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71" r:id="rId3"/>
    <p:sldId id="277" r:id="rId4"/>
    <p:sldId id="284" r:id="rId5"/>
    <p:sldId id="273" r:id="rId6"/>
    <p:sldId id="275" r:id="rId7"/>
    <p:sldId id="285" r:id="rId8"/>
    <p:sldId id="286" r:id="rId9"/>
    <p:sldId id="293" r:id="rId10"/>
    <p:sldId id="287" r:id="rId11"/>
    <p:sldId id="294" r:id="rId12"/>
    <p:sldId id="295" r:id="rId13"/>
    <p:sldId id="288" r:id="rId14"/>
    <p:sldId id="289" r:id="rId15"/>
    <p:sldId id="276" r:id="rId16"/>
    <p:sldId id="272" r:id="rId17"/>
    <p:sldId id="291" r:id="rId18"/>
    <p:sldId id="296" r:id="rId19"/>
    <p:sldId id="297" r:id="rId20"/>
    <p:sldId id="298" r:id="rId21"/>
    <p:sldId id="299" r:id="rId22"/>
    <p:sldId id="300" r:id="rId23"/>
    <p:sldId id="280" r:id="rId24"/>
    <p:sldId id="282" r:id="rId25"/>
    <p:sldId id="283" r:id="rId26"/>
    <p:sldId id="269" r:id="rId27"/>
    <p:sldId id="270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108" d="100"/>
          <a:sy n="108" d="100"/>
        </p:scale>
        <p:origin x="630" y="102"/>
      </p:cViewPr>
      <p:guideLst>
        <p:guide orient="horz" pos="211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04E70E-2384-479F-8FE8-C89208886ADB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2EE072-911C-4077-986D-D044BD2527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3802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0" name="Google Shape;1840;g1125d80b419_0_7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1" name="Google Shape;1841;g1125d80b419_0_7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0" name="Google Shape;1840;g1125d80b419_0_7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1" name="Google Shape;1841;g1125d80b419_0_7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458908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0" name="Google Shape;1840;g1125d80b419_0_7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1" name="Google Shape;1841;g1125d80b419_0_7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225547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0" name="Google Shape;1840;g1125d80b419_0_7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1" name="Google Shape;1841;g1125d80b419_0_7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497677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0" name="Google Shape;1840;g1125d80b419_0_7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1" name="Google Shape;1841;g1125d80b419_0_7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373587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0" name="Google Shape;1840;g1125d80b419_0_7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1" name="Google Shape;1841;g1125d80b419_0_7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773446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0" name="Google Shape;1840;g1125d80b419_0_7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1" name="Google Shape;1841;g1125d80b419_0_7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748547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3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409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890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097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286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779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187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394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484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738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9643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8"/>
          <p:cNvSpPr txBox="1">
            <a:spLocks noGrp="1"/>
          </p:cNvSpPr>
          <p:nvPr>
            <p:ph type="title"/>
          </p:nvPr>
        </p:nvSpPr>
        <p:spPr>
          <a:xfrm>
            <a:off x="1850800" y="1742800"/>
            <a:ext cx="8490400" cy="33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endParaRPr/>
          </a:p>
        </p:txBody>
      </p:sp>
      <p:grpSp>
        <p:nvGrpSpPr>
          <p:cNvPr id="97" name="Google Shape;97;p8"/>
          <p:cNvGrpSpPr/>
          <p:nvPr/>
        </p:nvGrpSpPr>
        <p:grpSpPr>
          <a:xfrm>
            <a:off x="-2757343" y="-1872584"/>
            <a:ext cx="15646276" cy="9864560"/>
            <a:chOff x="-2068008" y="-1404438"/>
            <a:chExt cx="11734707" cy="7398420"/>
          </a:xfrm>
        </p:grpSpPr>
        <p:sp>
          <p:nvSpPr>
            <p:cNvPr id="98" name="Google Shape;98;p8"/>
            <p:cNvSpPr/>
            <p:nvPr/>
          </p:nvSpPr>
          <p:spPr>
            <a:xfrm flipH="1">
              <a:off x="7024207" y="3466149"/>
              <a:ext cx="2642492" cy="2527833"/>
            </a:xfrm>
            <a:custGeom>
              <a:avLst/>
              <a:gdLst/>
              <a:ahLst/>
              <a:cxnLst/>
              <a:rect l="l" t="t" r="r" b="b"/>
              <a:pathLst>
                <a:path w="2642492" h="2527833" extrusionOk="0">
                  <a:moveTo>
                    <a:pt x="1321206" y="2527833"/>
                  </a:moveTo>
                  <a:cubicBezTo>
                    <a:pt x="1743631" y="2389590"/>
                    <a:pt x="2118284" y="2642646"/>
                    <a:pt x="2383540" y="2423110"/>
                  </a:cubicBezTo>
                  <a:cubicBezTo>
                    <a:pt x="2681005" y="2176952"/>
                    <a:pt x="2665841" y="1901435"/>
                    <a:pt x="2610886" y="1765700"/>
                  </a:cubicBezTo>
                  <a:cubicBezTo>
                    <a:pt x="2540482" y="1591827"/>
                    <a:pt x="2304699" y="1206628"/>
                    <a:pt x="1840373" y="1312776"/>
                  </a:cubicBezTo>
                  <a:cubicBezTo>
                    <a:pt x="1651735" y="1355873"/>
                    <a:pt x="1458195" y="1392529"/>
                    <a:pt x="1265110" y="1380557"/>
                  </a:cubicBezTo>
                  <a:cubicBezTo>
                    <a:pt x="975968" y="1362657"/>
                    <a:pt x="694807" y="1135140"/>
                    <a:pt x="676337" y="846055"/>
                  </a:cubicBezTo>
                  <a:cubicBezTo>
                    <a:pt x="663681" y="647954"/>
                    <a:pt x="766466" y="441872"/>
                    <a:pt x="694921" y="256655"/>
                  </a:cubicBezTo>
                  <a:cubicBezTo>
                    <a:pt x="646864" y="132208"/>
                    <a:pt x="525096" y="46069"/>
                    <a:pt x="395233" y="15456"/>
                  </a:cubicBezTo>
                  <a:cubicBezTo>
                    <a:pt x="265370" y="-15157"/>
                    <a:pt x="128381" y="3257"/>
                    <a:pt x="0" y="39684"/>
                  </a:cubicBezTo>
                </a:path>
              </a:pathLst>
            </a:custGeom>
            <a:noFill/>
            <a:ln w="28575" cap="flat" cmpd="sng">
              <a:solidFill>
                <a:schemeClr val="dk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" name="Google Shape;99;p8"/>
            <p:cNvSpPr/>
            <p:nvPr/>
          </p:nvSpPr>
          <p:spPr>
            <a:xfrm rot="8634221">
              <a:off x="-2117859" y="-111500"/>
              <a:ext cx="4849901" cy="1408905"/>
            </a:xfrm>
            <a:custGeom>
              <a:avLst/>
              <a:gdLst/>
              <a:ahLst/>
              <a:cxnLst/>
              <a:rect l="l" t="t" r="r" b="b"/>
              <a:pathLst>
                <a:path w="3968461" h="1055674" extrusionOk="0">
                  <a:moveTo>
                    <a:pt x="0" y="402857"/>
                  </a:moveTo>
                  <a:cubicBezTo>
                    <a:pt x="109283" y="298192"/>
                    <a:pt x="224895" y="200082"/>
                    <a:pt x="345921" y="109212"/>
                  </a:cubicBezTo>
                  <a:cubicBezTo>
                    <a:pt x="399736" y="68851"/>
                    <a:pt x="456060" y="29116"/>
                    <a:pt x="520877" y="11102"/>
                  </a:cubicBezTo>
                  <a:cubicBezTo>
                    <a:pt x="686541" y="-35017"/>
                    <a:pt x="855283" y="70162"/>
                    <a:pt x="982068" y="186343"/>
                  </a:cubicBezTo>
                  <a:cubicBezTo>
                    <a:pt x="1098876" y="293346"/>
                    <a:pt x="1202858" y="414259"/>
                    <a:pt x="1291163" y="545775"/>
                  </a:cubicBezTo>
                  <a:cubicBezTo>
                    <a:pt x="1378669" y="676094"/>
                    <a:pt x="1452494" y="818727"/>
                    <a:pt x="1567934" y="925046"/>
                  </a:cubicBezTo>
                  <a:cubicBezTo>
                    <a:pt x="1683431" y="1031365"/>
                    <a:pt x="1857019" y="1094700"/>
                    <a:pt x="1999538" y="1028856"/>
                  </a:cubicBezTo>
                  <a:cubicBezTo>
                    <a:pt x="2084308" y="989692"/>
                    <a:pt x="2145648" y="910110"/>
                    <a:pt x="2179282" y="823002"/>
                  </a:cubicBezTo>
                  <a:cubicBezTo>
                    <a:pt x="2212917" y="735895"/>
                    <a:pt x="2221639" y="641206"/>
                    <a:pt x="2223634" y="547827"/>
                  </a:cubicBezTo>
                  <a:cubicBezTo>
                    <a:pt x="2225914" y="440938"/>
                    <a:pt x="2221183" y="328120"/>
                    <a:pt x="2272261" y="234172"/>
                  </a:cubicBezTo>
                  <a:cubicBezTo>
                    <a:pt x="2325164" y="136974"/>
                    <a:pt x="2437868" y="75691"/>
                    <a:pt x="2548235" y="84242"/>
                  </a:cubicBezTo>
                  <a:cubicBezTo>
                    <a:pt x="2705233" y="96385"/>
                    <a:pt x="2821015" y="228472"/>
                    <a:pt x="2935315" y="336729"/>
                  </a:cubicBezTo>
                  <a:cubicBezTo>
                    <a:pt x="3080571" y="474288"/>
                    <a:pt x="3257579" y="589329"/>
                    <a:pt x="3456079" y="614070"/>
                  </a:cubicBezTo>
                  <a:cubicBezTo>
                    <a:pt x="3654579" y="638811"/>
                    <a:pt x="3875141" y="555010"/>
                    <a:pt x="3968462" y="378116"/>
                  </a:cubicBezTo>
                </a:path>
              </a:pathLst>
            </a:custGeom>
            <a:noFill/>
            <a:ln w="28575" cap="flat" cmpd="sng">
              <a:solidFill>
                <a:schemeClr val="dk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0" name="Google Shape;100;p8"/>
          <p:cNvGrpSpPr/>
          <p:nvPr/>
        </p:nvGrpSpPr>
        <p:grpSpPr>
          <a:xfrm>
            <a:off x="115506" y="5646979"/>
            <a:ext cx="1721636" cy="1387909"/>
            <a:chOff x="86629" y="4235234"/>
            <a:chExt cx="1291227" cy="1040932"/>
          </a:xfrm>
        </p:grpSpPr>
        <p:sp>
          <p:nvSpPr>
            <p:cNvPr id="101" name="Google Shape;101;p8"/>
            <p:cNvSpPr/>
            <p:nvPr/>
          </p:nvSpPr>
          <p:spPr>
            <a:xfrm>
              <a:off x="372544" y="4752703"/>
              <a:ext cx="1005313" cy="239948"/>
            </a:xfrm>
            <a:custGeom>
              <a:avLst/>
              <a:gdLst/>
              <a:ahLst/>
              <a:cxnLst/>
              <a:rect l="l" t="t" r="r" b="b"/>
              <a:pathLst>
                <a:path w="46073" h="10828" extrusionOk="0">
                  <a:moveTo>
                    <a:pt x="10950" y="278"/>
                  </a:moveTo>
                  <a:cubicBezTo>
                    <a:pt x="4078" y="-277"/>
                    <a:pt x="4218" y="278"/>
                    <a:pt x="2621" y="1527"/>
                  </a:cubicBezTo>
                  <a:cubicBezTo>
                    <a:pt x="1025" y="2776"/>
                    <a:pt x="-1475" y="6316"/>
                    <a:pt x="1371" y="7774"/>
                  </a:cubicBezTo>
                  <a:cubicBezTo>
                    <a:pt x="4217" y="9232"/>
                    <a:pt x="13241" y="9857"/>
                    <a:pt x="19696" y="10273"/>
                  </a:cubicBezTo>
                  <a:cubicBezTo>
                    <a:pt x="26152" y="10690"/>
                    <a:pt x="36078" y="11175"/>
                    <a:pt x="40104" y="10273"/>
                  </a:cubicBezTo>
                  <a:cubicBezTo>
                    <a:pt x="44130" y="9371"/>
                    <a:pt x="48711" y="6525"/>
                    <a:pt x="43852" y="4859"/>
                  </a:cubicBezTo>
                  <a:cubicBezTo>
                    <a:pt x="38993" y="3193"/>
                    <a:pt x="17822" y="833"/>
                    <a:pt x="10950" y="27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grpSp>
          <p:nvGrpSpPr>
            <p:cNvPr id="102" name="Google Shape;102;p8"/>
            <p:cNvGrpSpPr/>
            <p:nvPr/>
          </p:nvGrpSpPr>
          <p:grpSpPr>
            <a:xfrm>
              <a:off x="86629" y="4235234"/>
              <a:ext cx="1144058" cy="1040932"/>
              <a:chOff x="3779703" y="2730819"/>
              <a:chExt cx="844323" cy="768215"/>
            </a:xfrm>
          </p:grpSpPr>
          <p:grpSp>
            <p:nvGrpSpPr>
              <p:cNvPr id="103" name="Google Shape;103;p8"/>
              <p:cNvGrpSpPr/>
              <p:nvPr/>
            </p:nvGrpSpPr>
            <p:grpSpPr>
              <a:xfrm rot="783888">
                <a:off x="4309304" y="2888040"/>
                <a:ext cx="284034" cy="303922"/>
                <a:chOff x="4835223" y="5188500"/>
                <a:chExt cx="214882" cy="229941"/>
              </a:xfrm>
            </p:grpSpPr>
            <p:sp>
              <p:nvSpPr>
                <p:cNvPr id="104" name="Google Shape;104;p8"/>
                <p:cNvSpPr/>
                <p:nvPr/>
              </p:nvSpPr>
              <p:spPr>
                <a:xfrm>
                  <a:off x="4835223" y="5238679"/>
                  <a:ext cx="214882" cy="1797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882" h="179762" extrusionOk="0">
                      <a:moveTo>
                        <a:pt x="23359" y="21968"/>
                      </a:moveTo>
                      <a:cubicBezTo>
                        <a:pt x="45521" y="331"/>
                        <a:pt x="82805" y="-10600"/>
                        <a:pt x="107662" y="14257"/>
                      </a:cubicBezTo>
                      <a:cubicBezTo>
                        <a:pt x="108111" y="14706"/>
                        <a:pt x="109010" y="15080"/>
                        <a:pt x="109608" y="14631"/>
                      </a:cubicBezTo>
                      <a:cubicBezTo>
                        <a:pt x="145022" y="-8953"/>
                        <a:pt x="187772" y="10813"/>
                        <a:pt x="206190" y="47573"/>
                      </a:cubicBezTo>
                      <a:cubicBezTo>
                        <a:pt x="219891" y="74976"/>
                        <a:pt x="217120" y="110239"/>
                        <a:pt x="199826" y="135470"/>
                      </a:cubicBezTo>
                      <a:cubicBezTo>
                        <a:pt x="177290" y="168262"/>
                        <a:pt x="134390" y="183910"/>
                        <a:pt x="94934" y="178819"/>
                      </a:cubicBezTo>
                      <a:cubicBezTo>
                        <a:pt x="59446" y="174252"/>
                        <a:pt x="25456" y="153289"/>
                        <a:pt x="9359" y="121319"/>
                      </a:cubicBezTo>
                      <a:cubicBezTo>
                        <a:pt x="-6513" y="89724"/>
                        <a:pt x="-2246" y="48023"/>
                        <a:pt x="22536" y="22941"/>
                      </a:cubicBezTo>
                      <a:cubicBezTo>
                        <a:pt x="22835" y="22642"/>
                        <a:pt x="23135" y="22342"/>
                        <a:pt x="23434" y="22043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5" name="Google Shape;105;p8"/>
                <p:cNvSpPr/>
                <p:nvPr/>
              </p:nvSpPr>
              <p:spPr>
                <a:xfrm>
                  <a:off x="4835223" y="5238679"/>
                  <a:ext cx="214882" cy="1797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882" h="179762" extrusionOk="0">
                      <a:moveTo>
                        <a:pt x="23359" y="21968"/>
                      </a:moveTo>
                      <a:cubicBezTo>
                        <a:pt x="45521" y="331"/>
                        <a:pt x="82805" y="-10600"/>
                        <a:pt x="107662" y="14257"/>
                      </a:cubicBezTo>
                      <a:cubicBezTo>
                        <a:pt x="108111" y="14706"/>
                        <a:pt x="109010" y="15080"/>
                        <a:pt x="109608" y="14631"/>
                      </a:cubicBezTo>
                      <a:cubicBezTo>
                        <a:pt x="145022" y="-8953"/>
                        <a:pt x="187772" y="10813"/>
                        <a:pt x="206190" y="47573"/>
                      </a:cubicBezTo>
                      <a:cubicBezTo>
                        <a:pt x="219891" y="74976"/>
                        <a:pt x="217120" y="110239"/>
                        <a:pt x="199826" y="135470"/>
                      </a:cubicBezTo>
                      <a:cubicBezTo>
                        <a:pt x="177290" y="168262"/>
                        <a:pt x="134390" y="183910"/>
                        <a:pt x="94934" y="178819"/>
                      </a:cubicBezTo>
                      <a:cubicBezTo>
                        <a:pt x="59446" y="174252"/>
                        <a:pt x="25456" y="153289"/>
                        <a:pt x="9359" y="121319"/>
                      </a:cubicBezTo>
                      <a:cubicBezTo>
                        <a:pt x="-6513" y="89724"/>
                        <a:pt x="-2246" y="48023"/>
                        <a:pt x="22536" y="22941"/>
                      </a:cubicBezTo>
                      <a:cubicBezTo>
                        <a:pt x="22835" y="22642"/>
                        <a:pt x="23135" y="22342"/>
                        <a:pt x="23434" y="22043"/>
                      </a:cubicBezTo>
                      <a:close/>
                    </a:path>
                  </a:pathLst>
                </a:custGeom>
                <a:solidFill>
                  <a:srgbClr val="191919">
                    <a:alpha val="2000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6" name="Google Shape;106;p8"/>
                <p:cNvSpPr/>
                <p:nvPr/>
              </p:nvSpPr>
              <p:spPr>
                <a:xfrm>
                  <a:off x="4898076" y="5230370"/>
                  <a:ext cx="96293" cy="780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293" h="78033" extrusionOk="0">
                      <a:moveTo>
                        <a:pt x="94148" y="11411"/>
                      </a:moveTo>
                      <a:cubicBezTo>
                        <a:pt x="82843" y="-5884"/>
                        <a:pt x="56489" y="6469"/>
                        <a:pt x="43761" y="18149"/>
                      </a:cubicBezTo>
                      <a:cubicBezTo>
                        <a:pt x="44585" y="12908"/>
                        <a:pt x="47504" y="7143"/>
                        <a:pt x="44210" y="2876"/>
                      </a:cubicBezTo>
                      <a:cubicBezTo>
                        <a:pt x="41290" y="-868"/>
                        <a:pt x="35974" y="-493"/>
                        <a:pt x="32081" y="1378"/>
                      </a:cubicBezTo>
                      <a:cubicBezTo>
                        <a:pt x="26691" y="3999"/>
                        <a:pt x="23771" y="9090"/>
                        <a:pt x="23097" y="14555"/>
                      </a:cubicBezTo>
                      <a:cubicBezTo>
                        <a:pt x="17108" y="9614"/>
                        <a:pt x="8647" y="6994"/>
                        <a:pt x="2808" y="13582"/>
                      </a:cubicBezTo>
                      <a:cubicBezTo>
                        <a:pt x="-1685" y="18673"/>
                        <a:pt x="-786" y="28780"/>
                        <a:pt x="5503" y="32074"/>
                      </a:cubicBezTo>
                      <a:cubicBezTo>
                        <a:pt x="10819" y="34920"/>
                        <a:pt x="20626" y="27508"/>
                        <a:pt x="18530" y="40535"/>
                      </a:cubicBezTo>
                      <a:cubicBezTo>
                        <a:pt x="17557" y="46674"/>
                        <a:pt x="10669" y="51017"/>
                        <a:pt x="10669" y="58129"/>
                      </a:cubicBezTo>
                      <a:cubicBezTo>
                        <a:pt x="10669" y="65466"/>
                        <a:pt x="17407" y="74076"/>
                        <a:pt x="25418" y="70557"/>
                      </a:cubicBezTo>
                      <a:cubicBezTo>
                        <a:pt x="31108" y="68012"/>
                        <a:pt x="30808" y="62397"/>
                        <a:pt x="32531" y="57380"/>
                      </a:cubicBezTo>
                      <a:cubicBezTo>
                        <a:pt x="32680" y="56407"/>
                        <a:pt x="32755" y="55434"/>
                        <a:pt x="32905" y="54535"/>
                      </a:cubicBezTo>
                      <a:cubicBezTo>
                        <a:pt x="37472" y="46599"/>
                        <a:pt x="40167" y="45626"/>
                        <a:pt x="41066" y="51616"/>
                      </a:cubicBezTo>
                      <a:cubicBezTo>
                        <a:pt x="43087" y="54161"/>
                        <a:pt x="43911" y="59028"/>
                        <a:pt x="45558" y="61948"/>
                      </a:cubicBezTo>
                      <a:cubicBezTo>
                        <a:pt x="51323" y="72429"/>
                        <a:pt x="61056" y="80440"/>
                        <a:pt x="73559" y="77371"/>
                      </a:cubicBezTo>
                      <a:cubicBezTo>
                        <a:pt x="81944" y="75274"/>
                        <a:pt x="88832" y="68311"/>
                        <a:pt x="86736" y="59177"/>
                      </a:cubicBezTo>
                      <a:cubicBezTo>
                        <a:pt x="84340" y="48621"/>
                        <a:pt x="72286" y="44578"/>
                        <a:pt x="63302" y="38888"/>
                      </a:cubicBezTo>
                      <a:cubicBezTo>
                        <a:pt x="72511" y="40086"/>
                        <a:pt x="82169" y="39936"/>
                        <a:pt x="89281" y="33572"/>
                      </a:cubicBezTo>
                      <a:cubicBezTo>
                        <a:pt x="95271" y="28182"/>
                        <a:pt x="98865" y="18673"/>
                        <a:pt x="94073" y="1133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7" name="Google Shape;107;p8"/>
                <p:cNvSpPr/>
                <p:nvPr/>
              </p:nvSpPr>
              <p:spPr>
                <a:xfrm>
                  <a:off x="4936948" y="5188500"/>
                  <a:ext cx="25843" cy="725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843" h="72596" extrusionOk="0">
                      <a:moveTo>
                        <a:pt x="16942" y="2519"/>
                      </a:moveTo>
                      <a:cubicBezTo>
                        <a:pt x="10204" y="-2048"/>
                        <a:pt x="1295" y="-551"/>
                        <a:pt x="172" y="8209"/>
                      </a:cubicBezTo>
                      <a:cubicBezTo>
                        <a:pt x="-802" y="15696"/>
                        <a:pt x="2642" y="25429"/>
                        <a:pt x="3541" y="32916"/>
                      </a:cubicBezTo>
                      <a:cubicBezTo>
                        <a:pt x="4888" y="45044"/>
                        <a:pt x="2343" y="62639"/>
                        <a:pt x="8632" y="72596"/>
                      </a:cubicBezTo>
                      <a:cubicBezTo>
                        <a:pt x="14322" y="70724"/>
                        <a:pt x="15220" y="66906"/>
                        <a:pt x="17167" y="61516"/>
                      </a:cubicBezTo>
                      <a:cubicBezTo>
                        <a:pt x="20237" y="52905"/>
                        <a:pt x="22782" y="43996"/>
                        <a:pt x="24504" y="35012"/>
                      </a:cubicBezTo>
                      <a:cubicBezTo>
                        <a:pt x="26600" y="24006"/>
                        <a:pt x="27574" y="9706"/>
                        <a:pt x="16942" y="2519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08" name="Google Shape;108;p8"/>
              <p:cNvGrpSpPr/>
              <p:nvPr/>
            </p:nvGrpSpPr>
            <p:grpSpPr>
              <a:xfrm rot="-2700210">
                <a:off x="3965064" y="2770449"/>
                <a:ext cx="397399" cy="688955"/>
                <a:chOff x="3867450" y="5031028"/>
                <a:chExt cx="343294" cy="595156"/>
              </a:xfrm>
            </p:grpSpPr>
            <p:sp>
              <p:nvSpPr>
                <p:cNvPr id="109" name="Google Shape;109;p8"/>
                <p:cNvSpPr/>
                <p:nvPr/>
              </p:nvSpPr>
              <p:spPr>
                <a:xfrm>
                  <a:off x="3867450" y="5031028"/>
                  <a:ext cx="343294" cy="2748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3294" h="274826" extrusionOk="0">
                      <a:moveTo>
                        <a:pt x="332717" y="4885"/>
                      </a:moveTo>
                      <a:cubicBezTo>
                        <a:pt x="318866" y="-4398"/>
                        <a:pt x="299400" y="1142"/>
                        <a:pt x="286073" y="8329"/>
                      </a:cubicBezTo>
                      <a:cubicBezTo>
                        <a:pt x="273346" y="15217"/>
                        <a:pt x="263238" y="24426"/>
                        <a:pt x="254928" y="35057"/>
                      </a:cubicBezTo>
                      <a:cubicBezTo>
                        <a:pt x="253955" y="22030"/>
                        <a:pt x="249912" y="9826"/>
                        <a:pt x="238157" y="6008"/>
                      </a:cubicBezTo>
                      <a:cubicBezTo>
                        <a:pt x="215547" y="-1404"/>
                        <a:pt x="201546" y="23078"/>
                        <a:pt x="195856" y="40747"/>
                      </a:cubicBezTo>
                      <a:cubicBezTo>
                        <a:pt x="185824" y="72117"/>
                        <a:pt x="186647" y="107755"/>
                        <a:pt x="185225" y="140323"/>
                      </a:cubicBezTo>
                      <a:cubicBezTo>
                        <a:pt x="184551" y="156869"/>
                        <a:pt x="184252" y="173415"/>
                        <a:pt x="184626" y="189887"/>
                      </a:cubicBezTo>
                      <a:cubicBezTo>
                        <a:pt x="179834" y="165404"/>
                        <a:pt x="175791" y="140773"/>
                        <a:pt x="175567" y="115841"/>
                      </a:cubicBezTo>
                      <a:cubicBezTo>
                        <a:pt x="175342" y="89712"/>
                        <a:pt x="184401" y="59614"/>
                        <a:pt x="174743" y="34309"/>
                      </a:cubicBezTo>
                      <a:cubicBezTo>
                        <a:pt x="171599" y="25998"/>
                        <a:pt x="161042" y="13870"/>
                        <a:pt x="155202" y="27795"/>
                      </a:cubicBezTo>
                      <a:cubicBezTo>
                        <a:pt x="151084" y="37603"/>
                        <a:pt x="155502" y="52277"/>
                        <a:pt x="156325" y="62235"/>
                      </a:cubicBezTo>
                      <a:lnTo>
                        <a:pt x="156550" y="64930"/>
                      </a:lnTo>
                      <a:cubicBezTo>
                        <a:pt x="153855" y="60139"/>
                        <a:pt x="150561" y="55946"/>
                        <a:pt x="146592" y="52951"/>
                      </a:cubicBezTo>
                      <a:cubicBezTo>
                        <a:pt x="138507" y="46812"/>
                        <a:pt x="130196" y="50181"/>
                        <a:pt x="129897" y="60812"/>
                      </a:cubicBezTo>
                      <a:cubicBezTo>
                        <a:pt x="129522" y="71219"/>
                        <a:pt x="137309" y="83722"/>
                        <a:pt x="141052" y="92931"/>
                      </a:cubicBezTo>
                      <a:cubicBezTo>
                        <a:pt x="144646" y="101766"/>
                        <a:pt x="148240" y="110525"/>
                        <a:pt x="151758" y="119360"/>
                      </a:cubicBezTo>
                      <a:cubicBezTo>
                        <a:pt x="134464" y="87990"/>
                        <a:pt x="108559" y="55347"/>
                        <a:pt x="73745" y="43592"/>
                      </a:cubicBezTo>
                      <a:cubicBezTo>
                        <a:pt x="57573" y="38127"/>
                        <a:pt x="13775" y="38501"/>
                        <a:pt x="20288" y="66951"/>
                      </a:cubicBezTo>
                      <a:cubicBezTo>
                        <a:pt x="23358" y="80278"/>
                        <a:pt x="41701" y="91059"/>
                        <a:pt x="52557" y="98696"/>
                      </a:cubicBezTo>
                      <a:cubicBezTo>
                        <a:pt x="43872" y="99669"/>
                        <a:pt x="35037" y="102215"/>
                        <a:pt x="27027" y="105060"/>
                      </a:cubicBezTo>
                      <a:cubicBezTo>
                        <a:pt x="12352" y="110226"/>
                        <a:pt x="-5691" y="123927"/>
                        <a:pt x="1721" y="141820"/>
                      </a:cubicBezTo>
                      <a:cubicBezTo>
                        <a:pt x="7635" y="156121"/>
                        <a:pt x="24706" y="158442"/>
                        <a:pt x="40803" y="158741"/>
                      </a:cubicBezTo>
                      <a:cubicBezTo>
                        <a:pt x="37209" y="161885"/>
                        <a:pt x="33989" y="165704"/>
                        <a:pt x="31519" y="170345"/>
                      </a:cubicBezTo>
                      <a:cubicBezTo>
                        <a:pt x="25604" y="181426"/>
                        <a:pt x="22759" y="201416"/>
                        <a:pt x="40353" y="201940"/>
                      </a:cubicBezTo>
                      <a:cubicBezTo>
                        <a:pt x="49337" y="202240"/>
                        <a:pt x="56600" y="194828"/>
                        <a:pt x="63937" y="190785"/>
                      </a:cubicBezTo>
                      <a:cubicBezTo>
                        <a:pt x="69702" y="187640"/>
                        <a:pt x="76141" y="184870"/>
                        <a:pt x="82879" y="182549"/>
                      </a:cubicBezTo>
                      <a:cubicBezTo>
                        <a:pt x="80109" y="189737"/>
                        <a:pt x="80183" y="198272"/>
                        <a:pt x="86847" y="203288"/>
                      </a:cubicBezTo>
                      <a:cubicBezTo>
                        <a:pt x="98227" y="211898"/>
                        <a:pt x="114474" y="200518"/>
                        <a:pt x="125554" y="197448"/>
                      </a:cubicBezTo>
                      <a:cubicBezTo>
                        <a:pt x="158422" y="188389"/>
                        <a:pt x="177364" y="219684"/>
                        <a:pt x="183727" y="248509"/>
                      </a:cubicBezTo>
                      <a:cubicBezTo>
                        <a:pt x="185899" y="258392"/>
                        <a:pt x="184850" y="271494"/>
                        <a:pt x="196305" y="274713"/>
                      </a:cubicBezTo>
                      <a:cubicBezTo>
                        <a:pt x="198252" y="275312"/>
                        <a:pt x="200498" y="273440"/>
                        <a:pt x="200348" y="271344"/>
                      </a:cubicBezTo>
                      <a:cubicBezTo>
                        <a:pt x="201097" y="270595"/>
                        <a:pt x="201471" y="269472"/>
                        <a:pt x="201097" y="268199"/>
                      </a:cubicBezTo>
                      <a:cubicBezTo>
                        <a:pt x="200498" y="266253"/>
                        <a:pt x="199974" y="264306"/>
                        <a:pt x="199450" y="262360"/>
                      </a:cubicBezTo>
                      <a:cubicBezTo>
                        <a:pt x="198252" y="250905"/>
                        <a:pt x="196979" y="239524"/>
                        <a:pt x="195781" y="228070"/>
                      </a:cubicBezTo>
                      <a:cubicBezTo>
                        <a:pt x="200873" y="205609"/>
                        <a:pt x="223707" y="196924"/>
                        <a:pt x="243772" y="186068"/>
                      </a:cubicBezTo>
                      <a:cubicBezTo>
                        <a:pt x="254404" y="180303"/>
                        <a:pt x="264661" y="168025"/>
                        <a:pt x="257848" y="155597"/>
                      </a:cubicBezTo>
                      <a:cubicBezTo>
                        <a:pt x="252083" y="145040"/>
                        <a:pt x="240029" y="144141"/>
                        <a:pt x="229772" y="147436"/>
                      </a:cubicBezTo>
                      <a:cubicBezTo>
                        <a:pt x="247965" y="131414"/>
                        <a:pt x="271099" y="119734"/>
                        <a:pt x="294683" y="109702"/>
                      </a:cubicBezTo>
                      <a:cubicBezTo>
                        <a:pt x="308160" y="104012"/>
                        <a:pt x="323059" y="95102"/>
                        <a:pt x="326128" y="79455"/>
                      </a:cubicBezTo>
                      <a:cubicBezTo>
                        <a:pt x="327700" y="71444"/>
                        <a:pt x="325155" y="67026"/>
                        <a:pt x="320663" y="64181"/>
                      </a:cubicBezTo>
                      <a:cubicBezTo>
                        <a:pt x="326727" y="59689"/>
                        <a:pt x="332118" y="54448"/>
                        <a:pt x="336236" y="48010"/>
                      </a:cubicBezTo>
                      <a:cubicBezTo>
                        <a:pt x="344845" y="34683"/>
                        <a:pt x="347616" y="14768"/>
                        <a:pt x="332717" y="4735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0" name="Google Shape;110;p8"/>
                <p:cNvSpPr/>
                <p:nvPr/>
              </p:nvSpPr>
              <p:spPr>
                <a:xfrm>
                  <a:off x="3983946" y="5253618"/>
                  <a:ext cx="214129" cy="3725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129" h="372566" extrusionOk="0">
                      <a:moveTo>
                        <a:pt x="19764" y="40892"/>
                      </a:moveTo>
                      <a:cubicBezTo>
                        <a:pt x="38107" y="11469"/>
                        <a:pt x="73370" y="-5302"/>
                        <a:pt x="107810" y="1511"/>
                      </a:cubicBezTo>
                      <a:cubicBezTo>
                        <a:pt x="121736" y="4281"/>
                        <a:pt x="135437" y="12667"/>
                        <a:pt x="147266" y="24346"/>
                      </a:cubicBezTo>
                      <a:cubicBezTo>
                        <a:pt x="173470" y="50101"/>
                        <a:pt x="184551" y="87161"/>
                        <a:pt x="188294" y="122949"/>
                      </a:cubicBezTo>
                      <a:cubicBezTo>
                        <a:pt x="194733" y="185315"/>
                        <a:pt x="173695" y="250825"/>
                        <a:pt x="184626" y="312143"/>
                      </a:cubicBezTo>
                      <a:cubicBezTo>
                        <a:pt x="186947" y="325319"/>
                        <a:pt x="218242" y="359534"/>
                        <a:pt x="213675" y="367995"/>
                      </a:cubicBezTo>
                      <a:cubicBezTo>
                        <a:pt x="204616" y="384466"/>
                        <a:pt x="161117" y="351598"/>
                        <a:pt x="151683" y="345459"/>
                      </a:cubicBezTo>
                      <a:cubicBezTo>
                        <a:pt x="118591" y="323897"/>
                        <a:pt x="90515" y="295522"/>
                        <a:pt x="65359" y="265200"/>
                      </a:cubicBezTo>
                      <a:cubicBezTo>
                        <a:pt x="15646" y="205155"/>
                        <a:pt x="-26131" y="114713"/>
                        <a:pt x="19839" y="40892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995797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356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lich-su-va-dia-li-9/1/707/122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lich-su-va-dia-li-9/1/707/122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web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hyperlink" Target="https://nongsanviet.nongnghiep.vn/ngo-ngang-mo-hinh-nong-nghiep-xanh-xu-lang-d334108.html" TargetMode="External"/><Relationship Id="rId4" Type="http://schemas.openxmlformats.org/officeDocument/2006/relationships/hyperlink" Target="https://nongnghiep.vn/video/phat-huy-tiem-nang-nong-nghiep-xanh-tv338327.html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hyperlink" Target="https://dangcongsan.vn/kinh-te/ky-2-nhung-mo-hinh-san-xuat-nong-nghiep-huu-co-trong-thuc-te-587275.html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hyperlink" Target="https://nhandan.vn/giai-phap-phat-trien-mo-hinh-san-xuat-nong-nghiep-theo-huong-kinh-te-tuan-hoan-post754519.html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gso.gov.vn/" TargetMode="External"/><Relationship Id="rId4" Type="http://schemas.openxmlformats.org/officeDocument/2006/relationships/hyperlink" Target="https://mard.gov.vn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lich-su-va-dia-li-9/1/707/122/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notesSlide" Target="../notesSlides/notesSlide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notesSlide" Target="../notesSlides/notesSlide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notesSlide" Target="../notesSlides/notesSlide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notesSlide" Target="../notesSlides/notesSlide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notesSlide" Target="../notesSlides/notesSlide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notesSlide" Target="../notesSlides/notesSlide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notesSlide" Target="../notesSlides/notesSlide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lich-su-va-dia-li-9/1/707/122/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hoc10fb/" TargetMode="External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microsoft.com/office/2007/relationships/hdphoto" Target="../media/hdphoto1.wdp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7A1D4AD-33C5-F2D7-0A8A-F0A626BBE54B}"/>
              </a:ext>
            </a:extLst>
          </p:cNvPr>
          <p:cNvSpPr txBox="1">
            <a:spLocks/>
          </p:cNvSpPr>
          <p:nvPr/>
        </p:nvSpPr>
        <p:spPr>
          <a:xfrm>
            <a:off x="7663542" y="0"/>
            <a:ext cx="4414225" cy="716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Lịch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sử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và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Địa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lí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9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F8DDEC4-5A81-6085-0C80-5475ABC68DAD}"/>
              </a:ext>
            </a:extLst>
          </p:cNvPr>
          <p:cNvGrpSpPr/>
          <p:nvPr/>
        </p:nvGrpSpPr>
        <p:grpSpPr>
          <a:xfrm>
            <a:off x="173230" y="1361316"/>
            <a:ext cx="11845539" cy="3295428"/>
            <a:chOff x="173229" y="1560733"/>
            <a:chExt cx="11845539" cy="3295428"/>
          </a:xfrm>
        </p:grpSpPr>
        <p:sp>
          <p:nvSpPr>
            <p:cNvPr id="3" name="Title 1">
              <a:extLst>
                <a:ext uri="{FF2B5EF4-FFF2-40B4-BE49-F238E27FC236}">
                  <a16:creationId xmlns:a16="http://schemas.microsoft.com/office/drawing/2014/main" id="{856D96F1-5BB0-347A-3AD1-649973807EA4}"/>
                </a:ext>
              </a:extLst>
            </p:cNvPr>
            <p:cNvSpPr txBox="1">
              <a:spLocks/>
            </p:cNvSpPr>
            <p:nvPr/>
          </p:nvSpPr>
          <p:spPr>
            <a:xfrm>
              <a:off x="173229" y="1560733"/>
              <a:ext cx="11845539" cy="204578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25000"/>
                </a:lnSpc>
              </a:pPr>
              <a:r>
                <a:rPr lang="vi-VN" sz="50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Chương </a:t>
              </a:r>
              <a:r>
                <a:rPr lang="en-US" sz="50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2:</a:t>
              </a:r>
              <a:r>
                <a:rPr lang="vi-VN" sz="50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Địa lí các ngành kinh tế </a:t>
              </a:r>
              <a:endParaRPr lang="en-US" sz="5000" b="1" dirty="0">
                <a:solidFill>
                  <a:srgbClr val="002060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7" name="Subtitle 2">
              <a:extLst>
                <a:ext uri="{FF2B5EF4-FFF2-40B4-BE49-F238E27FC236}">
                  <a16:creationId xmlns:a16="http://schemas.microsoft.com/office/drawing/2014/main" id="{AACC066F-DB75-6DC2-E10A-67D1472995AD}"/>
                </a:ext>
              </a:extLst>
            </p:cNvPr>
            <p:cNvSpPr txBox="1">
              <a:spLocks/>
            </p:cNvSpPr>
            <p:nvPr/>
          </p:nvSpPr>
          <p:spPr>
            <a:xfrm>
              <a:off x="513699" y="3200399"/>
              <a:ext cx="10770386" cy="1655762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5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vi-VN" sz="5400" b="1" dirty="0">
                  <a:solidFill>
                    <a:srgbClr val="FF0000"/>
                  </a:solidFill>
                  <a:latin typeface="UTM Avo" panose="02040603050506020204" pitchFamily="18" charset="0"/>
                </a:rPr>
                <a:t>Bài 5. Thực hành: Viết báo cáo về mô hình sản xuất nông nghiệp </a:t>
              </a:r>
              <a:endParaRPr lang="en-US" sz="5400" b="1" dirty="0">
                <a:solidFill>
                  <a:srgbClr val="FF0000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38162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3B091498-66E6-7807-954E-23924B9E43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2" y="3112978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0612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7ABD0BC-725E-F06C-322C-DCE279A11BA4}"/>
              </a:ext>
            </a:extLst>
          </p:cNvPr>
          <p:cNvGrpSpPr/>
          <p:nvPr/>
        </p:nvGrpSpPr>
        <p:grpSpPr>
          <a:xfrm>
            <a:off x="7585597" y="2178178"/>
            <a:ext cx="4304845" cy="4068079"/>
            <a:chOff x="5541177" y="1258283"/>
            <a:chExt cx="3228634" cy="3051059"/>
          </a:xfrm>
        </p:grpSpPr>
        <p:sp>
          <p:nvSpPr>
            <p:cNvPr id="3" name="Freeform 14">
              <a:extLst>
                <a:ext uri="{FF2B5EF4-FFF2-40B4-BE49-F238E27FC236}">
                  <a16:creationId xmlns:a16="http://schemas.microsoft.com/office/drawing/2014/main" id="{2FAFAD86-4034-A746-F683-808134D22E9D}"/>
                </a:ext>
              </a:extLst>
            </p:cNvPr>
            <p:cNvSpPr/>
            <p:nvPr/>
          </p:nvSpPr>
          <p:spPr>
            <a:xfrm>
              <a:off x="5541177" y="1258283"/>
              <a:ext cx="3228634" cy="3051059"/>
            </a:xfrm>
            <a:custGeom>
              <a:avLst/>
              <a:gdLst/>
              <a:ahLst/>
              <a:cxnLst/>
              <a:rect l="l" t="t" r="r" b="b"/>
              <a:pathLst>
                <a:path w="3228634" h="3051059">
                  <a:moveTo>
                    <a:pt x="0" y="0"/>
                  </a:moveTo>
                  <a:lnTo>
                    <a:pt x="3228633" y="0"/>
                  </a:lnTo>
                  <a:lnTo>
                    <a:pt x="3228633" y="3051059"/>
                  </a:lnTo>
                  <a:lnTo>
                    <a:pt x="0" y="305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lang="en-US" sz="2400" kern="0">
                <a:solidFill>
                  <a:srgbClr val="000000"/>
                </a:solidFill>
                <a:latin typeface="+mj-lt"/>
                <a:cs typeface="Arial"/>
                <a:sym typeface="Arial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1AC2FE5-3DE8-ACA3-59D7-C016B83913CF}"/>
                </a:ext>
              </a:extLst>
            </p:cNvPr>
            <p:cNvSpPr txBox="1"/>
            <p:nvPr/>
          </p:nvSpPr>
          <p:spPr>
            <a:xfrm>
              <a:off x="6041315" y="1947621"/>
              <a:ext cx="2228357" cy="167238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buClr>
                  <a:srgbClr val="000000"/>
                </a:buClr>
                <a:buFont typeface="Arial"/>
                <a:buNone/>
              </a:pPr>
              <a:r>
                <a:rPr lang="en-US" sz="2400" kern="0" dirty="0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Cho </a:t>
              </a:r>
              <a:r>
                <a:rPr lang="en-US" sz="2400" kern="0" dirty="0" err="1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biết</a:t>
              </a:r>
              <a:r>
                <a:rPr lang="en-US" sz="2400" kern="0" dirty="0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 </a:t>
              </a:r>
              <a:r>
                <a:rPr lang="en-US" sz="2400" kern="0" dirty="0" err="1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một</a:t>
              </a:r>
              <a:r>
                <a:rPr lang="en-US" sz="2400" kern="0" dirty="0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 </a:t>
              </a:r>
              <a:r>
                <a:rPr lang="en-US" sz="2400" kern="0" dirty="0" err="1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số</a:t>
              </a:r>
              <a:r>
                <a:rPr lang="en-US" sz="2400" kern="0" dirty="0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 </a:t>
              </a:r>
              <a:r>
                <a:rPr lang="en-US" sz="2400" kern="0" dirty="0" err="1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mô</a:t>
              </a:r>
              <a:r>
                <a:rPr lang="en-US" sz="2400" kern="0" dirty="0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 </a:t>
              </a:r>
              <a:r>
                <a:rPr lang="en-US" sz="2400" kern="0" dirty="0" err="1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hình</a:t>
              </a:r>
              <a:r>
                <a:rPr lang="en-US" sz="2400" kern="0" dirty="0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 </a:t>
              </a:r>
              <a:r>
                <a:rPr lang="en-US" sz="2400" kern="0" dirty="0" err="1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sản</a:t>
              </a:r>
              <a:r>
                <a:rPr lang="en-US" sz="2400" kern="0" dirty="0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 </a:t>
              </a:r>
              <a:r>
                <a:rPr lang="en-US" sz="2400" kern="0" dirty="0" err="1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xuất</a:t>
              </a:r>
              <a:r>
                <a:rPr lang="en-US" sz="2400" kern="0" dirty="0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 </a:t>
              </a:r>
              <a:r>
                <a:rPr lang="en-US" sz="2400" kern="0" dirty="0" err="1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nông</a:t>
              </a:r>
              <a:r>
                <a:rPr lang="en-US" sz="2400" kern="0" dirty="0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 </a:t>
              </a:r>
              <a:r>
                <a:rPr lang="en-US" sz="2400" kern="0" dirty="0" err="1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nghiệp</a:t>
              </a:r>
              <a:r>
                <a:rPr lang="en-US" sz="2400" kern="0" dirty="0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 </a:t>
              </a:r>
              <a:r>
                <a:rPr lang="en-US" sz="2400" kern="0" dirty="0" err="1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hiệu</a:t>
              </a:r>
              <a:r>
                <a:rPr lang="en-US" sz="2400" kern="0" dirty="0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 </a:t>
              </a:r>
              <a:r>
                <a:rPr lang="en-US" sz="2400" kern="0" dirty="0" err="1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quả</a:t>
              </a:r>
              <a:r>
                <a:rPr lang="en-US" sz="2400" kern="0" dirty="0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 </a:t>
              </a:r>
              <a:r>
                <a:rPr lang="en-US" sz="2400" kern="0" dirty="0" err="1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hiện</a:t>
              </a:r>
              <a:r>
                <a:rPr lang="en-US" sz="2400" kern="0" dirty="0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 nay.</a:t>
              </a:r>
            </a:p>
          </p:txBody>
        </p:sp>
      </p:grpSp>
      <p:pic>
        <p:nvPicPr>
          <p:cNvPr id="5" name="Những mô hình sản xuất nông nghiệp hiệu quả">
            <a:hlinkClick r:id="" action="ppaction://media"/>
            <a:extLst>
              <a:ext uri="{FF2B5EF4-FFF2-40B4-BE49-F238E27FC236}">
                <a16:creationId xmlns:a16="http://schemas.microsoft.com/office/drawing/2014/main" id="{C3192D10-26E0-3286-3432-2F83F488477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12119" y="2322266"/>
            <a:ext cx="6975984" cy="3923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826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2697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 fullScrn="1"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0D4254-4B93-9DC3-E190-14FE6C6904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7">
            <a:extLst>
              <a:ext uri="{FF2B5EF4-FFF2-40B4-BE49-F238E27FC236}">
                <a16:creationId xmlns:a16="http://schemas.microsoft.com/office/drawing/2014/main" id="{873774A8-CCED-688E-74D0-E4C8E5A0B358}"/>
              </a:ext>
            </a:extLst>
          </p:cNvPr>
          <p:cNvSpPr/>
          <p:nvPr/>
        </p:nvSpPr>
        <p:spPr>
          <a:xfrm>
            <a:off x="1" y="5085494"/>
            <a:ext cx="1682884" cy="1772505"/>
          </a:xfrm>
          <a:custGeom>
            <a:avLst/>
            <a:gdLst/>
            <a:ahLst/>
            <a:cxnLst/>
            <a:rect l="l" t="t" r="r" b="b"/>
            <a:pathLst>
              <a:path w="1831838" h="1878809">
                <a:moveTo>
                  <a:pt x="0" y="0"/>
                </a:moveTo>
                <a:lnTo>
                  <a:pt x="1831838" y="0"/>
                </a:lnTo>
                <a:lnTo>
                  <a:pt x="1831838" y="1878808"/>
                </a:lnTo>
                <a:lnTo>
                  <a:pt x="0" y="18788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>
              <a:buClr>
                <a:srgbClr val="000000"/>
              </a:buClr>
              <a:buFont typeface="Arial"/>
              <a:buNone/>
            </a:pPr>
            <a:endParaRPr lang="en-US" sz="2000" kern="0">
              <a:solidFill>
                <a:srgbClr val="000000"/>
              </a:solidFill>
              <a:latin typeface="+mj-lt"/>
              <a:cs typeface="Arial"/>
              <a:sym typeface="Arial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04F13CA-F045-E456-EB4C-F83BE3B1CADC}"/>
              </a:ext>
            </a:extLst>
          </p:cNvPr>
          <p:cNvSpPr/>
          <p:nvPr/>
        </p:nvSpPr>
        <p:spPr>
          <a:xfrm>
            <a:off x="262112" y="2657406"/>
            <a:ext cx="2717800" cy="1346200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F9B234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+mj-lt"/>
                <a:ea typeface="+mn-ea"/>
                <a:cs typeface="+mn-cs"/>
                <a:sym typeface="Arial"/>
              </a:rPr>
              <a:t>Nông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+mj-lt"/>
                <a:ea typeface="+mn-ea"/>
                <a:cs typeface="+mn-cs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+mj-lt"/>
                <a:ea typeface="+mn-ea"/>
                <a:cs typeface="+mn-cs"/>
                <a:sym typeface="Arial"/>
              </a:rPr>
              <a:t>nghiệp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+mj-lt"/>
                <a:ea typeface="+mn-ea"/>
                <a:cs typeface="+mn-cs"/>
                <a:sym typeface="Arial"/>
              </a:rPr>
              <a:t> </a:t>
            </a:r>
          </a:p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+mj-lt"/>
                <a:ea typeface="+mn-ea"/>
                <a:cs typeface="+mn-cs"/>
                <a:sym typeface="Arial"/>
              </a:rPr>
              <a:t>công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+mj-lt"/>
                <a:ea typeface="+mn-ea"/>
                <a:cs typeface="+mn-cs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+mj-lt"/>
                <a:ea typeface="+mn-ea"/>
                <a:cs typeface="+mn-cs"/>
                <a:sym typeface="Arial"/>
              </a:rPr>
              <a:t>nghệ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+mj-lt"/>
                <a:ea typeface="+mn-ea"/>
                <a:cs typeface="+mn-cs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+mj-lt"/>
                <a:ea typeface="+mn-ea"/>
                <a:cs typeface="+mn-cs"/>
                <a:sym typeface="Arial"/>
              </a:rPr>
              <a:t>cao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+mj-lt"/>
                <a:ea typeface="+mn-ea"/>
                <a:cs typeface="+mn-cs"/>
                <a:sym typeface="Arial"/>
              </a:rPr>
              <a:t>.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233AF61-0FAD-8D75-7D7D-25C9C01E7AFF}"/>
              </a:ext>
            </a:extLst>
          </p:cNvPr>
          <p:cNvSpPr/>
          <p:nvPr/>
        </p:nvSpPr>
        <p:spPr>
          <a:xfrm>
            <a:off x="3221212" y="2657406"/>
            <a:ext cx="2717800" cy="1346200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F9B234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0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+mj-lt"/>
                <a:ea typeface="+mn-ea"/>
                <a:cs typeface="+mn-cs"/>
                <a:sym typeface="Arial"/>
              </a:rPr>
              <a:t>Nông nghiệp 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+mj-lt"/>
              <a:ea typeface="+mn-ea"/>
              <a:cs typeface="+mn-cs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0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+mj-lt"/>
                <a:ea typeface="+mn-ea"/>
                <a:cs typeface="+mn-cs"/>
                <a:sym typeface="Arial"/>
              </a:rPr>
              <a:t>hữu cơ.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+mj-lt"/>
              <a:ea typeface="+mn-ea"/>
              <a:cs typeface="+mn-cs"/>
              <a:sym typeface="Arial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FA76560-915A-9B60-BD99-6BD94F2A3AAA}"/>
              </a:ext>
            </a:extLst>
          </p:cNvPr>
          <p:cNvSpPr/>
          <p:nvPr/>
        </p:nvSpPr>
        <p:spPr>
          <a:xfrm>
            <a:off x="6180312" y="2657406"/>
            <a:ext cx="2717800" cy="1346200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F9B234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0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+mj-lt"/>
                <a:ea typeface="+mn-ea"/>
                <a:cs typeface="+mn-cs"/>
                <a:sym typeface="Arial"/>
              </a:rPr>
              <a:t>Nông nghiệp 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+mj-lt"/>
              <a:ea typeface="+mn-ea"/>
              <a:cs typeface="+mn-cs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0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+mj-lt"/>
                <a:ea typeface="+mn-ea"/>
                <a:cs typeface="+mn-cs"/>
                <a:sym typeface="Arial"/>
              </a:rPr>
              <a:t>tuần hoàn.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+mj-lt"/>
              <a:ea typeface="+mn-ea"/>
              <a:cs typeface="+mn-cs"/>
              <a:sym typeface="Arial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58FA08D-99ED-8057-B059-C89BB1207FF3}"/>
              </a:ext>
            </a:extLst>
          </p:cNvPr>
          <p:cNvSpPr/>
          <p:nvPr/>
        </p:nvSpPr>
        <p:spPr>
          <a:xfrm>
            <a:off x="9139412" y="2657406"/>
            <a:ext cx="2717800" cy="1346200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F9B234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0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+mj-lt"/>
                <a:ea typeface="+mn-ea"/>
                <a:cs typeface="+mn-cs"/>
                <a:sym typeface="Arial"/>
              </a:rPr>
              <a:t>Nông nghiệp 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+mj-lt"/>
              <a:ea typeface="+mn-ea"/>
              <a:cs typeface="+mn-cs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0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+mj-lt"/>
                <a:ea typeface="+mn-ea"/>
                <a:cs typeface="+mn-cs"/>
                <a:sym typeface="Arial"/>
              </a:rPr>
              <a:t>chính xác.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+mj-lt"/>
              <a:ea typeface="+mn-ea"/>
              <a:cs typeface="+mn-cs"/>
              <a:sym typeface="Arial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604827D-0CB2-20FA-713C-46F9F8E3CB6C}"/>
              </a:ext>
            </a:extLst>
          </p:cNvPr>
          <p:cNvSpPr/>
          <p:nvPr/>
        </p:nvSpPr>
        <p:spPr>
          <a:xfrm>
            <a:off x="1728956" y="4213156"/>
            <a:ext cx="2717800" cy="1346200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F9B234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+mj-lt"/>
                <a:ea typeface="+mn-ea"/>
                <a:cs typeface="+mn-cs"/>
                <a:sym typeface="Arial"/>
              </a:rPr>
              <a:t>Hệ thống canh tác không đất.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72ADAD5-5D7A-B79B-574B-B0780BABD3DC}"/>
              </a:ext>
            </a:extLst>
          </p:cNvPr>
          <p:cNvSpPr/>
          <p:nvPr/>
        </p:nvSpPr>
        <p:spPr>
          <a:xfrm>
            <a:off x="4669007" y="4213156"/>
            <a:ext cx="2717800" cy="1346200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F9B234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0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+mj-lt"/>
                <a:ea typeface="+mn-ea"/>
                <a:cs typeface="+mn-cs"/>
                <a:sym typeface="Arial"/>
              </a:rPr>
              <a:t>Nông nghiệp 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+mj-lt"/>
              <a:ea typeface="+mn-ea"/>
              <a:cs typeface="+mn-cs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0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+mj-lt"/>
                <a:ea typeface="+mn-ea"/>
                <a:cs typeface="+mn-cs"/>
                <a:sym typeface="Arial"/>
              </a:rPr>
              <a:t>đô thị.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+mj-lt"/>
              <a:ea typeface="+mn-ea"/>
              <a:cs typeface="+mn-cs"/>
              <a:sym typeface="Arial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5488518-E8B7-1514-2B07-EB83B224147B}"/>
              </a:ext>
            </a:extLst>
          </p:cNvPr>
          <p:cNvSpPr/>
          <p:nvPr/>
        </p:nvSpPr>
        <p:spPr>
          <a:xfrm>
            <a:off x="7609058" y="4213156"/>
            <a:ext cx="2717800" cy="1346200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F9B234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0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+mj-lt"/>
                <a:ea typeface="+mn-ea"/>
                <a:cs typeface="+mn-cs"/>
                <a:sym typeface="Arial"/>
              </a:rPr>
              <a:t>Nông nghiệp 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+mj-lt"/>
              <a:ea typeface="+mn-ea"/>
              <a:cs typeface="+mn-cs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0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+mj-lt"/>
                <a:ea typeface="+mn-ea"/>
                <a:cs typeface="+mn-cs"/>
                <a:sym typeface="Arial"/>
              </a:rPr>
              <a:t>bền vững.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+mj-lt"/>
              <a:ea typeface="+mn-ea"/>
              <a:cs typeface="+mn-cs"/>
              <a:sym typeface="Arial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346B0C0-4D71-412C-7D71-FEAD9AC5457B}"/>
              </a:ext>
            </a:extLst>
          </p:cNvPr>
          <p:cNvSpPr/>
          <p:nvPr/>
        </p:nvSpPr>
        <p:spPr>
          <a:xfrm>
            <a:off x="0" y="1727311"/>
            <a:ext cx="12192000" cy="731958"/>
          </a:xfrm>
          <a:prstGeom prst="rect">
            <a:avLst/>
          </a:prstGeom>
          <a:solidFill>
            <a:srgbClr val="30795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+mn-cs"/>
                <a:sym typeface="Arial"/>
              </a:rPr>
              <a:t>Những mô hình sản xuất nông nghiệp hiệu quả hiện nay 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cs typeface="+mn-cs"/>
              <a:sym typeface="Arial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E04B8B3-6615-1795-DDE9-5DE26639CCDA}"/>
              </a:ext>
            </a:extLst>
          </p:cNvPr>
          <p:cNvGrpSpPr/>
          <p:nvPr/>
        </p:nvGrpSpPr>
        <p:grpSpPr>
          <a:xfrm>
            <a:off x="1981200" y="5801267"/>
            <a:ext cx="10210800" cy="950324"/>
            <a:chOff x="1681159" y="3800357"/>
            <a:chExt cx="7658100" cy="712744"/>
          </a:xfrm>
        </p:grpSpPr>
        <p:sp>
          <p:nvSpPr>
            <p:cNvPr id="12" name="Arrow: Notched Right 11">
              <a:extLst>
                <a:ext uri="{FF2B5EF4-FFF2-40B4-BE49-F238E27FC236}">
                  <a16:creationId xmlns:a16="http://schemas.microsoft.com/office/drawing/2014/main" id="{3BCF973D-0814-0AC7-264D-D8AA2B28D54C}"/>
                </a:ext>
              </a:extLst>
            </p:cNvPr>
            <p:cNvSpPr/>
            <p:nvPr/>
          </p:nvSpPr>
          <p:spPr>
            <a:xfrm>
              <a:off x="1681159" y="3909079"/>
              <a:ext cx="714379" cy="495299"/>
            </a:xfrm>
            <a:prstGeom prst="notchedRightArrow">
              <a:avLst/>
            </a:prstGeom>
            <a:solidFill>
              <a:srgbClr val="FF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4E9999E-57E7-461E-DE46-C7E7C277AE9C}"/>
                </a:ext>
              </a:extLst>
            </p:cNvPr>
            <p:cNvSpPr txBox="1"/>
            <p:nvPr/>
          </p:nvSpPr>
          <p:spPr>
            <a:xfrm>
              <a:off x="2395537" y="3800357"/>
              <a:ext cx="6943722" cy="7127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457189" marR="0" lvl="0" indent="-457189" algn="just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cs typeface="Arial"/>
                  <a:sym typeface="Arial"/>
                </a:rPr>
                <a:t>G</a:t>
              </a:r>
              <a:r>
                <a:rPr kumimoji="0" lang="vi-VN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cs typeface="Arial"/>
                  <a:sym typeface="Arial"/>
                </a:rPr>
                <a:t>iúp</a:t>
              </a:r>
              <a:r>
                <a:rPr kumimoji="0" lang="vi-VN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cs typeface="Arial"/>
                  <a:sym typeface="Arial"/>
                </a:rPr>
                <a:t> nâng cao năng suất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cs typeface="Arial"/>
                  <a:sym typeface="Arial"/>
                </a:rPr>
                <a:t>, b</a:t>
              </a:r>
              <a:r>
                <a:rPr kumimoji="0" lang="vi-VN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cs typeface="Arial"/>
                  <a:sym typeface="Arial"/>
                </a:rPr>
                <a:t>ảo vệ môi trường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cs typeface="Arial"/>
                  <a:sym typeface="Arial"/>
                </a:rPr>
                <a:t>.</a:t>
              </a:r>
            </a:p>
            <a:p>
              <a:pPr marL="457189" marR="0" lvl="0" indent="-457189" algn="just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cs typeface="Arial"/>
                  <a:sym typeface="Arial"/>
                </a:rPr>
                <a:t>G</a:t>
              </a:r>
              <a:r>
                <a:rPr kumimoji="0" lang="vi-VN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cs typeface="Arial"/>
                  <a:sym typeface="Arial"/>
                </a:rPr>
                <a:t>óp phần vào sự phát triển bền vững của nông nghiệp.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00577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19CD9484-7299-6FA1-C927-77A23A1CAC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2" y="3093523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2201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208;p40">
            <a:extLst>
              <a:ext uri="{FF2B5EF4-FFF2-40B4-BE49-F238E27FC236}">
                <a16:creationId xmlns:a16="http://schemas.microsoft.com/office/drawing/2014/main" id="{B74B7900-C6A0-0C00-0415-49483D046B3B}"/>
              </a:ext>
            </a:extLst>
          </p:cNvPr>
          <p:cNvGrpSpPr/>
          <p:nvPr/>
        </p:nvGrpSpPr>
        <p:grpSpPr>
          <a:xfrm>
            <a:off x="6880322" y="2279963"/>
            <a:ext cx="4424701" cy="4480761"/>
            <a:chOff x="4832712" y="630447"/>
            <a:chExt cx="4073082" cy="4343298"/>
          </a:xfrm>
        </p:grpSpPr>
        <p:grpSp>
          <p:nvGrpSpPr>
            <p:cNvPr id="3" name="Google Shape;1209;p40">
              <a:extLst>
                <a:ext uri="{FF2B5EF4-FFF2-40B4-BE49-F238E27FC236}">
                  <a16:creationId xmlns:a16="http://schemas.microsoft.com/office/drawing/2014/main" id="{031EB776-A3DF-CB23-7A1A-03B3CE0E26BB}"/>
                </a:ext>
              </a:extLst>
            </p:cNvPr>
            <p:cNvGrpSpPr/>
            <p:nvPr/>
          </p:nvGrpSpPr>
          <p:grpSpPr>
            <a:xfrm flipH="1">
              <a:off x="4832712" y="3887525"/>
              <a:ext cx="4073082" cy="1026580"/>
              <a:chOff x="4947012" y="3887525"/>
              <a:chExt cx="4073082" cy="1026580"/>
            </a:xfrm>
          </p:grpSpPr>
          <p:grpSp>
            <p:nvGrpSpPr>
              <p:cNvPr id="467" name="Google Shape;1210;p40">
                <a:extLst>
                  <a:ext uri="{FF2B5EF4-FFF2-40B4-BE49-F238E27FC236}">
                    <a16:creationId xmlns:a16="http://schemas.microsoft.com/office/drawing/2014/main" id="{DB9E5F14-CE60-0FF6-6300-E1D5414CB456}"/>
                  </a:ext>
                </a:extLst>
              </p:cNvPr>
              <p:cNvGrpSpPr/>
              <p:nvPr/>
            </p:nvGrpSpPr>
            <p:grpSpPr>
              <a:xfrm>
                <a:off x="4947012" y="3939955"/>
                <a:ext cx="4073082" cy="974149"/>
                <a:chOff x="7727294" y="2188728"/>
                <a:chExt cx="2813679" cy="672941"/>
              </a:xfrm>
            </p:grpSpPr>
            <p:grpSp>
              <p:nvGrpSpPr>
                <p:cNvPr id="471" name="Google Shape;1211;p40">
                  <a:extLst>
                    <a:ext uri="{FF2B5EF4-FFF2-40B4-BE49-F238E27FC236}">
                      <a16:creationId xmlns:a16="http://schemas.microsoft.com/office/drawing/2014/main" id="{1B521F64-A548-3E0D-0E39-8DDC567FA183}"/>
                    </a:ext>
                  </a:extLst>
                </p:cNvPr>
                <p:cNvGrpSpPr/>
                <p:nvPr/>
              </p:nvGrpSpPr>
              <p:grpSpPr>
                <a:xfrm>
                  <a:off x="7766926" y="2204742"/>
                  <a:ext cx="2716396" cy="623283"/>
                  <a:chOff x="7766926" y="2204742"/>
                  <a:chExt cx="2716396" cy="623283"/>
                </a:xfrm>
              </p:grpSpPr>
              <p:sp>
                <p:nvSpPr>
                  <p:cNvPr id="473" name="Google Shape;1212;p40">
                    <a:extLst>
                      <a:ext uri="{FF2B5EF4-FFF2-40B4-BE49-F238E27FC236}">
                        <a16:creationId xmlns:a16="http://schemas.microsoft.com/office/drawing/2014/main" id="{3AC96420-B45C-3EDF-25D4-A7A8DBED5E8A}"/>
                      </a:ext>
                    </a:extLst>
                  </p:cNvPr>
                  <p:cNvSpPr/>
                  <p:nvPr/>
                </p:nvSpPr>
                <p:spPr>
                  <a:xfrm>
                    <a:off x="8057268" y="2481083"/>
                    <a:ext cx="89543" cy="3623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9543" h="36236" extrusionOk="0">
                        <a:moveTo>
                          <a:pt x="89543" y="18118"/>
                        </a:moveTo>
                        <a:cubicBezTo>
                          <a:pt x="89543" y="28125"/>
                          <a:pt x="69498" y="36237"/>
                          <a:pt x="44772" y="36237"/>
                        </a:cubicBezTo>
                        <a:cubicBezTo>
                          <a:pt x="20045" y="36237"/>
                          <a:pt x="0" y="28125"/>
                          <a:pt x="0" y="18118"/>
                        </a:cubicBezTo>
                        <a:cubicBezTo>
                          <a:pt x="0" y="8112"/>
                          <a:pt x="20045" y="0"/>
                          <a:pt x="44772" y="0"/>
                        </a:cubicBezTo>
                        <a:cubicBezTo>
                          <a:pt x="69498" y="0"/>
                          <a:pt x="89543" y="8112"/>
                          <a:pt x="89543" y="18118"/>
                        </a:cubicBezTo>
                        <a:close/>
                      </a:path>
                    </a:pathLst>
                  </a:custGeom>
                  <a:solidFill>
                    <a:srgbClr val="8E634C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74" name="Google Shape;1213;p40">
                    <a:extLst>
                      <a:ext uri="{FF2B5EF4-FFF2-40B4-BE49-F238E27FC236}">
                        <a16:creationId xmlns:a16="http://schemas.microsoft.com/office/drawing/2014/main" id="{2BC78159-FC3E-FC2B-B0A4-20CD0503A0C4}"/>
                      </a:ext>
                    </a:extLst>
                  </p:cNvPr>
                  <p:cNvSpPr/>
                  <p:nvPr/>
                </p:nvSpPr>
                <p:spPr>
                  <a:xfrm>
                    <a:off x="7971917" y="2481083"/>
                    <a:ext cx="60494" cy="2605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0494" h="26054" extrusionOk="0">
                        <a:moveTo>
                          <a:pt x="60494" y="13027"/>
                        </a:moveTo>
                        <a:cubicBezTo>
                          <a:pt x="60494" y="20214"/>
                          <a:pt x="46943" y="26054"/>
                          <a:pt x="30247" y="26054"/>
                        </a:cubicBezTo>
                        <a:cubicBezTo>
                          <a:pt x="13551" y="26054"/>
                          <a:pt x="0" y="20214"/>
                          <a:pt x="0" y="13027"/>
                        </a:cubicBezTo>
                        <a:cubicBezTo>
                          <a:pt x="0" y="5840"/>
                          <a:pt x="13551" y="0"/>
                          <a:pt x="30247" y="0"/>
                        </a:cubicBezTo>
                        <a:cubicBezTo>
                          <a:pt x="46943" y="0"/>
                          <a:pt x="60494" y="5840"/>
                          <a:pt x="60494" y="13027"/>
                        </a:cubicBezTo>
                        <a:close/>
                      </a:path>
                    </a:pathLst>
                  </a:custGeom>
                  <a:solidFill>
                    <a:srgbClr val="8E634C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75" name="Google Shape;1214;p40">
                    <a:extLst>
                      <a:ext uri="{FF2B5EF4-FFF2-40B4-BE49-F238E27FC236}">
                        <a16:creationId xmlns:a16="http://schemas.microsoft.com/office/drawing/2014/main" id="{97D2A824-50F8-DEAE-D3C4-01A5303F1DE9}"/>
                      </a:ext>
                    </a:extLst>
                  </p:cNvPr>
                  <p:cNvSpPr/>
                  <p:nvPr/>
                </p:nvSpPr>
                <p:spPr>
                  <a:xfrm>
                    <a:off x="8208653" y="2481083"/>
                    <a:ext cx="42825" cy="2605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2825" h="26054" extrusionOk="0">
                        <a:moveTo>
                          <a:pt x="42825" y="13027"/>
                        </a:moveTo>
                        <a:cubicBezTo>
                          <a:pt x="42825" y="20214"/>
                          <a:pt x="33242" y="26054"/>
                          <a:pt x="21412" y="26054"/>
                        </a:cubicBezTo>
                        <a:cubicBezTo>
                          <a:pt x="9583" y="26054"/>
                          <a:pt x="0" y="20214"/>
                          <a:pt x="0" y="13027"/>
                        </a:cubicBezTo>
                        <a:cubicBezTo>
                          <a:pt x="0" y="5840"/>
                          <a:pt x="9583" y="0"/>
                          <a:pt x="21412" y="0"/>
                        </a:cubicBezTo>
                        <a:cubicBezTo>
                          <a:pt x="33242" y="0"/>
                          <a:pt x="42825" y="5840"/>
                          <a:pt x="42825" y="13027"/>
                        </a:cubicBezTo>
                        <a:close/>
                      </a:path>
                    </a:pathLst>
                  </a:custGeom>
                  <a:solidFill>
                    <a:srgbClr val="8E634C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76" name="Google Shape;1215;p40">
                    <a:extLst>
                      <a:ext uri="{FF2B5EF4-FFF2-40B4-BE49-F238E27FC236}">
                        <a16:creationId xmlns:a16="http://schemas.microsoft.com/office/drawing/2014/main" id="{EEB8E183-F66A-E4B4-1693-AC798E27EFBA}"/>
                      </a:ext>
                    </a:extLst>
                  </p:cNvPr>
                  <p:cNvSpPr/>
                  <p:nvPr/>
                </p:nvSpPr>
                <p:spPr>
                  <a:xfrm>
                    <a:off x="8178406" y="2555129"/>
                    <a:ext cx="64686" cy="1452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4686" h="14524" extrusionOk="0">
                        <a:moveTo>
                          <a:pt x="64687" y="7262"/>
                        </a:moveTo>
                        <a:cubicBezTo>
                          <a:pt x="64687" y="11305"/>
                          <a:pt x="50237" y="14525"/>
                          <a:pt x="32343" y="14525"/>
                        </a:cubicBezTo>
                        <a:cubicBezTo>
                          <a:pt x="14450" y="14525"/>
                          <a:pt x="0" y="11230"/>
                          <a:pt x="0" y="7262"/>
                        </a:cubicBezTo>
                        <a:cubicBezTo>
                          <a:pt x="0" y="3294"/>
                          <a:pt x="14450" y="0"/>
                          <a:pt x="32343" y="0"/>
                        </a:cubicBezTo>
                        <a:cubicBezTo>
                          <a:pt x="50237" y="0"/>
                          <a:pt x="64687" y="3294"/>
                          <a:pt x="64687" y="7262"/>
                        </a:cubicBezTo>
                        <a:close/>
                      </a:path>
                    </a:pathLst>
                  </a:custGeom>
                  <a:solidFill>
                    <a:srgbClr val="8E634C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77" name="Google Shape;1216;p40">
                    <a:extLst>
                      <a:ext uri="{FF2B5EF4-FFF2-40B4-BE49-F238E27FC236}">
                        <a16:creationId xmlns:a16="http://schemas.microsoft.com/office/drawing/2014/main" id="{537316BD-A89E-1580-E4E2-34BAEF17A134}"/>
                      </a:ext>
                    </a:extLst>
                  </p:cNvPr>
                  <p:cNvSpPr/>
                  <p:nvPr/>
                </p:nvSpPr>
                <p:spPr>
                  <a:xfrm>
                    <a:off x="8151378" y="2219341"/>
                    <a:ext cx="35487" cy="176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5487" h="17669" extrusionOk="0">
                        <a:moveTo>
                          <a:pt x="35488" y="8834"/>
                        </a:moveTo>
                        <a:cubicBezTo>
                          <a:pt x="35488" y="13701"/>
                          <a:pt x="27552" y="17669"/>
                          <a:pt x="17744" y="17669"/>
                        </a:cubicBezTo>
                        <a:cubicBezTo>
                          <a:pt x="7936" y="17669"/>
                          <a:pt x="0" y="13701"/>
                          <a:pt x="0" y="8834"/>
                        </a:cubicBezTo>
                        <a:cubicBezTo>
                          <a:pt x="0" y="3968"/>
                          <a:pt x="7936" y="0"/>
                          <a:pt x="17744" y="0"/>
                        </a:cubicBezTo>
                        <a:cubicBezTo>
                          <a:pt x="27552" y="0"/>
                          <a:pt x="35488" y="3968"/>
                          <a:pt x="35488" y="8834"/>
                        </a:cubicBezTo>
                        <a:close/>
                      </a:path>
                    </a:pathLst>
                  </a:custGeom>
                  <a:solidFill>
                    <a:srgbClr val="8E634C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78" name="Google Shape;1217;p40">
                    <a:extLst>
                      <a:ext uri="{FF2B5EF4-FFF2-40B4-BE49-F238E27FC236}">
                        <a16:creationId xmlns:a16="http://schemas.microsoft.com/office/drawing/2014/main" id="{A575161D-933D-D82A-ECC0-6D8C80716AD2}"/>
                      </a:ext>
                    </a:extLst>
                  </p:cNvPr>
                  <p:cNvSpPr/>
                  <p:nvPr/>
                </p:nvSpPr>
                <p:spPr>
                  <a:xfrm>
                    <a:off x="8251478" y="2228176"/>
                    <a:ext cx="113201" cy="4417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3201" h="44172" extrusionOk="0">
                        <a:moveTo>
                          <a:pt x="113202" y="22086"/>
                        </a:moveTo>
                        <a:cubicBezTo>
                          <a:pt x="113202" y="34290"/>
                          <a:pt x="87821" y="44173"/>
                          <a:pt x="56601" y="44173"/>
                        </a:cubicBezTo>
                        <a:cubicBezTo>
                          <a:pt x="25380" y="44173"/>
                          <a:pt x="0" y="34290"/>
                          <a:pt x="0" y="22086"/>
                        </a:cubicBezTo>
                        <a:cubicBezTo>
                          <a:pt x="0" y="9883"/>
                          <a:pt x="25380" y="0"/>
                          <a:pt x="56601" y="0"/>
                        </a:cubicBezTo>
                        <a:cubicBezTo>
                          <a:pt x="87821" y="0"/>
                          <a:pt x="113202" y="9883"/>
                          <a:pt x="113202" y="22086"/>
                        </a:cubicBezTo>
                        <a:close/>
                      </a:path>
                    </a:pathLst>
                  </a:custGeom>
                  <a:solidFill>
                    <a:srgbClr val="8E634C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79" name="Google Shape;1218;p40">
                    <a:extLst>
                      <a:ext uri="{FF2B5EF4-FFF2-40B4-BE49-F238E27FC236}">
                        <a16:creationId xmlns:a16="http://schemas.microsoft.com/office/drawing/2014/main" id="{17700C5C-C958-F636-C901-BC20998F47F3}"/>
                      </a:ext>
                    </a:extLst>
                  </p:cNvPr>
                  <p:cNvSpPr/>
                  <p:nvPr/>
                </p:nvSpPr>
                <p:spPr>
                  <a:xfrm>
                    <a:off x="8463732" y="2507138"/>
                    <a:ext cx="107362" cy="4799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7362" h="47991" extrusionOk="0">
                        <a:moveTo>
                          <a:pt x="107362" y="23958"/>
                        </a:moveTo>
                        <a:cubicBezTo>
                          <a:pt x="107362" y="37210"/>
                          <a:pt x="83329" y="47991"/>
                          <a:pt x="53681" y="47991"/>
                        </a:cubicBezTo>
                        <a:cubicBezTo>
                          <a:pt x="24033" y="47991"/>
                          <a:pt x="0" y="37210"/>
                          <a:pt x="0" y="23958"/>
                        </a:cubicBezTo>
                        <a:cubicBezTo>
                          <a:pt x="0" y="10706"/>
                          <a:pt x="24033" y="0"/>
                          <a:pt x="53681" y="0"/>
                        </a:cubicBezTo>
                        <a:cubicBezTo>
                          <a:pt x="83329" y="0"/>
                          <a:pt x="107362" y="10781"/>
                          <a:pt x="107362" y="23958"/>
                        </a:cubicBezTo>
                        <a:close/>
                      </a:path>
                    </a:pathLst>
                  </a:custGeom>
                  <a:solidFill>
                    <a:srgbClr val="8E634C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80" name="Google Shape;1219;p40">
                    <a:extLst>
                      <a:ext uri="{FF2B5EF4-FFF2-40B4-BE49-F238E27FC236}">
                        <a16:creationId xmlns:a16="http://schemas.microsoft.com/office/drawing/2014/main" id="{3E3130CD-2911-B3E7-D7D5-66BE729725FB}"/>
                      </a:ext>
                    </a:extLst>
                  </p:cNvPr>
                  <p:cNvSpPr/>
                  <p:nvPr/>
                </p:nvSpPr>
                <p:spPr>
                  <a:xfrm>
                    <a:off x="8647835" y="2493661"/>
                    <a:ext cx="89543" cy="2365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9543" h="23658" extrusionOk="0">
                        <a:moveTo>
                          <a:pt x="89543" y="11829"/>
                        </a:moveTo>
                        <a:cubicBezTo>
                          <a:pt x="89543" y="18343"/>
                          <a:pt x="69478" y="23659"/>
                          <a:pt x="44772" y="23659"/>
                        </a:cubicBezTo>
                        <a:cubicBezTo>
                          <a:pt x="20065" y="23659"/>
                          <a:pt x="0" y="18343"/>
                          <a:pt x="0" y="11829"/>
                        </a:cubicBezTo>
                        <a:cubicBezTo>
                          <a:pt x="0" y="5316"/>
                          <a:pt x="20065" y="0"/>
                          <a:pt x="44772" y="0"/>
                        </a:cubicBezTo>
                        <a:cubicBezTo>
                          <a:pt x="69478" y="0"/>
                          <a:pt x="89543" y="5316"/>
                          <a:pt x="89543" y="11829"/>
                        </a:cubicBezTo>
                        <a:close/>
                      </a:path>
                    </a:pathLst>
                  </a:custGeom>
                  <a:solidFill>
                    <a:srgbClr val="8E634C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81" name="Google Shape;1220;p40">
                    <a:extLst>
                      <a:ext uri="{FF2B5EF4-FFF2-40B4-BE49-F238E27FC236}">
                        <a16:creationId xmlns:a16="http://schemas.microsoft.com/office/drawing/2014/main" id="{108B61DB-EB4A-3AC6-B897-E558CA529092}"/>
                      </a:ext>
                    </a:extLst>
                  </p:cNvPr>
                  <p:cNvSpPr/>
                  <p:nvPr/>
                </p:nvSpPr>
                <p:spPr>
                  <a:xfrm>
                    <a:off x="8647835" y="2562391"/>
                    <a:ext cx="58097" cy="173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8097" h="17369" extrusionOk="0">
                        <a:moveTo>
                          <a:pt x="58098" y="8685"/>
                        </a:moveTo>
                        <a:cubicBezTo>
                          <a:pt x="58098" y="13476"/>
                          <a:pt x="45071" y="17370"/>
                          <a:pt x="29049" y="17370"/>
                        </a:cubicBezTo>
                        <a:cubicBezTo>
                          <a:pt x="13027" y="17370"/>
                          <a:pt x="0" y="13476"/>
                          <a:pt x="0" y="8685"/>
                        </a:cubicBezTo>
                        <a:cubicBezTo>
                          <a:pt x="0" y="3893"/>
                          <a:pt x="13027" y="0"/>
                          <a:pt x="29049" y="0"/>
                        </a:cubicBezTo>
                        <a:cubicBezTo>
                          <a:pt x="45071" y="0"/>
                          <a:pt x="58098" y="3893"/>
                          <a:pt x="58098" y="8685"/>
                        </a:cubicBezTo>
                        <a:close/>
                      </a:path>
                    </a:pathLst>
                  </a:custGeom>
                  <a:solidFill>
                    <a:srgbClr val="8E634C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82" name="Google Shape;1221;p40">
                    <a:extLst>
                      <a:ext uri="{FF2B5EF4-FFF2-40B4-BE49-F238E27FC236}">
                        <a16:creationId xmlns:a16="http://schemas.microsoft.com/office/drawing/2014/main" id="{F49A8B04-EC16-819C-2EBC-66736D7928C3}"/>
                      </a:ext>
                    </a:extLst>
                  </p:cNvPr>
                  <p:cNvSpPr/>
                  <p:nvPr/>
                </p:nvSpPr>
                <p:spPr>
                  <a:xfrm>
                    <a:off x="8391333" y="2481083"/>
                    <a:ext cx="32642" cy="1257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2642" h="12577" extrusionOk="0">
                        <a:moveTo>
                          <a:pt x="32643" y="6289"/>
                        </a:moveTo>
                        <a:cubicBezTo>
                          <a:pt x="32643" y="9733"/>
                          <a:pt x="25380" y="12578"/>
                          <a:pt x="16321" y="12578"/>
                        </a:cubicBezTo>
                        <a:cubicBezTo>
                          <a:pt x="7262" y="12578"/>
                          <a:pt x="0" y="9733"/>
                          <a:pt x="0" y="6289"/>
                        </a:cubicBezTo>
                        <a:cubicBezTo>
                          <a:pt x="0" y="2845"/>
                          <a:pt x="7262" y="0"/>
                          <a:pt x="16321" y="0"/>
                        </a:cubicBezTo>
                        <a:cubicBezTo>
                          <a:pt x="25380" y="0"/>
                          <a:pt x="32643" y="2845"/>
                          <a:pt x="32643" y="6289"/>
                        </a:cubicBezTo>
                        <a:close/>
                      </a:path>
                    </a:pathLst>
                  </a:custGeom>
                  <a:solidFill>
                    <a:srgbClr val="8E634C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83" name="Google Shape;1222;p40">
                    <a:extLst>
                      <a:ext uri="{FF2B5EF4-FFF2-40B4-BE49-F238E27FC236}">
                        <a16:creationId xmlns:a16="http://schemas.microsoft.com/office/drawing/2014/main" id="{EA82AB38-EF1E-62C2-6F61-DD65A05EAD67}"/>
                      </a:ext>
                    </a:extLst>
                  </p:cNvPr>
                  <p:cNvSpPr/>
                  <p:nvPr/>
                </p:nvSpPr>
                <p:spPr>
                  <a:xfrm>
                    <a:off x="7844939" y="2531096"/>
                    <a:ext cx="70676" cy="3129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0676" h="31295" extrusionOk="0">
                        <a:moveTo>
                          <a:pt x="70676" y="15648"/>
                        </a:moveTo>
                        <a:cubicBezTo>
                          <a:pt x="70676" y="24257"/>
                          <a:pt x="54804" y="31295"/>
                          <a:pt x="35338" y="31295"/>
                        </a:cubicBezTo>
                        <a:cubicBezTo>
                          <a:pt x="15872" y="31295"/>
                          <a:pt x="0" y="24257"/>
                          <a:pt x="0" y="15648"/>
                        </a:cubicBezTo>
                        <a:cubicBezTo>
                          <a:pt x="0" y="7038"/>
                          <a:pt x="15872" y="0"/>
                          <a:pt x="35338" y="0"/>
                        </a:cubicBezTo>
                        <a:cubicBezTo>
                          <a:pt x="54804" y="0"/>
                          <a:pt x="70676" y="7038"/>
                          <a:pt x="70676" y="15648"/>
                        </a:cubicBezTo>
                        <a:close/>
                      </a:path>
                    </a:pathLst>
                  </a:custGeom>
                  <a:solidFill>
                    <a:srgbClr val="8E634C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84" name="Google Shape;1223;p40">
                    <a:extLst>
                      <a:ext uri="{FF2B5EF4-FFF2-40B4-BE49-F238E27FC236}">
                        <a16:creationId xmlns:a16="http://schemas.microsoft.com/office/drawing/2014/main" id="{8027041A-BADA-EFCA-E9C7-E3F7DA4FCF44}"/>
                      </a:ext>
                    </a:extLst>
                  </p:cNvPr>
                  <p:cNvSpPr/>
                  <p:nvPr/>
                </p:nvSpPr>
                <p:spPr>
                  <a:xfrm>
                    <a:off x="8378755" y="2562391"/>
                    <a:ext cx="85051" cy="1736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5051" h="17369" extrusionOk="0">
                        <a:moveTo>
                          <a:pt x="85051" y="8685"/>
                        </a:moveTo>
                        <a:cubicBezTo>
                          <a:pt x="85051" y="13476"/>
                          <a:pt x="66034" y="17370"/>
                          <a:pt x="42526" y="17370"/>
                        </a:cubicBezTo>
                        <a:cubicBezTo>
                          <a:pt x="19017" y="17370"/>
                          <a:pt x="0" y="13476"/>
                          <a:pt x="0" y="8685"/>
                        </a:cubicBezTo>
                        <a:cubicBezTo>
                          <a:pt x="0" y="3893"/>
                          <a:pt x="19017" y="0"/>
                          <a:pt x="42526" y="0"/>
                        </a:cubicBezTo>
                        <a:cubicBezTo>
                          <a:pt x="66034" y="0"/>
                          <a:pt x="85051" y="3893"/>
                          <a:pt x="85051" y="8685"/>
                        </a:cubicBezTo>
                        <a:close/>
                      </a:path>
                    </a:pathLst>
                  </a:custGeom>
                  <a:solidFill>
                    <a:srgbClr val="8E634C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85" name="Google Shape;1224;p40">
                    <a:extLst>
                      <a:ext uri="{FF2B5EF4-FFF2-40B4-BE49-F238E27FC236}">
                        <a16:creationId xmlns:a16="http://schemas.microsoft.com/office/drawing/2014/main" id="{CB4371CA-19FE-CB00-4F4D-5B6DB98A40B9}"/>
                      </a:ext>
                    </a:extLst>
                  </p:cNvPr>
                  <p:cNvSpPr/>
                  <p:nvPr/>
                </p:nvSpPr>
                <p:spPr>
                  <a:xfrm>
                    <a:off x="8953599" y="2517320"/>
                    <a:ext cx="120688" cy="3773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0688" h="37733" extrusionOk="0">
                        <a:moveTo>
                          <a:pt x="120689" y="18867"/>
                        </a:moveTo>
                        <a:cubicBezTo>
                          <a:pt x="120689" y="29274"/>
                          <a:pt x="93661" y="37734"/>
                          <a:pt x="60344" y="37734"/>
                        </a:cubicBezTo>
                        <a:cubicBezTo>
                          <a:pt x="27028" y="37734"/>
                          <a:pt x="0" y="29274"/>
                          <a:pt x="0" y="18867"/>
                        </a:cubicBezTo>
                        <a:cubicBezTo>
                          <a:pt x="0" y="8460"/>
                          <a:pt x="27028" y="0"/>
                          <a:pt x="60344" y="0"/>
                        </a:cubicBezTo>
                        <a:cubicBezTo>
                          <a:pt x="93661" y="0"/>
                          <a:pt x="120689" y="8460"/>
                          <a:pt x="120689" y="18867"/>
                        </a:cubicBezTo>
                        <a:close/>
                      </a:path>
                    </a:pathLst>
                  </a:custGeom>
                  <a:solidFill>
                    <a:srgbClr val="8E634C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86" name="Google Shape;1225;p40">
                    <a:extLst>
                      <a:ext uri="{FF2B5EF4-FFF2-40B4-BE49-F238E27FC236}">
                        <a16:creationId xmlns:a16="http://schemas.microsoft.com/office/drawing/2014/main" id="{99C19B08-0B59-85BB-E745-7CDA8C685AF0}"/>
                      </a:ext>
                    </a:extLst>
                  </p:cNvPr>
                  <p:cNvSpPr/>
                  <p:nvPr/>
                </p:nvSpPr>
                <p:spPr>
                  <a:xfrm>
                    <a:off x="8800043" y="2489543"/>
                    <a:ext cx="66633" cy="1587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6633" h="15872" extrusionOk="0">
                        <a:moveTo>
                          <a:pt x="66634" y="7936"/>
                        </a:moveTo>
                        <a:cubicBezTo>
                          <a:pt x="66634" y="12354"/>
                          <a:pt x="51735" y="15872"/>
                          <a:pt x="33317" y="15872"/>
                        </a:cubicBezTo>
                        <a:cubicBezTo>
                          <a:pt x="14899" y="15872"/>
                          <a:pt x="0" y="12279"/>
                          <a:pt x="0" y="7936"/>
                        </a:cubicBezTo>
                        <a:cubicBezTo>
                          <a:pt x="0" y="3594"/>
                          <a:pt x="14899" y="0"/>
                          <a:pt x="33317" y="0"/>
                        </a:cubicBezTo>
                        <a:cubicBezTo>
                          <a:pt x="51735" y="0"/>
                          <a:pt x="66634" y="3594"/>
                          <a:pt x="66634" y="7936"/>
                        </a:cubicBezTo>
                        <a:close/>
                      </a:path>
                    </a:pathLst>
                  </a:custGeom>
                  <a:solidFill>
                    <a:srgbClr val="8E634C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87" name="Google Shape;1226;p40">
                    <a:extLst>
                      <a:ext uri="{FF2B5EF4-FFF2-40B4-BE49-F238E27FC236}">
                        <a16:creationId xmlns:a16="http://schemas.microsoft.com/office/drawing/2014/main" id="{CCD27171-8136-F759-90A8-0CC1B8FA207C}"/>
                      </a:ext>
                    </a:extLst>
                  </p:cNvPr>
                  <p:cNvSpPr/>
                  <p:nvPr/>
                </p:nvSpPr>
                <p:spPr>
                  <a:xfrm>
                    <a:off x="8833435" y="2546743"/>
                    <a:ext cx="33241" cy="838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3241" h="8385" extrusionOk="0">
                        <a:moveTo>
                          <a:pt x="33242" y="4193"/>
                        </a:moveTo>
                        <a:cubicBezTo>
                          <a:pt x="33242" y="6514"/>
                          <a:pt x="25755" y="8385"/>
                          <a:pt x="16621" y="8385"/>
                        </a:cubicBezTo>
                        <a:cubicBezTo>
                          <a:pt x="7487" y="8385"/>
                          <a:pt x="0" y="6514"/>
                          <a:pt x="0" y="4193"/>
                        </a:cubicBezTo>
                        <a:cubicBezTo>
                          <a:pt x="0" y="1872"/>
                          <a:pt x="7487" y="0"/>
                          <a:pt x="16621" y="0"/>
                        </a:cubicBezTo>
                        <a:cubicBezTo>
                          <a:pt x="25755" y="0"/>
                          <a:pt x="33242" y="1872"/>
                          <a:pt x="33242" y="4193"/>
                        </a:cubicBezTo>
                        <a:close/>
                      </a:path>
                    </a:pathLst>
                  </a:custGeom>
                  <a:solidFill>
                    <a:srgbClr val="8E634C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88" name="Google Shape;1227;p40">
                    <a:extLst>
                      <a:ext uri="{FF2B5EF4-FFF2-40B4-BE49-F238E27FC236}">
                        <a16:creationId xmlns:a16="http://schemas.microsoft.com/office/drawing/2014/main" id="{E6DFBB43-8519-52E4-BC1C-E3C8E752542A}"/>
                      </a:ext>
                    </a:extLst>
                  </p:cNvPr>
                  <p:cNvSpPr/>
                  <p:nvPr/>
                </p:nvSpPr>
                <p:spPr>
                  <a:xfrm>
                    <a:off x="8866751" y="2590392"/>
                    <a:ext cx="41177" cy="1677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1177" h="16770" extrusionOk="0">
                        <a:moveTo>
                          <a:pt x="41178" y="8385"/>
                        </a:moveTo>
                        <a:cubicBezTo>
                          <a:pt x="41178" y="13027"/>
                          <a:pt x="31969" y="16771"/>
                          <a:pt x="20589" y="16771"/>
                        </a:cubicBezTo>
                        <a:cubicBezTo>
                          <a:pt x="9209" y="16771"/>
                          <a:pt x="0" y="13027"/>
                          <a:pt x="0" y="8385"/>
                        </a:cubicBezTo>
                        <a:cubicBezTo>
                          <a:pt x="0" y="3743"/>
                          <a:pt x="9209" y="0"/>
                          <a:pt x="20589" y="0"/>
                        </a:cubicBezTo>
                        <a:cubicBezTo>
                          <a:pt x="31969" y="0"/>
                          <a:pt x="41178" y="3743"/>
                          <a:pt x="41178" y="8385"/>
                        </a:cubicBezTo>
                        <a:close/>
                      </a:path>
                    </a:pathLst>
                  </a:custGeom>
                  <a:solidFill>
                    <a:srgbClr val="8E634C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89" name="Google Shape;1228;p40">
                    <a:extLst>
                      <a:ext uri="{FF2B5EF4-FFF2-40B4-BE49-F238E27FC236}">
                        <a16:creationId xmlns:a16="http://schemas.microsoft.com/office/drawing/2014/main" id="{26EAE719-78FC-7AD5-C9BC-0DBEE02FBF2B}"/>
                      </a:ext>
                    </a:extLst>
                  </p:cNvPr>
                  <p:cNvSpPr/>
                  <p:nvPr/>
                </p:nvSpPr>
                <p:spPr>
                  <a:xfrm>
                    <a:off x="8934358" y="2461168"/>
                    <a:ext cx="38482" cy="1991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8482" h="19915" extrusionOk="0">
                        <a:moveTo>
                          <a:pt x="38483" y="9958"/>
                        </a:moveTo>
                        <a:cubicBezTo>
                          <a:pt x="38483" y="15457"/>
                          <a:pt x="29868" y="19915"/>
                          <a:pt x="19241" y="19915"/>
                        </a:cubicBezTo>
                        <a:cubicBezTo>
                          <a:pt x="8615" y="19915"/>
                          <a:pt x="0" y="15457"/>
                          <a:pt x="0" y="9958"/>
                        </a:cubicBezTo>
                        <a:cubicBezTo>
                          <a:pt x="0" y="4458"/>
                          <a:pt x="8615" y="0"/>
                          <a:pt x="19241" y="0"/>
                        </a:cubicBezTo>
                        <a:cubicBezTo>
                          <a:pt x="29868" y="0"/>
                          <a:pt x="38483" y="4458"/>
                          <a:pt x="38483" y="9958"/>
                        </a:cubicBezTo>
                        <a:close/>
                      </a:path>
                    </a:pathLst>
                  </a:custGeom>
                  <a:solidFill>
                    <a:srgbClr val="8E634C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90" name="Google Shape;1229;p40">
                    <a:extLst>
                      <a:ext uri="{FF2B5EF4-FFF2-40B4-BE49-F238E27FC236}">
                        <a16:creationId xmlns:a16="http://schemas.microsoft.com/office/drawing/2014/main" id="{98380204-2B5E-2C5E-898F-0F3EC98C026C}"/>
                      </a:ext>
                    </a:extLst>
                  </p:cNvPr>
                  <p:cNvSpPr/>
                  <p:nvPr/>
                </p:nvSpPr>
                <p:spPr>
                  <a:xfrm>
                    <a:off x="8771967" y="2536262"/>
                    <a:ext cx="52408" cy="1886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2408" h="18866" extrusionOk="0">
                        <a:moveTo>
                          <a:pt x="52408" y="9433"/>
                        </a:moveTo>
                        <a:cubicBezTo>
                          <a:pt x="52408" y="14674"/>
                          <a:pt x="40654" y="18867"/>
                          <a:pt x="26204" y="18867"/>
                        </a:cubicBezTo>
                        <a:cubicBezTo>
                          <a:pt x="11754" y="18867"/>
                          <a:pt x="0" y="14674"/>
                          <a:pt x="0" y="9433"/>
                        </a:cubicBezTo>
                        <a:cubicBezTo>
                          <a:pt x="0" y="4193"/>
                          <a:pt x="11754" y="0"/>
                          <a:pt x="26204" y="0"/>
                        </a:cubicBezTo>
                        <a:cubicBezTo>
                          <a:pt x="40654" y="0"/>
                          <a:pt x="52408" y="4193"/>
                          <a:pt x="52408" y="9433"/>
                        </a:cubicBezTo>
                        <a:close/>
                      </a:path>
                    </a:pathLst>
                  </a:custGeom>
                  <a:solidFill>
                    <a:srgbClr val="8E634C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91" name="Google Shape;1230;p40">
                    <a:extLst>
                      <a:ext uri="{FF2B5EF4-FFF2-40B4-BE49-F238E27FC236}">
                        <a16:creationId xmlns:a16="http://schemas.microsoft.com/office/drawing/2014/main" id="{17769A91-2FCC-C886-C9F3-39E836D2E77E}"/>
                      </a:ext>
                    </a:extLst>
                  </p:cNvPr>
                  <p:cNvSpPr/>
                  <p:nvPr/>
                </p:nvSpPr>
                <p:spPr>
                  <a:xfrm>
                    <a:off x="8715366" y="2620265"/>
                    <a:ext cx="56600" cy="1871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6600" h="18717" extrusionOk="0">
                        <a:moveTo>
                          <a:pt x="56601" y="9359"/>
                        </a:moveTo>
                        <a:cubicBezTo>
                          <a:pt x="56601" y="14525"/>
                          <a:pt x="43948" y="18717"/>
                          <a:pt x="28301" y="18717"/>
                        </a:cubicBezTo>
                        <a:cubicBezTo>
                          <a:pt x="12653" y="18717"/>
                          <a:pt x="0" y="14525"/>
                          <a:pt x="0" y="9359"/>
                        </a:cubicBezTo>
                        <a:cubicBezTo>
                          <a:pt x="0" y="4193"/>
                          <a:pt x="12653" y="0"/>
                          <a:pt x="28301" y="0"/>
                        </a:cubicBezTo>
                        <a:cubicBezTo>
                          <a:pt x="43948" y="0"/>
                          <a:pt x="56601" y="4193"/>
                          <a:pt x="56601" y="9359"/>
                        </a:cubicBezTo>
                        <a:close/>
                      </a:path>
                    </a:pathLst>
                  </a:custGeom>
                  <a:solidFill>
                    <a:srgbClr val="8E634C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92" name="Google Shape;1231;p40">
                    <a:extLst>
                      <a:ext uri="{FF2B5EF4-FFF2-40B4-BE49-F238E27FC236}">
                        <a16:creationId xmlns:a16="http://schemas.microsoft.com/office/drawing/2014/main" id="{BD94F93F-B243-0F27-A5A8-891FA611926E}"/>
                      </a:ext>
                    </a:extLst>
                  </p:cNvPr>
                  <p:cNvSpPr/>
                  <p:nvPr/>
                </p:nvSpPr>
                <p:spPr>
                  <a:xfrm>
                    <a:off x="8728992" y="2204742"/>
                    <a:ext cx="35487" cy="1452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5487" h="14524" extrusionOk="0">
                        <a:moveTo>
                          <a:pt x="35488" y="7262"/>
                        </a:moveTo>
                        <a:cubicBezTo>
                          <a:pt x="35488" y="11273"/>
                          <a:pt x="27543" y="14525"/>
                          <a:pt x="17744" y="14525"/>
                        </a:cubicBezTo>
                        <a:cubicBezTo>
                          <a:pt x="7944" y="14525"/>
                          <a:pt x="0" y="11273"/>
                          <a:pt x="0" y="7262"/>
                        </a:cubicBezTo>
                        <a:cubicBezTo>
                          <a:pt x="0" y="3252"/>
                          <a:pt x="7944" y="0"/>
                          <a:pt x="17744" y="0"/>
                        </a:cubicBezTo>
                        <a:cubicBezTo>
                          <a:pt x="27543" y="0"/>
                          <a:pt x="35488" y="3252"/>
                          <a:pt x="35488" y="7262"/>
                        </a:cubicBezTo>
                        <a:close/>
                      </a:path>
                    </a:pathLst>
                  </a:custGeom>
                  <a:solidFill>
                    <a:srgbClr val="8E634C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93" name="Google Shape;1232;p40">
                    <a:extLst>
                      <a:ext uri="{FF2B5EF4-FFF2-40B4-BE49-F238E27FC236}">
                        <a16:creationId xmlns:a16="http://schemas.microsoft.com/office/drawing/2014/main" id="{45EFF113-B064-9C6C-C3D9-2EC91A57D307}"/>
                      </a:ext>
                    </a:extLst>
                  </p:cNvPr>
                  <p:cNvSpPr/>
                  <p:nvPr/>
                </p:nvSpPr>
                <p:spPr>
                  <a:xfrm>
                    <a:off x="8812022" y="2219266"/>
                    <a:ext cx="29049" cy="883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049" h="8834" extrusionOk="0">
                        <a:moveTo>
                          <a:pt x="29049" y="4417"/>
                        </a:moveTo>
                        <a:cubicBezTo>
                          <a:pt x="29049" y="6888"/>
                          <a:pt x="22536" y="8834"/>
                          <a:pt x="14525" y="8834"/>
                        </a:cubicBezTo>
                        <a:cubicBezTo>
                          <a:pt x="6514" y="8834"/>
                          <a:pt x="0" y="6813"/>
                          <a:pt x="0" y="4417"/>
                        </a:cubicBezTo>
                        <a:cubicBezTo>
                          <a:pt x="0" y="2021"/>
                          <a:pt x="6514" y="0"/>
                          <a:pt x="14525" y="0"/>
                        </a:cubicBezTo>
                        <a:cubicBezTo>
                          <a:pt x="22536" y="0"/>
                          <a:pt x="29049" y="2021"/>
                          <a:pt x="29049" y="4417"/>
                        </a:cubicBezTo>
                        <a:close/>
                      </a:path>
                    </a:pathLst>
                  </a:custGeom>
                  <a:solidFill>
                    <a:srgbClr val="8E634C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94" name="Google Shape;1233;p40">
                    <a:extLst>
                      <a:ext uri="{FF2B5EF4-FFF2-40B4-BE49-F238E27FC236}">
                        <a16:creationId xmlns:a16="http://schemas.microsoft.com/office/drawing/2014/main" id="{C3AD8788-EB3A-C25D-8E19-848CD5BDDDC5}"/>
                      </a:ext>
                    </a:extLst>
                  </p:cNvPr>
                  <p:cNvSpPr/>
                  <p:nvPr/>
                </p:nvSpPr>
                <p:spPr>
                  <a:xfrm>
                    <a:off x="8876784" y="2212004"/>
                    <a:ext cx="31145" cy="1167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1145" h="11679" extrusionOk="0">
                        <a:moveTo>
                          <a:pt x="31146" y="5840"/>
                        </a:moveTo>
                        <a:cubicBezTo>
                          <a:pt x="31146" y="9059"/>
                          <a:pt x="24183" y="11680"/>
                          <a:pt x="15573" y="11680"/>
                        </a:cubicBezTo>
                        <a:cubicBezTo>
                          <a:pt x="6963" y="11680"/>
                          <a:pt x="0" y="9059"/>
                          <a:pt x="0" y="5840"/>
                        </a:cubicBezTo>
                        <a:cubicBezTo>
                          <a:pt x="0" y="2620"/>
                          <a:pt x="6963" y="0"/>
                          <a:pt x="15573" y="0"/>
                        </a:cubicBezTo>
                        <a:cubicBezTo>
                          <a:pt x="24183" y="0"/>
                          <a:pt x="31146" y="2620"/>
                          <a:pt x="31146" y="5840"/>
                        </a:cubicBezTo>
                        <a:close/>
                      </a:path>
                    </a:pathLst>
                  </a:custGeom>
                  <a:solidFill>
                    <a:srgbClr val="8E634C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95" name="Google Shape;1234;p40">
                    <a:extLst>
                      <a:ext uri="{FF2B5EF4-FFF2-40B4-BE49-F238E27FC236}">
                        <a16:creationId xmlns:a16="http://schemas.microsoft.com/office/drawing/2014/main" id="{98737D1B-D9F1-7077-FC4B-DB0C39AF6674}"/>
                      </a:ext>
                    </a:extLst>
                  </p:cNvPr>
                  <p:cNvSpPr/>
                  <p:nvPr/>
                </p:nvSpPr>
                <p:spPr>
                  <a:xfrm>
                    <a:off x="8106681" y="2272348"/>
                    <a:ext cx="40129" cy="136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0129" h="13625" extrusionOk="0">
                        <a:moveTo>
                          <a:pt x="40130" y="6813"/>
                        </a:moveTo>
                        <a:cubicBezTo>
                          <a:pt x="40130" y="10631"/>
                          <a:pt x="31145" y="13626"/>
                          <a:pt x="20065" y="13626"/>
                        </a:cubicBezTo>
                        <a:cubicBezTo>
                          <a:pt x="8984" y="13626"/>
                          <a:pt x="0" y="10557"/>
                          <a:pt x="0" y="6813"/>
                        </a:cubicBezTo>
                        <a:cubicBezTo>
                          <a:pt x="0" y="3070"/>
                          <a:pt x="8984" y="0"/>
                          <a:pt x="20065" y="0"/>
                        </a:cubicBezTo>
                        <a:cubicBezTo>
                          <a:pt x="31145" y="0"/>
                          <a:pt x="40130" y="3070"/>
                          <a:pt x="40130" y="6813"/>
                        </a:cubicBezTo>
                        <a:close/>
                      </a:path>
                    </a:pathLst>
                  </a:custGeom>
                  <a:solidFill>
                    <a:srgbClr val="8E634C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96" name="Google Shape;1235;p40">
                    <a:extLst>
                      <a:ext uri="{FF2B5EF4-FFF2-40B4-BE49-F238E27FC236}">
                        <a16:creationId xmlns:a16="http://schemas.microsoft.com/office/drawing/2014/main" id="{E2B446B3-2EB8-9AD9-641F-529F5B3CCABA}"/>
                      </a:ext>
                    </a:extLst>
                  </p:cNvPr>
                  <p:cNvSpPr/>
                  <p:nvPr/>
                </p:nvSpPr>
                <p:spPr>
                  <a:xfrm>
                    <a:off x="7766926" y="2489543"/>
                    <a:ext cx="69178" cy="1587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9178" h="15872" extrusionOk="0">
                        <a:moveTo>
                          <a:pt x="69179" y="7936"/>
                        </a:moveTo>
                        <a:cubicBezTo>
                          <a:pt x="69179" y="12319"/>
                          <a:pt x="53693" y="15872"/>
                          <a:pt x="34589" y="15872"/>
                        </a:cubicBezTo>
                        <a:cubicBezTo>
                          <a:pt x="15486" y="15872"/>
                          <a:pt x="0" y="12319"/>
                          <a:pt x="0" y="7936"/>
                        </a:cubicBezTo>
                        <a:cubicBezTo>
                          <a:pt x="0" y="3553"/>
                          <a:pt x="15486" y="0"/>
                          <a:pt x="34589" y="0"/>
                        </a:cubicBezTo>
                        <a:cubicBezTo>
                          <a:pt x="53693" y="0"/>
                          <a:pt x="69179" y="3553"/>
                          <a:pt x="69179" y="7936"/>
                        </a:cubicBezTo>
                        <a:close/>
                      </a:path>
                    </a:pathLst>
                  </a:custGeom>
                  <a:solidFill>
                    <a:srgbClr val="8E634C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97" name="Google Shape;1236;p40">
                    <a:extLst>
                      <a:ext uri="{FF2B5EF4-FFF2-40B4-BE49-F238E27FC236}">
                        <a16:creationId xmlns:a16="http://schemas.microsoft.com/office/drawing/2014/main" id="{13074D7A-FAB0-4ECE-8DA9-8EE8DF0350B8}"/>
                      </a:ext>
                    </a:extLst>
                  </p:cNvPr>
                  <p:cNvSpPr/>
                  <p:nvPr/>
                </p:nvSpPr>
                <p:spPr>
                  <a:xfrm>
                    <a:off x="8071643" y="2569728"/>
                    <a:ext cx="30396" cy="1003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396" h="10032" extrusionOk="0">
                        <a:moveTo>
                          <a:pt x="30397" y="5016"/>
                        </a:moveTo>
                        <a:cubicBezTo>
                          <a:pt x="30397" y="7786"/>
                          <a:pt x="23584" y="10032"/>
                          <a:pt x="15198" y="10032"/>
                        </a:cubicBezTo>
                        <a:cubicBezTo>
                          <a:pt x="6813" y="10032"/>
                          <a:pt x="0" y="7786"/>
                          <a:pt x="0" y="5016"/>
                        </a:cubicBezTo>
                        <a:cubicBezTo>
                          <a:pt x="0" y="2246"/>
                          <a:pt x="6813" y="0"/>
                          <a:pt x="15198" y="0"/>
                        </a:cubicBezTo>
                        <a:cubicBezTo>
                          <a:pt x="23584" y="0"/>
                          <a:pt x="30397" y="2246"/>
                          <a:pt x="30397" y="5016"/>
                        </a:cubicBezTo>
                        <a:close/>
                      </a:path>
                    </a:pathLst>
                  </a:custGeom>
                  <a:solidFill>
                    <a:srgbClr val="8E634C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98" name="Google Shape;1237;p40">
                    <a:extLst>
                      <a:ext uri="{FF2B5EF4-FFF2-40B4-BE49-F238E27FC236}">
                        <a16:creationId xmlns:a16="http://schemas.microsoft.com/office/drawing/2014/main" id="{3E764497-C1A1-2296-AFC2-39BA8632E747}"/>
                      </a:ext>
                    </a:extLst>
                  </p:cNvPr>
                  <p:cNvSpPr/>
                  <p:nvPr/>
                </p:nvSpPr>
                <p:spPr>
                  <a:xfrm>
                    <a:off x="9419509" y="2791789"/>
                    <a:ext cx="89543" cy="3623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9543" h="36236" extrusionOk="0">
                        <a:moveTo>
                          <a:pt x="89543" y="18118"/>
                        </a:moveTo>
                        <a:cubicBezTo>
                          <a:pt x="89543" y="28125"/>
                          <a:pt x="69498" y="36237"/>
                          <a:pt x="44772" y="36237"/>
                        </a:cubicBezTo>
                        <a:cubicBezTo>
                          <a:pt x="20045" y="36237"/>
                          <a:pt x="0" y="28125"/>
                          <a:pt x="0" y="18118"/>
                        </a:cubicBezTo>
                        <a:cubicBezTo>
                          <a:pt x="0" y="8112"/>
                          <a:pt x="20045" y="0"/>
                          <a:pt x="44772" y="0"/>
                        </a:cubicBezTo>
                        <a:cubicBezTo>
                          <a:pt x="69498" y="0"/>
                          <a:pt x="89543" y="8112"/>
                          <a:pt x="89543" y="18118"/>
                        </a:cubicBezTo>
                        <a:close/>
                      </a:path>
                    </a:pathLst>
                  </a:custGeom>
                  <a:solidFill>
                    <a:srgbClr val="8E634C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99" name="Google Shape;1238;p40">
                    <a:extLst>
                      <a:ext uri="{FF2B5EF4-FFF2-40B4-BE49-F238E27FC236}">
                        <a16:creationId xmlns:a16="http://schemas.microsoft.com/office/drawing/2014/main" id="{02B740C5-9CCF-75C2-4B01-A2100ECECEBB}"/>
                      </a:ext>
                    </a:extLst>
                  </p:cNvPr>
                  <p:cNvSpPr/>
                  <p:nvPr/>
                </p:nvSpPr>
                <p:spPr>
                  <a:xfrm>
                    <a:off x="9334159" y="2791790"/>
                    <a:ext cx="60493" cy="2605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0493" h="26054" extrusionOk="0">
                        <a:moveTo>
                          <a:pt x="60494" y="13027"/>
                        </a:moveTo>
                        <a:cubicBezTo>
                          <a:pt x="60494" y="20214"/>
                          <a:pt x="46943" y="26054"/>
                          <a:pt x="30247" y="26054"/>
                        </a:cubicBezTo>
                        <a:cubicBezTo>
                          <a:pt x="13551" y="26054"/>
                          <a:pt x="0" y="20214"/>
                          <a:pt x="0" y="13027"/>
                        </a:cubicBezTo>
                        <a:cubicBezTo>
                          <a:pt x="0" y="5840"/>
                          <a:pt x="13551" y="0"/>
                          <a:pt x="30247" y="0"/>
                        </a:cubicBezTo>
                        <a:cubicBezTo>
                          <a:pt x="46943" y="0"/>
                          <a:pt x="60494" y="5840"/>
                          <a:pt x="60494" y="13027"/>
                        </a:cubicBezTo>
                        <a:close/>
                      </a:path>
                    </a:pathLst>
                  </a:custGeom>
                  <a:solidFill>
                    <a:srgbClr val="8E634C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00" name="Google Shape;1239;p40">
                    <a:extLst>
                      <a:ext uri="{FF2B5EF4-FFF2-40B4-BE49-F238E27FC236}">
                        <a16:creationId xmlns:a16="http://schemas.microsoft.com/office/drawing/2014/main" id="{2D00F18E-D907-E198-FA51-208C523F0DC7}"/>
                      </a:ext>
                    </a:extLst>
                  </p:cNvPr>
                  <p:cNvSpPr/>
                  <p:nvPr/>
                </p:nvSpPr>
                <p:spPr>
                  <a:xfrm>
                    <a:off x="9570819" y="2791790"/>
                    <a:ext cx="42824" cy="2605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2824" h="26054" extrusionOk="0">
                        <a:moveTo>
                          <a:pt x="42825" y="13027"/>
                        </a:moveTo>
                        <a:cubicBezTo>
                          <a:pt x="42825" y="20214"/>
                          <a:pt x="33242" y="26054"/>
                          <a:pt x="21412" y="26054"/>
                        </a:cubicBezTo>
                        <a:cubicBezTo>
                          <a:pt x="9583" y="26054"/>
                          <a:pt x="0" y="20214"/>
                          <a:pt x="0" y="13027"/>
                        </a:cubicBezTo>
                        <a:cubicBezTo>
                          <a:pt x="0" y="5840"/>
                          <a:pt x="9583" y="0"/>
                          <a:pt x="21412" y="0"/>
                        </a:cubicBezTo>
                        <a:cubicBezTo>
                          <a:pt x="33242" y="0"/>
                          <a:pt x="42825" y="5840"/>
                          <a:pt x="42825" y="13027"/>
                        </a:cubicBezTo>
                        <a:close/>
                      </a:path>
                    </a:pathLst>
                  </a:custGeom>
                  <a:solidFill>
                    <a:srgbClr val="8E634C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01" name="Google Shape;1240;p40">
                    <a:extLst>
                      <a:ext uri="{FF2B5EF4-FFF2-40B4-BE49-F238E27FC236}">
                        <a16:creationId xmlns:a16="http://schemas.microsoft.com/office/drawing/2014/main" id="{2B7D3B85-302C-2D94-4BD6-2E35FCE3A87F}"/>
                      </a:ext>
                    </a:extLst>
                  </p:cNvPr>
                  <p:cNvSpPr/>
                  <p:nvPr/>
                </p:nvSpPr>
                <p:spPr>
                  <a:xfrm>
                    <a:off x="9753575" y="2791715"/>
                    <a:ext cx="32642" cy="1257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2642" h="12577" extrusionOk="0">
                        <a:moveTo>
                          <a:pt x="32643" y="6289"/>
                        </a:moveTo>
                        <a:cubicBezTo>
                          <a:pt x="32643" y="9733"/>
                          <a:pt x="25381" y="12578"/>
                          <a:pt x="16321" y="12578"/>
                        </a:cubicBezTo>
                        <a:cubicBezTo>
                          <a:pt x="7262" y="12578"/>
                          <a:pt x="0" y="9733"/>
                          <a:pt x="0" y="6289"/>
                        </a:cubicBezTo>
                        <a:cubicBezTo>
                          <a:pt x="0" y="2845"/>
                          <a:pt x="7262" y="0"/>
                          <a:pt x="16321" y="0"/>
                        </a:cubicBezTo>
                        <a:cubicBezTo>
                          <a:pt x="25381" y="0"/>
                          <a:pt x="32643" y="2845"/>
                          <a:pt x="32643" y="6289"/>
                        </a:cubicBezTo>
                        <a:close/>
                      </a:path>
                    </a:pathLst>
                  </a:custGeom>
                  <a:solidFill>
                    <a:srgbClr val="8E634C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02" name="Google Shape;1241;p40">
                    <a:extLst>
                      <a:ext uri="{FF2B5EF4-FFF2-40B4-BE49-F238E27FC236}">
                        <a16:creationId xmlns:a16="http://schemas.microsoft.com/office/drawing/2014/main" id="{A10AD337-1004-3F78-2960-DBE6DF3A339A}"/>
                      </a:ext>
                    </a:extLst>
                  </p:cNvPr>
                  <p:cNvSpPr/>
                  <p:nvPr/>
                </p:nvSpPr>
                <p:spPr>
                  <a:xfrm>
                    <a:off x="9129167" y="2800250"/>
                    <a:ext cx="69178" cy="1587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9178" h="15872" extrusionOk="0">
                        <a:moveTo>
                          <a:pt x="69179" y="7936"/>
                        </a:moveTo>
                        <a:cubicBezTo>
                          <a:pt x="69179" y="12354"/>
                          <a:pt x="53681" y="15872"/>
                          <a:pt x="34589" y="15872"/>
                        </a:cubicBezTo>
                        <a:cubicBezTo>
                          <a:pt x="15498" y="15872"/>
                          <a:pt x="0" y="12279"/>
                          <a:pt x="0" y="7936"/>
                        </a:cubicBezTo>
                        <a:cubicBezTo>
                          <a:pt x="0" y="3594"/>
                          <a:pt x="15498" y="0"/>
                          <a:pt x="34589" y="0"/>
                        </a:cubicBezTo>
                        <a:cubicBezTo>
                          <a:pt x="53681" y="0"/>
                          <a:pt x="69179" y="3594"/>
                          <a:pt x="69179" y="7936"/>
                        </a:cubicBezTo>
                        <a:close/>
                      </a:path>
                    </a:pathLst>
                  </a:custGeom>
                  <a:solidFill>
                    <a:srgbClr val="8E634C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03" name="Google Shape;1242;p40">
                    <a:extLst>
                      <a:ext uri="{FF2B5EF4-FFF2-40B4-BE49-F238E27FC236}">
                        <a16:creationId xmlns:a16="http://schemas.microsoft.com/office/drawing/2014/main" id="{44EE5F61-885C-3A8C-C5DD-9FFD68BF4CEB}"/>
                      </a:ext>
                    </a:extLst>
                  </p:cNvPr>
                  <p:cNvSpPr/>
                  <p:nvPr/>
                </p:nvSpPr>
                <p:spPr>
                  <a:xfrm>
                    <a:off x="9212796" y="2590392"/>
                    <a:ext cx="75842" cy="1677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5842" h="16770" extrusionOk="0">
                        <a:moveTo>
                          <a:pt x="75842" y="8385"/>
                        </a:moveTo>
                        <a:cubicBezTo>
                          <a:pt x="75842" y="13027"/>
                          <a:pt x="58847" y="16771"/>
                          <a:pt x="37959" y="16771"/>
                        </a:cubicBezTo>
                        <a:cubicBezTo>
                          <a:pt x="17070" y="16771"/>
                          <a:pt x="0" y="13027"/>
                          <a:pt x="0" y="8385"/>
                        </a:cubicBezTo>
                        <a:cubicBezTo>
                          <a:pt x="0" y="3743"/>
                          <a:pt x="16995" y="0"/>
                          <a:pt x="37959" y="0"/>
                        </a:cubicBezTo>
                        <a:cubicBezTo>
                          <a:pt x="58922" y="0"/>
                          <a:pt x="75842" y="3743"/>
                          <a:pt x="75842" y="8385"/>
                        </a:cubicBezTo>
                        <a:close/>
                      </a:path>
                    </a:pathLst>
                  </a:custGeom>
                  <a:solidFill>
                    <a:srgbClr val="8E634C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04" name="Google Shape;1243;p40">
                    <a:extLst>
                      <a:ext uri="{FF2B5EF4-FFF2-40B4-BE49-F238E27FC236}">
                        <a16:creationId xmlns:a16="http://schemas.microsoft.com/office/drawing/2014/main" id="{FC9BF313-F31B-229A-48D0-D62FCE6CA988}"/>
                      </a:ext>
                    </a:extLst>
                  </p:cNvPr>
                  <p:cNvSpPr/>
                  <p:nvPr/>
                </p:nvSpPr>
                <p:spPr>
                  <a:xfrm>
                    <a:off x="9297997" y="2531171"/>
                    <a:ext cx="46718" cy="1557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6718" h="15572" extrusionOk="0">
                        <a:moveTo>
                          <a:pt x="46719" y="7786"/>
                        </a:moveTo>
                        <a:cubicBezTo>
                          <a:pt x="46719" y="12087"/>
                          <a:pt x="36261" y="15573"/>
                          <a:pt x="23359" y="15573"/>
                        </a:cubicBezTo>
                        <a:cubicBezTo>
                          <a:pt x="10458" y="15573"/>
                          <a:pt x="0" y="12087"/>
                          <a:pt x="0" y="7786"/>
                        </a:cubicBezTo>
                        <a:cubicBezTo>
                          <a:pt x="0" y="3486"/>
                          <a:pt x="10458" y="0"/>
                          <a:pt x="23359" y="0"/>
                        </a:cubicBezTo>
                        <a:cubicBezTo>
                          <a:pt x="36261" y="0"/>
                          <a:pt x="46719" y="3486"/>
                          <a:pt x="46719" y="7786"/>
                        </a:cubicBezTo>
                        <a:close/>
                      </a:path>
                    </a:pathLst>
                  </a:custGeom>
                  <a:solidFill>
                    <a:srgbClr val="8E634C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05" name="Google Shape;1244;p40">
                    <a:extLst>
                      <a:ext uri="{FF2B5EF4-FFF2-40B4-BE49-F238E27FC236}">
                        <a16:creationId xmlns:a16="http://schemas.microsoft.com/office/drawing/2014/main" id="{56939230-468F-24FD-525E-1843F62726F1}"/>
                      </a:ext>
                    </a:extLst>
                  </p:cNvPr>
                  <p:cNvSpPr/>
                  <p:nvPr/>
                </p:nvSpPr>
                <p:spPr>
                  <a:xfrm>
                    <a:off x="9365379" y="2590392"/>
                    <a:ext cx="50311" cy="1677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0311" h="16770" extrusionOk="0">
                        <a:moveTo>
                          <a:pt x="50312" y="8385"/>
                        </a:moveTo>
                        <a:cubicBezTo>
                          <a:pt x="50312" y="13027"/>
                          <a:pt x="39081" y="16771"/>
                          <a:pt x="25156" y="16771"/>
                        </a:cubicBezTo>
                        <a:cubicBezTo>
                          <a:pt x="11230" y="16771"/>
                          <a:pt x="0" y="13027"/>
                          <a:pt x="0" y="8385"/>
                        </a:cubicBezTo>
                        <a:cubicBezTo>
                          <a:pt x="0" y="3743"/>
                          <a:pt x="11230" y="0"/>
                          <a:pt x="25156" y="0"/>
                        </a:cubicBezTo>
                        <a:cubicBezTo>
                          <a:pt x="39081" y="0"/>
                          <a:pt x="50312" y="3743"/>
                          <a:pt x="50312" y="8385"/>
                        </a:cubicBezTo>
                        <a:close/>
                      </a:path>
                    </a:pathLst>
                  </a:custGeom>
                  <a:solidFill>
                    <a:srgbClr val="8E634C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06" name="Google Shape;1245;p40">
                    <a:extLst>
                      <a:ext uri="{FF2B5EF4-FFF2-40B4-BE49-F238E27FC236}">
                        <a16:creationId xmlns:a16="http://schemas.microsoft.com/office/drawing/2014/main" id="{B870704F-8035-E2D6-7704-5014FCB26FB9}"/>
                      </a:ext>
                    </a:extLst>
                  </p:cNvPr>
                  <p:cNvSpPr/>
                  <p:nvPr/>
                </p:nvSpPr>
                <p:spPr>
                  <a:xfrm>
                    <a:off x="9382225" y="2461243"/>
                    <a:ext cx="44771" cy="988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4771" h="9882" extrusionOk="0">
                        <a:moveTo>
                          <a:pt x="44772" y="4941"/>
                        </a:moveTo>
                        <a:cubicBezTo>
                          <a:pt x="44772" y="7711"/>
                          <a:pt x="34738" y="9883"/>
                          <a:pt x="22386" y="9883"/>
                        </a:cubicBezTo>
                        <a:cubicBezTo>
                          <a:pt x="10032" y="9883"/>
                          <a:pt x="0" y="7637"/>
                          <a:pt x="0" y="4941"/>
                        </a:cubicBezTo>
                        <a:cubicBezTo>
                          <a:pt x="0" y="2246"/>
                          <a:pt x="10032" y="0"/>
                          <a:pt x="22386" y="0"/>
                        </a:cubicBezTo>
                        <a:cubicBezTo>
                          <a:pt x="34738" y="0"/>
                          <a:pt x="44772" y="2246"/>
                          <a:pt x="44772" y="4941"/>
                        </a:cubicBezTo>
                        <a:close/>
                      </a:path>
                    </a:pathLst>
                  </a:custGeom>
                  <a:solidFill>
                    <a:srgbClr val="8E634C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07" name="Google Shape;1246;p40">
                    <a:extLst>
                      <a:ext uri="{FF2B5EF4-FFF2-40B4-BE49-F238E27FC236}">
                        <a16:creationId xmlns:a16="http://schemas.microsoft.com/office/drawing/2014/main" id="{9455DE41-53A7-A011-2343-ACD317CF8A28}"/>
                      </a:ext>
                    </a:extLst>
                  </p:cNvPr>
                  <p:cNvSpPr/>
                  <p:nvPr/>
                </p:nvSpPr>
                <p:spPr>
                  <a:xfrm>
                    <a:off x="9074363" y="2607237"/>
                    <a:ext cx="109458" cy="3174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9458" h="31744" extrusionOk="0">
                        <a:moveTo>
                          <a:pt x="109458" y="15872"/>
                        </a:moveTo>
                        <a:cubicBezTo>
                          <a:pt x="109458" y="24632"/>
                          <a:pt x="84976" y="31745"/>
                          <a:pt x="54729" y="31745"/>
                        </a:cubicBezTo>
                        <a:cubicBezTo>
                          <a:pt x="24482" y="31745"/>
                          <a:pt x="0" y="24632"/>
                          <a:pt x="0" y="15872"/>
                        </a:cubicBezTo>
                        <a:cubicBezTo>
                          <a:pt x="0" y="7113"/>
                          <a:pt x="24482" y="0"/>
                          <a:pt x="54729" y="0"/>
                        </a:cubicBezTo>
                        <a:cubicBezTo>
                          <a:pt x="84976" y="0"/>
                          <a:pt x="109458" y="7113"/>
                          <a:pt x="109458" y="15872"/>
                        </a:cubicBezTo>
                        <a:close/>
                      </a:path>
                    </a:pathLst>
                  </a:custGeom>
                  <a:solidFill>
                    <a:srgbClr val="8E634C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08" name="Google Shape;1247;p40">
                    <a:extLst>
                      <a:ext uri="{FF2B5EF4-FFF2-40B4-BE49-F238E27FC236}">
                        <a16:creationId xmlns:a16="http://schemas.microsoft.com/office/drawing/2014/main" id="{904CDA3C-761A-8EF8-2922-6B6B3790458E}"/>
                      </a:ext>
                    </a:extLst>
                  </p:cNvPr>
                  <p:cNvSpPr/>
                  <p:nvPr/>
                </p:nvSpPr>
                <p:spPr>
                  <a:xfrm>
                    <a:off x="9183822" y="2466109"/>
                    <a:ext cx="64911" cy="1497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4911" h="14973" extrusionOk="0">
                        <a:moveTo>
                          <a:pt x="64911" y="7487"/>
                        </a:moveTo>
                        <a:cubicBezTo>
                          <a:pt x="64911" y="11605"/>
                          <a:pt x="50387" y="14974"/>
                          <a:pt x="32493" y="14974"/>
                        </a:cubicBezTo>
                        <a:cubicBezTo>
                          <a:pt x="14600" y="14974"/>
                          <a:pt x="0" y="11605"/>
                          <a:pt x="0" y="7487"/>
                        </a:cubicBezTo>
                        <a:cubicBezTo>
                          <a:pt x="0" y="3369"/>
                          <a:pt x="14525" y="0"/>
                          <a:pt x="32493" y="0"/>
                        </a:cubicBezTo>
                        <a:cubicBezTo>
                          <a:pt x="50462" y="0"/>
                          <a:pt x="64911" y="3369"/>
                          <a:pt x="64911" y="7487"/>
                        </a:cubicBezTo>
                        <a:close/>
                      </a:path>
                    </a:pathLst>
                  </a:custGeom>
                  <a:solidFill>
                    <a:srgbClr val="8E634C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09" name="Google Shape;1248;p40">
                    <a:extLst>
                      <a:ext uri="{FF2B5EF4-FFF2-40B4-BE49-F238E27FC236}">
                        <a16:creationId xmlns:a16="http://schemas.microsoft.com/office/drawing/2014/main" id="{9E24A0F0-37D3-4B92-CE52-B073B749B67D}"/>
                      </a:ext>
                    </a:extLst>
                  </p:cNvPr>
                  <p:cNvSpPr/>
                  <p:nvPr/>
                </p:nvSpPr>
                <p:spPr>
                  <a:xfrm>
                    <a:off x="9344790" y="2212004"/>
                    <a:ext cx="45744" cy="1617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5744" h="16171" extrusionOk="0">
                        <a:moveTo>
                          <a:pt x="45745" y="8086"/>
                        </a:moveTo>
                        <a:cubicBezTo>
                          <a:pt x="45745" y="12503"/>
                          <a:pt x="35488" y="16172"/>
                          <a:pt x="22834" y="16172"/>
                        </a:cubicBezTo>
                        <a:cubicBezTo>
                          <a:pt x="10182" y="16172"/>
                          <a:pt x="0" y="12578"/>
                          <a:pt x="0" y="8086"/>
                        </a:cubicBezTo>
                        <a:cubicBezTo>
                          <a:pt x="0" y="3594"/>
                          <a:pt x="10257" y="0"/>
                          <a:pt x="22834" y="0"/>
                        </a:cubicBezTo>
                        <a:cubicBezTo>
                          <a:pt x="35413" y="0"/>
                          <a:pt x="45745" y="3594"/>
                          <a:pt x="45745" y="8086"/>
                        </a:cubicBezTo>
                        <a:close/>
                      </a:path>
                    </a:pathLst>
                  </a:custGeom>
                  <a:solidFill>
                    <a:srgbClr val="8E634C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10" name="Google Shape;1249;p40">
                    <a:extLst>
                      <a:ext uri="{FF2B5EF4-FFF2-40B4-BE49-F238E27FC236}">
                        <a16:creationId xmlns:a16="http://schemas.microsoft.com/office/drawing/2014/main" id="{9CCD8C50-9A40-36D3-6B89-A0AA5505A446}"/>
                      </a:ext>
                    </a:extLst>
                  </p:cNvPr>
                  <p:cNvSpPr/>
                  <p:nvPr/>
                </p:nvSpPr>
                <p:spPr>
                  <a:xfrm>
                    <a:off x="9426996" y="2204742"/>
                    <a:ext cx="48814" cy="233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8814" h="23359" extrusionOk="0">
                        <a:moveTo>
                          <a:pt x="48815" y="11680"/>
                        </a:moveTo>
                        <a:cubicBezTo>
                          <a:pt x="48815" y="18118"/>
                          <a:pt x="37883" y="23359"/>
                          <a:pt x="24407" y="23359"/>
                        </a:cubicBezTo>
                        <a:cubicBezTo>
                          <a:pt x="10931" y="23359"/>
                          <a:pt x="0" y="18118"/>
                          <a:pt x="0" y="11680"/>
                        </a:cubicBezTo>
                        <a:cubicBezTo>
                          <a:pt x="0" y="5241"/>
                          <a:pt x="10931" y="0"/>
                          <a:pt x="24407" y="0"/>
                        </a:cubicBezTo>
                        <a:cubicBezTo>
                          <a:pt x="37883" y="0"/>
                          <a:pt x="48815" y="5241"/>
                          <a:pt x="48815" y="11680"/>
                        </a:cubicBezTo>
                        <a:close/>
                      </a:path>
                    </a:pathLst>
                  </a:custGeom>
                  <a:solidFill>
                    <a:srgbClr val="8E634C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11" name="Google Shape;1250;p40">
                    <a:extLst>
                      <a:ext uri="{FF2B5EF4-FFF2-40B4-BE49-F238E27FC236}">
                        <a16:creationId xmlns:a16="http://schemas.microsoft.com/office/drawing/2014/main" id="{32E35BC5-2CB5-27ED-AAD5-D65E407A2D8E}"/>
                      </a:ext>
                    </a:extLst>
                  </p:cNvPr>
                  <p:cNvSpPr/>
                  <p:nvPr/>
                </p:nvSpPr>
                <p:spPr>
                  <a:xfrm>
                    <a:off x="9422803" y="2250262"/>
                    <a:ext cx="28600" cy="1437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8600" h="14374" extrusionOk="0">
                        <a:moveTo>
                          <a:pt x="28600" y="7187"/>
                        </a:moveTo>
                        <a:cubicBezTo>
                          <a:pt x="28600" y="11155"/>
                          <a:pt x="22162" y="14375"/>
                          <a:pt x="14300" y="14375"/>
                        </a:cubicBezTo>
                        <a:cubicBezTo>
                          <a:pt x="6439" y="14375"/>
                          <a:pt x="0" y="11155"/>
                          <a:pt x="0" y="7187"/>
                        </a:cubicBezTo>
                        <a:cubicBezTo>
                          <a:pt x="0" y="3219"/>
                          <a:pt x="6439" y="0"/>
                          <a:pt x="14300" y="0"/>
                        </a:cubicBezTo>
                        <a:cubicBezTo>
                          <a:pt x="22162" y="0"/>
                          <a:pt x="28600" y="3219"/>
                          <a:pt x="28600" y="7187"/>
                        </a:cubicBezTo>
                        <a:close/>
                      </a:path>
                    </a:pathLst>
                  </a:custGeom>
                  <a:solidFill>
                    <a:srgbClr val="8E634C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12" name="Google Shape;1251;p40">
                    <a:extLst>
                      <a:ext uri="{FF2B5EF4-FFF2-40B4-BE49-F238E27FC236}">
                        <a16:creationId xmlns:a16="http://schemas.microsoft.com/office/drawing/2014/main" id="{BA68907B-612C-54EB-87AE-0FC26828AAB7}"/>
                      </a:ext>
                    </a:extLst>
                  </p:cNvPr>
                  <p:cNvSpPr/>
                  <p:nvPr/>
                </p:nvSpPr>
                <p:spPr>
                  <a:xfrm>
                    <a:off x="9505534" y="2237010"/>
                    <a:ext cx="51360" cy="1317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360" h="13176" extrusionOk="0">
                        <a:moveTo>
                          <a:pt x="51360" y="6589"/>
                        </a:moveTo>
                        <a:cubicBezTo>
                          <a:pt x="51360" y="10257"/>
                          <a:pt x="39830" y="13177"/>
                          <a:pt x="25680" y="13177"/>
                        </a:cubicBezTo>
                        <a:cubicBezTo>
                          <a:pt x="11529" y="13177"/>
                          <a:pt x="0" y="10257"/>
                          <a:pt x="0" y="6589"/>
                        </a:cubicBezTo>
                        <a:cubicBezTo>
                          <a:pt x="0" y="2920"/>
                          <a:pt x="11529" y="0"/>
                          <a:pt x="25680" y="0"/>
                        </a:cubicBezTo>
                        <a:cubicBezTo>
                          <a:pt x="39830" y="0"/>
                          <a:pt x="51360" y="2995"/>
                          <a:pt x="51360" y="6589"/>
                        </a:cubicBezTo>
                        <a:close/>
                      </a:path>
                    </a:pathLst>
                  </a:custGeom>
                  <a:solidFill>
                    <a:srgbClr val="8E634C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13" name="Google Shape;1252;p40">
                    <a:extLst>
                      <a:ext uri="{FF2B5EF4-FFF2-40B4-BE49-F238E27FC236}">
                        <a16:creationId xmlns:a16="http://schemas.microsoft.com/office/drawing/2014/main" id="{DCF5AF9A-EC81-E47C-7176-09D40C16FE55}"/>
                      </a:ext>
                    </a:extLst>
                  </p:cNvPr>
                  <p:cNvSpPr/>
                  <p:nvPr/>
                </p:nvSpPr>
                <p:spPr>
                  <a:xfrm>
                    <a:off x="9556894" y="2473596"/>
                    <a:ext cx="73970" cy="4372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3970" h="43723" extrusionOk="0">
                        <a:moveTo>
                          <a:pt x="73971" y="21862"/>
                        </a:moveTo>
                        <a:cubicBezTo>
                          <a:pt x="73971" y="33916"/>
                          <a:pt x="57425" y="43723"/>
                          <a:pt x="36985" y="43723"/>
                        </a:cubicBezTo>
                        <a:cubicBezTo>
                          <a:pt x="16546" y="43723"/>
                          <a:pt x="0" y="33916"/>
                          <a:pt x="0" y="21862"/>
                        </a:cubicBezTo>
                        <a:cubicBezTo>
                          <a:pt x="0" y="9808"/>
                          <a:pt x="16546" y="0"/>
                          <a:pt x="36985" y="0"/>
                        </a:cubicBezTo>
                        <a:cubicBezTo>
                          <a:pt x="57425" y="0"/>
                          <a:pt x="73971" y="9808"/>
                          <a:pt x="73971" y="21862"/>
                        </a:cubicBezTo>
                        <a:close/>
                      </a:path>
                    </a:pathLst>
                  </a:custGeom>
                  <a:solidFill>
                    <a:srgbClr val="8E634C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14" name="Google Shape;1253;p40">
                    <a:extLst>
                      <a:ext uri="{FF2B5EF4-FFF2-40B4-BE49-F238E27FC236}">
                        <a16:creationId xmlns:a16="http://schemas.microsoft.com/office/drawing/2014/main" id="{F3FF0230-1CC5-2B77-740D-146AAAFEFDF5}"/>
                      </a:ext>
                    </a:extLst>
                  </p:cNvPr>
                  <p:cNvSpPr/>
                  <p:nvPr/>
                </p:nvSpPr>
                <p:spPr>
                  <a:xfrm>
                    <a:off x="9665604" y="2531170"/>
                    <a:ext cx="45071" cy="778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5071" h="7786" extrusionOk="0">
                        <a:moveTo>
                          <a:pt x="45071" y="3893"/>
                        </a:moveTo>
                        <a:cubicBezTo>
                          <a:pt x="45071" y="6065"/>
                          <a:pt x="34963" y="7786"/>
                          <a:pt x="22536" y="7786"/>
                        </a:cubicBezTo>
                        <a:cubicBezTo>
                          <a:pt x="10107" y="7786"/>
                          <a:pt x="0" y="6065"/>
                          <a:pt x="0" y="3893"/>
                        </a:cubicBezTo>
                        <a:cubicBezTo>
                          <a:pt x="0" y="1722"/>
                          <a:pt x="10107" y="0"/>
                          <a:pt x="22536" y="0"/>
                        </a:cubicBezTo>
                        <a:cubicBezTo>
                          <a:pt x="34963" y="0"/>
                          <a:pt x="45071" y="1722"/>
                          <a:pt x="45071" y="3893"/>
                        </a:cubicBezTo>
                        <a:close/>
                      </a:path>
                    </a:pathLst>
                  </a:custGeom>
                  <a:solidFill>
                    <a:srgbClr val="8E634C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15" name="Google Shape;1254;p40">
                    <a:extLst>
                      <a:ext uri="{FF2B5EF4-FFF2-40B4-BE49-F238E27FC236}">
                        <a16:creationId xmlns:a16="http://schemas.microsoft.com/office/drawing/2014/main" id="{BDA8F794-37C8-46BE-84E8-9A271686BD67}"/>
                      </a:ext>
                    </a:extLst>
                  </p:cNvPr>
                  <p:cNvSpPr/>
                  <p:nvPr/>
                </p:nvSpPr>
                <p:spPr>
                  <a:xfrm>
                    <a:off x="9374738" y="2507138"/>
                    <a:ext cx="76665" cy="3848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6665" h="38482" extrusionOk="0">
                        <a:moveTo>
                          <a:pt x="76666" y="19241"/>
                        </a:moveTo>
                        <a:cubicBezTo>
                          <a:pt x="76666" y="29873"/>
                          <a:pt x="59520" y="38483"/>
                          <a:pt x="38333" y="38483"/>
                        </a:cubicBezTo>
                        <a:cubicBezTo>
                          <a:pt x="17144" y="38483"/>
                          <a:pt x="0" y="29873"/>
                          <a:pt x="0" y="19241"/>
                        </a:cubicBezTo>
                        <a:cubicBezTo>
                          <a:pt x="0" y="8610"/>
                          <a:pt x="17144" y="0"/>
                          <a:pt x="38333" y="0"/>
                        </a:cubicBezTo>
                        <a:cubicBezTo>
                          <a:pt x="59520" y="0"/>
                          <a:pt x="76666" y="8610"/>
                          <a:pt x="76666" y="19241"/>
                        </a:cubicBezTo>
                        <a:close/>
                      </a:path>
                    </a:pathLst>
                  </a:custGeom>
                  <a:solidFill>
                    <a:srgbClr val="8E634C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16" name="Google Shape;1255;p40">
                    <a:extLst>
                      <a:ext uri="{FF2B5EF4-FFF2-40B4-BE49-F238E27FC236}">
                        <a16:creationId xmlns:a16="http://schemas.microsoft.com/office/drawing/2014/main" id="{1C938199-781B-DA11-89F6-385DED124BDD}"/>
                      </a:ext>
                    </a:extLst>
                  </p:cNvPr>
                  <p:cNvSpPr/>
                  <p:nvPr/>
                </p:nvSpPr>
                <p:spPr>
                  <a:xfrm>
                    <a:off x="9634982" y="2598777"/>
                    <a:ext cx="34140" cy="838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4140" h="8385" extrusionOk="0">
                        <a:moveTo>
                          <a:pt x="34141" y="4193"/>
                        </a:moveTo>
                        <a:cubicBezTo>
                          <a:pt x="34141" y="6514"/>
                          <a:pt x="26504" y="8386"/>
                          <a:pt x="17070" y="8386"/>
                        </a:cubicBezTo>
                        <a:cubicBezTo>
                          <a:pt x="7637" y="8386"/>
                          <a:pt x="0" y="6514"/>
                          <a:pt x="0" y="4193"/>
                        </a:cubicBezTo>
                        <a:cubicBezTo>
                          <a:pt x="0" y="1872"/>
                          <a:pt x="7637" y="0"/>
                          <a:pt x="17070" y="0"/>
                        </a:cubicBezTo>
                        <a:cubicBezTo>
                          <a:pt x="26504" y="0"/>
                          <a:pt x="34141" y="1872"/>
                          <a:pt x="34141" y="4193"/>
                        </a:cubicBezTo>
                        <a:close/>
                      </a:path>
                    </a:pathLst>
                  </a:custGeom>
                  <a:solidFill>
                    <a:srgbClr val="8E634C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17" name="Google Shape;1256;p40">
                    <a:extLst>
                      <a:ext uri="{FF2B5EF4-FFF2-40B4-BE49-F238E27FC236}">
                        <a16:creationId xmlns:a16="http://schemas.microsoft.com/office/drawing/2014/main" id="{683DFF09-6C39-CE0B-51E1-0F207E7C52AB}"/>
                      </a:ext>
                    </a:extLst>
                  </p:cNvPr>
                  <p:cNvSpPr/>
                  <p:nvPr/>
                </p:nvSpPr>
                <p:spPr>
                  <a:xfrm>
                    <a:off x="9694278" y="2607163"/>
                    <a:ext cx="79960" cy="2246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9960" h="22460" extrusionOk="0">
                        <a:moveTo>
                          <a:pt x="79960" y="11230"/>
                        </a:moveTo>
                        <a:cubicBezTo>
                          <a:pt x="79960" y="17444"/>
                          <a:pt x="62067" y="22461"/>
                          <a:pt x="39980" y="22461"/>
                        </a:cubicBezTo>
                        <a:cubicBezTo>
                          <a:pt x="17894" y="22461"/>
                          <a:pt x="0" y="17444"/>
                          <a:pt x="0" y="11230"/>
                        </a:cubicBezTo>
                        <a:cubicBezTo>
                          <a:pt x="0" y="5016"/>
                          <a:pt x="17894" y="0"/>
                          <a:pt x="39980" y="0"/>
                        </a:cubicBezTo>
                        <a:cubicBezTo>
                          <a:pt x="62067" y="0"/>
                          <a:pt x="79960" y="5016"/>
                          <a:pt x="79960" y="11230"/>
                        </a:cubicBezTo>
                        <a:close/>
                      </a:path>
                    </a:pathLst>
                  </a:custGeom>
                  <a:solidFill>
                    <a:srgbClr val="8E634C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18" name="Google Shape;1257;p40">
                    <a:extLst>
                      <a:ext uri="{FF2B5EF4-FFF2-40B4-BE49-F238E27FC236}">
                        <a16:creationId xmlns:a16="http://schemas.microsoft.com/office/drawing/2014/main" id="{7A75264A-CEB8-2DB3-0FBB-829E9A30EFFF}"/>
                      </a:ext>
                    </a:extLst>
                  </p:cNvPr>
                  <p:cNvSpPr/>
                  <p:nvPr/>
                </p:nvSpPr>
                <p:spPr>
                  <a:xfrm>
                    <a:off x="9531288" y="2590392"/>
                    <a:ext cx="39980" cy="1257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9980" h="12578" extrusionOk="0">
                        <a:moveTo>
                          <a:pt x="39981" y="6289"/>
                        </a:moveTo>
                        <a:cubicBezTo>
                          <a:pt x="39981" y="9808"/>
                          <a:pt x="30996" y="12578"/>
                          <a:pt x="19990" y="12578"/>
                        </a:cubicBezTo>
                        <a:cubicBezTo>
                          <a:pt x="8985" y="12578"/>
                          <a:pt x="0" y="9733"/>
                          <a:pt x="0" y="6289"/>
                        </a:cubicBezTo>
                        <a:cubicBezTo>
                          <a:pt x="0" y="2845"/>
                          <a:pt x="8985" y="0"/>
                          <a:pt x="19990" y="0"/>
                        </a:cubicBezTo>
                        <a:cubicBezTo>
                          <a:pt x="30996" y="0"/>
                          <a:pt x="39981" y="2845"/>
                          <a:pt x="39981" y="6289"/>
                        </a:cubicBezTo>
                        <a:close/>
                      </a:path>
                    </a:pathLst>
                  </a:custGeom>
                  <a:solidFill>
                    <a:srgbClr val="8E634C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19" name="Google Shape;1258;p40">
                    <a:extLst>
                      <a:ext uri="{FF2B5EF4-FFF2-40B4-BE49-F238E27FC236}">
                        <a16:creationId xmlns:a16="http://schemas.microsoft.com/office/drawing/2014/main" id="{50BBF670-FD14-E061-F5E8-0099D3298CA7}"/>
                      </a:ext>
                    </a:extLst>
                  </p:cNvPr>
                  <p:cNvSpPr/>
                  <p:nvPr/>
                </p:nvSpPr>
                <p:spPr>
                  <a:xfrm>
                    <a:off x="9835406" y="2481083"/>
                    <a:ext cx="76516" cy="2605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6516" h="26054" extrusionOk="0">
                        <a:moveTo>
                          <a:pt x="76517" y="13027"/>
                        </a:moveTo>
                        <a:cubicBezTo>
                          <a:pt x="76517" y="20214"/>
                          <a:pt x="59372" y="26054"/>
                          <a:pt x="38258" y="26054"/>
                        </a:cubicBezTo>
                        <a:cubicBezTo>
                          <a:pt x="17145" y="26054"/>
                          <a:pt x="0" y="20214"/>
                          <a:pt x="0" y="13027"/>
                        </a:cubicBezTo>
                        <a:cubicBezTo>
                          <a:pt x="0" y="5840"/>
                          <a:pt x="17145" y="0"/>
                          <a:pt x="38258" y="0"/>
                        </a:cubicBezTo>
                        <a:cubicBezTo>
                          <a:pt x="59372" y="0"/>
                          <a:pt x="76517" y="5840"/>
                          <a:pt x="76517" y="13027"/>
                        </a:cubicBezTo>
                        <a:close/>
                      </a:path>
                    </a:pathLst>
                  </a:custGeom>
                  <a:solidFill>
                    <a:srgbClr val="8E634C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20" name="Google Shape;1259;p40">
                    <a:extLst>
                      <a:ext uri="{FF2B5EF4-FFF2-40B4-BE49-F238E27FC236}">
                        <a16:creationId xmlns:a16="http://schemas.microsoft.com/office/drawing/2014/main" id="{D32AF447-4C6C-0C92-662E-E1E08CBCE45F}"/>
                      </a:ext>
                    </a:extLst>
                  </p:cNvPr>
                  <p:cNvSpPr/>
                  <p:nvPr/>
                </p:nvSpPr>
                <p:spPr>
                  <a:xfrm>
                    <a:off x="9944716" y="2489543"/>
                    <a:ext cx="30845" cy="1587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845" h="15872" extrusionOk="0">
                        <a:moveTo>
                          <a:pt x="30846" y="7936"/>
                        </a:moveTo>
                        <a:cubicBezTo>
                          <a:pt x="30846" y="12354"/>
                          <a:pt x="23958" y="15872"/>
                          <a:pt x="15423" y="15872"/>
                        </a:cubicBezTo>
                        <a:cubicBezTo>
                          <a:pt x="6887" y="15872"/>
                          <a:pt x="0" y="12279"/>
                          <a:pt x="0" y="7936"/>
                        </a:cubicBezTo>
                        <a:cubicBezTo>
                          <a:pt x="0" y="3594"/>
                          <a:pt x="6887" y="0"/>
                          <a:pt x="15423" y="0"/>
                        </a:cubicBezTo>
                        <a:cubicBezTo>
                          <a:pt x="23958" y="0"/>
                          <a:pt x="30846" y="3594"/>
                          <a:pt x="30846" y="7936"/>
                        </a:cubicBezTo>
                        <a:close/>
                      </a:path>
                    </a:pathLst>
                  </a:custGeom>
                  <a:solidFill>
                    <a:srgbClr val="8E634C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21" name="Google Shape;1260;p40">
                    <a:extLst>
                      <a:ext uri="{FF2B5EF4-FFF2-40B4-BE49-F238E27FC236}">
                        <a16:creationId xmlns:a16="http://schemas.microsoft.com/office/drawing/2014/main" id="{D5DC2529-A59E-2A62-8B1E-2F2DC3EE9DF0}"/>
                      </a:ext>
                    </a:extLst>
                  </p:cNvPr>
                  <p:cNvSpPr/>
                  <p:nvPr/>
                </p:nvSpPr>
                <p:spPr>
                  <a:xfrm>
                    <a:off x="9898895" y="2531170"/>
                    <a:ext cx="76666" cy="1452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6666" h="14524" extrusionOk="0">
                        <a:moveTo>
                          <a:pt x="76667" y="7262"/>
                        </a:moveTo>
                        <a:cubicBezTo>
                          <a:pt x="76667" y="11305"/>
                          <a:pt x="59521" y="14525"/>
                          <a:pt x="38334" y="14525"/>
                        </a:cubicBezTo>
                        <a:cubicBezTo>
                          <a:pt x="17145" y="14525"/>
                          <a:pt x="0" y="11230"/>
                          <a:pt x="0" y="7262"/>
                        </a:cubicBezTo>
                        <a:cubicBezTo>
                          <a:pt x="0" y="3294"/>
                          <a:pt x="17145" y="0"/>
                          <a:pt x="38334" y="0"/>
                        </a:cubicBezTo>
                        <a:cubicBezTo>
                          <a:pt x="59521" y="0"/>
                          <a:pt x="76667" y="3294"/>
                          <a:pt x="76667" y="7262"/>
                        </a:cubicBezTo>
                        <a:close/>
                      </a:path>
                    </a:pathLst>
                  </a:custGeom>
                  <a:solidFill>
                    <a:srgbClr val="8E634C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22" name="Google Shape;1261;p40">
                    <a:extLst>
                      <a:ext uri="{FF2B5EF4-FFF2-40B4-BE49-F238E27FC236}">
                        <a16:creationId xmlns:a16="http://schemas.microsoft.com/office/drawing/2014/main" id="{21BCB21D-69B7-17CE-2D70-91530D35B264}"/>
                      </a:ext>
                    </a:extLst>
                  </p:cNvPr>
                  <p:cNvSpPr/>
                  <p:nvPr/>
                </p:nvSpPr>
                <p:spPr>
                  <a:xfrm>
                    <a:off x="10089737" y="2471126"/>
                    <a:ext cx="63638" cy="1841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3638" h="18417" extrusionOk="0">
                        <a:moveTo>
                          <a:pt x="63639" y="9209"/>
                        </a:moveTo>
                        <a:cubicBezTo>
                          <a:pt x="63639" y="14300"/>
                          <a:pt x="49413" y="18418"/>
                          <a:pt x="31819" y="18418"/>
                        </a:cubicBezTo>
                        <a:cubicBezTo>
                          <a:pt x="14224" y="18418"/>
                          <a:pt x="0" y="14300"/>
                          <a:pt x="0" y="9209"/>
                        </a:cubicBezTo>
                        <a:cubicBezTo>
                          <a:pt x="0" y="4118"/>
                          <a:pt x="14224" y="0"/>
                          <a:pt x="31819" y="0"/>
                        </a:cubicBezTo>
                        <a:cubicBezTo>
                          <a:pt x="49413" y="0"/>
                          <a:pt x="63639" y="4118"/>
                          <a:pt x="63639" y="9209"/>
                        </a:cubicBezTo>
                        <a:close/>
                      </a:path>
                    </a:pathLst>
                  </a:custGeom>
                  <a:solidFill>
                    <a:srgbClr val="8E634C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23" name="Google Shape;1262;p40">
                    <a:extLst>
                      <a:ext uri="{FF2B5EF4-FFF2-40B4-BE49-F238E27FC236}">
                        <a16:creationId xmlns:a16="http://schemas.microsoft.com/office/drawing/2014/main" id="{884592B6-C895-DBC4-6379-125456D17B4A}"/>
                      </a:ext>
                    </a:extLst>
                  </p:cNvPr>
                  <p:cNvSpPr/>
                  <p:nvPr/>
                </p:nvSpPr>
                <p:spPr>
                  <a:xfrm>
                    <a:off x="10141172" y="2517320"/>
                    <a:ext cx="62740" cy="2156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2740" h="21562" extrusionOk="0">
                        <a:moveTo>
                          <a:pt x="62740" y="10781"/>
                        </a:moveTo>
                        <a:cubicBezTo>
                          <a:pt x="62740" y="16771"/>
                          <a:pt x="48665" y="21562"/>
                          <a:pt x="31370" y="21562"/>
                        </a:cubicBezTo>
                        <a:cubicBezTo>
                          <a:pt x="14075" y="21562"/>
                          <a:pt x="0" y="16696"/>
                          <a:pt x="0" y="10781"/>
                        </a:cubicBezTo>
                        <a:cubicBezTo>
                          <a:pt x="0" y="4866"/>
                          <a:pt x="14075" y="0"/>
                          <a:pt x="31370" y="0"/>
                        </a:cubicBezTo>
                        <a:cubicBezTo>
                          <a:pt x="48665" y="0"/>
                          <a:pt x="62740" y="4866"/>
                          <a:pt x="62740" y="10781"/>
                        </a:cubicBezTo>
                        <a:close/>
                      </a:path>
                    </a:pathLst>
                  </a:custGeom>
                  <a:solidFill>
                    <a:srgbClr val="8E634C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24" name="Google Shape;1263;p40">
                    <a:extLst>
                      <a:ext uri="{FF2B5EF4-FFF2-40B4-BE49-F238E27FC236}">
                        <a16:creationId xmlns:a16="http://schemas.microsoft.com/office/drawing/2014/main" id="{EECB469B-C465-5719-08BE-528E0B50E06E}"/>
                      </a:ext>
                    </a:extLst>
                  </p:cNvPr>
                  <p:cNvSpPr/>
                  <p:nvPr/>
                </p:nvSpPr>
                <p:spPr>
                  <a:xfrm>
                    <a:off x="10068698" y="2550936"/>
                    <a:ext cx="45520" cy="1152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5520" h="11529" extrusionOk="0">
                        <a:moveTo>
                          <a:pt x="45520" y="5765"/>
                        </a:moveTo>
                        <a:cubicBezTo>
                          <a:pt x="45520" y="8909"/>
                          <a:pt x="35338" y="11530"/>
                          <a:pt x="22760" y="11530"/>
                        </a:cubicBezTo>
                        <a:cubicBezTo>
                          <a:pt x="10182" y="11530"/>
                          <a:pt x="0" y="8984"/>
                          <a:pt x="0" y="5765"/>
                        </a:cubicBezTo>
                        <a:cubicBezTo>
                          <a:pt x="0" y="2546"/>
                          <a:pt x="10182" y="0"/>
                          <a:pt x="22760" y="0"/>
                        </a:cubicBezTo>
                        <a:cubicBezTo>
                          <a:pt x="35338" y="0"/>
                          <a:pt x="45520" y="2546"/>
                          <a:pt x="45520" y="5765"/>
                        </a:cubicBezTo>
                        <a:close/>
                      </a:path>
                    </a:pathLst>
                  </a:custGeom>
                  <a:solidFill>
                    <a:srgbClr val="8E634C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25" name="Google Shape;1264;p40">
                    <a:extLst>
                      <a:ext uri="{FF2B5EF4-FFF2-40B4-BE49-F238E27FC236}">
                        <a16:creationId xmlns:a16="http://schemas.microsoft.com/office/drawing/2014/main" id="{5305E58C-E250-CFB3-BB1A-9CFD7D6891B8}"/>
                      </a:ext>
                    </a:extLst>
                  </p:cNvPr>
                  <p:cNvSpPr/>
                  <p:nvPr/>
                </p:nvSpPr>
                <p:spPr>
                  <a:xfrm>
                    <a:off x="9953400" y="2607163"/>
                    <a:ext cx="48365" cy="1587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8365" h="15872" extrusionOk="0">
                        <a:moveTo>
                          <a:pt x="48366" y="7936"/>
                        </a:moveTo>
                        <a:cubicBezTo>
                          <a:pt x="48366" y="12353"/>
                          <a:pt x="37509" y="15872"/>
                          <a:pt x="24183" y="15872"/>
                        </a:cubicBezTo>
                        <a:cubicBezTo>
                          <a:pt x="10857" y="15872"/>
                          <a:pt x="0" y="12353"/>
                          <a:pt x="0" y="7936"/>
                        </a:cubicBezTo>
                        <a:cubicBezTo>
                          <a:pt x="0" y="3519"/>
                          <a:pt x="10857" y="0"/>
                          <a:pt x="24183" y="0"/>
                        </a:cubicBezTo>
                        <a:cubicBezTo>
                          <a:pt x="37509" y="0"/>
                          <a:pt x="48366" y="3594"/>
                          <a:pt x="48366" y="7936"/>
                        </a:cubicBezTo>
                        <a:close/>
                      </a:path>
                    </a:pathLst>
                  </a:custGeom>
                  <a:solidFill>
                    <a:srgbClr val="8E634C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26" name="Google Shape;1265;p40">
                    <a:extLst>
                      <a:ext uri="{FF2B5EF4-FFF2-40B4-BE49-F238E27FC236}">
                        <a16:creationId xmlns:a16="http://schemas.microsoft.com/office/drawing/2014/main" id="{CFB836BC-CF1D-4340-5310-B70972D8A434}"/>
                      </a:ext>
                    </a:extLst>
                  </p:cNvPr>
                  <p:cNvSpPr/>
                  <p:nvPr/>
                </p:nvSpPr>
                <p:spPr>
                  <a:xfrm>
                    <a:off x="10283123" y="2493661"/>
                    <a:ext cx="43723" cy="2365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3723" h="23658" extrusionOk="0">
                        <a:moveTo>
                          <a:pt x="43723" y="11829"/>
                        </a:moveTo>
                        <a:cubicBezTo>
                          <a:pt x="43723" y="18343"/>
                          <a:pt x="33916" y="23659"/>
                          <a:pt x="21862" y="23659"/>
                        </a:cubicBezTo>
                        <a:cubicBezTo>
                          <a:pt x="9807" y="23659"/>
                          <a:pt x="0" y="18343"/>
                          <a:pt x="0" y="11829"/>
                        </a:cubicBezTo>
                        <a:cubicBezTo>
                          <a:pt x="0" y="5316"/>
                          <a:pt x="9807" y="0"/>
                          <a:pt x="21862" y="0"/>
                        </a:cubicBezTo>
                        <a:cubicBezTo>
                          <a:pt x="33916" y="0"/>
                          <a:pt x="43723" y="5316"/>
                          <a:pt x="43723" y="11829"/>
                        </a:cubicBezTo>
                        <a:close/>
                      </a:path>
                    </a:pathLst>
                  </a:custGeom>
                  <a:solidFill>
                    <a:srgbClr val="8E634C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27" name="Google Shape;1266;p40">
                    <a:extLst>
                      <a:ext uri="{FF2B5EF4-FFF2-40B4-BE49-F238E27FC236}">
                        <a16:creationId xmlns:a16="http://schemas.microsoft.com/office/drawing/2014/main" id="{EB55FA9E-3CAD-1907-A4A2-AAD80ED24244}"/>
                      </a:ext>
                    </a:extLst>
                  </p:cNvPr>
                  <p:cNvSpPr/>
                  <p:nvPr/>
                </p:nvSpPr>
                <p:spPr>
                  <a:xfrm>
                    <a:off x="10354623" y="2517320"/>
                    <a:ext cx="51958" cy="1886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958" h="18866" extrusionOk="0">
                        <a:moveTo>
                          <a:pt x="51959" y="9433"/>
                        </a:moveTo>
                        <a:cubicBezTo>
                          <a:pt x="51959" y="14674"/>
                          <a:pt x="40354" y="18867"/>
                          <a:pt x="25979" y="18867"/>
                        </a:cubicBezTo>
                        <a:cubicBezTo>
                          <a:pt x="11604" y="18867"/>
                          <a:pt x="0" y="14674"/>
                          <a:pt x="0" y="9433"/>
                        </a:cubicBezTo>
                        <a:cubicBezTo>
                          <a:pt x="0" y="4193"/>
                          <a:pt x="11604" y="0"/>
                          <a:pt x="25979" y="0"/>
                        </a:cubicBezTo>
                        <a:cubicBezTo>
                          <a:pt x="40354" y="0"/>
                          <a:pt x="51959" y="4193"/>
                          <a:pt x="51959" y="9433"/>
                        </a:cubicBezTo>
                        <a:close/>
                      </a:path>
                    </a:pathLst>
                  </a:custGeom>
                  <a:solidFill>
                    <a:srgbClr val="8E634C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28" name="Google Shape;1267;p40">
                    <a:extLst>
                      <a:ext uri="{FF2B5EF4-FFF2-40B4-BE49-F238E27FC236}">
                        <a16:creationId xmlns:a16="http://schemas.microsoft.com/office/drawing/2014/main" id="{3F6DE25D-E5FA-01FD-5325-2CD1DCAEB2C5}"/>
                      </a:ext>
                    </a:extLst>
                  </p:cNvPr>
                  <p:cNvSpPr/>
                  <p:nvPr/>
                </p:nvSpPr>
                <p:spPr>
                  <a:xfrm>
                    <a:off x="10449033" y="2461243"/>
                    <a:ext cx="34289" cy="988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4289" h="9882" extrusionOk="0">
                        <a:moveTo>
                          <a:pt x="34290" y="4941"/>
                        </a:moveTo>
                        <a:cubicBezTo>
                          <a:pt x="34290" y="7711"/>
                          <a:pt x="26653" y="9883"/>
                          <a:pt x="17144" y="9883"/>
                        </a:cubicBezTo>
                        <a:cubicBezTo>
                          <a:pt x="7636" y="9883"/>
                          <a:pt x="0" y="7637"/>
                          <a:pt x="0" y="4941"/>
                        </a:cubicBezTo>
                        <a:cubicBezTo>
                          <a:pt x="0" y="2246"/>
                          <a:pt x="7636" y="0"/>
                          <a:pt x="17144" y="0"/>
                        </a:cubicBezTo>
                        <a:cubicBezTo>
                          <a:pt x="26653" y="0"/>
                          <a:pt x="34290" y="2246"/>
                          <a:pt x="34290" y="4941"/>
                        </a:cubicBezTo>
                        <a:close/>
                      </a:path>
                    </a:pathLst>
                  </a:custGeom>
                  <a:solidFill>
                    <a:srgbClr val="8E634C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29" name="Google Shape;1268;p40">
                    <a:extLst>
                      <a:ext uri="{FF2B5EF4-FFF2-40B4-BE49-F238E27FC236}">
                        <a16:creationId xmlns:a16="http://schemas.microsoft.com/office/drawing/2014/main" id="{C9F5F160-E56D-5E65-3FA0-2BC896858DEC}"/>
                      </a:ext>
                    </a:extLst>
                  </p:cNvPr>
                  <p:cNvSpPr/>
                  <p:nvPr/>
                </p:nvSpPr>
                <p:spPr>
                  <a:xfrm>
                    <a:off x="10283123" y="2571076"/>
                    <a:ext cx="64686" cy="868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4686" h="8684" extrusionOk="0">
                        <a:moveTo>
                          <a:pt x="64687" y="4342"/>
                        </a:moveTo>
                        <a:cubicBezTo>
                          <a:pt x="64687" y="6738"/>
                          <a:pt x="50237" y="8685"/>
                          <a:pt x="32343" y="8685"/>
                        </a:cubicBezTo>
                        <a:cubicBezTo>
                          <a:pt x="14449" y="8685"/>
                          <a:pt x="0" y="6738"/>
                          <a:pt x="0" y="4342"/>
                        </a:cubicBezTo>
                        <a:cubicBezTo>
                          <a:pt x="0" y="1947"/>
                          <a:pt x="14449" y="0"/>
                          <a:pt x="32343" y="0"/>
                        </a:cubicBezTo>
                        <a:cubicBezTo>
                          <a:pt x="50237" y="0"/>
                          <a:pt x="64687" y="1947"/>
                          <a:pt x="64687" y="4342"/>
                        </a:cubicBezTo>
                        <a:close/>
                      </a:path>
                    </a:pathLst>
                  </a:custGeom>
                  <a:solidFill>
                    <a:srgbClr val="8E634C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30" name="Google Shape;1269;p40">
                    <a:extLst>
                      <a:ext uri="{FF2B5EF4-FFF2-40B4-BE49-F238E27FC236}">
                        <a16:creationId xmlns:a16="http://schemas.microsoft.com/office/drawing/2014/main" id="{26C79774-7E62-D9A5-60F1-1B01706C66E1}"/>
                      </a:ext>
                    </a:extLst>
                  </p:cNvPr>
                  <p:cNvSpPr/>
                  <p:nvPr/>
                </p:nvSpPr>
                <p:spPr>
                  <a:xfrm>
                    <a:off x="10068623" y="2223758"/>
                    <a:ext cx="72473" cy="3369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2473" h="33691" extrusionOk="0">
                        <a:moveTo>
                          <a:pt x="72474" y="16846"/>
                        </a:moveTo>
                        <a:cubicBezTo>
                          <a:pt x="72474" y="26129"/>
                          <a:pt x="56227" y="33691"/>
                          <a:pt x="36236" y="33691"/>
                        </a:cubicBezTo>
                        <a:cubicBezTo>
                          <a:pt x="16247" y="33691"/>
                          <a:pt x="0" y="26129"/>
                          <a:pt x="0" y="16846"/>
                        </a:cubicBezTo>
                        <a:cubicBezTo>
                          <a:pt x="0" y="7562"/>
                          <a:pt x="16247" y="0"/>
                          <a:pt x="36236" y="0"/>
                        </a:cubicBezTo>
                        <a:cubicBezTo>
                          <a:pt x="56227" y="0"/>
                          <a:pt x="72474" y="7562"/>
                          <a:pt x="72474" y="16846"/>
                        </a:cubicBezTo>
                        <a:close/>
                      </a:path>
                    </a:pathLst>
                  </a:custGeom>
                  <a:solidFill>
                    <a:srgbClr val="8E634C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31" name="Google Shape;1270;p40">
                    <a:extLst>
                      <a:ext uri="{FF2B5EF4-FFF2-40B4-BE49-F238E27FC236}">
                        <a16:creationId xmlns:a16="http://schemas.microsoft.com/office/drawing/2014/main" id="{7ABC1177-66FC-F122-BF31-BE2B3AA6B44D}"/>
                      </a:ext>
                    </a:extLst>
                  </p:cNvPr>
                  <p:cNvSpPr/>
                  <p:nvPr/>
                </p:nvSpPr>
                <p:spPr>
                  <a:xfrm>
                    <a:off x="10001840" y="2220090"/>
                    <a:ext cx="20514" cy="1692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514" h="16920" extrusionOk="0">
                        <a:moveTo>
                          <a:pt x="20515" y="8460"/>
                        </a:moveTo>
                        <a:cubicBezTo>
                          <a:pt x="20515" y="13102"/>
                          <a:pt x="15873" y="16920"/>
                          <a:pt x="10258" y="16920"/>
                        </a:cubicBezTo>
                        <a:cubicBezTo>
                          <a:pt x="4643" y="16920"/>
                          <a:pt x="0" y="13102"/>
                          <a:pt x="0" y="8460"/>
                        </a:cubicBezTo>
                        <a:cubicBezTo>
                          <a:pt x="0" y="3818"/>
                          <a:pt x="4643" y="0"/>
                          <a:pt x="10258" y="0"/>
                        </a:cubicBezTo>
                        <a:cubicBezTo>
                          <a:pt x="15873" y="0"/>
                          <a:pt x="20515" y="3818"/>
                          <a:pt x="20515" y="8460"/>
                        </a:cubicBezTo>
                        <a:close/>
                      </a:path>
                    </a:pathLst>
                  </a:custGeom>
                  <a:solidFill>
                    <a:srgbClr val="8E634C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32" name="Google Shape;1271;p40">
                    <a:extLst>
                      <a:ext uri="{FF2B5EF4-FFF2-40B4-BE49-F238E27FC236}">
                        <a16:creationId xmlns:a16="http://schemas.microsoft.com/office/drawing/2014/main" id="{71340025-3A5D-2D52-BC49-35E82AE0B2D4}"/>
                      </a:ext>
                    </a:extLst>
                  </p:cNvPr>
                  <p:cNvSpPr/>
                  <p:nvPr/>
                </p:nvSpPr>
                <p:spPr>
                  <a:xfrm>
                    <a:off x="10037927" y="2204742"/>
                    <a:ext cx="40579" cy="1167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0579" h="11679" extrusionOk="0">
                        <a:moveTo>
                          <a:pt x="40579" y="5840"/>
                        </a:moveTo>
                        <a:cubicBezTo>
                          <a:pt x="40579" y="9059"/>
                          <a:pt x="31445" y="11680"/>
                          <a:pt x="20289" y="11680"/>
                        </a:cubicBezTo>
                        <a:cubicBezTo>
                          <a:pt x="9134" y="11680"/>
                          <a:pt x="0" y="9059"/>
                          <a:pt x="0" y="5840"/>
                        </a:cubicBezTo>
                        <a:cubicBezTo>
                          <a:pt x="0" y="2620"/>
                          <a:pt x="9059" y="0"/>
                          <a:pt x="20289" y="0"/>
                        </a:cubicBezTo>
                        <a:cubicBezTo>
                          <a:pt x="31520" y="0"/>
                          <a:pt x="40579" y="2620"/>
                          <a:pt x="40579" y="5840"/>
                        </a:cubicBezTo>
                        <a:close/>
                      </a:path>
                    </a:pathLst>
                  </a:custGeom>
                  <a:solidFill>
                    <a:srgbClr val="8E634C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33" name="Google Shape;1272;p40">
                    <a:extLst>
                      <a:ext uri="{FF2B5EF4-FFF2-40B4-BE49-F238E27FC236}">
                        <a16:creationId xmlns:a16="http://schemas.microsoft.com/office/drawing/2014/main" id="{B9E10914-302E-F66F-E670-BFD90FDEE0ED}"/>
                      </a:ext>
                    </a:extLst>
                  </p:cNvPr>
                  <p:cNvSpPr/>
                  <p:nvPr/>
                </p:nvSpPr>
                <p:spPr>
                  <a:xfrm>
                    <a:off x="9911923" y="2237010"/>
                    <a:ext cx="41476" cy="1317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1476" h="13176" extrusionOk="0">
                        <a:moveTo>
                          <a:pt x="41477" y="6589"/>
                        </a:moveTo>
                        <a:cubicBezTo>
                          <a:pt x="41477" y="10257"/>
                          <a:pt x="32193" y="13177"/>
                          <a:pt x="20738" y="13177"/>
                        </a:cubicBezTo>
                        <a:cubicBezTo>
                          <a:pt x="9284" y="13177"/>
                          <a:pt x="0" y="10257"/>
                          <a:pt x="0" y="6589"/>
                        </a:cubicBezTo>
                        <a:cubicBezTo>
                          <a:pt x="0" y="2920"/>
                          <a:pt x="9284" y="0"/>
                          <a:pt x="20738" y="0"/>
                        </a:cubicBezTo>
                        <a:cubicBezTo>
                          <a:pt x="32193" y="0"/>
                          <a:pt x="41477" y="2995"/>
                          <a:pt x="41477" y="6589"/>
                        </a:cubicBezTo>
                        <a:close/>
                      </a:path>
                    </a:pathLst>
                  </a:custGeom>
                  <a:solidFill>
                    <a:srgbClr val="8E634C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34" name="Google Shape;1273;p40">
                    <a:extLst>
                      <a:ext uri="{FF2B5EF4-FFF2-40B4-BE49-F238E27FC236}">
                        <a16:creationId xmlns:a16="http://schemas.microsoft.com/office/drawing/2014/main" id="{C5C54DDC-9F67-BC0B-5D88-31865735AF5F}"/>
                      </a:ext>
                    </a:extLst>
                  </p:cNvPr>
                  <p:cNvSpPr/>
                  <p:nvPr/>
                </p:nvSpPr>
                <p:spPr>
                  <a:xfrm>
                    <a:off x="9944716" y="2204742"/>
                    <a:ext cx="49563" cy="726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9563" h="7262" extrusionOk="0">
                        <a:moveTo>
                          <a:pt x="49563" y="3669"/>
                        </a:moveTo>
                        <a:cubicBezTo>
                          <a:pt x="49563" y="5690"/>
                          <a:pt x="38482" y="7262"/>
                          <a:pt x="24781" y="7262"/>
                        </a:cubicBezTo>
                        <a:cubicBezTo>
                          <a:pt x="11080" y="7262"/>
                          <a:pt x="0" y="5615"/>
                          <a:pt x="0" y="3669"/>
                        </a:cubicBezTo>
                        <a:cubicBezTo>
                          <a:pt x="0" y="1722"/>
                          <a:pt x="11080" y="0"/>
                          <a:pt x="24781" y="0"/>
                        </a:cubicBezTo>
                        <a:cubicBezTo>
                          <a:pt x="38482" y="0"/>
                          <a:pt x="49563" y="1647"/>
                          <a:pt x="49563" y="3669"/>
                        </a:cubicBezTo>
                        <a:close/>
                      </a:path>
                    </a:pathLst>
                  </a:custGeom>
                  <a:solidFill>
                    <a:srgbClr val="8E634C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472" name="Google Shape;1274;p40">
                  <a:extLst>
                    <a:ext uri="{FF2B5EF4-FFF2-40B4-BE49-F238E27FC236}">
                      <a16:creationId xmlns:a16="http://schemas.microsoft.com/office/drawing/2014/main" id="{36694E74-8103-B0AA-4774-20E16D4BEB60}"/>
                    </a:ext>
                  </a:extLst>
                </p:cNvPr>
                <p:cNvSpPr/>
                <p:nvPr/>
              </p:nvSpPr>
              <p:spPr>
                <a:xfrm>
                  <a:off x="7727294" y="2188728"/>
                  <a:ext cx="2813679" cy="6729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13679" h="672941" extrusionOk="0">
                      <a:moveTo>
                        <a:pt x="1419468" y="23126"/>
                      </a:moveTo>
                      <a:cubicBezTo>
                        <a:pt x="1035165" y="23126"/>
                        <a:pt x="925931" y="-28908"/>
                        <a:pt x="481135" y="23126"/>
                      </a:cubicBezTo>
                      <a:cubicBezTo>
                        <a:pt x="420790" y="30164"/>
                        <a:pt x="261544" y="33084"/>
                        <a:pt x="321439" y="122927"/>
                      </a:cubicBezTo>
                      <a:cubicBezTo>
                        <a:pt x="336413" y="142917"/>
                        <a:pt x="391292" y="157890"/>
                        <a:pt x="386350" y="187838"/>
                      </a:cubicBezTo>
                      <a:cubicBezTo>
                        <a:pt x="381334" y="207828"/>
                        <a:pt x="291491" y="217786"/>
                        <a:pt x="271576" y="217786"/>
                      </a:cubicBezTo>
                      <a:cubicBezTo>
                        <a:pt x="196707" y="232759"/>
                        <a:pt x="-57848" y="257691"/>
                        <a:pt x="12005" y="392455"/>
                      </a:cubicBezTo>
                      <a:cubicBezTo>
                        <a:pt x="66884" y="507229"/>
                        <a:pt x="356403" y="547209"/>
                        <a:pt x="461219" y="567124"/>
                      </a:cubicBezTo>
                      <a:cubicBezTo>
                        <a:pt x="675869" y="607030"/>
                        <a:pt x="900476" y="622003"/>
                        <a:pt x="1120067" y="632036"/>
                      </a:cubicBezTo>
                      <a:cubicBezTo>
                        <a:pt x="1459448" y="652026"/>
                        <a:pt x="1813878" y="686915"/>
                        <a:pt x="2153259" y="667000"/>
                      </a:cubicBezTo>
                      <a:cubicBezTo>
                        <a:pt x="2208137" y="661983"/>
                        <a:pt x="2293039" y="661983"/>
                        <a:pt x="2327928" y="617062"/>
                      </a:cubicBezTo>
                      <a:cubicBezTo>
                        <a:pt x="2347918" y="587114"/>
                        <a:pt x="2332944" y="567124"/>
                        <a:pt x="2362892" y="542193"/>
                      </a:cubicBezTo>
                      <a:cubicBezTo>
                        <a:pt x="2392840" y="527219"/>
                        <a:pt x="2437761" y="522203"/>
                        <a:pt x="2472725" y="512245"/>
                      </a:cubicBezTo>
                      <a:cubicBezTo>
                        <a:pt x="2567584" y="487314"/>
                        <a:pt x="2762243" y="492255"/>
                        <a:pt x="2807164" y="372465"/>
                      </a:cubicBezTo>
                      <a:cubicBezTo>
                        <a:pt x="2852086" y="242717"/>
                        <a:pt x="2652486" y="277606"/>
                        <a:pt x="2582557" y="227743"/>
                      </a:cubicBezTo>
                      <a:cubicBezTo>
                        <a:pt x="2549016" y="203785"/>
                        <a:pt x="2541679" y="157142"/>
                        <a:pt x="2516224" y="127269"/>
                      </a:cubicBezTo>
                      <a:cubicBezTo>
                        <a:pt x="2490019" y="96573"/>
                        <a:pt x="2451612" y="82273"/>
                        <a:pt x="2413953" y="69845"/>
                      </a:cubicBezTo>
                      <a:cubicBezTo>
                        <a:pt x="2250738" y="16238"/>
                        <a:pt x="2053159" y="38624"/>
                        <a:pt x="1882757" y="33683"/>
                      </a:cubicBezTo>
                      <a:cubicBezTo>
                        <a:pt x="1728452" y="29265"/>
                        <a:pt x="1573997" y="23051"/>
                        <a:pt x="1419543" y="23051"/>
                      </a:cubicBezTo>
                      <a:close/>
                    </a:path>
                  </a:pathLst>
                </a:custGeom>
                <a:solidFill>
                  <a:srgbClr val="BA8057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468" name="Google Shape;1275;p40">
                <a:extLst>
                  <a:ext uri="{FF2B5EF4-FFF2-40B4-BE49-F238E27FC236}">
                    <a16:creationId xmlns:a16="http://schemas.microsoft.com/office/drawing/2014/main" id="{6C09CB58-B8A1-E8C3-189E-53565F0BF2BC}"/>
                  </a:ext>
                </a:extLst>
              </p:cNvPr>
              <p:cNvSpPr/>
              <p:nvPr/>
            </p:nvSpPr>
            <p:spPr>
              <a:xfrm>
                <a:off x="5299622" y="4174400"/>
                <a:ext cx="3497733" cy="219977"/>
              </a:xfrm>
              <a:custGeom>
                <a:avLst/>
                <a:gdLst/>
                <a:ahLst/>
                <a:cxnLst/>
                <a:rect l="l" t="t" r="r" b="b"/>
                <a:pathLst>
                  <a:path w="2416396" h="151970" extrusionOk="0">
                    <a:moveTo>
                      <a:pt x="28618" y="74618"/>
                    </a:moveTo>
                    <a:cubicBezTo>
                      <a:pt x="44041" y="66906"/>
                      <a:pt x="87764" y="54029"/>
                      <a:pt x="95476" y="72072"/>
                    </a:cubicBezTo>
                    <a:lnTo>
                      <a:pt x="98021" y="74618"/>
                    </a:lnTo>
                    <a:cubicBezTo>
                      <a:pt x="108278" y="59195"/>
                      <a:pt x="193180" y="25803"/>
                      <a:pt x="185468" y="82329"/>
                    </a:cubicBezTo>
                    <a:cubicBezTo>
                      <a:pt x="231737" y="36060"/>
                      <a:pt x="334607" y="-28253"/>
                      <a:pt x="388588" y="54029"/>
                    </a:cubicBezTo>
                    <a:cubicBezTo>
                      <a:pt x="393080" y="60692"/>
                      <a:pt x="396225" y="66981"/>
                      <a:pt x="398471" y="72970"/>
                    </a:cubicBezTo>
                    <a:cubicBezTo>
                      <a:pt x="398995" y="71398"/>
                      <a:pt x="399519" y="69826"/>
                      <a:pt x="400192" y="68179"/>
                    </a:cubicBezTo>
                    <a:cubicBezTo>
                      <a:pt x="416888" y="30894"/>
                      <a:pt x="458066" y="14198"/>
                      <a:pt x="496624" y="21910"/>
                    </a:cubicBezTo>
                    <a:cubicBezTo>
                      <a:pt x="512047" y="24455"/>
                      <a:pt x="526197" y="32167"/>
                      <a:pt x="528743" y="47590"/>
                    </a:cubicBezTo>
                    <a:lnTo>
                      <a:pt x="527470" y="46317"/>
                    </a:lnTo>
                    <a:cubicBezTo>
                      <a:pt x="527470" y="47590"/>
                      <a:pt x="524924" y="50210"/>
                      <a:pt x="526197" y="50210"/>
                    </a:cubicBezTo>
                    <a:cubicBezTo>
                      <a:pt x="546786" y="28348"/>
                      <a:pt x="584071" y="11653"/>
                      <a:pt x="612296" y="7759"/>
                    </a:cubicBezTo>
                    <a:cubicBezTo>
                      <a:pt x="627719" y="6487"/>
                      <a:pt x="648308" y="9032"/>
                      <a:pt x="662459" y="15471"/>
                    </a:cubicBezTo>
                    <a:cubicBezTo>
                      <a:pt x="681775" y="25803"/>
                      <a:pt x="679154" y="38606"/>
                      <a:pt x="679154" y="57922"/>
                    </a:cubicBezTo>
                    <a:cubicBezTo>
                      <a:pt x="702289" y="30894"/>
                      <a:pt x="789736" y="6487"/>
                      <a:pt x="787116" y="64360"/>
                    </a:cubicBezTo>
                    <a:cubicBezTo>
                      <a:pt x="789661" y="63088"/>
                      <a:pt x="792282" y="59195"/>
                      <a:pt x="794827" y="57922"/>
                    </a:cubicBezTo>
                    <a:cubicBezTo>
                      <a:pt x="811523" y="51483"/>
                      <a:pt x="824400" y="34787"/>
                      <a:pt x="843717" y="27076"/>
                    </a:cubicBezTo>
                    <a:cubicBezTo>
                      <a:pt x="863033" y="19364"/>
                      <a:pt x="882274" y="12925"/>
                      <a:pt x="902863" y="14198"/>
                    </a:cubicBezTo>
                    <a:cubicBezTo>
                      <a:pt x="911323" y="14872"/>
                      <a:pt x="919484" y="17118"/>
                      <a:pt x="926971" y="20562"/>
                    </a:cubicBezTo>
                    <a:cubicBezTo>
                      <a:pt x="941121" y="5438"/>
                      <a:pt x="964630" y="946"/>
                      <a:pt x="987540" y="48"/>
                    </a:cubicBezTo>
                    <a:cubicBezTo>
                      <a:pt x="1027370" y="-1225"/>
                      <a:pt x="1049232" y="23182"/>
                      <a:pt x="1081426" y="37333"/>
                    </a:cubicBezTo>
                    <a:cubicBezTo>
                      <a:pt x="1092955" y="-25632"/>
                      <a:pt x="1197098" y="18017"/>
                      <a:pt x="1221580" y="46317"/>
                    </a:cubicBezTo>
                    <a:cubicBezTo>
                      <a:pt x="1225399" y="-5118"/>
                      <a:pt x="1335980" y="3866"/>
                      <a:pt x="1348858" y="47590"/>
                    </a:cubicBezTo>
                    <a:cubicBezTo>
                      <a:pt x="1379554" y="572"/>
                      <a:pt x="1425598" y="22658"/>
                      <a:pt x="1455546" y="55002"/>
                    </a:cubicBezTo>
                    <a:cubicBezTo>
                      <a:pt x="1465279" y="32466"/>
                      <a:pt x="1487815" y="16145"/>
                      <a:pt x="1513420" y="14123"/>
                    </a:cubicBezTo>
                    <a:cubicBezTo>
                      <a:pt x="1534009" y="12851"/>
                      <a:pt x="1553250" y="19289"/>
                      <a:pt x="1572566" y="27001"/>
                    </a:cubicBezTo>
                    <a:cubicBezTo>
                      <a:pt x="1591882" y="34712"/>
                      <a:pt x="1604685" y="51408"/>
                      <a:pt x="1621381" y="57847"/>
                    </a:cubicBezTo>
                    <a:cubicBezTo>
                      <a:pt x="1623926" y="59120"/>
                      <a:pt x="1626546" y="63013"/>
                      <a:pt x="1629093" y="64286"/>
                    </a:cubicBezTo>
                    <a:cubicBezTo>
                      <a:pt x="1626546" y="6412"/>
                      <a:pt x="1713919" y="30894"/>
                      <a:pt x="1737053" y="57847"/>
                    </a:cubicBezTo>
                    <a:cubicBezTo>
                      <a:pt x="1737053" y="38531"/>
                      <a:pt x="1734508" y="25728"/>
                      <a:pt x="1753749" y="15396"/>
                    </a:cubicBezTo>
                    <a:cubicBezTo>
                      <a:pt x="1767899" y="8957"/>
                      <a:pt x="1788413" y="6412"/>
                      <a:pt x="1803912" y="7685"/>
                    </a:cubicBezTo>
                    <a:cubicBezTo>
                      <a:pt x="1832212" y="11503"/>
                      <a:pt x="1869497" y="28274"/>
                      <a:pt x="1890011" y="50135"/>
                    </a:cubicBezTo>
                    <a:cubicBezTo>
                      <a:pt x="1891283" y="50135"/>
                      <a:pt x="1888738" y="47590"/>
                      <a:pt x="1888738" y="46242"/>
                    </a:cubicBezTo>
                    <a:lnTo>
                      <a:pt x="1887466" y="47515"/>
                    </a:lnTo>
                    <a:cubicBezTo>
                      <a:pt x="1890011" y="32092"/>
                      <a:pt x="1904161" y="24380"/>
                      <a:pt x="1919584" y="21835"/>
                    </a:cubicBezTo>
                    <a:cubicBezTo>
                      <a:pt x="1958142" y="14123"/>
                      <a:pt x="1999320" y="30819"/>
                      <a:pt x="2016015" y="68104"/>
                    </a:cubicBezTo>
                    <a:cubicBezTo>
                      <a:pt x="2016615" y="69751"/>
                      <a:pt x="2017138" y="71323"/>
                      <a:pt x="2017662" y="72895"/>
                    </a:cubicBezTo>
                    <a:cubicBezTo>
                      <a:pt x="2019908" y="66981"/>
                      <a:pt x="2023053" y="60692"/>
                      <a:pt x="2027545" y="53954"/>
                    </a:cubicBezTo>
                    <a:cubicBezTo>
                      <a:pt x="2081526" y="-28327"/>
                      <a:pt x="2184396" y="35985"/>
                      <a:pt x="2230665" y="82254"/>
                    </a:cubicBezTo>
                    <a:cubicBezTo>
                      <a:pt x="2222953" y="25728"/>
                      <a:pt x="2307779" y="59120"/>
                      <a:pt x="2318111" y="74543"/>
                    </a:cubicBezTo>
                    <a:lnTo>
                      <a:pt x="2320658" y="71997"/>
                    </a:lnTo>
                    <a:cubicBezTo>
                      <a:pt x="2328368" y="54029"/>
                      <a:pt x="2372093" y="66831"/>
                      <a:pt x="2387515" y="74543"/>
                    </a:cubicBezTo>
                    <a:cubicBezTo>
                      <a:pt x="2405559" y="82254"/>
                      <a:pt x="2431238" y="110555"/>
                      <a:pt x="2405559" y="125978"/>
                    </a:cubicBezTo>
                    <a:cubicBezTo>
                      <a:pt x="2392682" y="133689"/>
                      <a:pt x="2356669" y="120812"/>
                      <a:pt x="2341247" y="115721"/>
                    </a:cubicBezTo>
                    <a:cubicBezTo>
                      <a:pt x="2366926" y="141401"/>
                      <a:pt x="2328368" y="149112"/>
                      <a:pt x="2307854" y="146567"/>
                    </a:cubicBezTo>
                    <a:cubicBezTo>
                      <a:pt x="2287265" y="144021"/>
                      <a:pt x="2266751" y="128598"/>
                      <a:pt x="2251329" y="115721"/>
                    </a:cubicBezTo>
                    <a:cubicBezTo>
                      <a:pt x="2261586" y="141401"/>
                      <a:pt x="2223028" y="151733"/>
                      <a:pt x="2202439" y="151733"/>
                    </a:cubicBezTo>
                    <a:cubicBezTo>
                      <a:pt x="2176759" y="151733"/>
                      <a:pt x="2158716" y="136310"/>
                      <a:pt x="2148459" y="113175"/>
                    </a:cubicBezTo>
                    <a:cubicBezTo>
                      <a:pt x="2158116" y="153679"/>
                      <a:pt x="2047610" y="156524"/>
                      <a:pt x="2020058" y="113175"/>
                    </a:cubicBezTo>
                    <a:cubicBezTo>
                      <a:pt x="2014143" y="129496"/>
                      <a:pt x="1997822" y="139828"/>
                      <a:pt x="1971019" y="142823"/>
                    </a:cubicBezTo>
                    <a:cubicBezTo>
                      <a:pt x="1953050" y="145369"/>
                      <a:pt x="1933734" y="144096"/>
                      <a:pt x="1914418" y="140278"/>
                    </a:cubicBezTo>
                    <a:cubicBezTo>
                      <a:pt x="1905433" y="137732"/>
                      <a:pt x="1896450" y="135112"/>
                      <a:pt x="1888738" y="131293"/>
                    </a:cubicBezTo>
                    <a:cubicBezTo>
                      <a:pt x="1886193" y="131293"/>
                      <a:pt x="1866877" y="118416"/>
                      <a:pt x="1865604" y="119764"/>
                    </a:cubicBezTo>
                    <a:cubicBezTo>
                      <a:pt x="1864780" y="119764"/>
                      <a:pt x="1863882" y="119337"/>
                      <a:pt x="1863058" y="118491"/>
                    </a:cubicBezTo>
                    <a:cubicBezTo>
                      <a:pt x="1875936" y="144171"/>
                      <a:pt x="1827046" y="144171"/>
                      <a:pt x="1814169" y="144171"/>
                    </a:cubicBezTo>
                    <a:cubicBezTo>
                      <a:pt x="1789761" y="144171"/>
                      <a:pt x="1756295" y="137732"/>
                      <a:pt x="1742145" y="117143"/>
                    </a:cubicBezTo>
                    <a:cubicBezTo>
                      <a:pt x="1739599" y="141550"/>
                      <a:pt x="1694603" y="150535"/>
                      <a:pt x="1675286" y="151882"/>
                    </a:cubicBezTo>
                    <a:cubicBezTo>
                      <a:pt x="1644440" y="153155"/>
                      <a:pt x="1618761" y="139005"/>
                      <a:pt x="1598172" y="118491"/>
                    </a:cubicBezTo>
                    <a:cubicBezTo>
                      <a:pt x="1602064" y="157647"/>
                      <a:pt x="1513794" y="155027"/>
                      <a:pt x="1471868" y="119838"/>
                    </a:cubicBezTo>
                    <a:cubicBezTo>
                      <a:pt x="1446637" y="155027"/>
                      <a:pt x="1367650" y="112651"/>
                      <a:pt x="1343692" y="96629"/>
                    </a:cubicBezTo>
                    <a:cubicBezTo>
                      <a:pt x="1338526" y="130021"/>
                      <a:pt x="1306407" y="131368"/>
                      <a:pt x="1279379" y="127475"/>
                    </a:cubicBezTo>
                    <a:cubicBezTo>
                      <a:pt x="1245988" y="123657"/>
                      <a:pt x="1227944" y="105613"/>
                      <a:pt x="1200916" y="90190"/>
                    </a:cubicBezTo>
                    <a:cubicBezTo>
                      <a:pt x="1185493" y="123582"/>
                      <a:pt x="1164904" y="132641"/>
                      <a:pt x="1127620" y="131368"/>
                    </a:cubicBezTo>
                    <a:cubicBezTo>
                      <a:pt x="1110924" y="131368"/>
                      <a:pt x="1094228" y="128823"/>
                      <a:pt x="1077458" y="124930"/>
                    </a:cubicBezTo>
                    <a:cubicBezTo>
                      <a:pt x="1063307" y="121036"/>
                      <a:pt x="1050430" y="110779"/>
                      <a:pt x="1036354" y="105613"/>
                    </a:cubicBezTo>
                    <a:cubicBezTo>
                      <a:pt x="1027744" y="151658"/>
                      <a:pt x="981775" y="143197"/>
                      <a:pt x="948683" y="115945"/>
                    </a:cubicBezTo>
                    <a:cubicBezTo>
                      <a:pt x="908927" y="154802"/>
                      <a:pt x="813993" y="158995"/>
                      <a:pt x="818036" y="118491"/>
                    </a:cubicBezTo>
                    <a:cubicBezTo>
                      <a:pt x="797447" y="139080"/>
                      <a:pt x="771767" y="153230"/>
                      <a:pt x="740921" y="151882"/>
                    </a:cubicBezTo>
                    <a:cubicBezTo>
                      <a:pt x="721605" y="150610"/>
                      <a:pt x="676609" y="141625"/>
                      <a:pt x="674063" y="117143"/>
                    </a:cubicBezTo>
                    <a:cubicBezTo>
                      <a:pt x="659913" y="137732"/>
                      <a:pt x="626522" y="144171"/>
                      <a:pt x="602039" y="144171"/>
                    </a:cubicBezTo>
                    <a:cubicBezTo>
                      <a:pt x="589162" y="144171"/>
                      <a:pt x="540347" y="144171"/>
                      <a:pt x="553225" y="118491"/>
                    </a:cubicBezTo>
                    <a:cubicBezTo>
                      <a:pt x="552379" y="119337"/>
                      <a:pt x="551525" y="119764"/>
                      <a:pt x="550679" y="119764"/>
                    </a:cubicBezTo>
                    <a:cubicBezTo>
                      <a:pt x="549407" y="118491"/>
                      <a:pt x="530090" y="131293"/>
                      <a:pt x="527545" y="131293"/>
                    </a:cubicBezTo>
                    <a:cubicBezTo>
                      <a:pt x="519833" y="135187"/>
                      <a:pt x="510849" y="137732"/>
                      <a:pt x="501865" y="140278"/>
                    </a:cubicBezTo>
                    <a:cubicBezTo>
                      <a:pt x="482548" y="144096"/>
                      <a:pt x="463307" y="145444"/>
                      <a:pt x="445339" y="142823"/>
                    </a:cubicBezTo>
                    <a:cubicBezTo>
                      <a:pt x="418535" y="139828"/>
                      <a:pt x="402214" y="129496"/>
                      <a:pt x="396299" y="113175"/>
                    </a:cubicBezTo>
                    <a:cubicBezTo>
                      <a:pt x="368748" y="156599"/>
                      <a:pt x="258241" y="153754"/>
                      <a:pt x="267899" y="113175"/>
                    </a:cubicBezTo>
                    <a:cubicBezTo>
                      <a:pt x="257642" y="136310"/>
                      <a:pt x="239599" y="151733"/>
                      <a:pt x="213919" y="151733"/>
                    </a:cubicBezTo>
                    <a:cubicBezTo>
                      <a:pt x="193330" y="151733"/>
                      <a:pt x="154772" y="141476"/>
                      <a:pt x="165104" y="115721"/>
                    </a:cubicBezTo>
                    <a:cubicBezTo>
                      <a:pt x="149681" y="128598"/>
                      <a:pt x="129092" y="144021"/>
                      <a:pt x="108503" y="146567"/>
                    </a:cubicBezTo>
                    <a:cubicBezTo>
                      <a:pt x="87914" y="149112"/>
                      <a:pt x="49356" y="141401"/>
                      <a:pt x="75111" y="115721"/>
                    </a:cubicBezTo>
                    <a:cubicBezTo>
                      <a:pt x="59688" y="120887"/>
                      <a:pt x="23676" y="133689"/>
                      <a:pt x="10874" y="125978"/>
                    </a:cubicBezTo>
                    <a:cubicBezTo>
                      <a:pt x="-14881" y="110555"/>
                      <a:pt x="10874" y="82254"/>
                      <a:pt x="28842" y="74543"/>
                    </a:cubicBezTo>
                    <a:close/>
                  </a:path>
                </a:pathLst>
              </a:custGeom>
              <a:solidFill>
                <a:srgbClr val="68442A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9" name="Google Shape;1276;p40">
                <a:extLst>
                  <a:ext uri="{FF2B5EF4-FFF2-40B4-BE49-F238E27FC236}">
                    <a16:creationId xmlns:a16="http://schemas.microsoft.com/office/drawing/2014/main" id="{D0BEA452-9C2C-0675-A0C5-738C804C9C9C}"/>
                  </a:ext>
                </a:extLst>
              </p:cNvPr>
              <p:cNvSpPr/>
              <p:nvPr/>
            </p:nvSpPr>
            <p:spPr>
              <a:xfrm>
                <a:off x="5159950" y="4511754"/>
                <a:ext cx="3706893" cy="280168"/>
              </a:xfrm>
              <a:custGeom>
                <a:avLst/>
                <a:gdLst/>
                <a:ahLst/>
                <a:cxnLst/>
                <a:rect l="l" t="t" r="r" b="b"/>
                <a:pathLst>
                  <a:path w="2560893" h="193553" extrusionOk="0">
                    <a:moveTo>
                      <a:pt x="2215448" y="149427"/>
                    </a:moveTo>
                    <a:cubicBezTo>
                      <a:pt x="2245396" y="134453"/>
                      <a:pt x="2290317" y="129436"/>
                      <a:pt x="2325282" y="119479"/>
                    </a:cubicBezTo>
                    <a:cubicBezTo>
                      <a:pt x="2385027" y="103756"/>
                      <a:pt x="2484303" y="99863"/>
                      <a:pt x="2560894" y="69317"/>
                    </a:cubicBezTo>
                    <a:cubicBezTo>
                      <a:pt x="2494860" y="21026"/>
                      <a:pt x="2399102" y="-15510"/>
                      <a:pt x="2343699" y="68942"/>
                    </a:cubicBezTo>
                    <a:cubicBezTo>
                      <a:pt x="2338009" y="77477"/>
                      <a:pt x="2333967" y="85488"/>
                      <a:pt x="2331122" y="93050"/>
                    </a:cubicBezTo>
                    <a:cubicBezTo>
                      <a:pt x="2330447" y="91029"/>
                      <a:pt x="2329774" y="89007"/>
                      <a:pt x="2328950" y="86986"/>
                    </a:cubicBezTo>
                    <a:cubicBezTo>
                      <a:pt x="2307613" y="39444"/>
                      <a:pt x="2255129" y="18106"/>
                      <a:pt x="2205940" y="27989"/>
                    </a:cubicBezTo>
                    <a:cubicBezTo>
                      <a:pt x="2186249" y="31283"/>
                      <a:pt x="2168207" y="41091"/>
                      <a:pt x="2164912" y="60782"/>
                    </a:cubicBezTo>
                    <a:lnTo>
                      <a:pt x="2166559" y="59135"/>
                    </a:lnTo>
                    <a:cubicBezTo>
                      <a:pt x="2166559" y="60782"/>
                      <a:pt x="2169853" y="64076"/>
                      <a:pt x="2168207" y="64076"/>
                    </a:cubicBezTo>
                    <a:cubicBezTo>
                      <a:pt x="2142002" y="36225"/>
                      <a:pt x="2094386" y="14887"/>
                      <a:pt x="2058298" y="9946"/>
                    </a:cubicBezTo>
                    <a:cubicBezTo>
                      <a:pt x="2038608" y="8298"/>
                      <a:pt x="2012404" y="11593"/>
                      <a:pt x="1994360" y="19753"/>
                    </a:cubicBezTo>
                    <a:cubicBezTo>
                      <a:pt x="1969729" y="32855"/>
                      <a:pt x="1973023" y="49252"/>
                      <a:pt x="1973023" y="73884"/>
                    </a:cubicBezTo>
                    <a:cubicBezTo>
                      <a:pt x="1943525" y="39444"/>
                      <a:pt x="1831970" y="8298"/>
                      <a:pt x="1835263" y="82119"/>
                    </a:cubicBezTo>
                    <a:cubicBezTo>
                      <a:pt x="1831970" y="80472"/>
                      <a:pt x="1828675" y="75531"/>
                      <a:pt x="1825456" y="73884"/>
                    </a:cubicBezTo>
                    <a:cubicBezTo>
                      <a:pt x="1804119" y="65723"/>
                      <a:pt x="1787722" y="44385"/>
                      <a:pt x="1763164" y="34503"/>
                    </a:cubicBezTo>
                    <a:cubicBezTo>
                      <a:pt x="1738533" y="24695"/>
                      <a:pt x="1713901" y="16459"/>
                      <a:pt x="1687697" y="18106"/>
                    </a:cubicBezTo>
                    <a:cubicBezTo>
                      <a:pt x="1676916" y="18930"/>
                      <a:pt x="1666509" y="21775"/>
                      <a:pt x="1657001" y="26267"/>
                    </a:cubicBezTo>
                    <a:cubicBezTo>
                      <a:pt x="1638882" y="6951"/>
                      <a:pt x="1608935" y="1186"/>
                      <a:pt x="1579735" y="63"/>
                    </a:cubicBezTo>
                    <a:cubicBezTo>
                      <a:pt x="1528900" y="-1584"/>
                      <a:pt x="1500974" y="29561"/>
                      <a:pt x="1460020" y="47605"/>
                    </a:cubicBezTo>
                    <a:cubicBezTo>
                      <a:pt x="1445271" y="-32730"/>
                      <a:pt x="1312453" y="23048"/>
                      <a:pt x="1281233" y="59060"/>
                    </a:cubicBezTo>
                    <a:cubicBezTo>
                      <a:pt x="1276292" y="-6526"/>
                      <a:pt x="1135239" y="4929"/>
                      <a:pt x="1118842" y="60707"/>
                    </a:cubicBezTo>
                    <a:cubicBezTo>
                      <a:pt x="1079686" y="737"/>
                      <a:pt x="1020914" y="28887"/>
                      <a:pt x="982806" y="70215"/>
                    </a:cubicBezTo>
                    <a:cubicBezTo>
                      <a:pt x="970377" y="41465"/>
                      <a:pt x="941628" y="20652"/>
                      <a:pt x="908984" y="18106"/>
                    </a:cubicBezTo>
                    <a:cubicBezTo>
                      <a:pt x="882705" y="16459"/>
                      <a:pt x="858148" y="24695"/>
                      <a:pt x="833517" y="34503"/>
                    </a:cubicBezTo>
                    <a:cubicBezTo>
                      <a:pt x="808885" y="44310"/>
                      <a:pt x="792488" y="65648"/>
                      <a:pt x="771226" y="73884"/>
                    </a:cubicBezTo>
                    <a:cubicBezTo>
                      <a:pt x="767931" y="75531"/>
                      <a:pt x="764637" y="80472"/>
                      <a:pt x="761343" y="82119"/>
                    </a:cubicBezTo>
                    <a:cubicBezTo>
                      <a:pt x="764637" y="8298"/>
                      <a:pt x="653082" y="39444"/>
                      <a:pt x="623584" y="73884"/>
                    </a:cubicBezTo>
                    <a:cubicBezTo>
                      <a:pt x="623584" y="49252"/>
                      <a:pt x="626878" y="32930"/>
                      <a:pt x="602246" y="19753"/>
                    </a:cubicBezTo>
                    <a:cubicBezTo>
                      <a:pt x="584203" y="11593"/>
                      <a:pt x="557998" y="8298"/>
                      <a:pt x="538308" y="9946"/>
                    </a:cubicBezTo>
                    <a:cubicBezTo>
                      <a:pt x="502221" y="14887"/>
                      <a:pt x="454679" y="36150"/>
                      <a:pt x="428400" y="64076"/>
                    </a:cubicBezTo>
                    <a:cubicBezTo>
                      <a:pt x="426753" y="64076"/>
                      <a:pt x="430048" y="60782"/>
                      <a:pt x="430048" y="59135"/>
                    </a:cubicBezTo>
                    <a:lnTo>
                      <a:pt x="431694" y="60782"/>
                    </a:lnTo>
                    <a:cubicBezTo>
                      <a:pt x="428400" y="41091"/>
                      <a:pt x="410357" y="31283"/>
                      <a:pt x="390666" y="27989"/>
                    </a:cubicBezTo>
                    <a:cubicBezTo>
                      <a:pt x="341477" y="18106"/>
                      <a:pt x="288994" y="39444"/>
                      <a:pt x="267657" y="86986"/>
                    </a:cubicBezTo>
                    <a:cubicBezTo>
                      <a:pt x="266833" y="89082"/>
                      <a:pt x="266234" y="91029"/>
                      <a:pt x="265486" y="93050"/>
                    </a:cubicBezTo>
                    <a:cubicBezTo>
                      <a:pt x="262641" y="85488"/>
                      <a:pt x="258597" y="77477"/>
                      <a:pt x="252833" y="68942"/>
                    </a:cubicBezTo>
                    <a:cubicBezTo>
                      <a:pt x="186274" y="-32430"/>
                      <a:pt x="61617" y="40567"/>
                      <a:pt x="0" y="98890"/>
                    </a:cubicBezTo>
                    <a:cubicBezTo>
                      <a:pt x="78463" y="129661"/>
                      <a:pt x="173621" y="148902"/>
                      <a:pt x="245271" y="162004"/>
                    </a:cubicBezTo>
                    <a:cubicBezTo>
                      <a:pt x="252309" y="156988"/>
                      <a:pt x="258148" y="151074"/>
                      <a:pt x="262491" y="144261"/>
                    </a:cubicBezTo>
                    <a:cubicBezTo>
                      <a:pt x="266084" y="154218"/>
                      <a:pt x="272823" y="162379"/>
                      <a:pt x="282556" y="168668"/>
                    </a:cubicBezTo>
                    <a:cubicBezTo>
                      <a:pt x="294160" y="170764"/>
                      <a:pt x="304642" y="172636"/>
                      <a:pt x="313776" y="174358"/>
                    </a:cubicBezTo>
                    <a:cubicBezTo>
                      <a:pt x="330546" y="177502"/>
                      <a:pt x="347392" y="180422"/>
                      <a:pt x="364312" y="183192"/>
                    </a:cubicBezTo>
                    <a:cubicBezTo>
                      <a:pt x="375168" y="182444"/>
                      <a:pt x="386174" y="180946"/>
                      <a:pt x="397180" y="178775"/>
                    </a:cubicBezTo>
                    <a:cubicBezTo>
                      <a:pt x="408635" y="175481"/>
                      <a:pt x="420165" y="172187"/>
                      <a:pt x="429973" y="167245"/>
                    </a:cubicBezTo>
                    <a:cubicBezTo>
                      <a:pt x="433267" y="167245"/>
                      <a:pt x="457824" y="150849"/>
                      <a:pt x="459471" y="152496"/>
                    </a:cubicBezTo>
                    <a:cubicBezTo>
                      <a:pt x="460571" y="152496"/>
                      <a:pt x="461664" y="151950"/>
                      <a:pt x="462765" y="150849"/>
                    </a:cubicBezTo>
                    <a:cubicBezTo>
                      <a:pt x="446369" y="183642"/>
                      <a:pt x="508660" y="183642"/>
                      <a:pt x="525056" y="183642"/>
                    </a:cubicBezTo>
                    <a:cubicBezTo>
                      <a:pt x="556202" y="183642"/>
                      <a:pt x="598877" y="175481"/>
                      <a:pt x="616920" y="149202"/>
                    </a:cubicBezTo>
                    <a:cubicBezTo>
                      <a:pt x="620215" y="180347"/>
                      <a:pt x="677564" y="191877"/>
                      <a:pt x="702196" y="193450"/>
                    </a:cubicBezTo>
                    <a:cubicBezTo>
                      <a:pt x="741577" y="195097"/>
                      <a:pt x="774370" y="177053"/>
                      <a:pt x="800574" y="150849"/>
                    </a:cubicBezTo>
                    <a:cubicBezTo>
                      <a:pt x="795558" y="200787"/>
                      <a:pt x="908236" y="197492"/>
                      <a:pt x="961767" y="152571"/>
                    </a:cubicBezTo>
                    <a:cubicBezTo>
                      <a:pt x="994036" y="197492"/>
                      <a:pt x="1094734" y="143362"/>
                      <a:pt x="1125356" y="122923"/>
                    </a:cubicBezTo>
                    <a:cubicBezTo>
                      <a:pt x="1131870" y="165598"/>
                      <a:pt x="1172898" y="167245"/>
                      <a:pt x="1207338" y="162304"/>
                    </a:cubicBezTo>
                    <a:cubicBezTo>
                      <a:pt x="1250013" y="157363"/>
                      <a:pt x="1272923" y="134378"/>
                      <a:pt x="1307362" y="114762"/>
                    </a:cubicBezTo>
                    <a:cubicBezTo>
                      <a:pt x="1327053" y="157363"/>
                      <a:pt x="1353257" y="168893"/>
                      <a:pt x="1400874" y="167245"/>
                    </a:cubicBezTo>
                    <a:cubicBezTo>
                      <a:pt x="1422212" y="167245"/>
                      <a:pt x="1443549" y="163951"/>
                      <a:pt x="1464812" y="159084"/>
                    </a:cubicBezTo>
                    <a:cubicBezTo>
                      <a:pt x="1482855" y="154143"/>
                      <a:pt x="1499251" y="141041"/>
                      <a:pt x="1517295" y="134453"/>
                    </a:cubicBezTo>
                    <a:cubicBezTo>
                      <a:pt x="1528226" y="193225"/>
                      <a:pt x="1586923" y="182444"/>
                      <a:pt x="1629150" y="147630"/>
                    </a:cubicBezTo>
                    <a:cubicBezTo>
                      <a:pt x="1679910" y="197193"/>
                      <a:pt x="1801049" y="202584"/>
                      <a:pt x="1795882" y="150849"/>
                    </a:cubicBezTo>
                    <a:cubicBezTo>
                      <a:pt x="1822086" y="177053"/>
                      <a:pt x="1854879" y="195097"/>
                      <a:pt x="1894260" y="193450"/>
                    </a:cubicBezTo>
                    <a:cubicBezTo>
                      <a:pt x="1918892" y="191802"/>
                      <a:pt x="1976242" y="180347"/>
                      <a:pt x="1979536" y="149202"/>
                    </a:cubicBezTo>
                    <a:cubicBezTo>
                      <a:pt x="1997580" y="175481"/>
                      <a:pt x="2040255" y="183642"/>
                      <a:pt x="2071400" y="183642"/>
                    </a:cubicBezTo>
                    <a:cubicBezTo>
                      <a:pt x="2087797" y="183642"/>
                      <a:pt x="2150088" y="183642"/>
                      <a:pt x="2133692" y="150849"/>
                    </a:cubicBezTo>
                    <a:cubicBezTo>
                      <a:pt x="2134814" y="151950"/>
                      <a:pt x="2135863" y="152496"/>
                      <a:pt x="2136986" y="152496"/>
                    </a:cubicBezTo>
                    <a:cubicBezTo>
                      <a:pt x="2138633" y="150849"/>
                      <a:pt x="2163265" y="167245"/>
                      <a:pt x="2166484" y="167245"/>
                    </a:cubicBezTo>
                    <a:cubicBezTo>
                      <a:pt x="2175394" y="171663"/>
                      <a:pt x="2185576" y="174807"/>
                      <a:pt x="2195983" y="177802"/>
                    </a:cubicBezTo>
                    <a:cubicBezTo>
                      <a:pt x="2198678" y="168518"/>
                      <a:pt x="2203470" y="159309"/>
                      <a:pt x="2215373" y="149352"/>
                    </a:cubicBezTo>
                    <a:close/>
                  </a:path>
                </a:pathLst>
              </a:custGeom>
              <a:solidFill>
                <a:srgbClr val="68442A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0" name="Google Shape;1277;p40">
                <a:extLst>
                  <a:ext uri="{FF2B5EF4-FFF2-40B4-BE49-F238E27FC236}">
                    <a16:creationId xmlns:a16="http://schemas.microsoft.com/office/drawing/2014/main" id="{D980543C-ABAD-4526-3F59-E74775018EED}"/>
                  </a:ext>
                </a:extLst>
              </p:cNvPr>
              <p:cNvSpPr/>
              <p:nvPr/>
            </p:nvSpPr>
            <p:spPr>
              <a:xfrm>
                <a:off x="5385550" y="3887525"/>
                <a:ext cx="3153397" cy="219977"/>
              </a:xfrm>
              <a:custGeom>
                <a:avLst/>
                <a:gdLst/>
                <a:ahLst/>
                <a:cxnLst/>
                <a:rect l="l" t="t" r="r" b="b"/>
                <a:pathLst>
                  <a:path w="2416396" h="151970" extrusionOk="0">
                    <a:moveTo>
                      <a:pt x="28618" y="74618"/>
                    </a:moveTo>
                    <a:cubicBezTo>
                      <a:pt x="44041" y="66906"/>
                      <a:pt x="87764" y="54029"/>
                      <a:pt x="95476" y="72072"/>
                    </a:cubicBezTo>
                    <a:lnTo>
                      <a:pt x="98021" y="74618"/>
                    </a:lnTo>
                    <a:cubicBezTo>
                      <a:pt x="108278" y="59195"/>
                      <a:pt x="193180" y="25803"/>
                      <a:pt x="185468" y="82329"/>
                    </a:cubicBezTo>
                    <a:cubicBezTo>
                      <a:pt x="231737" y="36060"/>
                      <a:pt x="334607" y="-28253"/>
                      <a:pt x="388588" y="54029"/>
                    </a:cubicBezTo>
                    <a:cubicBezTo>
                      <a:pt x="393080" y="60692"/>
                      <a:pt x="396225" y="66981"/>
                      <a:pt x="398471" y="72970"/>
                    </a:cubicBezTo>
                    <a:cubicBezTo>
                      <a:pt x="398995" y="71398"/>
                      <a:pt x="399519" y="69826"/>
                      <a:pt x="400192" y="68179"/>
                    </a:cubicBezTo>
                    <a:cubicBezTo>
                      <a:pt x="416888" y="30894"/>
                      <a:pt x="458066" y="14198"/>
                      <a:pt x="496624" y="21910"/>
                    </a:cubicBezTo>
                    <a:cubicBezTo>
                      <a:pt x="512047" y="24455"/>
                      <a:pt x="526197" y="32167"/>
                      <a:pt x="528743" y="47590"/>
                    </a:cubicBezTo>
                    <a:lnTo>
                      <a:pt x="527470" y="46317"/>
                    </a:lnTo>
                    <a:cubicBezTo>
                      <a:pt x="527470" y="47590"/>
                      <a:pt x="524924" y="50210"/>
                      <a:pt x="526197" y="50210"/>
                    </a:cubicBezTo>
                    <a:cubicBezTo>
                      <a:pt x="546786" y="28348"/>
                      <a:pt x="584071" y="11653"/>
                      <a:pt x="612296" y="7759"/>
                    </a:cubicBezTo>
                    <a:cubicBezTo>
                      <a:pt x="627719" y="6487"/>
                      <a:pt x="648308" y="9032"/>
                      <a:pt x="662459" y="15471"/>
                    </a:cubicBezTo>
                    <a:cubicBezTo>
                      <a:pt x="681775" y="25803"/>
                      <a:pt x="679154" y="38606"/>
                      <a:pt x="679154" y="57922"/>
                    </a:cubicBezTo>
                    <a:cubicBezTo>
                      <a:pt x="702289" y="30894"/>
                      <a:pt x="789736" y="6487"/>
                      <a:pt x="787116" y="64360"/>
                    </a:cubicBezTo>
                    <a:cubicBezTo>
                      <a:pt x="789661" y="63088"/>
                      <a:pt x="792282" y="59195"/>
                      <a:pt x="794827" y="57922"/>
                    </a:cubicBezTo>
                    <a:cubicBezTo>
                      <a:pt x="811523" y="51483"/>
                      <a:pt x="824400" y="34787"/>
                      <a:pt x="843717" y="27076"/>
                    </a:cubicBezTo>
                    <a:cubicBezTo>
                      <a:pt x="863033" y="19364"/>
                      <a:pt x="882274" y="12925"/>
                      <a:pt x="902863" y="14198"/>
                    </a:cubicBezTo>
                    <a:cubicBezTo>
                      <a:pt x="911323" y="14872"/>
                      <a:pt x="919484" y="17118"/>
                      <a:pt x="926971" y="20562"/>
                    </a:cubicBezTo>
                    <a:cubicBezTo>
                      <a:pt x="941121" y="5438"/>
                      <a:pt x="964630" y="946"/>
                      <a:pt x="987540" y="48"/>
                    </a:cubicBezTo>
                    <a:cubicBezTo>
                      <a:pt x="1027370" y="-1225"/>
                      <a:pt x="1049232" y="23182"/>
                      <a:pt x="1081426" y="37333"/>
                    </a:cubicBezTo>
                    <a:cubicBezTo>
                      <a:pt x="1092955" y="-25632"/>
                      <a:pt x="1197098" y="18017"/>
                      <a:pt x="1221580" y="46317"/>
                    </a:cubicBezTo>
                    <a:cubicBezTo>
                      <a:pt x="1225399" y="-5118"/>
                      <a:pt x="1335980" y="3866"/>
                      <a:pt x="1348858" y="47590"/>
                    </a:cubicBezTo>
                    <a:cubicBezTo>
                      <a:pt x="1379554" y="572"/>
                      <a:pt x="1425598" y="22658"/>
                      <a:pt x="1455546" y="55002"/>
                    </a:cubicBezTo>
                    <a:cubicBezTo>
                      <a:pt x="1465279" y="32466"/>
                      <a:pt x="1487815" y="16145"/>
                      <a:pt x="1513420" y="14123"/>
                    </a:cubicBezTo>
                    <a:cubicBezTo>
                      <a:pt x="1534009" y="12851"/>
                      <a:pt x="1553250" y="19289"/>
                      <a:pt x="1572566" y="27001"/>
                    </a:cubicBezTo>
                    <a:cubicBezTo>
                      <a:pt x="1591882" y="34712"/>
                      <a:pt x="1604685" y="51408"/>
                      <a:pt x="1621381" y="57847"/>
                    </a:cubicBezTo>
                    <a:cubicBezTo>
                      <a:pt x="1623926" y="59120"/>
                      <a:pt x="1626546" y="63013"/>
                      <a:pt x="1629093" y="64286"/>
                    </a:cubicBezTo>
                    <a:cubicBezTo>
                      <a:pt x="1626546" y="6412"/>
                      <a:pt x="1713919" y="30894"/>
                      <a:pt x="1737053" y="57847"/>
                    </a:cubicBezTo>
                    <a:cubicBezTo>
                      <a:pt x="1737053" y="38531"/>
                      <a:pt x="1734508" y="25728"/>
                      <a:pt x="1753749" y="15396"/>
                    </a:cubicBezTo>
                    <a:cubicBezTo>
                      <a:pt x="1767899" y="8957"/>
                      <a:pt x="1788413" y="6412"/>
                      <a:pt x="1803912" y="7685"/>
                    </a:cubicBezTo>
                    <a:cubicBezTo>
                      <a:pt x="1832212" y="11503"/>
                      <a:pt x="1869497" y="28274"/>
                      <a:pt x="1890011" y="50135"/>
                    </a:cubicBezTo>
                    <a:cubicBezTo>
                      <a:pt x="1891283" y="50135"/>
                      <a:pt x="1888738" y="47590"/>
                      <a:pt x="1888738" y="46242"/>
                    </a:cubicBezTo>
                    <a:lnTo>
                      <a:pt x="1887466" y="47515"/>
                    </a:lnTo>
                    <a:cubicBezTo>
                      <a:pt x="1890011" y="32092"/>
                      <a:pt x="1904161" y="24380"/>
                      <a:pt x="1919584" y="21835"/>
                    </a:cubicBezTo>
                    <a:cubicBezTo>
                      <a:pt x="1958142" y="14123"/>
                      <a:pt x="1999320" y="30819"/>
                      <a:pt x="2016015" y="68104"/>
                    </a:cubicBezTo>
                    <a:cubicBezTo>
                      <a:pt x="2016615" y="69751"/>
                      <a:pt x="2017138" y="71323"/>
                      <a:pt x="2017662" y="72895"/>
                    </a:cubicBezTo>
                    <a:cubicBezTo>
                      <a:pt x="2019908" y="66981"/>
                      <a:pt x="2023053" y="60692"/>
                      <a:pt x="2027545" y="53954"/>
                    </a:cubicBezTo>
                    <a:cubicBezTo>
                      <a:pt x="2081526" y="-28327"/>
                      <a:pt x="2184396" y="35985"/>
                      <a:pt x="2230665" y="82254"/>
                    </a:cubicBezTo>
                    <a:cubicBezTo>
                      <a:pt x="2222953" y="25728"/>
                      <a:pt x="2307779" y="59120"/>
                      <a:pt x="2318111" y="74543"/>
                    </a:cubicBezTo>
                    <a:lnTo>
                      <a:pt x="2320658" y="71997"/>
                    </a:lnTo>
                    <a:cubicBezTo>
                      <a:pt x="2328368" y="54029"/>
                      <a:pt x="2372093" y="66831"/>
                      <a:pt x="2387515" y="74543"/>
                    </a:cubicBezTo>
                    <a:cubicBezTo>
                      <a:pt x="2405559" y="82254"/>
                      <a:pt x="2431238" y="110555"/>
                      <a:pt x="2405559" y="125978"/>
                    </a:cubicBezTo>
                    <a:cubicBezTo>
                      <a:pt x="2392682" y="133689"/>
                      <a:pt x="2356669" y="120812"/>
                      <a:pt x="2341247" y="115721"/>
                    </a:cubicBezTo>
                    <a:cubicBezTo>
                      <a:pt x="2366926" y="141401"/>
                      <a:pt x="2328368" y="149112"/>
                      <a:pt x="2307854" y="146567"/>
                    </a:cubicBezTo>
                    <a:cubicBezTo>
                      <a:pt x="2287265" y="144021"/>
                      <a:pt x="2266751" y="128598"/>
                      <a:pt x="2251329" y="115721"/>
                    </a:cubicBezTo>
                    <a:cubicBezTo>
                      <a:pt x="2261586" y="141401"/>
                      <a:pt x="2223028" y="151733"/>
                      <a:pt x="2202439" y="151733"/>
                    </a:cubicBezTo>
                    <a:cubicBezTo>
                      <a:pt x="2176759" y="151733"/>
                      <a:pt x="2158716" y="136310"/>
                      <a:pt x="2148459" y="113175"/>
                    </a:cubicBezTo>
                    <a:cubicBezTo>
                      <a:pt x="2158116" y="153679"/>
                      <a:pt x="2047610" y="156524"/>
                      <a:pt x="2020058" y="113175"/>
                    </a:cubicBezTo>
                    <a:cubicBezTo>
                      <a:pt x="2014143" y="129496"/>
                      <a:pt x="1997822" y="139828"/>
                      <a:pt x="1971019" y="142823"/>
                    </a:cubicBezTo>
                    <a:cubicBezTo>
                      <a:pt x="1953050" y="145369"/>
                      <a:pt x="1933734" y="144096"/>
                      <a:pt x="1914418" y="140278"/>
                    </a:cubicBezTo>
                    <a:cubicBezTo>
                      <a:pt x="1905433" y="137732"/>
                      <a:pt x="1896450" y="135112"/>
                      <a:pt x="1888738" y="131293"/>
                    </a:cubicBezTo>
                    <a:cubicBezTo>
                      <a:pt x="1886193" y="131293"/>
                      <a:pt x="1866877" y="118416"/>
                      <a:pt x="1865604" y="119764"/>
                    </a:cubicBezTo>
                    <a:cubicBezTo>
                      <a:pt x="1864780" y="119764"/>
                      <a:pt x="1863882" y="119337"/>
                      <a:pt x="1863058" y="118491"/>
                    </a:cubicBezTo>
                    <a:cubicBezTo>
                      <a:pt x="1875936" y="144171"/>
                      <a:pt x="1827046" y="144171"/>
                      <a:pt x="1814169" y="144171"/>
                    </a:cubicBezTo>
                    <a:cubicBezTo>
                      <a:pt x="1789761" y="144171"/>
                      <a:pt x="1756295" y="137732"/>
                      <a:pt x="1742145" y="117143"/>
                    </a:cubicBezTo>
                    <a:cubicBezTo>
                      <a:pt x="1739599" y="141550"/>
                      <a:pt x="1694603" y="150535"/>
                      <a:pt x="1675286" y="151882"/>
                    </a:cubicBezTo>
                    <a:cubicBezTo>
                      <a:pt x="1644440" y="153155"/>
                      <a:pt x="1618761" y="139005"/>
                      <a:pt x="1598172" y="118491"/>
                    </a:cubicBezTo>
                    <a:cubicBezTo>
                      <a:pt x="1602064" y="157647"/>
                      <a:pt x="1513794" y="155027"/>
                      <a:pt x="1471868" y="119838"/>
                    </a:cubicBezTo>
                    <a:cubicBezTo>
                      <a:pt x="1446637" y="155027"/>
                      <a:pt x="1367650" y="112651"/>
                      <a:pt x="1343692" y="96629"/>
                    </a:cubicBezTo>
                    <a:cubicBezTo>
                      <a:pt x="1338526" y="130021"/>
                      <a:pt x="1306407" y="131368"/>
                      <a:pt x="1279379" y="127475"/>
                    </a:cubicBezTo>
                    <a:cubicBezTo>
                      <a:pt x="1245988" y="123657"/>
                      <a:pt x="1227944" y="105613"/>
                      <a:pt x="1200916" y="90190"/>
                    </a:cubicBezTo>
                    <a:cubicBezTo>
                      <a:pt x="1185493" y="123582"/>
                      <a:pt x="1164904" y="132641"/>
                      <a:pt x="1127620" y="131368"/>
                    </a:cubicBezTo>
                    <a:cubicBezTo>
                      <a:pt x="1110924" y="131368"/>
                      <a:pt x="1094228" y="128823"/>
                      <a:pt x="1077458" y="124930"/>
                    </a:cubicBezTo>
                    <a:cubicBezTo>
                      <a:pt x="1063307" y="121036"/>
                      <a:pt x="1050430" y="110779"/>
                      <a:pt x="1036354" y="105613"/>
                    </a:cubicBezTo>
                    <a:cubicBezTo>
                      <a:pt x="1027744" y="151658"/>
                      <a:pt x="981775" y="143197"/>
                      <a:pt x="948683" y="115945"/>
                    </a:cubicBezTo>
                    <a:cubicBezTo>
                      <a:pt x="908927" y="154802"/>
                      <a:pt x="813993" y="158995"/>
                      <a:pt x="818036" y="118491"/>
                    </a:cubicBezTo>
                    <a:cubicBezTo>
                      <a:pt x="797447" y="139080"/>
                      <a:pt x="771767" y="153230"/>
                      <a:pt x="740921" y="151882"/>
                    </a:cubicBezTo>
                    <a:cubicBezTo>
                      <a:pt x="721605" y="150610"/>
                      <a:pt x="676609" y="141625"/>
                      <a:pt x="674063" y="117143"/>
                    </a:cubicBezTo>
                    <a:cubicBezTo>
                      <a:pt x="659913" y="137732"/>
                      <a:pt x="626522" y="144171"/>
                      <a:pt x="602039" y="144171"/>
                    </a:cubicBezTo>
                    <a:cubicBezTo>
                      <a:pt x="589162" y="144171"/>
                      <a:pt x="540347" y="144171"/>
                      <a:pt x="553225" y="118491"/>
                    </a:cubicBezTo>
                    <a:cubicBezTo>
                      <a:pt x="552379" y="119337"/>
                      <a:pt x="551525" y="119764"/>
                      <a:pt x="550679" y="119764"/>
                    </a:cubicBezTo>
                    <a:cubicBezTo>
                      <a:pt x="549407" y="118491"/>
                      <a:pt x="530090" y="131293"/>
                      <a:pt x="527545" y="131293"/>
                    </a:cubicBezTo>
                    <a:cubicBezTo>
                      <a:pt x="519833" y="135187"/>
                      <a:pt x="510849" y="137732"/>
                      <a:pt x="501865" y="140278"/>
                    </a:cubicBezTo>
                    <a:cubicBezTo>
                      <a:pt x="482548" y="144096"/>
                      <a:pt x="463307" y="145444"/>
                      <a:pt x="445339" y="142823"/>
                    </a:cubicBezTo>
                    <a:cubicBezTo>
                      <a:pt x="418535" y="139828"/>
                      <a:pt x="402214" y="129496"/>
                      <a:pt x="396299" y="113175"/>
                    </a:cubicBezTo>
                    <a:cubicBezTo>
                      <a:pt x="368748" y="156599"/>
                      <a:pt x="258241" y="153754"/>
                      <a:pt x="267899" y="113175"/>
                    </a:cubicBezTo>
                    <a:cubicBezTo>
                      <a:pt x="257642" y="136310"/>
                      <a:pt x="239599" y="151733"/>
                      <a:pt x="213919" y="151733"/>
                    </a:cubicBezTo>
                    <a:cubicBezTo>
                      <a:pt x="193330" y="151733"/>
                      <a:pt x="154772" y="141476"/>
                      <a:pt x="165104" y="115721"/>
                    </a:cubicBezTo>
                    <a:cubicBezTo>
                      <a:pt x="149681" y="128598"/>
                      <a:pt x="129092" y="144021"/>
                      <a:pt x="108503" y="146567"/>
                    </a:cubicBezTo>
                    <a:cubicBezTo>
                      <a:pt x="87914" y="149112"/>
                      <a:pt x="49356" y="141401"/>
                      <a:pt x="75111" y="115721"/>
                    </a:cubicBezTo>
                    <a:cubicBezTo>
                      <a:pt x="59688" y="120887"/>
                      <a:pt x="23676" y="133689"/>
                      <a:pt x="10874" y="125978"/>
                    </a:cubicBezTo>
                    <a:cubicBezTo>
                      <a:pt x="-14881" y="110555"/>
                      <a:pt x="10874" y="82254"/>
                      <a:pt x="28842" y="74543"/>
                    </a:cubicBezTo>
                    <a:close/>
                  </a:path>
                </a:pathLst>
              </a:custGeom>
              <a:solidFill>
                <a:srgbClr val="68442A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" name="Google Shape;1278;p40">
              <a:extLst>
                <a:ext uri="{FF2B5EF4-FFF2-40B4-BE49-F238E27FC236}">
                  <a16:creationId xmlns:a16="http://schemas.microsoft.com/office/drawing/2014/main" id="{E4AC6771-52E6-C894-1C30-43BFDC9F76CE}"/>
                </a:ext>
              </a:extLst>
            </p:cNvPr>
            <p:cNvGrpSpPr/>
            <p:nvPr/>
          </p:nvGrpSpPr>
          <p:grpSpPr>
            <a:xfrm>
              <a:off x="5375814" y="3468383"/>
              <a:ext cx="293249" cy="552899"/>
              <a:chOff x="2259739" y="2521158"/>
              <a:chExt cx="293249" cy="552899"/>
            </a:xfrm>
          </p:grpSpPr>
          <p:grpSp>
            <p:nvGrpSpPr>
              <p:cNvPr id="448" name="Google Shape;1279;p40">
                <a:extLst>
                  <a:ext uri="{FF2B5EF4-FFF2-40B4-BE49-F238E27FC236}">
                    <a16:creationId xmlns:a16="http://schemas.microsoft.com/office/drawing/2014/main" id="{B87D098A-3DE6-2381-F702-2CD937519006}"/>
                  </a:ext>
                </a:extLst>
              </p:cNvPr>
              <p:cNvGrpSpPr/>
              <p:nvPr/>
            </p:nvGrpSpPr>
            <p:grpSpPr>
              <a:xfrm>
                <a:off x="2259739" y="2521158"/>
                <a:ext cx="293249" cy="515053"/>
                <a:chOff x="2305510" y="2607332"/>
                <a:chExt cx="201740" cy="354329"/>
              </a:xfrm>
            </p:grpSpPr>
            <p:grpSp>
              <p:nvGrpSpPr>
                <p:cNvPr id="452" name="Google Shape;1280;p40">
                  <a:extLst>
                    <a:ext uri="{FF2B5EF4-FFF2-40B4-BE49-F238E27FC236}">
                      <a16:creationId xmlns:a16="http://schemas.microsoft.com/office/drawing/2014/main" id="{E603F031-BFC4-6785-9270-8BCA7EFDAF79}"/>
                    </a:ext>
                  </a:extLst>
                </p:cNvPr>
                <p:cNvGrpSpPr/>
                <p:nvPr/>
              </p:nvGrpSpPr>
              <p:grpSpPr>
                <a:xfrm>
                  <a:off x="2305510" y="2760208"/>
                  <a:ext cx="100775" cy="180403"/>
                  <a:chOff x="5468110" y="4628483"/>
                  <a:chExt cx="100775" cy="180403"/>
                </a:xfrm>
              </p:grpSpPr>
              <p:sp>
                <p:nvSpPr>
                  <p:cNvPr id="465" name="Google Shape;1281;p40">
                    <a:extLst>
                      <a:ext uri="{FF2B5EF4-FFF2-40B4-BE49-F238E27FC236}">
                        <a16:creationId xmlns:a16="http://schemas.microsoft.com/office/drawing/2014/main" id="{2BAD1487-B84F-9320-DFA3-A464A8DE6A0C}"/>
                      </a:ext>
                    </a:extLst>
                  </p:cNvPr>
                  <p:cNvSpPr/>
                  <p:nvPr/>
                </p:nvSpPr>
                <p:spPr>
                  <a:xfrm>
                    <a:off x="5468110" y="4628578"/>
                    <a:ext cx="100680" cy="18030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680" h="180308" extrusionOk="0">
                        <a:moveTo>
                          <a:pt x="100681" y="180308"/>
                        </a:moveTo>
                        <a:cubicBezTo>
                          <a:pt x="100681" y="180308"/>
                          <a:pt x="-475" y="137827"/>
                          <a:pt x="2" y="0"/>
                        </a:cubicBezTo>
                        <a:cubicBezTo>
                          <a:pt x="2" y="0"/>
                          <a:pt x="96585" y="83820"/>
                          <a:pt x="100681" y="180308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66" name="Google Shape;1282;p40">
                    <a:extLst>
                      <a:ext uri="{FF2B5EF4-FFF2-40B4-BE49-F238E27FC236}">
                        <a16:creationId xmlns:a16="http://schemas.microsoft.com/office/drawing/2014/main" id="{DA2E7DBF-D780-A975-F693-85A6CA13F722}"/>
                      </a:ext>
                    </a:extLst>
                  </p:cNvPr>
                  <p:cNvSpPr/>
                  <p:nvPr/>
                </p:nvSpPr>
                <p:spPr>
                  <a:xfrm>
                    <a:off x="5468204" y="4628483"/>
                    <a:ext cx="100681" cy="18030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681" h="180308" extrusionOk="0">
                        <a:moveTo>
                          <a:pt x="93157" y="137922"/>
                        </a:moveTo>
                        <a:cubicBezTo>
                          <a:pt x="75631" y="128778"/>
                          <a:pt x="14576" y="90678"/>
                          <a:pt x="288" y="286"/>
                        </a:cubicBezTo>
                        <a:cubicBezTo>
                          <a:pt x="98" y="95"/>
                          <a:pt x="2" y="0"/>
                          <a:pt x="2" y="0"/>
                        </a:cubicBezTo>
                        <a:cubicBezTo>
                          <a:pt x="-569" y="137827"/>
                          <a:pt x="100682" y="180308"/>
                          <a:pt x="100682" y="180308"/>
                        </a:cubicBezTo>
                        <a:cubicBezTo>
                          <a:pt x="100110" y="165830"/>
                          <a:pt x="97348" y="151543"/>
                          <a:pt x="93157" y="137922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453" name="Google Shape;1283;p40">
                  <a:extLst>
                    <a:ext uri="{FF2B5EF4-FFF2-40B4-BE49-F238E27FC236}">
                      <a16:creationId xmlns:a16="http://schemas.microsoft.com/office/drawing/2014/main" id="{01F16637-BC8F-64CC-4E96-4DACED091F9A}"/>
                    </a:ext>
                  </a:extLst>
                </p:cNvPr>
                <p:cNvGrpSpPr/>
                <p:nvPr/>
              </p:nvGrpSpPr>
              <p:grpSpPr>
                <a:xfrm>
                  <a:off x="2395482" y="2625429"/>
                  <a:ext cx="67001" cy="314515"/>
                  <a:chOff x="5558082" y="4493704"/>
                  <a:chExt cx="67001" cy="314515"/>
                </a:xfrm>
              </p:grpSpPr>
              <p:sp>
                <p:nvSpPr>
                  <p:cNvPr id="463" name="Google Shape;1284;p40">
                    <a:extLst>
                      <a:ext uri="{FF2B5EF4-FFF2-40B4-BE49-F238E27FC236}">
                        <a16:creationId xmlns:a16="http://schemas.microsoft.com/office/drawing/2014/main" id="{6C0BDD7C-E2AC-5B0F-9E4A-3D47056646BE}"/>
                      </a:ext>
                    </a:extLst>
                  </p:cNvPr>
                  <p:cNvSpPr/>
                  <p:nvPr/>
                </p:nvSpPr>
                <p:spPr>
                  <a:xfrm>
                    <a:off x="5558161" y="4493704"/>
                    <a:ext cx="66922" cy="31451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6922" h="314515" extrusionOk="0">
                        <a:moveTo>
                          <a:pt x="6915" y="314515"/>
                        </a:moveTo>
                        <a:cubicBezTo>
                          <a:pt x="6915" y="314515"/>
                          <a:pt x="-30042" y="171164"/>
                          <a:pt x="66922" y="0"/>
                        </a:cubicBezTo>
                        <a:cubicBezTo>
                          <a:pt x="66922" y="0"/>
                          <a:pt x="50063" y="173069"/>
                          <a:pt x="6915" y="314515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64" name="Google Shape;1285;p40">
                    <a:extLst>
                      <a:ext uri="{FF2B5EF4-FFF2-40B4-BE49-F238E27FC236}">
                        <a16:creationId xmlns:a16="http://schemas.microsoft.com/office/drawing/2014/main" id="{A37B0249-EA2E-8647-C8E3-A30CB2D0C5B1}"/>
                      </a:ext>
                    </a:extLst>
                  </p:cNvPr>
                  <p:cNvSpPr/>
                  <p:nvPr/>
                </p:nvSpPr>
                <p:spPr>
                  <a:xfrm>
                    <a:off x="5558082" y="4493704"/>
                    <a:ext cx="67001" cy="31451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7001" h="314515" extrusionOk="0">
                        <a:moveTo>
                          <a:pt x="67002" y="0"/>
                        </a:moveTo>
                        <a:cubicBezTo>
                          <a:pt x="63763" y="5715"/>
                          <a:pt x="60715" y="11335"/>
                          <a:pt x="57763" y="16954"/>
                        </a:cubicBezTo>
                        <a:cubicBezTo>
                          <a:pt x="48904" y="80296"/>
                          <a:pt x="32331" y="178403"/>
                          <a:pt x="5947" y="264795"/>
                        </a:cubicBezTo>
                        <a:cubicBezTo>
                          <a:pt x="5947" y="264795"/>
                          <a:pt x="2327" y="250888"/>
                          <a:pt x="327" y="226695"/>
                        </a:cubicBezTo>
                        <a:cubicBezTo>
                          <a:pt x="-1769" y="280797"/>
                          <a:pt x="6899" y="314515"/>
                          <a:pt x="6899" y="314515"/>
                        </a:cubicBezTo>
                        <a:cubicBezTo>
                          <a:pt x="50047" y="173164"/>
                          <a:pt x="66907" y="0"/>
                          <a:pt x="66907" y="0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454" name="Google Shape;1286;p40">
                  <a:extLst>
                    <a:ext uri="{FF2B5EF4-FFF2-40B4-BE49-F238E27FC236}">
                      <a16:creationId xmlns:a16="http://schemas.microsoft.com/office/drawing/2014/main" id="{9EF82A5A-65CB-4EDB-2645-9C1F0D5BF82E}"/>
                    </a:ext>
                  </a:extLst>
                </p:cNvPr>
                <p:cNvGrpSpPr/>
                <p:nvPr/>
              </p:nvGrpSpPr>
              <p:grpSpPr>
                <a:xfrm>
                  <a:off x="2318084" y="2655623"/>
                  <a:ext cx="84575" cy="306038"/>
                  <a:chOff x="5480684" y="4523898"/>
                  <a:chExt cx="84575" cy="306038"/>
                </a:xfrm>
              </p:grpSpPr>
              <p:sp>
                <p:nvSpPr>
                  <p:cNvPr id="461" name="Google Shape;1287;p40">
                    <a:extLst>
                      <a:ext uri="{FF2B5EF4-FFF2-40B4-BE49-F238E27FC236}">
                        <a16:creationId xmlns:a16="http://schemas.microsoft.com/office/drawing/2014/main" id="{DBA1DD3C-A0D3-6548-D063-FC0AC6B8424C}"/>
                      </a:ext>
                    </a:extLst>
                  </p:cNvPr>
                  <p:cNvSpPr/>
                  <p:nvPr/>
                </p:nvSpPr>
                <p:spPr>
                  <a:xfrm>
                    <a:off x="5480684" y="4523898"/>
                    <a:ext cx="84504" cy="30603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4504" h="306038" extrusionOk="0">
                        <a:moveTo>
                          <a:pt x="81534" y="306038"/>
                        </a:moveTo>
                        <a:cubicBezTo>
                          <a:pt x="81534" y="306038"/>
                          <a:pt x="108490" y="158877"/>
                          <a:pt x="0" y="0"/>
                        </a:cubicBezTo>
                        <a:cubicBezTo>
                          <a:pt x="0" y="0"/>
                          <a:pt x="8192" y="190500"/>
                          <a:pt x="81534" y="306038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62" name="Google Shape;1288;p40">
                    <a:extLst>
                      <a:ext uri="{FF2B5EF4-FFF2-40B4-BE49-F238E27FC236}">
                        <a16:creationId xmlns:a16="http://schemas.microsoft.com/office/drawing/2014/main" id="{2776895E-4C03-427E-6946-0E07A6ABEC3B}"/>
                      </a:ext>
                    </a:extLst>
                  </p:cNvPr>
                  <p:cNvSpPr/>
                  <p:nvPr/>
                </p:nvSpPr>
                <p:spPr>
                  <a:xfrm>
                    <a:off x="5494782" y="4637627"/>
                    <a:ext cx="70477" cy="19230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0477" h="192309" extrusionOk="0">
                        <a:moveTo>
                          <a:pt x="0" y="0"/>
                        </a:moveTo>
                        <a:cubicBezTo>
                          <a:pt x="11335" y="61341"/>
                          <a:pt x="31623" y="135731"/>
                          <a:pt x="67532" y="192309"/>
                        </a:cubicBezTo>
                        <a:cubicBezTo>
                          <a:pt x="67532" y="192309"/>
                          <a:pt x="81343" y="116586"/>
                          <a:pt x="49149" y="15049"/>
                        </a:cubicBezTo>
                        <a:cubicBezTo>
                          <a:pt x="58483" y="78200"/>
                          <a:pt x="50768" y="120015"/>
                          <a:pt x="50768" y="120015"/>
                        </a:cubicBezTo>
                        <a:cubicBezTo>
                          <a:pt x="28289" y="84487"/>
                          <a:pt x="11906" y="4191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455" name="Google Shape;1289;p40">
                  <a:extLst>
                    <a:ext uri="{FF2B5EF4-FFF2-40B4-BE49-F238E27FC236}">
                      <a16:creationId xmlns:a16="http://schemas.microsoft.com/office/drawing/2014/main" id="{99CF8F27-9269-3A28-0638-9BDE93A3C5AF}"/>
                    </a:ext>
                  </a:extLst>
                </p:cNvPr>
                <p:cNvGrpSpPr/>
                <p:nvPr/>
              </p:nvGrpSpPr>
              <p:grpSpPr>
                <a:xfrm>
                  <a:off x="2391804" y="2775352"/>
                  <a:ext cx="115446" cy="171736"/>
                  <a:chOff x="5554404" y="4643627"/>
                  <a:chExt cx="115446" cy="171736"/>
                </a:xfrm>
              </p:grpSpPr>
              <p:sp>
                <p:nvSpPr>
                  <p:cNvPr id="459" name="Google Shape;1290;p40">
                    <a:extLst>
                      <a:ext uri="{FF2B5EF4-FFF2-40B4-BE49-F238E27FC236}">
                        <a16:creationId xmlns:a16="http://schemas.microsoft.com/office/drawing/2014/main" id="{01641FC4-6C00-F4C6-0066-FDCE505FF864}"/>
                      </a:ext>
                    </a:extLst>
                  </p:cNvPr>
                  <p:cNvSpPr/>
                  <p:nvPr/>
                </p:nvSpPr>
                <p:spPr>
                  <a:xfrm>
                    <a:off x="5554404" y="4643627"/>
                    <a:ext cx="115446" cy="1712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5446" h="171259" extrusionOk="0">
                        <a:moveTo>
                          <a:pt x="99" y="171260"/>
                        </a:moveTo>
                        <a:cubicBezTo>
                          <a:pt x="99" y="171260"/>
                          <a:pt x="-7711" y="61817"/>
                          <a:pt x="115447" y="0"/>
                        </a:cubicBezTo>
                        <a:cubicBezTo>
                          <a:pt x="115447" y="0"/>
                          <a:pt x="84300" y="124016"/>
                          <a:pt x="99" y="171260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60" name="Google Shape;1291;p40">
                    <a:extLst>
                      <a:ext uri="{FF2B5EF4-FFF2-40B4-BE49-F238E27FC236}">
                        <a16:creationId xmlns:a16="http://schemas.microsoft.com/office/drawing/2014/main" id="{B0933F3D-8DDA-AA05-567A-7B2E89D0C3F8}"/>
                      </a:ext>
                    </a:extLst>
                  </p:cNvPr>
                  <p:cNvSpPr/>
                  <p:nvPr/>
                </p:nvSpPr>
                <p:spPr>
                  <a:xfrm>
                    <a:off x="5555224" y="4695158"/>
                    <a:ext cx="96052" cy="12020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6052" h="120205" extrusionOk="0">
                        <a:moveTo>
                          <a:pt x="29187" y="65913"/>
                        </a:moveTo>
                        <a:cubicBezTo>
                          <a:pt x="29187" y="65913"/>
                          <a:pt x="27282" y="41720"/>
                          <a:pt x="38046" y="9525"/>
                        </a:cubicBezTo>
                        <a:cubicBezTo>
                          <a:pt x="-4341" y="64294"/>
                          <a:pt x="136" y="120205"/>
                          <a:pt x="136" y="120205"/>
                        </a:cubicBezTo>
                        <a:cubicBezTo>
                          <a:pt x="48428" y="92678"/>
                          <a:pt x="78908" y="39910"/>
                          <a:pt x="96053" y="0"/>
                        </a:cubicBezTo>
                        <a:cubicBezTo>
                          <a:pt x="79098" y="25527"/>
                          <a:pt x="57191" y="49911"/>
                          <a:pt x="29187" y="65818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456" name="Google Shape;1292;p40">
                  <a:extLst>
                    <a:ext uri="{FF2B5EF4-FFF2-40B4-BE49-F238E27FC236}">
                      <a16:creationId xmlns:a16="http://schemas.microsoft.com/office/drawing/2014/main" id="{84839372-5CE6-67CA-1260-40180BEC55DD}"/>
                    </a:ext>
                  </a:extLst>
                </p:cNvPr>
                <p:cNvGrpSpPr/>
                <p:nvPr/>
              </p:nvGrpSpPr>
              <p:grpSpPr>
                <a:xfrm>
                  <a:off x="2370256" y="2607332"/>
                  <a:ext cx="47447" cy="319087"/>
                  <a:chOff x="5532856" y="4475607"/>
                  <a:chExt cx="47447" cy="319087"/>
                </a:xfrm>
              </p:grpSpPr>
              <p:sp>
                <p:nvSpPr>
                  <p:cNvPr id="457" name="Google Shape;1293;p40">
                    <a:extLst>
                      <a:ext uri="{FF2B5EF4-FFF2-40B4-BE49-F238E27FC236}">
                        <a16:creationId xmlns:a16="http://schemas.microsoft.com/office/drawing/2014/main" id="{C8CF1DAE-9F42-3E9D-34AA-B13DAE35C8D9}"/>
                      </a:ext>
                    </a:extLst>
                  </p:cNvPr>
                  <p:cNvSpPr/>
                  <p:nvPr/>
                </p:nvSpPr>
                <p:spPr>
                  <a:xfrm>
                    <a:off x="5532856" y="4475607"/>
                    <a:ext cx="47352" cy="31908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7352" h="319087" extrusionOk="0">
                        <a:moveTo>
                          <a:pt x="33744" y="319088"/>
                        </a:moveTo>
                        <a:cubicBezTo>
                          <a:pt x="33744" y="319088"/>
                          <a:pt x="-34169" y="189452"/>
                          <a:pt x="22695" y="0"/>
                        </a:cubicBezTo>
                        <a:cubicBezTo>
                          <a:pt x="22695" y="0"/>
                          <a:pt x="69844" y="183356"/>
                          <a:pt x="33744" y="319088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58" name="Google Shape;1294;p40">
                    <a:extLst>
                      <a:ext uri="{FF2B5EF4-FFF2-40B4-BE49-F238E27FC236}">
                        <a16:creationId xmlns:a16="http://schemas.microsoft.com/office/drawing/2014/main" id="{DE107867-FCE1-CE29-A527-07A7EC256BE6}"/>
                      </a:ext>
                    </a:extLst>
                  </p:cNvPr>
                  <p:cNvSpPr/>
                  <p:nvPr/>
                </p:nvSpPr>
                <p:spPr>
                  <a:xfrm>
                    <a:off x="5532977" y="4475607"/>
                    <a:ext cx="47326" cy="31908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7326" h="319087" extrusionOk="0">
                        <a:moveTo>
                          <a:pt x="22574" y="0"/>
                        </a:moveTo>
                        <a:cubicBezTo>
                          <a:pt x="22003" y="2000"/>
                          <a:pt x="21431" y="4000"/>
                          <a:pt x="20860" y="6001"/>
                        </a:cubicBezTo>
                        <a:cubicBezTo>
                          <a:pt x="30575" y="71723"/>
                          <a:pt x="42672" y="160972"/>
                          <a:pt x="21526" y="240316"/>
                        </a:cubicBezTo>
                        <a:cubicBezTo>
                          <a:pt x="21526" y="240316"/>
                          <a:pt x="5048" y="194024"/>
                          <a:pt x="0" y="153543"/>
                        </a:cubicBezTo>
                        <a:cubicBezTo>
                          <a:pt x="5334" y="272129"/>
                          <a:pt x="33718" y="319088"/>
                          <a:pt x="33718" y="319088"/>
                        </a:cubicBezTo>
                        <a:cubicBezTo>
                          <a:pt x="69818" y="183261"/>
                          <a:pt x="22670" y="0"/>
                          <a:pt x="22670" y="0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grpSp>
            <p:nvGrpSpPr>
              <p:cNvPr id="449" name="Google Shape;1295;p40">
                <a:extLst>
                  <a:ext uri="{FF2B5EF4-FFF2-40B4-BE49-F238E27FC236}">
                    <a16:creationId xmlns:a16="http://schemas.microsoft.com/office/drawing/2014/main" id="{3A4A61BA-7A7F-C7CE-937E-0DBC0FB2CDE7}"/>
                  </a:ext>
                </a:extLst>
              </p:cNvPr>
              <p:cNvGrpSpPr/>
              <p:nvPr/>
            </p:nvGrpSpPr>
            <p:grpSpPr>
              <a:xfrm>
                <a:off x="2328543" y="2972570"/>
                <a:ext cx="122947" cy="101487"/>
                <a:chOff x="5515451" y="4786112"/>
                <a:chExt cx="84581" cy="69818"/>
              </a:xfrm>
            </p:grpSpPr>
            <p:sp>
              <p:nvSpPr>
                <p:cNvPr id="450" name="Google Shape;1296;p40">
                  <a:extLst>
                    <a:ext uri="{FF2B5EF4-FFF2-40B4-BE49-F238E27FC236}">
                      <a16:creationId xmlns:a16="http://schemas.microsoft.com/office/drawing/2014/main" id="{D96CDC62-531D-4E43-90BC-F569031A1A34}"/>
                    </a:ext>
                  </a:extLst>
                </p:cNvPr>
                <p:cNvSpPr/>
                <p:nvPr/>
              </p:nvSpPr>
              <p:spPr>
                <a:xfrm>
                  <a:off x="5515451" y="4786112"/>
                  <a:ext cx="84486" cy="697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4486" h="69754" extrusionOk="0">
                      <a:moveTo>
                        <a:pt x="41053" y="10"/>
                      </a:moveTo>
                      <a:cubicBezTo>
                        <a:pt x="3524" y="390"/>
                        <a:pt x="1619" y="17345"/>
                        <a:pt x="0" y="56302"/>
                      </a:cubicBezTo>
                      <a:cubicBezTo>
                        <a:pt x="5334" y="58874"/>
                        <a:pt x="37338" y="87163"/>
                        <a:pt x="84487" y="53064"/>
                      </a:cubicBezTo>
                      <a:cubicBezTo>
                        <a:pt x="81439" y="10392"/>
                        <a:pt x="78486" y="-371"/>
                        <a:pt x="41053" y="10"/>
                      </a:cubicBezTo>
                      <a:close/>
                    </a:path>
                  </a:pathLst>
                </a:custGeom>
                <a:solidFill>
                  <a:srgbClr val="F9B234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51" name="Google Shape;1297;p40">
                  <a:extLst>
                    <a:ext uri="{FF2B5EF4-FFF2-40B4-BE49-F238E27FC236}">
                      <a16:creationId xmlns:a16="http://schemas.microsoft.com/office/drawing/2014/main" id="{D7A6E2F6-8CAC-610F-7068-404F7C74E383}"/>
                    </a:ext>
                  </a:extLst>
                </p:cNvPr>
                <p:cNvSpPr/>
                <p:nvPr/>
              </p:nvSpPr>
              <p:spPr>
                <a:xfrm>
                  <a:off x="5517070" y="4786883"/>
                  <a:ext cx="82962" cy="69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962" h="69047" extrusionOk="0">
                      <a:moveTo>
                        <a:pt x="82867" y="52292"/>
                      </a:moveTo>
                      <a:cubicBezTo>
                        <a:pt x="80296" y="16383"/>
                        <a:pt x="77724" y="3048"/>
                        <a:pt x="54674" y="0"/>
                      </a:cubicBezTo>
                      <a:cubicBezTo>
                        <a:pt x="60388" y="8001"/>
                        <a:pt x="61913" y="21336"/>
                        <a:pt x="63437" y="42577"/>
                      </a:cubicBezTo>
                      <a:cubicBezTo>
                        <a:pt x="36767" y="61913"/>
                        <a:pt x="14859" y="61151"/>
                        <a:pt x="0" y="56483"/>
                      </a:cubicBezTo>
                      <a:cubicBezTo>
                        <a:pt x="8382" y="61817"/>
                        <a:pt x="39148" y="84106"/>
                        <a:pt x="82963" y="52292"/>
                      </a:cubicBezTo>
                      <a:close/>
                    </a:path>
                  </a:pathLst>
                </a:custGeom>
                <a:solidFill>
                  <a:srgbClr val="F9B234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5" name="Google Shape;1298;p40">
              <a:extLst>
                <a:ext uri="{FF2B5EF4-FFF2-40B4-BE49-F238E27FC236}">
                  <a16:creationId xmlns:a16="http://schemas.microsoft.com/office/drawing/2014/main" id="{73B6079C-CCEC-0C6B-949C-3B86383DDC83}"/>
                </a:ext>
              </a:extLst>
            </p:cNvPr>
            <p:cNvGrpSpPr/>
            <p:nvPr/>
          </p:nvGrpSpPr>
          <p:grpSpPr>
            <a:xfrm>
              <a:off x="5885989" y="3468383"/>
              <a:ext cx="293249" cy="552899"/>
              <a:chOff x="2259739" y="2521158"/>
              <a:chExt cx="293249" cy="552899"/>
            </a:xfrm>
          </p:grpSpPr>
          <p:grpSp>
            <p:nvGrpSpPr>
              <p:cNvPr id="429" name="Google Shape;1299;p40">
                <a:extLst>
                  <a:ext uri="{FF2B5EF4-FFF2-40B4-BE49-F238E27FC236}">
                    <a16:creationId xmlns:a16="http://schemas.microsoft.com/office/drawing/2014/main" id="{0C3EE692-E3FA-6946-9E48-9DFE427B7ACF}"/>
                  </a:ext>
                </a:extLst>
              </p:cNvPr>
              <p:cNvGrpSpPr/>
              <p:nvPr/>
            </p:nvGrpSpPr>
            <p:grpSpPr>
              <a:xfrm>
                <a:off x="2259739" y="2521158"/>
                <a:ext cx="293249" cy="515053"/>
                <a:chOff x="2305510" y="2607332"/>
                <a:chExt cx="201740" cy="354329"/>
              </a:xfrm>
            </p:grpSpPr>
            <p:grpSp>
              <p:nvGrpSpPr>
                <p:cNvPr id="433" name="Google Shape;1300;p40">
                  <a:extLst>
                    <a:ext uri="{FF2B5EF4-FFF2-40B4-BE49-F238E27FC236}">
                      <a16:creationId xmlns:a16="http://schemas.microsoft.com/office/drawing/2014/main" id="{337FD349-D5E5-AF5B-F6D9-58F214D04906}"/>
                    </a:ext>
                  </a:extLst>
                </p:cNvPr>
                <p:cNvGrpSpPr/>
                <p:nvPr/>
              </p:nvGrpSpPr>
              <p:grpSpPr>
                <a:xfrm>
                  <a:off x="2305510" y="2760208"/>
                  <a:ext cx="100775" cy="180403"/>
                  <a:chOff x="5468110" y="4628483"/>
                  <a:chExt cx="100775" cy="180403"/>
                </a:xfrm>
              </p:grpSpPr>
              <p:sp>
                <p:nvSpPr>
                  <p:cNvPr id="446" name="Google Shape;1301;p40">
                    <a:extLst>
                      <a:ext uri="{FF2B5EF4-FFF2-40B4-BE49-F238E27FC236}">
                        <a16:creationId xmlns:a16="http://schemas.microsoft.com/office/drawing/2014/main" id="{C2D99379-CCA2-598E-135C-451990BC9156}"/>
                      </a:ext>
                    </a:extLst>
                  </p:cNvPr>
                  <p:cNvSpPr/>
                  <p:nvPr/>
                </p:nvSpPr>
                <p:spPr>
                  <a:xfrm>
                    <a:off x="5468110" y="4628578"/>
                    <a:ext cx="100680" cy="18030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680" h="180308" extrusionOk="0">
                        <a:moveTo>
                          <a:pt x="100681" y="180308"/>
                        </a:moveTo>
                        <a:cubicBezTo>
                          <a:pt x="100681" y="180308"/>
                          <a:pt x="-475" y="137827"/>
                          <a:pt x="2" y="0"/>
                        </a:cubicBezTo>
                        <a:cubicBezTo>
                          <a:pt x="2" y="0"/>
                          <a:pt x="96585" y="83820"/>
                          <a:pt x="100681" y="180308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47" name="Google Shape;1302;p40">
                    <a:extLst>
                      <a:ext uri="{FF2B5EF4-FFF2-40B4-BE49-F238E27FC236}">
                        <a16:creationId xmlns:a16="http://schemas.microsoft.com/office/drawing/2014/main" id="{D580F749-CC7E-FEB5-F16C-D8DD6BB25C08}"/>
                      </a:ext>
                    </a:extLst>
                  </p:cNvPr>
                  <p:cNvSpPr/>
                  <p:nvPr/>
                </p:nvSpPr>
                <p:spPr>
                  <a:xfrm>
                    <a:off x="5468204" y="4628483"/>
                    <a:ext cx="100681" cy="18030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681" h="180308" extrusionOk="0">
                        <a:moveTo>
                          <a:pt x="93157" y="137922"/>
                        </a:moveTo>
                        <a:cubicBezTo>
                          <a:pt x="75631" y="128778"/>
                          <a:pt x="14576" y="90678"/>
                          <a:pt x="288" y="286"/>
                        </a:cubicBezTo>
                        <a:cubicBezTo>
                          <a:pt x="98" y="95"/>
                          <a:pt x="2" y="0"/>
                          <a:pt x="2" y="0"/>
                        </a:cubicBezTo>
                        <a:cubicBezTo>
                          <a:pt x="-569" y="137827"/>
                          <a:pt x="100682" y="180308"/>
                          <a:pt x="100682" y="180308"/>
                        </a:cubicBezTo>
                        <a:cubicBezTo>
                          <a:pt x="100110" y="165830"/>
                          <a:pt x="97348" y="151543"/>
                          <a:pt x="93157" y="137922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434" name="Google Shape;1303;p40">
                  <a:extLst>
                    <a:ext uri="{FF2B5EF4-FFF2-40B4-BE49-F238E27FC236}">
                      <a16:creationId xmlns:a16="http://schemas.microsoft.com/office/drawing/2014/main" id="{5245AE75-67FF-9AA2-4EC0-A884B70ABAF4}"/>
                    </a:ext>
                  </a:extLst>
                </p:cNvPr>
                <p:cNvGrpSpPr/>
                <p:nvPr/>
              </p:nvGrpSpPr>
              <p:grpSpPr>
                <a:xfrm>
                  <a:off x="2395482" y="2625429"/>
                  <a:ext cx="67001" cy="314515"/>
                  <a:chOff x="5558082" y="4493704"/>
                  <a:chExt cx="67001" cy="314515"/>
                </a:xfrm>
              </p:grpSpPr>
              <p:sp>
                <p:nvSpPr>
                  <p:cNvPr id="444" name="Google Shape;1304;p40">
                    <a:extLst>
                      <a:ext uri="{FF2B5EF4-FFF2-40B4-BE49-F238E27FC236}">
                        <a16:creationId xmlns:a16="http://schemas.microsoft.com/office/drawing/2014/main" id="{3F80A5FB-8535-A674-B787-7BF09C4C052D}"/>
                      </a:ext>
                    </a:extLst>
                  </p:cNvPr>
                  <p:cNvSpPr/>
                  <p:nvPr/>
                </p:nvSpPr>
                <p:spPr>
                  <a:xfrm>
                    <a:off x="5558161" y="4493704"/>
                    <a:ext cx="66922" cy="31451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6922" h="314515" extrusionOk="0">
                        <a:moveTo>
                          <a:pt x="6915" y="314515"/>
                        </a:moveTo>
                        <a:cubicBezTo>
                          <a:pt x="6915" y="314515"/>
                          <a:pt x="-30042" y="171164"/>
                          <a:pt x="66922" y="0"/>
                        </a:cubicBezTo>
                        <a:cubicBezTo>
                          <a:pt x="66922" y="0"/>
                          <a:pt x="50063" y="173069"/>
                          <a:pt x="6915" y="314515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45" name="Google Shape;1305;p40">
                    <a:extLst>
                      <a:ext uri="{FF2B5EF4-FFF2-40B4-BE49-F238E27FC236}">
                        <a16:creationId xmlns:a16="http://schemas.microsoft.com/office/drawing/2014/main" id="{7F931983-035A-1D90-3EC3-6D356235FF7C}"/>
                      </a:ext>
                    </a:extLst>
                  </p:cNvPr>
                  <p:cNvSpPr/>
                  <p:nvPr/>
                </p:nvSpPr>
                <p:spPr>
                  <a:xfrm>
                    <a:off x="5558082" y="4493704"/>
                    <a:ext cx="67001" cy="31451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7001" h="314515" extrusionOk="0">
                        <a:moveTo>
                          <a:pt x="67002" y="0"/>
                        </a:moveTo>
                        <a:cubicBezTo>
                          <a:pt x="63763" y="5715"/>
                          <a:pt x="60715" y="11335"/>
                          <a:pt x="57763" y="16954"/>
                        </a:cubicBezTo>
                        <a:cubicBezTo>
                          <a:pt x="48904" y="80296"/>
                          <a:pt x="32331" y="178403"/>
                          <a:pt x="5947" y="264795"/>
                        </a:cubicBezTo>
                        <a:cubicBezTo>
                          <a:pt x="5947" y="264795"/>
                          <a:pt x="2327" y="250888"/>
                          <a:pt x="327" y="226695"/>
                        </a:cubicBezTo>
                        <a:cubicBezTo>
                          <a:pt x="-1769" y="280797"/>
                          <a:pt x="6899" y="314515"/>
                          <a:pt x="6899" y="314515"/>
                        </a:cubicBezTo>
                        <a:cubicBezTo>
                          <a:pt x="50047" y="173164"/>
                          <a:pt x="66907" y="0"/>
                          <a:pt x="66907" y="0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435" name="Google Shape;1306;p40">
                  <a:extLst>
                    <a:ext uri="{FF2B5EF4-FFF2-40B4-BE49-F238E27FC236}">
                      <a16:creationId xmlns:a16="http://schemas.microsoft.com/office/drawing/2014/main" id="{771CFC75-A080-E349-B06F-D9E0355000ED}"/>
                    </a:ext>
                  </a:extLst>
                </p:cNvPr>
                <p:cNvGrpSpPr/>
                <p:nvPr/>
              </p:nvGrpSpPr>
              <p:grpSpPr>
                <a:xfrm>
                  <a:off x="2318084" y="2655623"/>
                  <a:ext cx="84575" cy="306038"/>
                  <a:chOff x="5480684" y="4523898"/>
                  <a:chExt cx="84575" cy="306038"/>
                </a:xfrm>
              </p:grpSpPr>
              <p:sp>
                <p:nvSpPr>
                  <p:cNvPr id="442" name="Google Shape;1307;p40">
                    <a:extLst>
                      <a:ext uri="{FF2B5EF4-FFF2-40B4-BE49-F238E27FC236}">
                        <a16:creationId xmlns:a16="http://schemas.microsoft.com/office/drawing/2014/main" id="{31D33478-2422-DEFF-ED2D-134940ABD819}"/>
                      </a:ext>
                    </a:extLst>
                  </p:cNvPr>
                  <p:cNvSpPr/>
                  <p:nvPr/>
                </p:nvSpPr>
                <p:spPr>
                  <a:xfrm>
                    <a:off x="5480684" y="4523898"/>
                    <a:ext cx="84504" cy="30603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4504" h="306038" extrusionOk="0">
                        <a:moveTo>
                          <a:pt x="81534" y="306038"/>
                        </a:moveTo>
                        <a:cubicBezTo>
                          <a:pt x="81534" y="306038"/>
                          <a:pt x="108490" y="158877"/>
                          <a:pt x="0" y="0"/>
                        </a:cubicBezTo>
                        <a:cubicBezTo>
                          <a:pt x="0" y="0"/>
                          <a:pt x="8192" y="190500"/>
                          <a:pt x="81534" y="306038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43" name="Google Shape;1308;p40">
                    <a:extLst>
                      <a:ext uri="{FF2B5EF4-FFF2-40B4-BE49-F238E27FC236}">
                        <a16:creationId xmlns:a16="http://schemas.microsoft.com/office/drawing/2014/main" id="{9A3CC431-BB77-80A7-ABAD-787E3DDB03BB}"/>
                      </a:ext>
                    </a:extLst>
                  </p:cNvPr>
                  <p:cNvSpPr/>
                  <p:nvPr/>
                </p:nvSpPr>
                <p:spPr>
                  <a:xfrm>
                    <a:off x="5494782" y="4637627"/>
                    <a:ext cx="70477" cy="19230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0477" h="192309" extrusionOk="0">
                        <a:moveTo>
                          <a:pt x="0" y="0"/>
                        </a:moveTo>
                        <a:cubicBezTo>
                          <a:pt x="11335" y="61341"/>
                          <a:pt x="31623" y="135731"/>
                          <a:pt x="67532" y="192309"/>
                        </a:cubicBezTo>
                        <a:cubicBezTo>
                          <a:pt x="67532" y="192309"/>
                          <a:pt x="81343" y="116586"/>
                          <a:pt x="49149" y="15049"/>
                        </a:cubicBezTo>
                        <a:cubicBezTo>
                          <a:pt x="58483" y="78200"/>
                          <a:pt x="50768" y="120015"/>
                          <a:pt x="50768" y="120015"/>
                        </a:cubicBezTo>
                        <a:cubicBezTo>
                          <a:pt x="28289" y="84487"/>
                          <a:pt x="11906" y="4191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436" name="Google Shape;1309;p40">
                  <a:extLst>
                    <a:ext uri="{FF2B5EF4-FFF2-40B4-BE49-F238E27FC236}">
                      <a16:creationId xmlns:a16="http://schemas.microsoft.com/office/drawing/2014/main" id="{EB5A94E6-4752-68AF-2DA6-61DB707DC7CB}"/>
                    </a:ext>
                  </a:extLst>
                </p:cNvPr>
                <p:cNvGrpSpPr/>
                <p:nvPr/>
              </p:nvGrpSpPr>
              <p:grpSpPr>
                <a:xfrm>
                  <a:off x="2391804" y="2775352"/>
                  <a:ext cx="115446" cy="171736"/>
                  <a:chOff x="5554404" y="4643627"/>
                  <a:chExt cx="115446" cy="171736"/>
                </a:xfrm>
              </p:grpSpPr>
              <p:sp>
                <p:nvSpPr>
                  <p:cNvPr id="440" name="Google Shape;1310;p40">
                    <a:extLst>
                      <a:ext uri="{FF2B5EF4-FFF2-40B4-BE49-F238E27FC236}">
                        <a16:creationId xmlns:a16="http://schemas.microsoft.com/office/drawing/2014/main" id="{EB61CF31-CFB5-11B6-639D-D84B332AD1CE}"/>
                      </a:ext>
                    </a:extLst>
                  </p:cNvPr>
                  <p:cNvSpPr/>
                  <p:nvPr/>
                </p:nvSpPr>
                <p:spPr>
                  <a:xfrm>
                    <a:off x="5554404" y="4643627"/>
                    <a:ext cx="115446" cy="1712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5446" h="171259" extrusionOk="0">
                        <a:moveTo>
                          <a:pt x="99" y="171260"/>
                        </a:moveTo>
                        <a:cubicBezTo>
                          <a:pt x="99" y="171260"/>
                          <a:pt x="-7711" y="61817"/>
                          <a:pt x="115447" y="0"/>
                        </a:cubicBezTo>
                        <a:cubicBezTo>
                          <a:pt x="115447" y="0"/>
                          <a:pt x="84300" y="124016"/>
                          <a:pt x="99" y="171260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41" name="Google Shape;1311;p40">
                    <a:extLst>
                      <a:ext uri="{FF2B5EF4-FFF2-40B4-BE49-F238E27FC236}">
                        <a16:creationId xmlns:a16="http://schemas.microsoft.com/office/drawing/2014/main" id="{4803717C-1845-2B19-A6D9-5C583C457F5F}"/>
                      </a:ext>
                    </a:extLst>
                  </p:cNvPr>
                  <p:cNvSpPr/>
                  <p:nvPr/>
                </p:nvSpPr>
                <p:spPr>
                  <a:xfrm>
                    <a:off x="5555224" y="4695158"/>
                    <a:ext cx="96052" cy="12020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6052" h="120205" extrusionOk="0">
                        <a:moveTo>
                          <a:pt x="29187" y="65913"/>
                        </a:moveTo>
                        <a:cubicBezTo>
                          <a:pt x="29187" y="65913"/>
                          <a:pt x="27282" y="41720"/>
                          <a:pt x="38046" y="9525"/>
                        </a:cubicBezTo>
                        <a:cubicBezTo>
                          <a:pt x="-4341" y="64294"/>
                          <a:pt x="136" y="120205"/>
                          <a:pt x="136" y="120205"/>
                        </a:cubicBezTo>
                        <a:cubicBezTo>
                          <a:pt x="48428" y="92678"/>
                          <a:pt x="78908" y="39910"/>
                          <a:pt x="96053" y="0"/>
                        </a:cubicBezTo>
                        <a:cubicBezTo>
                          <a:pt x="79098" y="25527"/>
                          <a:pt x="57191" y="49911"/>
                          <a:pt x="29187" y="65818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437" name="Google Shape;1312;p40">
                  <a:extLst>
                    <a:ext uri="{FF2B5EF4-FFF2-40B4-BE49-F238E27FC236}">
                      <a16:creationId xmlns:a16="http://schemas.microsoft.com/office/drawing/2014/main" id="{E5F8D23A-B946-9A9D-2048-51B58E251DA4}"/>
                    </a:ext>
                  </a:extLst>
                </p:cNvPr>
                <p:cNvGrpSpPr/>
                <p:nvPr/>
              </p:nvGrpSpPr>
              <p:grpSpPr>
                <a:xfrm>
                  <a:off x="2370256" y="2607332"/>
                  <a:ext cx="47447" cy="319087"/>
                  <a:chOff x="5532856" y="4475607"/>
                  <a:chExt cx="47447" cy="319087"/>
                </a:xfrm>
              </p:grpSpPr>
              <p:sp>
                <p:nvSpPr>
                  <p:cNvPr id="438" name="Google Shape;1313;p40">
                    <a:extLst>
                      <a:ext uri="{FF2B5EF4-FFF2-40B4-BE49-F238E27FC236}">
                        <a16:creationId xmlns:a16="http://schemas.microsoft.com/office/drawing/2014/main" id="{01619E12-BB8F-32C0-4356-F38AC9126ACD}"/>
                      </a:ext>
                    </a:extLst>
                  </p:cNvPr>
                  <p:cNvSpPr/>
                  <p:nvPr/>
                </p:nvSpPr>
                <p:spPr>
                  <a:xfrm>
                    <a:off x="5532856" y="4475607"/>
                    <a:ext cx="47352" cy="31908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7352" h="319087" extrusionOk="0">
                        <a:moveTo>
                          <a:pt x="33744" y="319088"/>
                        </a:moveTo>
                        <a:cubicBezTo>
                          <a:pt x="33744" y="319088"/>
                          <a:pt x="-34169" y="189452"/>
                          <a:pt x="22695" y="0"/>
                        </a:cubicBezTo>
                        <a:cubicBezTo>
                          <a:pt x="22695" y="0"/>
                          <a:pt x="69844" y="183356"/>
                          <a:pt x="33744" y="319088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39" name="Google Shape;1314;p40">
                    <a:extLst>
                      <a:ext uri="{FF2B5EF4-FFF2-40B4-BE49-F238E27FC236}">
                        <a16:creationId xmlns:a16="http://schemas.microsoft.com/office/drawing/2014/main" id="{F0BDD89D-0CA2-6F1C-4B77-B286C060D70F}"/>
                      </a:ext>
                    </a:extLst>
                  </p:cNvPr>
                  <p:cNvSpPr/>
                  <p:nvPr/>
                </p:nvSpPr>
                <p:spPr>
                  <a:xfrm>
                    <a:off x="5532977" y="4475607"/>
                    <a:ext cx="47326" cy="31908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7326" h="319087" extrusionOk="0">
                        <a:moveTo>
                          <a:pt x="22574" y="0"/>
                        </a:moveTo>
                        <a:cubicBezTo>
                          <a:pt x="22003" y="2000"/>
                          <a:pt x="21431" y="4000"/>
                          <a:pt x="20860" y="6001"/>
                        </a:cubicBezTo>
                        <a:cubicBezTo>
                          <a:pt x="30575" y="71723"/>
                          <a:pt x="42672" y="160972"/>
                          <a:pt x="21526" y="240316"/>
                        </a:cubicBezTo>
                        <a:cubicBezTo>
                          <a:pt x="21526" y="240316"/>
                          <a:pt x="5048" y="194024"/>
                          <a:pt x="0" y="153543"/>
                        </a:cubicBezTo>
                        <a:cubicBezTo>
                          <a:pt x="5334" y="272129"/>
                          <a:pt x="33718" y="319088"/>
                          <a:pt x="33718" y="319088"/>
                        </a:cubicBezTo>
                        <a:cubicBezTo>
                          <a:pt x="69818" y="183261"/>
                          <a:pt x="22670" y="0"/>
                          <a:pt x="22670" y="0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grpSp>
            <p:nvGrpSpPr>
              <p:cNvPr id="430" name="Google Shape;1315;p40">
                <a:extLst>
                  <a:ext uri="{FF2B5EF4-FFF2-40B4-BE49-F238E27FC236}">
                    <a16:creationId xmlns:a16="http://schemas.microsoft.com/office/drawing/2014/main" id="{26F9D8F7-5A02-8287-65C9-CD0EF1318D3C}"/>
                  </a:ext>
                </a:extLst>
              </p:cNvPr>
              <p:cNvGrpSpPr/>
              <p:nvPr/>
            </p:nvGrpSpPr>
            <p:grpSpPr>
              <a:xfrm>
                <a:off x="2328543" y="2972570"/>
                <a:ext cx="122947" cy="101487"/>
                <a:chOff x="5515451" y="4786112"/>
                <a:chExt cx="84581" cy="69818"/>
              </a:xfrm>
            </p:grpSpPr>
            <p:sp>
              <p:nvSpPr>
                <p:cNvPr id="431" name="Google Shape;1316;p40">
                  <a:extLst>
                    <a:ext uri="{FF2B5EF4-FFF2-40B4-BE49-F238E27FC236}">
                      <a16:creationId xmlns:a16="http://schemas.microsoft.com/office/drawing/2014/main" id="{5CD225D0-0E15-6921-EBC2-2BEC88F547A7}"/>
                    </a:ext>
                  </a:extLst>
                </p:cNvPr>
                <p:cNvSpPr/>
                <p:nvPr/>
              </p:nvSpPr>
              <p:spPr>
                <a:xfrm>
                  <a:off x="5515451" y="4786112"/>
                  <a:ext cx="84486" cy="697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4486" h="69754" extrusionOk="0">
                      <a:moveTo>
                        <a:pt x="41053" y="10"/>
                      </a:moveTo>
                      <a:cubicBezTo>
                        <a:pt x="3524" y="390"/>
                        <a:pt x="1619" y="17345"/>
                        <a:pt x="0" y="56302"/>
                      </a:cubicBezTo>
                      <a:cubicBezTo>
                        <a:pt x="5334" y="58874"/>
                        <a:pt x="37338" y="87163"/>
                        <a:pt x="84487" y="53064"/>
                      </a:cubicBezTo>
                      <a:cubicBezTo>
                        <a:pt x="81439" y="10392"/>
                        <a:pt x="78486" y="-371"/>
                        <a:pt x="41053" y="10"/>
                      </a:cubicBezTo>
                      <a:close/>
                    </a:path>
                  </a:pathLst>
                </a:custGeom>
                <a:solidFill>
                  <a:srgbClr val="F9B234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32" name="Google Shape;1317;p40">
                  <a:extLst>
                    <a:ext uri="{FF2B5EF4-FFF2-40B4-BE49-F238E27FC236}">
                      <a16:creationId xmlns:a16="http://schemas.microsoft.com/office/drawing/2014/main" id="{B1075FAE-B394-0D21-2B57-4C542DD5369E}"/>
                    </a:ext>
                  </a:extLst>
                </p:cNvPr>
                <p:cNvSpPr/>
                <p:nvPr/>
              </p:nvSpPr>
              <p:spPr>
                <a:xfrm>
                  <a:off x="5517070" y="4786883"/>
                  <a:ext cx="82962" cy="69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962" h="69047" extrusionOk="0">
                      <a:moveTo>
                        <a:pt x="82867" y="52292"/>
                      </a:moveTo>
                      <a:cubicBezTo>
                        <a:pt x="80296" y="16383"/>
                        <a:pt x="77724" y="3048"/>
                        <a:pt x="54674" y="0"/>
                      </a:cubicBezTo>
                      <a:cubicBezTo>
                        <a:pt x="60388" y="8001"/>
                        <a:pt x="61913" y="21336"/>
                        <a:pt x="63437" y="42577"/>
                      </a:cubicBezTo>
                      <a:cubicBezTo>
                        <a:pt x="36767" y="61913"/>
                        <a:pt x="14859" y="61151"/>
                        <a:pt x="0" y="56483"/>
                      </a:cubicBezTo>
                      <a:cubicBezTo>
                        <a:pt x="8382" y="61817"/>
                        <a:pt x="39148" y="84106"/>
                        <a:pt x="82963" y="52292"/>
                      </a:cubicBezTo>
                      <a:close/>
                    </a:path>
                  </a:pathLst>
                </a:custGeom>
                <a:solidFill>
                  <a:srgbClr val="F9B234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6" name="Google Shape;1318;p40">
              <a:extLst>
                <a:ext uri="{FF2B5EF4-FFF2-40B4-BE49-F238E27FC236}">
                  <a16:creationId xmlns:a16="http://schemas.microsoft.com/office/drawing/2014/main" id="{F022CBC8-1514-459B-111C-9DD188469061}"/>
                </a:ext>
              </a:extLst>
            </p:cNvPr>
            <p:cNvGrpSpPr/>
            <p:nvPr/>
          </p:nvGrpSpPr>
          <p:grpSpPr>
            <a:xfrm flipH="1">
              <a:off x="6396164" y="3468383"/>
              <a:ext cx="293249" cy="552899"/>
              <a:chOff x="2259739" y="2521158"/>
              <a:chExt cx="293249" cy="552899"/>
            </a:xfrm>
          </p:grpSpPr>
          <p:grpSp>
            <p:nvGrpSpPr>
              <p:cNvPr id="410" name="Google Shape;1319;p40">
                <a:extLst>
                  <a:ext uri="{FF2B5EF4-FFF2-40B4-BE49-F238E27FC236}">
                    <a16:creationId xmlns:a16="http://schemas.microsoft.com/office/drawing/2014/main" id="{7FCA2202-A74E-CF6A-F2F7-C1DE26B02D69}"/>
                  </a:ext>
                </a:extLst>
              </p:cNvPr>
              <p:cNvGrpSpPr/>
              <p:nvPr/>
            </p:nvGrpSpPr>
            <p:grpSpPr>
              <a:xfrm>
                <a:off x="2259739" y="2521158"/>
                <a:ext cx="293249" cy="515053"/>
                <a:chOff x="2305510" y="2607332"/>
                <a:chExt cx="201740" cy="354329"/>
              </a:xfrm>
            </p:grpSpPr>
            <p:grpSp>
              <p:nvGrpSpPr>
                <p:cNvPr id="414" name="Google Shape;1320;p40">
                  <a:extLst>
                    <a:ext uri="{FF2B5EF4-FFF2-40B4-BE49-F238E27FC236}">
                      <a16:creationId xmlns:a16="http://schemas.microsoft.com/office/drawing/2014/main" id="{DD7CAC39-9DD1-C05D-C330-547213E2F6B2}"/>
                    </a:ext>
                  </a:extLst>
                </p:cNvPr>
                <p:cNvGrpSpPr/>
                <p:nvPr/>
              </p:nvGrpSpPr>
              <p:grpSpPr>
                <a:xfrm>
                  <a:off x="2305510" y="2760208"/>
                  <a:ext cx="100775" cy="180403"/>
                  <a:chOff x="5468110" y="4628483"/>
                  <a:chExt cx="100775" cy="180403"/>
                </a:xfrm>
              </p:grpSpPr>
              <p:sp>
                <p:nvSpPr>
                  <p:cNvPr id="427" name="Google Shape;1321;p40">
                    <a:extLst>
                      <a:ext uri="{FF2B5EF4-FFF2-40B4-BE49-F238E27FC236}">
                        <a16:creationId xmlns:a16="http://schemas.microsoft.com/office/drawing/2014/main" id="{3223238A-421B-B4F1-ABDD-61886CEB7948}"/>
                      </a:ext>
                    </a:extLst>
                  </p:cNvPr>
                  <p:cNvSpPr/>
                  <p:nvPr/>
                </p:nvSpPr>
                <p:spPr>
                  <a:xfrm>
                    <a:off x="5468110" y="4628578"/>
                    <a:ext cx="100680" cy="18030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680" h="180308" extrusionOk="0">
                        <a:moveTo>
                          <a:pt x="100681" y="180308"/>
                        </a:moveTo>
                        <a:cubicBezTo>
                          <a:pt x="100681" y="180308"/>
                          <a:pt x="-475" y="137827"/>
                          <a:pt x="2" y="0"/>
                        </a:cubicBezTo>
                        <a:cubicBezTo>
                          <a:pt x="2" y="0"/>
                          <a:pt x="96585" y="83820"/>
                          <a:pt x="100681" y="180308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28" name="Google Shape;1322;p40">
                    <a:extLst>
                      <a:ext uri="{FF2B5EF4-FFF2-40B4-BE49-F238E27FC236}">
                        <a16:creationId xmlns:a16="http://schemas.microsoft.com/office/drawing/2014/main" id="{69F36B1F-0E6E-FD8F-DF42-46153593B3E0}"/>
                      </a:ext>
                    </a:extLst>
                  </p:cNvPr>
                  <p:cNvSpPr/>
                  <p:nvPr/>
                </p:nvSpPr>
                <p:spPr>
                  <a:xfrm>
                    <a:off x="5468204" y="4628483"/>
                    <a:ext cx="100681" cy="18030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681" h="180308" extrusionOk="0">
                        <a:moveTo>
                          <a:pt x="93157" y="137922"/>
                        </a:moveTo>
                        <a:cubicBezTo>
                          <a:pt x="75631" y="128778"/>
                          <a:pt x="14576" y="90678"/>
                          <a:pt x="288" y="286"/>
                        </a:cubicBezTo>
                        <a:cubicBezTo>
                          <a:pt x="98" y="95"/>
                          <a:pt x="2" y="0"/>
                          <a:pt x="2" y="0"/>
                        </a:cubicBezTo>
                        <a:cubicBezTo>
                          <a:pt x="-569" y="137827"/>
                          <a:pt x="100682" y="180308"/>
                          <a:pt x="100682" y="180308"/>
                        </a:cubicBezTo>
                        <a:cubicBezTo>
                          <a:pt x="100110" y="165830"/>
                          <a:pt x="97348" y="151543"/>
                          <a:pt x="93157" y="137922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415" name="Google Shape;1323;p40">
                  <a:extLst>
                    <a:ext uri="{FF2B5EF4-FFF2-40B4-BE49-F238E27FC236}">
                      <a16:creationId xmlns:a16="http://schemas.microsoft.com/office/drawing/2014/main" id="{9BE33E6F-79AC-B88A-FE5D-161126123825}"/>
                    </a:ext>
                  </a:extLst>
                </p:cNvPr>
                <p:cNvGrpSpPr/>
                <p:nvPr/>
              </p:nvGrpSpPr>
              <p:grpSpPr>
                <a:xfrm>
                  <a:off x="2395482" y="2625429"/>
                  <a:ext cx="67001" cy="314515"/>
                  <a:chOff x="5558082" y="4493704"/>
                  <a:chExt cx="67001" cy="314515"/>
                </a:xfrm>
              </p:grpSpPr>
              <p:sp>
                <p:nvSpPr>
                  <p:cNvPr id="425" name="Google Shape;1324;p40">
                    <a:extLst>
                      <a:ext uri="{FF2B5EF4-FFF2-40B4-BE49-F238E27FC236}">
                        <a16:creationId xmlns:a16="http://schemas.microsoft.com/office/drawing/2014/main" id="{6A10A295-9DD9-CE75-3D78-1726236A02F3}"/>
                      </a:ext>
                    </a:extLst>
                  </p:cNvPr>
                  <p:cNvSpPr/>
                  <p:nvPr/>
                </p:nvSpPr>
                <p:spPr>
                  <a:xfrm>
                    <a:off x="5558161" y="4493704"/>
                    <a:ext cx="66922" cy="31451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6922" h="314515" extrusionOk="0">
                        <a:moveTo>
                          <a:pt x="6915" y="314515"/>
                        </a:moveTo>
                        <a:cubicBezTo>
                          <a:pt x="6915" y="314515"/>
                          <a:pt x="-30042" y="171164"/>
                          <a:pt x="66922" y="0"/>
                        </a:cubicBezTo>
                        <a:cubicBezTo>
                          <a:pt x="66922" y="0"/>
                          <a:pt x="50063" y="173069"/>
                          <a:pt x="6915" y="314515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26" name="Google Shape;1325;p40">
                    <a:extLst>
                      <a:ext uri="{FF2B5EF4-FFF2-40B4-BE49-F238E27FC236}">
                        <a16:creationId xmlns:a16="http://schemas.microsoft.com/office/drawing/2014/main" id="{5F418D72-9839-EAE3-AA4C-43616DCA7310}"/>
                      </a:ext>
                    </a:extLst>
                  </p:cNvPr>
                  <p:cNvSpPr/>
                  <p:nvPr/>
                </p:nvSpPr>
                <p:spPr>
                  <a:xfrm>
                    <a:off x="5558082" y="4493704"/>
                    <a:ext cx="67001" cy="31451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7001" h="314515" extrusionOk="0">
                        <a:moveTo>
                          <a:pt x="67002" y="0"/>
                        </a:moveTo>
                        <a:cubicBezTo>
                          <a:pt x="63763" y="5715"/>
                          <a:pt x="60715" y="11335"/>
                          <a:pt x="57763" y="16954"/>
                        </a:cubicBezTo>
                        <a:cubicBezTo>
                          <a:pt x="48904" y="80296"/>
                          <a:pt x="32331" y="178403"/>
                          <a:pt x="5947" y="264795"/>
                        </a:cubicBezTo>
                        <a:cubicBezTo>
                          <a:pt x="5947" y="264795"/>
                          <a:pt x="2327" y="250888"/>
                          <a:pt x="327" y="226695"/>
                        </a:cubicBezTo>
                        <a:cubicBezTo>
                          <a:pt x="-1769" y="280797"/>
                          <a:pt x="6899" y="314515"/>
                          <a:pt x="6899" y="314515"/>
                        </a:cubicBezTo>
                        <a:cubicBezTo>
                          <a:pt x="50047" y="173164"/>
                          <a:pt x="66907" y="0"/>
                          <a:pt x="66907" y="0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416" name="Google Shape;1326;p40">
                  <a:extLst>
                    <a:ext uri="{FF2B5EF4-FFF2-40B4-BE49-F238E27FC236}">
                      <a16:creationId xmlns:a16="http://schemas.microsoft.com/office/drawing/2014/main" id="{28EC0630-180C-60ED-6E80-D0903CCA878C}"/>
                    </a:ext>
                  </a:extLst>
                </p:cNvPr>
                <p:cNvGrpSpPr/>
                <p:nvPr/>
              </p:nvGrpSpPr>
              <p:grpSpPr>
                <a:xfrm>
                  <a:off x="2318084" y="2655623"/>
                  <a:ext cx="84575" cy="306038"/>
                  <a:chOff x="5480684" y="4523898"/>
                  <a:chExt cx="84575" cy="306038"/>
                </a:xfrm>
              </p:grpSpPr>
              <p:sp>
                <p:nvSpPr>
                  <p:cNvPr id="423" name="Google Shape;1327;p40">
                    <a:extLst>
                      <a:ext uri="{FF2B5EF4-FFF2-40B4-BE49-F238E27FC236}">
                        <a16:creationId xmlns:a16="http://schemas.microsoft.com/office/drawing/2014/main" id="{8CAFCFD7-3FFA-A7C7-9FEF-54D19CE6A798}"/>
                      </a:ext>
                    </a:extLst>
                  </p:cNvPr>
                  <p:cNvSpPr/>
                  <p:nvPr/>
                </p:nvSpPr>
                <p:spPr>
                  <a:xfrm>
                    <a:off x="5480684" y="4523898"/>
                    <a:ext cx="84504" cy="30603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4504" h="306038" extrusionOk="0">
                        <a:moveTo>
                          <a:pt x="81534" y="306038"/>
                        </a:moveTo>
                        <a:cubicBezTo>
                          <a:pt x="81534" y="306038"/>
                          <a:pt x="108490" y="158877"/>
                          <a:pt x="0" y="0"/>
                        </a:cubicBezTo>
                        <a:cubicBezTo>
                          <a:pt x="0" y="0"/>
                          <a:pt x="8192" y="190500"/>
                          <a:pt x="81534" y="306038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24" name="Google Shape;1328;p40">
                    <a:extLst>
                      <a:ext uri="{FF2B5EF4-FFF2-40B4-BE49-F238E27FC236}">
                        <a16:creationId xmlns:a16="http://schemas.microsoft.com/office/drawing/2014/main" id="{B2A9005C-C56E-4224-ED8F-5FF6E4B65E7B}"/>
                      </a:ext>
                    </a:extLst>
                  </p:cNvPr>
                  <p:cNvSpPr/>
                  <p:nvPr/>
                </p:nvSpPr>
                <p:spPr>
                  <a:xfrm>
                    <a:off x="5494782" y="4637627"/>
                    <a:ext cx="70477" cy="19230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0477" h="192309" extrusionOk="0">
                        <a:moveTo>
                          <a:pt x="0" y="0"/>
                        </a:moveTo>
                        <a:cubicBezTo>
                          <a:pt x="11335" y="61341"/>
                          <a:pt x="31623" y="135731"/>
                          <a:pt x="67532" y="192309"/>
                        </a:cubicBezTo>
                        <a:cubicBezTo>
                          <a:pt x="67532" y="192309"/>
                          <a:pt x="81343" y="116586"/>
                          <a:pt x="49149" y="15049"/>
                        </a:cubicBezTo>
                        <a:cubicBezTo>
                          <a:pt x="58483" y="78200"/>
                          <a:pt x="50768" y="120015"/>
                          <a:pt x="50768" y="120015"/>
                        </a:cubicBezTo>
                        <a:cubicBezTo>
                          <a:pt x="28289" y="84487"/>
                          <a:pt x="11906" y="4191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417" name="Google Shape;1329;p40">
                  <a:extLst>
                    <a:ext uri="{FF2B5EF4-FFF2-40B4-BE49-F238E27FC236}">
                      <a16:creationId xmlns:a16="http://schemas.microsoft.com/office/drawing/2014/main" id="{742401EA-CE32-BD8A-E798-3F5D2400558E}"/>
                    </a:ext>
                  </a:extLst>
                </p:cNvPr>
                <p:cNvGrpSpPr/>
                <p:nvPr/>
              </p:nvGrpSpPr>
              <p:grpSpPr>
                <a:xfrm>
                  <a:off x="2391804" y="2775352"/>
                  <a:ext cx="115446" cy="171736"/>
                  <a:chOff x="5554404" y="4643627"/>
                  <a:chExt cx="115446" cy="171736"/>
                </a:xfrm>
              </p:grpSpPr>
              <p:sp>
                <p:nvSpPr>
                  <p:cNvPr id="421" name="Google Shape;1330;p40">
                    <a:extLst>
                      <a:ext uri="{FF2B5EF4-FFF2-40B4-BE49-F238E27FC236}">
                        <a16:creationId xmlns:a16="http://schemas.microsoft.com/office/drawing/2014/main" id="{750A12D8-0537-6AF5-5709-683F35065FC6}"/>
                      </a:ext>
                    </a:extLst>
                  </p:cNvPr>
                  <p:cNvSpPr/>
                  <p:nvPr/>
                </p:nvSpPr>
                <p:spPr>
                  <a:xfrm>
                    <a:off x="5554404" y="4643627"/>
                    <a:ext cx="115446" cy="1712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5446" h="171259" extrusionOk="0">
                        <a:moveTo>
                          <a:pt x="99" y="171260"/>
                        </a:moveTo>
                        <a:cubicBezTo>
                          <a:pt x="99" y="171260"/>
                          <a:pt x="-7711" y="61817"/>
                          <a:pt x="115447" y="0"/>
                        </a:cubicBezTo>
                        <a:cubicBezTo>
                          <a:pt x="115447" y="0"/>
                          <a:pt x="84300" y="124016"/>
                          <a:pt x="99" y="171260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22" name="Google Shape;1331;p40">
                    <a:extLst>
                      <a:ext uri="{FF2B5EF4-FFF2-40B4-BE49-F238E27FC236}">
                        <a16:creationId xmlns:a16="http://schemas.microsoft.com/office/drawing/2014/main" id="{6A4A4622-5C5E-5C1C-21F1-ABACBD7AADFD}"/>
                      </a:ext>
                    </a:extLst>
                  </p:cNvPr>
                  <p:cNvSpPr/>
                  <p:nvPr/>
                </p:nvSpPr>
                <p:spPr>
                  <a:xfrm>
                    <a:off x="5555224" y="4695158"/>
                    <a:ext cx="96052" cy="12020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6052" h="120205" extrusionOk="0">
                        <a:moveTo>
                          <a:pt x="29187" y="65913"/>
                        </a:moveTo>
                        <a:cubicBezTo>
                          <a:pt x="29187" y="65913"/>
                          <a:pt x="27282" y="41720"/>
                          <a:pt x="38046" y="9525"/>
                        </a:cubicBezTo>
                        <a:cubicBezTo>
                          <a:pt x="-4341" y="64294"/>
                          <a:pt x="136" y="120205"/>
                          <a:pt x="136" y="120205"/>
                        </a:cubicBezTo>
                        <a:cubicBezTo>
                          <a:pt x="48428" y="92678"/>
                          <a:pt x="78908" y="39910"/>
                          <a:pt x="96053" y="0"/>
                        </a:cubicBezTo>
                        <a:cubicBezTo>
                          <a:pt x="79098" y="25527"/>
                          <a:pt x="57191" y="49911"/>
                          <a:pt x="29187" y="65818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418" name="Google Shape;1332;p40">
                  <a:extLst>
                    <a:ext uri="{FF2B5EF4-FFF2-40B4-BE49-F238E27FC236}">
                      <a16:creationId xmlns:a16="http://schemas.microsoft.com/office/drawing/2014/main" id="{9EF789EC-C62A-6ABF-C02E-F570CAED5F19}"/>
                    </a:ext>
                  </a:extLst>
                </p:cNvPr>
                <p:cNvGrpSpPr/>
                <p:nvPr/>
              </p:nvGrpSpPr>
              <p:grpSpPr>
                <a:xfrm>
                  <a:off x="2370256" y="2607332"/>
                  <a:ext cx="47447" cy="319087"/>
                  <a:chOff x="5532856" y="4475607"/>
                  <a:chExt cx="47447" cy="319087"/>
                </a:xfrm>
              </p:grpSpPr>
              <p:sp>
                <p:nvSpPr>
                  <p:cNvPr id="419" name="Google Shape;1333;p40">
                    <a:extLst>
                      <a:ext uri="{FF2B5EF4-FFF2-40B4-BE49-F238E27FC236}">
                        <a16:creationId xmlns:a16="http://schemas.microsoft.com/office/drawing/2014/main" id="{830FDC58-1EFF-01B3-8258-E0D1509894E9}"/>
                      </a:ext>
                    </a:extLst>
                  </p:cNvPr>
                  <p:cNvSpPr/>
                  <p:nvPr/>
                </p:nvSpPr>
                <p:spPr>
                  <a:xfrm>
                    <a:off x="5532856" y="4475607"/>
                    <a:ext cx="47352" cy="31908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7352" h="319087" extrusionOk="0">
                        <a:moveTo>
                          <a:pt x="33744" y="319088"/>
                        </a:moveTo>
                        <a:cubicBezTo>
                          <a:pt x="33744" y="319088"/>
                          <a:pt x="-34169" y="189452"/>
                          <a:pt x="22695" y="0"/>
                        </a:cubicBezTo>
                        <a:cubicBezTo>
                          <a:pt x="22695" y="0"/>
                          <a:pt x="69844" y="183356"/>
                          <a:pt x="33744" y="319088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20" name="Google Shape;1334;p40">
                    <a:extLst>
                      <a:ext uri="{FF2B5EF4-FFF2-40B4-BE49-F238E27FC236}">
                        <a16:creationId xmlns:a16="http://schemas.microsoft.com/office/drawing/2014/main" id="{66B211B7-5FD5-6D89-3A0C-89965936BFE0}"/>
                      </a:ext>
                    </a:extLst>
                  </p:cNvPr>
                  <p:cNvSpPr/>
                  <p:nvPr/>
                </p:nvSpPr>
                <p:spPr>
                  <a:xfrm>
                    <a:off x="5532977" y="4475607"/>
                    <a:ext cx="47326" cy="31908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7326" h="319087" extrusionOk="0">
                        <a:moveTo>
                          <a:pt x="22574" y="0"/>
                        </a:moveTo>
                        <a:cubicBezTo>
                          <a:pt x="22003" y="2000"/>
                          <a:pt x="21431" y="4000"/>
                          <a:pt x="20860" y="6001"/>
                        </a:cubicBezTo>
                        <a:cubicBezTo>
                          <a:pt x="30575" y="71723"/>
                          <a:pt x="42672" y="160972"/>
                          <a:pt x="21526" y="240316"/>
                        </a:cubicBezTo>
                        <a:cubicBezTo>
                          <a:pt x="21526" y="240316"/>
                          <a:pt x="5048" y="194024"/>
                          <a:pt x="0" y="153543"/>
                        </a:cubicBezTo>
                        <a:cubicBezTo>
                          <a:pt x="5334" y="272129"/>
                          <a:pt x="33718" y="319088"/>
                          <a:pt x="33718" y="319088"/>
                        </a:cubicBezTo>
                        <a:cubicBezTo>
                          <a:pt x="69818" y="183261"/>
                          <a:pt x="22670" y="0"/>
                          <a:pt x="22670" y="0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grpSp>
            <p:nvGrpSpPr>
              <p:cNvPr id="411" name="Google Shape;1335;p40">
                <a:extLst>
                  <a:ext uri="{FF2B5EF4-FFF2-40B4-BE49-F238E27FC236}">
                    <a16:creationId xmlns:a16="http://schemas.microsoft.com/office/drawing/2014/main" id="{169FFADB-933B-A140-07BF-FBE8B89F418C}"/>
                  </a:ext>
                </a:extLst>
              </p:cNvPr>
              <p:cNvGrpSpPr/>
              <p:nvPr/>
            </p:nvGrpSpPr>
            <p:grpSpPr>
              <a:xfrm>
                <a:off x="2328543" y="2972570"/>
                <a:ext cx="122947" cy="101487"/>
                <a:chOff x="5515451" y="4786112"/>
                <a:chExt cx="84581" cy="69818"/>
              </a:xfrm>
            </p:grpSpPr>
            <p:sp>
              <p:nvSpPr>
                <p:cNvPr id="412" name="Google Shape;1336;p40">
                  <a:extLst>
                    <a:ext uri="{FF2B5EF4-FFF2-40B4-BE49-F238E27FC236}">
                      <a16:creationId xmlns:a16="http://schemas.microsoft.com/office/drawing/2014/main" id="{6C802724-95C9-F5D6-4379-75F0E53C476F}"/>
                    </a:ext>
                  </a:extLst>
                </p:cNvPr>
                <p:cNvSpPr/>
                <p:nvPr/>
              </p:nvSpPr>
              <p:spPr>
                <a:xfrm>
                  <a:off x="5515451" y="4786112"/>
                  <a:ext cx="84486" cy="697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4486" h="69754" extrusionOk="0">
                      <a:moveTo>
                        <a:pt x="41053" y="10"/>
                      </a:moveTo>
                      <a:cubicBezTo>
                        <a:pt x="3524" y="390"/>
                        <a:pt x="1619" y="17345"/>
                        <a:pt x="0" y="56302"/>
                      </a:cubicBezTo>
                      <a:cubicBezTo>
                        <a:pt x="5334" y="58874"/>
                        <a:pt x="37338" y="87163"/>
                        <a:pt x="84487" y="53064"/>
                      </a:cubicBezTo>
                      <a:cubicBezTo>
                        <a:pt x="81439" y="10392"/>
                        <a:pt x="78486" y="-371"/>
                        <a:pt x="41053" y="10"/>
                      </a:cubicBezTo>
                      <a:close/>
                    </a:path>
                  </a:pathLst>
                </a:custGeom>
                <a:solidFill>
                  <a:srgbClr val="F9B234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13" name="Google Shape;1337;p40">
                  <a:extLst>
                    <a:ext uri="{FF2B5EF4-FFF2-40B4-BE49-F238E27FC236}">
                      <a16:creationId xmlns:a16="http://schemas.microsoft.com/office/drawing/2014/main" id="{5A68B7E0-13E0-E01B-32AD-A300E00C84F9}"/>
                    </a:ext>
                  </a:extLst>
                </p:cNvPr>
                <p:cNvSpPr/>
                <p:nvPr/>
              </p:nvSpPr>
              <p:spPr>
                <a:xfrm>
                  <a:off x="5517070" y="4786883"/>
                  <a:ext cx="82962" cy="69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962" h="69047" extrusionOk="0">
                      <a:moveTo>
                        <a:pt x="82867" y="52292"/>
                      </a:moveTo>
                      <a:cubicBezTo>
                        <a:pt x="80296" y="16383"/>
                        <a:pt x="77724" y="3048"/>
                        <a:pt x="54674" y="0"/>
                      </a:cubicBezTo>
                      <a:cubicBezTo>
                        <a:pt x="60388" y="8001"/>
                        <a:pt x="61913" y="21336"/>
                        <a:pt x="63437" y="42577"/>
                      </a:cubicBezTo>
                      <a:cubicBezTo>
                        <a:pt x="36767" y="61913"/>
                        <a:pt x="14859" y="61151"/>
                        <a:pt x="0" y="56483"/>
                      </a:cubicBezTo>
                      <a:cubicBezTo>
                        <a:pt x="8382" y="61817"/>
                        <a:pt x="39148" y="84106"/>
                        <a:pt x="82963" y="52292"/>
                      </a:cubicBezTo>
                      <a:close/>
                    </a:path>
                  </a:pathLst>
                </a:custGeom>
                <a:solidFill>
                  <a:srgbClr val="F9B234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7" name="Google Shape;1338;p40">
              <a:extLst>
                <a:ext uri="{FF2B5EF4-FFF2-40B4-BE49-F238E27FC236}">
                  <a16:creationId xmlns:a16="http://schemas.microsoft.com/office/drawing/2014/main" id="{13CE845F-64D7-DCFB-087E-C0D2FEF093E5}"/>
                </a:ext>
              </a:extLst>
            </p:cNvPr>
            <p:cNvGrpSpPr/>
            <p:nvPr/>
          </p:nvGrpSpPr>
          <p:grpSpPr>
            <a:xfrm>
              <a:off x="6906339" y="3468383"/>
              <a:ext cx="293249" cy="552899"/>
              <a:chOff x="2259739" y="2521158"/>
              <a:chExt cx="293249" cy="552899"/>
            </a:xfrm>
          </p:grpSpPr>
          <p:grpSp>
            <p:nvGrpSpPr>
              <p:cNvPr id="391" name="Google Shape;1339;p40">
                <a:extLst>
                  <a:ext uri="{FF2B5EF4-FFF2-40B4-BE49-F238E27FC236}">
                    <a16:creationId xmlns:a16="http://schemas.microsoft.com/office/drawing/2014/main" id="{EC77125F-D272-63A1-DAE6-603571092AE3}"/>
                  </a:ext>
                </a:extLst>
              </p:cNvPr>
              <p:cNvGrpSpPr/>
              <p:nvPr/>
            </p:nvGrpSpPr>
            <p:grpSpPr>
              <a:xfrm>
                <a:off x="2259739" y="2521158"/>
                <a:ext cx="293249" cy="515053"/>
                <a:chOff x="2305510" y="2607332"/>
                <a:chExt cx="201740" cy="354329"/>
              </a:xfrm>
            </p:grpSpPr>
            <p:grpSp>
              <p:nvGrpSpPr>
                <p:cNvPr id="395" name="Google Shape;1340;p40">
                  <a:extLst>
                    <a:ext uri="{FF2B5EF4-FFF2-40B4-BE49-F238E27FC236}">
                      <a16:creationId xmlns:a16="http://schemas.microsoft.com/office/drawing/2014/main" id="{AA8BEF30-B0FD-02F4-EDA9-EA1BE7824B6F}"/>
                    </a:ext>
                  </a:extLst>
                </p:cNvPr>
                <p:cNvGrpSpPr/>
                <p:nvPr/>
              </p:nvGrpSpPr>
              <p:grpSpPr>
                <a:xfrm>
                  <a:off x="2305510" y="2760208"/>
                  <a:ext cx="100775" cy="180403"/>
                  <a:chOff x="5468110" y="4628483"/>
                  <a:chExt cx="100775" cy="180403"/>
                </a:xfrm>
              </p:grpSpPr>
              <p:sp>
                <p:nvSpPr>
                  <p:cNvPr id="408" name="Google Shape;1341;p40">
                    <a:extLst>
                      <a:ext uri="{FF2B5EF4-FFF2-40B4-BE49-F238E27FC236}">
                        <a16:creationId xmlns:a16="http://schemas.microsoft.com/office/drawing/2014/main" id="{43D0E9EB-C7EA-5F66-7E41-EF5582C6AF54}"/>
                      </a:ext>
                    </a:extLst>
                  </p:cNvPr>
                  <p:cNvSpPr/>
                  <p:nvPr/>
                </p:nvSpPr>
                <p:spPr>
                  <a:xfrm>
                    <a:off x="5468110" y="4628578"/>
                    <a:ext cx="100680" cy="18030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680" h="180308" extrusionOk="0">
                        <a:moveTo>
                          <a:pt x="100681" y="180308"/>
                        </a:moveTo>
                        <a:cubicBezTo>
                          <a:pt x="100681" y="180308"/>
                          <a:pt x="-475" y="137827"/>
                          <a:pt x="2" y="0"/>
                        </a:cubicBezTo>
                        <a:cubicBezTo>
                          <a:pt x="2" y="0"/>
                          <a:pt x="96585" y="83820"/>
                          <a:pt x="100681" y="180308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09" name="Google Shape;1342;p40">
                    <a:extLst>
                      <a:ext uri="{FF2B5EF4-FFF2-40B4-BE49-F238E27FC236}">
                        <a16:creationId xmlns:a16="http://schemas.microsoft.com/office/drawing/2014/main" id="{53CB34F5-49AB-8DF2-9C1F-C5D353A45EB2}"/>
                      </a:ext>
                    </a:extLst>
                  </p:cNvPr>
                  <p:cNvSpPr/>
                  <p:nvPr/>
                </p:nvSpPr>
                <p:spPr>
                  <a:xfrm>
                    <a:off x="5468204" y="4628483"/>
                    <a:ext cx="100681" cy="18030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681" h="180308" extrusionOk="0">
                        <a:moveTo>
                          <a:pt x="93157" y="137922"/>
                        </a:moveTo>
                        <a:cubicBezTo>
                          <a:pt x="75631" y="128778"/>
                          <a:pt x="14576" y="90678"/>
                          <a:pt x="288" y="286"/>
                        </a:cubicBezTo>
                        <a:cubicBezTo>
                          <a:pt x="98" y="95"/>
                          <a:pt x="2" y="0"/>
                          <a:pt x="2" y="0"/>
                        </a:cubicBezTo>
                        <a:cubicBezTo>
                          <a:pt x="-569" y="137827"/>
                          <a:pt x="100682" y="180308"/>
                          <a:pt x="100682" y="180308"/>
                        </a:cubicBezTo>
                        <a:cubicBezTo>
                          <a:pt x="100110" y="165830"/>
                          <a:pt x="97348" y="151543"/>
                          <a:pt x="93157" y="137922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396" name="Google Shape;1343;p40">
                  <a:extLst>
                    <a:ext uri="{FF2B5EF4-FFF2-40B4-BE49-F238E27FC236}">
                      <a16:creationId xmlns:a16="http://schemas.microsoft.com/office/drawing/2014/main" id="{CE045BF2-E052-B497-D703-62AA15CCEC37}"/>
                    </a:ext>
                  </a:extLst>
                </p:cNvPr>
                <p:cNvGrpSpPr/>
                <p:nvPr/>
              </p:nvGrpSpPr>
              <p:grpSpPr>
                <a:xfrm>
                  <a:off x="2395482" y="2625429"/>
                  <a:ext cx="67001" cy="314515"/>
                  <a:chOff x="5558082" y="4493704"/>
                  <a:chExt cx="67001" cy="314515"/>
                </a:xfrm>
              </p:grpSpPr>
              <p:sp>
                <p:nvSpPr>
                  <p:cNvPr id="406" name="Google Shape;1344;p40">
                    <a:extLst>
                      <a:ext uri="{FF2B5EF4-FFF2-40B4-BE49-F238E27FC236}">
                        <a16:creationId xmlns:a16="http://schemas.microsoft.com/office/drawing/2014/main" id="{78058568-62A2-CAAA-D471-06CCC2836A66}"/>
                      </a:ext>
                    </a:extLst>
                  </p:cNvPr>
                  <p:cNvSpPr/>
                  <p:nvPr/>
                </p:nvSpPr>
                <p:spPr>
                  <a:xfrm>
                    <a:off x="5558161" y="4493704"/>
                    <a:ext cx="66922" cy="31451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6922" h="314515" extrusionOk="0">
                        <a:moveTo>
                          <a:pt x="6915" y="314515"/>
                        </a:moveTo>
                        <a:cubicBezTo>
                          <a:pt x="6915" y="314515"/>
                          <a:pt x="-30042" y="171164"/>
                          <a:pt x="66922" y="0"/>
                        </a:cubicBezTo>
                        <a:cubicBezTo>
                          <a:pt x="66922" y="0"/>
                          <a:pt x="50063" y="173069"/>
                          <a:pt x="6915" y="314515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07" name="Google Shape;1345;p40">
                    <a:extLst>
                      <a:ext uri="{FF2B5EF4-FFF2-40B4-BE49-F238E27FC236}">
                        <a16:creationId xmlns:a16="http://schemas.microsoft.com/office/drawing/2014/main" id="{78A60034-FE88-BFFA-3C87-ED50DBC65216}"/>
                      </a:ext>
                    </a:extLst>
                  </p:cNvPr>
                  <p:cNvSpPr/>
                  <p:nvPr/>
                </p:nvSpPr>
                <p:spPr>
                  <a:xfrm>
                    <a:off x="5558082" y="4493704"/>
                    <a:ext cx="67001" cy="31451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7001" h="314515" extrusionOk="0">
                        <a:moveTo>
                          <a:pt x="67002" y="0"/>
                        </a:moveTo>
                        <a:cubicBezTo>
                          <a:pt x="63763" y="5715"/>
                          <a:pt x="60715" y="11335"/>
                          <a:pt x="57763" y="16954"/>
                        </a:cubicBezTo>
                        <a:cubicBezTo>
                          <a:pt x="48904" y="80296"/>
                          <a:pt x="32331" y="178403"/>
                          <a:pt x="5947" y="264795"/>
                        </a:cubicBezTo>
                        <a:cubicBezTo>
                          <a:pt x="5947" y="264795"/>
                          <a:pt x="2327" y="250888"/>
                          <a:pt x="327" y="226695"/>
                        </a:cubicBezTo>
                        <a:cubicBezTo>
                          <a:pt x="-1769" y="280797"/>
                          <a:pt x="6899" y="314515"/>
                          <a:pt x="6899" y="314515"/>
                        </a:cubicBezTo>
                        <a:cubicBezTo>
                          <a:pt x="50047" y="173164"/>
                          <a:pt x="66907" y="0"/>
                          <a:pt x="66907" y="0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397" name="Google Shape;1346;p40">
                  <a:extLst>
                    <a:ext uri="{FF2B5EF4-FFF2-40B4-BE49-F238E27FC236}">
                      <a16:creationId xmlns:a16="http://schemas.microsoft.com/office/drawing/2014/main" id="{2AC6D50C-C8C1-FD47-474D-2FCEE0F59903}"/>
                    </a:ext>
                  </a:extLst>
                </p:cNvPr>
                <p:cNvGrpSpPr/>
                <p:nvPr/>
              </p:nvGrpSpPr>
              <p:grpSpPr>
                <a:xfrm>
                  <a:off x="2318084" y="2655623"/>
                  <a:ext cx="84575" cy="306038"/>
                  <a:chOff x="5480684" y="4523898"/>
                  <a:chExt cx="84575" cy="306038"/>
                </a:xfrm>
              </p:grpSpPr>
              <p:sp>
                <p:nvSpPr>
                  <p:cNvPr id="404" name="Google Shape;1347;p40">
                    <a:extLst>
                      <a:ext uri="{FF2B5EF4-FFF2-40B4-BE49-F238E27FC236}">
                        <a16:creationId xmlns:a16="http://schemas.microsoft.com/office/drawing/2014/main" id="{E78A29F6-3DD3-B920-AF55-2F30856B3228}"/>
                      </a:ext>
                    </a:extLst>
                  </p:cNvPr>
                  <p:cNvSpPr/>
                  <p:nvPr/>
                </p:nvSpPr>
                <p:spPr>
                  <a:xfrm>
                    <a:off x="5480684" y="4523898"/>
                    <a:ext cx="84504" cy="30603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4504" h="306038" extrusionOk="0">
                        <a:moveTo>
                          <a:pt x="81534" y="306038"/>
                        </a:moveTo>
                        <a:cubicBezTo>
                          <a:pt x="81534" y="306038"/>
                          <a:pt x="108490" y="158877"/>
                          <a:pt x="0" y="0"/>
                        </a:cubicBezTo>
                        <a:cubicBezTo>
                          <a:pt x="0" y="0"/>
                          <a:pt x="8192" y="190500"/>
                          <a:pt x="81534" y="306038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05" name="Google Shape;1348;p40">
                    <a:extLst>
                      <a:ext uri="{FF2B5EF4-FFF2-40B4-BE49-F238E27FC236}">
                        <a16:creationId xmlns:a16="http://schemas.microsoft.com/office/drawing/2014/main" id="{1E084795-3C9B-07B4-12EE-1B0D3D6283E4}"/>
                      </a:ext>
                    </a:extLst>
                  </p:cNvPr>
                  <p:cNvSpPr/>
                  <p:nvPr/>
                </p:nvSpPr>
                <p:spPr>
                  <a:xfrm>
                    <a:off x="5494782" y="4637627"/>
                    <a:ext cx="70477" cy="19230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0477" h="192309" extrusionOk="0">
                        <a:moveTo>
                          <a:pt x="0" y="0"/>
                        </a:moveTo>
                        <a:cubicBezTo>
                          <a:pt x="11335" y="61341"/>
                          <a:pt x="31623" y="135731"/>
                          <a:pt x="67532" y="192309"/>
                        </a:cubicBezTo>
                        <a:cubicBezTo>
                          <a:pt x="67532" y="192309"/>
                          <a:pt x="81343" y="116586"/>
                          <a:pt x="49149" y="15049"/>
                        </a:cubicBezTo>
                        <a:cubicBezTo>
                          <a:pt x="58483" y="78200"/>
                          <a:pt x="50768" y="120015"/>
                          <a:pt x="50768" y="120015"/>
                        </a:cubicBezTo>
                        <a:cubicBezTo>
                          <a:pt x="28289" y="84487"/>
                          <a:pt x="11906" y="4191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398" name="Google Shape;1349;p40">
                  <a:extLst>
                    <a:ext uri="{FF2B5EF4-FFF2-40B4-BE49-F238E27FC236}">
                      <a16:creationId xmlns:a16="http://schemas.microsoft.com/office/drawing/2014/main" id="{DD5670ED-DC2F-C802-8B2F-A082AA7EE561}"/>
                    </a:ext>
                  </a:extLst>
                </p:cNvPr>
                <p:cNvGrpSpPr/>
                <p:nvPr/>
              </p:nvGrpSpPr>
              <p:grpSpPr>
                <a:xfrm>
                  <a:off x="2391804" y="2775352"/>
                  <a:ext cx="115446" cy="171736"/>
                  <a:chOff x="5554404" y="4643627"/>
                  <a:chExt cx="115446" cy="171736"/>
                </a:xfrm>
              </p:grpSpPr>
              <p:sp>
                <p:nvSpPr>
                  <p:cNvPr id="402" name="Google Shape;1350;p40">
                    <a:extLst>
                      <a:ext uri="{FF2B5EF4-FFF2-40B4-BE49-F238E27FC236}">
                        <a16:creationId xmlns:a16="http://schemas.microsoft.com/office/drawing/2014/main" id="{BEB893AD-37B2-F80A-D659-72F8BB9E121C}"/>
                      </a:ext>
                    </a:extLst>
                  </p:cNvPr>
                  <p:cNvSpPr/>
                  <p:nvPr/>
                </p:nvSpPr>
                <p:spPr>
                  <a:xfrm>
                    <a:off x="5554404" y="4643627"/>
                    <a:ext cx="115446" cy="1712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5446" h="171259" extrusionOk="0">
                        <a:moveTo>
                          <a:pt x="99" y="171260"/>
                        </a:moveTo>
                        <a:cubicBezTo>
                          <a:pt x="99" y="171260"/>
                          <a:pt x="-7711" y="61817"/>
                          <a:pt x="115447" y="0"/>
                        </a:cubicBezTo>
                        <a:cubicBezTo>
                          <a:pt x="115447" y="0"/>
                          <a:pt x="84300" y="124016"/>
                          <a:pt x="99" y="171260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03" name="Google Shape;1351;p40">
                    <a:extLst>
                      <a:ext uri="{FF2B5EF4-FFF2-40B4-BE49-F238E27FC236}">
                        <a16:creationId xmlns:a16="http://schemas.microsoft.com/office/drawing/2014/main" id="{EAAF5468-CD25-5E0D-9091-E250D4F012EB}"/>
                      </a:ext>
                    </a:extLst>
                  </p:cNvPr>
                  <p:cNvSpPr/>
                  <p:nvPr/>
                </p:nvSpPr>
                <p:spPr>
                  <a:xfrm>
                    <a:off x="5555224" y="4695158"/>
                    <a:ext cx="96052" cy="12020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6052" h="120205" extrusionOk="0">
                        <a:moveTo>
                          <a:pt x="29187" y="65913"/>
                        </a:moveTo>
                        <a:cubicBezTo>
                          <a:pt x="29187" y="65913"/>
                          <a:pt x="27282" y="41720"/>
                          <a:pt x="38046" y="9525"/>
                        </a:cubicBezTo>
                        <a:cubicBezTo>
                          <a:pt x="-4341" y="64294"/>
                          <a:pt x="136" y="120205"/>
                          <a:pt x="136" y="120205"/>
                        </a:cubicBezTo>
                        <a:cubicBezTo>
                          <a:pt x="48428" y="92678"/>
                          <a:pt x="78908" y="39910"/>
                          <a:pt x="96053" y="0"/>
                        </a:cubicBezTo>
                        <a:cubicBezTo>
                          <a:pt x="79098" y="25527"/>
                          <a:pt x="57191" y="49911"/>
                          <a:pt x="29187" y="65818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399" name="Google Shape;1352;p40">
                  <a:extLst>
                    <a:ext uri="{FF2B5EF4-FFF2-40B4-BE49-F238E27FC236}">
                      <a16:creationId xmlns:a16="http://schemas.microsoft.com/office/drawing/2014/main" id="{B45C558D-A316-A5E3-F352-D5C9893034D7}"/>
                    </a:ext>
                  </a:extLst>
                </p:cNvPr>
                <p:cNvGrpSpPr/>
                <p:nvPr/>
              </p:nvGrpSpPr>
              <p:grpSpPr>
                <a:xfrm>
                  <a:off x="2370256" y="2607332"/>
                  <a:ext cx="47447" cy="319087"/>
                  <a:chOff x="5532856" y="4475607"/>
                  <a:chExt cx="47447" cy="319087"/>
                </a:xfrm>
              </p:grpSpPr>
              <p:sp>
                <p:nvSpPr>
                  <p:cNvPr id="400" name="Google Shape;1353;p40">
                    <a:extLst>
                      <a:ext uri="{FF2B5EF4-FFF2-40B4-BE49-F238E27FC236}">
                        <a16:creationId xmlns:a16="http://schemas.microsoft.com/office/drawing/2014/main" id="{AFDE4D9D-13E9-D8EC-DC63-0D69B65DEB8F}"/>
                      </a:ext>
                    </a:extLst>
                  </p:cNvPr>
                  <p:cNvSpPr/>
                  <p:nvPr/>
                </p:nvSpPr>
                <p:spPr>
                  <a:xfrm>
                    <a:off x="5532856" y="4475607"/>
                    <a:ext cx="47352" cy="31908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7352" h="319087" extrusionOk="0">
                        <a:moveTo>
                          <a:pt x="33744" y="319088"/>
                        </a:moveTo>
                        <a:cubicBezTo>
                          <a:pt x="33744" y="319088"/>
                          <a:pt x="-34169" y="189452"/>
                          <a:pt x="22695" y="0"/>
                        </a:cubicBezTo>
                        <a:cubicBezTo>
                          <a:pt x="22695" y="0"/>
                          <a:pt x="69844" y="183356"/>
                          <a:pt x="33744" y="319088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01" name="Google Shape;1354;p40">
                    <a:extLst>
                      <a:ext uri="{FF2B5EF4-FFF2-40B4-BE49-F238E27FC236}">
                        <a16:creationId xmlns:a16="http://schemas.microsoft.com/office/drawing/2014/main" id="{B8A634F6-FCBF-453F-A514-B0E3AF9EA435}"/>
                      </a:ext>
                    </a:extLst>
                  </p:cNvPr>
                  <p:cNvSpPr/>
                  <p:nvPr/>
                </p:nvSpPr>
                <p:spPr>
                  <a:xfrm>
                    <a:off x="5532977" y="4475607"/>
                    <a:ext cx="47326" cy="31908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7326" h="319087" extrusionOk="0">
                        <a:moveTo>
                          <a:pt x="22574" y="0"/>
                        </a:moveTo>
                        <a:cubicBezTo>
                          <a:pt x="22003" y="2000"/>
                          <a:pt x="21431" y="4000"/>
                          <a:pt x="20860" y="6001"/>
                        </a:cubicBezTo>
                        <a:cubicBezTo>
                          <a:pt x="30575" y="71723"/>
                          <a:pt x="42672" y="160972"/>
                          <a:pt x="21526" y="240316"/>
                        </a:cubicBezTo>
                        <a:cubicBezTo>
                          <a:pt x="21526" y="240316"/>
                          <a:pt x="5048" y="194024"/>
                          <a:pt x="0" y="153543"/>
                        </a:cubicBezTo>
                        <a:cubicBezTo>
                          <a:pt x="5334" y="272129"/>
                          <a:pt x="33718" y="319088"/>
                          <a:pt x="33718" y="319088"/>
                        </a:cubicBezTo>
                        <a:cubicBezTo>
                          <a:pt x="69818" y="183261"/>
                          <a:pt x="22670" y="0"/>
                          <a:pt x="22670" y="0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grpSp>
            <p:nvGrpSpPr>
              <p:cNvPr id="392" name="Google Shape;1355;p40">
                <a:extLst>
                  <a:ext uri="{FF2B5EF4-FFF2-40B4-BE49-F238E27FC236}">
                    <a16:creationId xmlns:a16="http://schemas.microsoft.com/office/drawing/2014/main" id="{033FE1FB-D6AC-A9DF-8544-7987D3226593}"/>
                  </a:ext>
                </a:extLst>
              </p:cNvPr>
              <p:cNvGrpSpPr/>
              <p:nvPr/>
            </p:nvGrpSpPr>
            <p:grpSpPr>
              <a:xfrm>
                <a:off x="2328543" y="2972570"/>
                <a:ext cx="122947" cy="101487"/>
                <a:chOff x="5515451" y="4786112"/>
                <a:chExt cx="84581" cy="69818"/>
              </a:xfrm>
            </p:grpSpPr>
            <p:sp>
              <p:nvSpPr>
                <p:cNvPr id="393" name="Google Shape;1356;p40">
                  <a:extLst>
                    <a:ext uri="{FF2B5EF4-FFF2-40B4-BE49-F238E27FC236}">
                      <a16:creationId xmlns:a16="http://schemas.microsoft.com/office/drawing/2014/main" id="{4C1846BD-977A-218C-1369-F0EA08605F08}"/>
                    </a:ext>
                  </a:extLst>
                </p:cNvPr>
                <p:cNvSpPr/>
                <p:nvPr/>
              </p:nvSpPr>
              <p:spPr>
                <a:xfrm>
                  <a:off x="5515451" y="4786112"/>
                  <a:ext cx="84486" cy="697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4486" h="69754" extrusionOk="0">
                      <a:moveTo>
                        <a:pt x="41053" y="10"/>
                      </a:moveTo>
                      <a:cubicBezTo>
                        <a:pt x="3524" y="390"/>
                        <a:pt x="1619" y="17345"/>
                        <a:pt x="0" y="56302"/>
                      </a:cubicBezTo>
                      <a:cubicBezTo>
                        <a:pt x="5334" y="58874"/>
                        <a:pt x="37338" y="87163"/>
                        <a:pt x="84487" y="53064"/>
                      </a:cubicBezTo>
                      <a:cubicBezTo>
                        <a:pt x="81439" y="10392"/>
                        <a:pt x="78486" y="-371"/>
                        <a:pt x="41053" y="10"/>
                      </a:cubicBezTo>
                      <a:close/>
                    </a:path>
                  </a:pathLst>
                </a:custGeom>
                <a:solidFill>
                  <a:srgbClr val="F9B234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94" name="Google Shape;1357;p40">
                  <a:extLst>
                    <a:ext uri="{FF2B5EF4-FFF2-40B4-BE49-F238E27FC236}">
                      <a16:creationId xmlns:a16="http://schemas.microsoft.com/office/drawing/2014/main" id="{01F0D4CB-1C66-2E00-375A-43B50F0D46C1}"/>
                    </a:ext>
                  </a:extLst>
                </p:cNvPr>
                <p:cNvSpPr/>
                <p:nvPr/>
              </p:nvSpPr>
              <p:spPr>
                <a:xfrm>
                  <a:off x="5517070" y="4786883"/>
                  <a:ext cx="82962" cy="69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962" h="69047" extrusionOk="0">
                      <a:moveTo>
                        <a:pt x="82867" y="52292"/>
                      </a:moveTo>
                      <a:cubicBezTo>
                        <a:pt x="80296" y="16383"/>
                        <a:pt x="77724" y="3048"/>
                        <a:pt x="54674" y="0"/>
                      </a:cubicBezTo>
                      <a:cubicBezTo>
                        <a:pt x="60388" y="8001"/>
                        <a:pt x="61913" y="21336"/>
                        <a:pt x="63437" y="42577"/>
                      </a:cubicBezTo>
                      <a:cubicBezTo>
                        <a:pt x="36767" y="61913"/>
                        <a:pt x="14859" y="61151"/>
                        <a:pt x="0" y="56483"/>
                      </a:cubicBezTo>
                      <a:cubicBezTo>
                        <a:pt x="8382" y="61817"/>
                        <a:pt x="39148" y="84106"/>
                        <a:pt x="82963" y="52292"/>
                      </a:cubicBezTo>
                      <a:close/>
                    </a:path>
                  </a:pathLst>
                </a:custGeom>
                <a:solidFill>
                  <a:srgbClr val="F9B234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8" name="Google Shape;1358;p40">
              <a:extLst>
                <a:ext uri="{FF2B5EF4-FFF2-40B4-BE49-F238E27FC236}">
                  <a16:creationId xmlns:a16="http://schemas.microsoft.com/office/drawing/2014/main" id="{81C465F0-99C9-1FA1-45CA-1C035AFC6B86}"/>
                </a:ext>
              </a:extLst>
            </p:cNvPr>
            <p:cNvGrpSpPr/>
            <p:nvPr/>
          </p:nvGrpSpPr>
          <p:grpSpPr>
            <a:xfrm flipH="1">
              <a:off x="7416514" y="3468383"/>
              <a:ext cx="293249" cy="552899"/>
              <a:chOff x="2259739" y="2521158"/>
              <a:chExt cx="293249" cy="552899"/>
            </a:xfrm>
          </p:grpSpPr>
          <p:grpSp>
            <p:nvGrpSpPr>
              <p:cNvPr id="372" name="Google Shape;1359;p40">
                <a:extLst>
                  <a:ext uri="{FF2B5EF4-FFF2-40B4-BE49-F238E27FC236}">
                    <a16:creationId xmlns:a16="http://schemas.microsoft.com/office/drawing/2014/main" id="{E604D188-59BB-8874-C9BB-80D4963D5B99}"/>
                  </a:ext>
                </a:extLst>
              </p:cNvPr>
              <p:cNvGrpSpPr/>
              <p:nvPr/>
            </p:nvGrpSpPr>
            <p:grpSpPr>
              <a:xfrm>
                <a:off x="2259739" y="2521158"/>
                <a:ext cx="293249" cy="515053"/>
                <a:chOff x="2305510" y="2607332"/>
                <a:chExt cx="201740" cy="354329"/>
              </a:xfrm>
            </p:grpSpPr>
            <p:grpSp>
              <p:nvGrpSpPr>
                <p:cNvPr id="376" name="Google Shape;1360;p40">
                  <a:extLst>
                    <a:ext uri="{FF2B5EF4-FFF2-40B4-BE49-F238E27FC236}">
                      <a16:creationId xmlns:a16="http://schemas.microsoft.com/office/drawing/2014/main" id="{774889B6-5939-522F-ECF8-43F2ED705A87}"/>
                    </a:ext>
                  </a:extLst>
                </p:cNvPr>
                <p:cNvGrpSpPr/>
                <p:nvPr/>
              </p:nvGrpSpPr>
              <p:grpSpPr>
                <a:xfrm>
                  <a:off x="2305510" y="2760208"/>
                  <a:ext cx="100775" cy="180403"/>
                  <a:chOff x="5468110" y="4628483"/>
                  <a:chExt cx="100775" cy="180403"/>
                </a:xfrm>
              </p:grpSpPr>
              <p:sp>
                <p:nvSpPr>
                  <p:cNvPr id="389" name="Google Shape;1361;p40">
                    <a:extLst>
                      <a:ext uri="{FF2B5EF4-FFF2-40B4-BE49-F238E27FC236}">
                        <a16:creationId xmlns:a16="http://schemas.microsoft.com/office/drawing/2014/main" id="{4AFC2B94-A1E2-2F66-0908-2F1F75A325F2}"/>
                      </a:ext>
                    </a:extLst>
                  </p:cNvPr>
                  <p:cNvSpPr/>
                  <p:nvPr/>
                </p:nvSpPr>
                <p:spPr>
                  <a:xfrm>
                    <a:off x="5468110" y="4628578"/>
                    <a:ext cx="100680" cy="18030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680" h="180308" extrusionOk="0">
                        <a:moveTo>
                          <a:pt x="100681" y="180308"/>
                        </a:moveTo>
                        <a:cubicBezTo>
                          <a:pt x="100681" y="180308"/>
                          <a:pt x="-475" y="137827"/>
                          <a:pt x="2" y="0"/>
                        </a:cubicBezTo>
                        <a:cubicBezTo>
                          <a:pt x="2" y="0"/>
                          <a:pt x="96585" y="83820"/>
                          <a:pt x="100681" y="180308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90" name="Google Shape;1362;p40">
                    <a:extLst>
                      <a:ext uri="{FF2B5EF4-FFF2-40B4-BE49-F238E27FC236}">
                        <a16:creationId xmlns:a16="http://schemas.microsoft.com/office/drawing/2014/main" id="{ABFA4A76-44FA-A345-2A52-CEB3F264C1B1}"/>
                      </a:ext>
                    </a:extLst>
                  </p:cNvPr>
                  <p:cNvSpPr/>
                  <p:nvPr/>
                </p:nvSpPr>
                <p:spPr>
                  <a:xfrm>
                    <a:off x="5468204" y="4628483"/>
                    <a:ext cx="100681" cy="18030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681" h="180308" extrusionOk="0">
                        <a:moveTo>
                          <a:pt x="93157" y="137922"/>
                        </a:moveTo>
                        <a:cubicBezTo>
                          <a:pt x="75631" y="128778"/>
                          <a:pt x="14576" y="90678"/>
                          <a:pt x="288" y="286"/>
                        </a:cubicBezTo>
                        <a:cubicBezTo>
                          <a:pt x="98" y="95"/>
                          <a:pt x="2" y="0"/>
                          <a:pt x="2" y="0"/>
                        </a:cubicBezTo>
                        <a:cubicBezTo>
                          <a:pt x="-569" y="137827"/>
                          <a:pt x="100682" y="180308"/>
                          <a:pt x="100682" y="180308"/>
                        </a:cubicBezTo>
                        <a:cubicBezTo>
                          <a:pt x="100110" y="165830"/>
                          <a:pt x="97348" y="151543"/>
                          <a:pt x="93157" y="137922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377" name="Google Shape;1363;p40">
                  <a:extLst>
                    <a:ext uri="{FF2B5EF4-FFF2-40B4-BE49-F238E27FC236}">
                      <a16:creationId xmlns:a16="http://schemas.microsoft.com/office/drawing/2014/main" id="{E4960BF4-3325-66C8-2699-283338E00784}"/>
                    </a:ext>
                  </a:extLst>
                </p:cNvPr>
                <p:cNvGrpSpPr/>
                <p:nvPr/>
              </p:nvGrpSpPr>
              <p:grpSpPr>
                <a:xfrm>
                  <a:off x="2395482" y="2625429"/>
                  <a:ext cx="67001" cy="314515"/>
                  <a:chOff x="5558082" y="4493704"/>
                  <a:chExt cx="67001" cy="314515"/>
                </a:xfrm>
              </p:grpSpPr>
              <p:sp>
                <p:nvSpPr>
                  <p:cNvPr id="387" name="Google Shape;1364;p40">
                    <a:extLst>
                      <a:ext uri="{FF2B5EF4-FFF2-40B4-BE49-F238E27FC236}">
                        <a16:creationId xmlns:a16="http://schemas.microsoft.com/office/drawing/2014/main" id="{0D6111D8-B008-E955-54DA-C3150984932D}"/>
                      </a:ext>
                    </a:extLst>
                  </p:cNvPr>
                  <p:cNvSpPr/>
                  <p:nvPr/>
                </p:nvSpPr>
                <p:spPr>
                  <a:xfrm>
                    <a:off x="5558161" y="4493704"/>
                    <a:ext cx="66922" cy="31451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6922" h="314515" extrusionOk="0">
                        <a:moveTo>
                          <a:pt x="6915" y="314515"/>
                        </a:moveTo>
                        <a:cubicBezTo>
                          <a:pt x="6915" y="314515"/>
                          <a:pt x="-30042" y="171164"/>
                          <a:pt x="66922" y="0"/>
                        </a:cubicBezTo>
                        <a:cubicBezTo>
                          <a:pt x="66922" y="0"/>
                          <a:pt x="50063" y="173069"/>
                          <a:pt x="6915" y="314515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88" name="Google Shape;1365;p40">
                    <a:extLst>
                      <a:ext uri="{FF2B5EF4-FFF2-40B4-BE49-F238E27FC236}">
                        <a16:creationId xmlns:a16="http://schemas.microsoft.com/office/drawing/2014/main" id="{AE9B3BF6-FBC8-A8C3-B4F2-AE1EAE988F86}"/>
                      </a:ext>
                    </a:extLst>
                  </p:cNvPr>
                  <p:cNvSpPr/>
                  <p:nvPr/>
                </p:nvSpPr>
                <p:spPr>
                  <a:xfrm>
                    <a:off x="5558082" y="4493704"/>
                    <a:ext cx="67001" cy="31451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7001" h="314515" extrusionOk="0">
                        <a:moveTo>
                          <a:pt x="67002" y="0"/>
                        </a:moveTo>
                        <a:cubicBezTo>
                          <a:pt x="63763" y="5715"/>
                          <a:pt x="60715" y="11335"/>
                          <a:pt x="57763" y="16954"/>
                        </a:cubicBezTo>
                        <a:cubicBezTo>
                          <a:pt x="48904" y="80296"/>
                          <a:pt x="32331" y="178403"/>
                          <a:pt x="5947" y="264795"/>
                        </a:cubicBezTo>
                        <a:cubicBezTo>
                          <a:pt x="5947" y="264795"/>
                          <a:pt x="2327" y="250888"/>
                          <a:pt x="327" y="226695"/>
                        </a:cubicBezTo>
                        <a:cubicBezTo>
                          <a:pt x="-1769" y="280797"/>
                          <a:pt x="6899" y="314515"/>
                          <a:pt x="6899" y="314515"/>
                        </a:cubicBezTo>
                        <a:cubicBezTo>
                          <a:pt x="50047" y="173164"/>
                          <a:pt x="66907" y="0"/>
                          <a:pt x="66907" y="0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378" name="Google Shape;1366;p40">
                  <a:extLst>
                    <a:ext uri="{FF2B5EF4-FFF2-40B4-BE49-F238E27FC236}">
                      <a16:creationId xmlns:a16="http://schemas.microsoft.com/office/drawing/2014/main" id="{0BD56F4B-B77C-DD1C-5AA3-4DC0ED12230B}"/>
                    </a:ext>
                  </a:extLst>
                </p:cNvPr>
                <p:cNvGrpSpPr/>
                <p:nvPr/>
              </p:nvGrpSpPr>
              <p:grpSpPr>
                <a:xfrm>
                  <a:off x="2318084" y="2655623"/>
                  <a:ext cx="84575" cy="306038"/>
                  <a:chOff x="5480684" y="4523898"/>
                  <a:chExt cx="84575" cy="306038"/>
                </a:xfrm>
              </p:grpSpPr>
              <p:sp>
                <p:nvSpPr>
                  <p:cNvPr id="385" name="Google Shape;1367;p40">
                    <a:extLst>
                      <a:ext uri="{FF2B5EF4-FFF2-40B4-BE49-F238E27FC236}">
                        <a16:creationId xmlns:a16="http://schemas.microsoft.com/office/drawing/2014/main" id="{3BB20296-A408-0964-F54C-D6CDFD23AA37}"/>
                      </a:ext>
                    </a:extLst>
                  </p:cNvPr>
                  <p:cNvSpPr/>
                  <p:nvPr/>
                </p:nvSpPr>
                <p:spPr>
                  <a:xfrm>
                    <a:off x="5480684" y="4523898"/>
                    <a:ext cx="84504" cy="30603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4504" h="306038" extrusionOk="0">
                        <a:moveTo>
                          <a:pt x="81534" y="306038"/>
                        </a:moveTo>
                        <a:cubicBezTo>
                          <a:pt x="81534" y="306038"/>
                          <a:pt x="108490" y="158877"/>
                          <a:pt x="0" y="0"/>
                        </a:cubicBezTo>
                        <a:cubicBezTo>
                          <a:pt x="0" y="0"/>
                          <a:pt x="8192" y="190500"/>
                          <a:pt x="81534" y="306038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86" name="Google Shape;1368;p40">
                    <a:extLst>
                      <a:ext uri="{FF2B5EF4-FFF2-40B4-BE49-F238E27FC236}">
                        <a16:creationId xmlns:a16="http://schemas.microsoft.com/office/drawing/2014/main" id="{FEC42C97-3F5F-83B4-ECC9-D83A9352A475}"/>
                      </a:ext>
                    </a:extLst>
                  </p:cNvPr>
                  <p:cNvSpPr/>
                  <p:nvPr/>
                </p:nvSpPr>
                <p:spPr>
                  <a:xfrm>
                    <a:off x="5494782" y="4637627"/>
                    <a:ext cx="70477" cy="19230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0477" h="192309" extrusionOk="0">
                        <a:moveTo>
                          <a:pt x="0" y="0"/>
                        </a:moveTo>
                        <a:cubicBezTo>
                          <a:pt x="11335" y="61341"/>
                          <a:pt x="31623" y="135731"/>
                          <a:pt x="67532" y="192309"/>
                        </a:cubicBezTo>
                        <a:cubicBezTo>
                          <a:pt x="67532" y="192309"/>
                          <a:pt x="81343" y="116586"/>
                          <a:pt x="49149" y="15049"/>
                        </a:cubicBezTo>
                        <a:cubicBezTo>
                          <a:pt x="58483" y="78200"/>
                          <a:pt x="50768" y="120015"/>
                          <a:pt x="50768" y="120015"/>
                        </a:cubicBezTo>
                        <a:cubicBezTo>
                          <a:pt x="28289" y="84487"/>
                          <a:pt x="11906" y="4191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379" name="Google Shape;1369;p40">
                  <a:extLst>
                    <a:ext uri="{FF2B5EF4-FFF2-40B4-BE49-F238E27FC236}">
                      <a16:creationId xmlns:a16="http://schemas.microsoft.com/office/drawing/2014/main" id="{DBD6B2A7-8F04-DC2E-A0EC-C7E9DF4A06E7}"/>
                    </a:ext>
                  </a:extLst>
                </p:cNvPr>
                <p:cNvGrpSpPr/>
                <p:nvPr/>
              </p:nvGrpSpPr>
              <p:grpSpPr>
                <a:xfrm>
                  <a:off x="2391804" y="2775352"/>
                  <a:ext cx="115446" cy="171736"/>
                  <a:chOff x="5554404" y="4643627"/>
                  <a:chExt cx="115446" cy="171736"/>
                </a:xfrm>
              </p:grpSpPr>
              <p:sp>
                <p:nvSpPr>
                  <p:cNvPr id="383" name="Google Shape;1370;p40">
                    <a:extLst>
                      <a:ext uri="{FF2B5EF4-FFF2-40B4-BE49-F238E27FC236}">
                        <a16:creationId xmlns:a16="http://schemas.microsoft.com/office/drawing/2014/main" id="{3F7907CD-BA04-EA3E-E67B-166008343359}"/>
                      </a:ext>
                    </a:extLst>
                  </p:cNvPr>
                  <p:cNvSpPr/>
                  <p:nvPr/>
                </p:nvSpPr>
                <p:spPr>
                  <a:xfrm>
                    <a:off x="5554404" y="4643627"/>
                    <a:ext cx="115446" cy="1712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5446" h="171259" extrusionOk="0">
                        <a:moveTo>
                          <a:pt x="99" y="171260"/>
                        </a:moveTo>
                        <a:cubicBezTo>
                          <a:pt x="99" y="171260"/>
                          <a:pt x="-7711" y="61817"/>
                          <a:pt x="115447" y="0"/>
                        </a:cubicBezTo>
                        <a:cubicBezTo>
                          <a:pt x="115447" y="0"/>
                          <a:pt x="84300" y="124016"/>
                          <a:pt x="99" y="171260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84" name="Google Shape;1371;p40">
                    <a:extLst>
                      <a:ext uri="{FF2B5EF4-FFF2-40B4-BE49-F238E27FC236}">
                        <a16:creationId xmlns:a16="http://schemas.microsoft.com/office/drawing/2014/main" id="{2BED3097-BB11-0E5C-FBA2-594A5EF81F42}"/>
                      </a:ext>
                    </a:extLst>
                  </p:cNvPr>
                  <p:cNvSpPr/>
                  <p:nvPr/>
                </p:nvSpPr>
                <p:spPr>
                  <a:xfrm>
                    <a:off x="5555224" y="4695158"/>
                    <a:ext cx="96052" cy="12020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6052" h="120205" extrusionOk="0">
                        <a:moveTo>
                          <a:pt x="29187" y="65913"/>
                        </a:moveTo>
                        <a:cubicBezTo>
                          <a:pt x="29187" y="65913"/>
                          <a:pt x="27282" y="41720"/>
                          <a:pt x="38046" y="9525"/>
                        </a:cubicBezTo>
                        <a:cubicBezTo>
                          <a:pt x="-4341" y="64294"/>
                          <a:pt x="136" y="120205"/>
                          <a:pt x="136" y="120205"/>
                        </a:cubicBezTo>
                        <a:cubicBezTo>
                          <a:pt x="48428" y="92678"/>
                          <a:pt x="78908" y="39910"/>
                          <a:pt x="96053" y="0"/>
                        </a:cubicBezTo>
                        <a:cubicBezTo>
                          <a:pt x="79098" y="25527"/>
                          <a:pt x="57191" y="49911"/>
                          <a:pt x="29187" y="65818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380" name="Google Shape;1372;p40">
                  <a:extLst>
                    <a:ext uri="{FF2B5EF4-FFF2-40B4-BE49-F238E27FC236}">
                      <a16:creationId xmlns:a16="http://schemas.microsoft.com/office/drawing/2014/main" id="{CF963615-17A7-1B68-3B15-582096E9FE44}"/>
                    </a:ext>
                  </a:extLst>
                </p:cNvPr>
                <p:cNvGrpSpPr/>
                <p:nvPr/>
              </p:nvGrpSpPr>
              <p:grpSpPr>
                <a:xfrm>
                  <a:off x="2370256" y="2607332"/>
                  <a:ext cx="47447" cy="319087"/>
                  <a:chOff x="5532856" y="4475607"/>
                  <a:chExt cx="47447" cy="319087"/>
                </a:xfrm>
              </p:grpSpPr>
              <p:sp>
                <p:nvSpPr>
                  <p:cNvPr id="381" name="Google Shape;1373;p40">
                    <a:extLst>
                      <a:ext uri="{FF2B5EF4-FFF2-40B4-BE49-F238E27FC236}">
                        <a16:creationId xmlns:a16="http://schemas.microsoft.com/office/drawing/2014/main" id="{DFDF208A-8B89-FAF0-7263-865CDCFB1DB7}"/>
                      </a:ext>
                    </a:extLst>
                  </p:cNvPr>
                  <p:cNvSpPr/>
                  <p:nvPr/>
                </p:nvSpPr>
                <p:spPr>
                  <a:xfrm>
                    <a:off x="5532856" y="4475607"/>
                    <a:ext cx="47352" cy="31908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7352" h="319087" extrusionOk="0">
                        <a:moveTo>
                          <a:pt x="33744" y="319088"/>
                        </a:moveTo>
                        <a:cubicBezTo>
                          <a:pt x="33744" y="319088"/>
                          <a:pt x="-34169" y="189452"/>
                          <a:pt x="22695" y="0"/>
                        </a:cubicBezTo>
                        <a:cubicBezTo>
                          <a:pt x="22695" y="0"/>
                          <a:pt x="69844" y="183356"/>
                          <a:pt x="33744" y="319088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82" name="Google Shape;1374;p40">
                    <a:extLst>
                      <a:ext uri="{FF2B5EF4-FFF2-40B4-BE49-F238E27FC236}">
                        <a16:creationId xmlns:a16="http://schemas.microsoft.com/office/drawing/2014/main" id="{BF876F7C-6169-E520-3F6A-78014CF05B6D}"/>
                      </a:ext>
                    </a:extLst>
                  </p:cNvPr>
                  <p:cNvSpPr/>
                  <p:nvPr/>
                </p:nvSpPr>
                <p:spPr>
                  <a:xfrm>
                    <a:off x="5532977" y="4475607"/>
                    <a:ext cx="47326" cy="31908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7326" h="319087" extrusionOk="0">
                        <a:moveTo>
                          <a:pt x="22574" y="0"/>
                        </a:moveTo>
                        <a:cubicBezTo>
                          <a:pt x="22003" y="2000"/>
                          <a:pt x="21431" y="4000"/>
                          <a:pt x="20860" y="6001"/>
                        </a:cubicBezTo>
                        <a:cubicBezTo>
                          <a:pt x="30575" y="71723"/>
                          <a:pt x="42672" y="160972"/>
                          <a:pt x="21526" y="240316"/>
                        </a:cubicBezTo>
                        <a:cubicBezTo>
                          <a:pt x="21526" y="240316"/>
                          <a:pt x="5048" y="194024"/>
                          <a:pt x="0" y="153543"/>
                        </a:cubicBezTo>
                        <a:cubicBezTo>
                          <a:pt x="5334" y="272129"/>
                          <a:pt x="33718" y="319088"/>
                          <a:pt x="33718" y="319088"/>
                        </a:cubicBezTo>
                        <a:cubicBezTo>
                          <a:pt x="69818" y="183261"/>
                          <a:pt x="22670" y="0"/>
                          <a:pt x="22670" y="0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grpSp>
            <p:nvGrpSpPr>
              <p:cNvPr id="373" name="Google Shape;1375;p40">
                <a:extLst>
                  <a:ext uri="{FF2B5EF4-FFF2-40B4-BE49-F238E27FC236}">
                    <a16:creationId xmlns:a16="http://schemas.microsoft.com/office/drawing/2014/main" id="{22C1E440-C1A0-9104-07C1-92EA46B5F696}"/>
                  </a:ext>
                </a:extLst>
              </p:cNvPr>
              <p:cNvGrpSpPr/>
              <p:nvPr/>
            </p:nvGrpSpPr>
            <p:grpSpPr>
              <a:xfrm>
                <a:off x="2328543" y="2972570"/>
                <a:ext cx="122947" cy="101487"/>
                <a:chOff x="5515451" y="4786112"/>
                <a:chExt cx="84581" cy="69818"/>
              </a:xfrm>
            </p:grpSpPr>
            <p:sp>
              <p:nvSpPr>
                <p:cNvPr id="374" name="Google Shape;1376;p40">
                  <a:extLst>
                    <a:ext uri="{FF2B5EF4-FFF2-40B4-BE49-F238E27FC236}">
                      <a16:creationId xmlns:a16="http://schemas.microsoft.com/office/drawing/2014/main" id="{90184776-8C15-232D-AE0A-93162364BB6D}"/>
                    </a:ext>
                  </a:extLst>
                </p:cNvPr>
                <p:cNvSpPr/>
                <p:nvPr/>
              </p:nvSpPr>
              <p:spPr>
                <a:xfrm>
                  <a:off x="5515451" y="4786112"/>
                  <a:ext cx="84486" cy="697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4486" h="69754" extrusionOk="0">
                      <a:moveTo>
                        <a:pt x="41053" y="10"/>
                      </a:moveTo>
                      <a:cubicBezTo>
                        <a:pt x="3524" y="390"/>
                        <a:pt x="1619" y="17345"/>
                        <a:pt x="0" y="56302"/>
                      </a:cubicBezTo>
                      <a:cubicBezTo>
                        <a:pt x="5334" y="58874"/>
                        <a:pt x="37338" y="87163"/>
                        <a:pt x="84487" y="53064"/>
                      </a:cubicBezTo>
                      <a:cubicBezTo>
                        <a:pt x="81439" y="10392"/>
                        <a:pt x="78486" y="-371"/>
                        <a:pt x="41053" y="10"/>
                      </a:cubicBezTo>
                      <a:close/>
                    </a:path>
                  </a:pathLst>
                </a:custGeom>
                <a:solidFill>
                  <a:srgbClr val="F9B234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75" name="Google Shape;1377;p40">
                  <a:extLst>
                    <a:ext uri="{FF2B5EF4-FFF2-40B4-BE49-F238E27FC236}">
                      <a16:creationId xmlns:a16="http://schemas.microsoft.com/office/drawing/2014/main" id="{E3FF610F-77C6-51A3-B010-B4468F243A84}"/>
                    </a:ext>
                  </a:extLst>
                </p:cNvPr>
                <p:cNvSpPr/>
                <p:nvPr/>
              </p:nvSpPr>
              <p:spPr>
                <a:xfrm>
                  <a:off x="5517070" y="4786883"/>
                  <a:ext cx="82962" cy="69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962" h="69047" extrusionOk="0">
                      <a:moveTo>
                        <a:pt x="82867" y="52292"/>
                      </a:moveTo>
                      <a:cubicBezTo>
                        <a:pt x="80296" y="16383"/>
                        <a:pt x="77724" y="3048"/>
                        <a:pt x="54674" y="0"/>
                      </a:cubicBezTo>
                      <a:cubicBezTo>
                        <a:pt x="60388" y="8001"/>
                        <a:pt x="61913" y="21336"/>
                        <a:pt x="63437" y="42577"/>
                      </a:cubicBezTo>
                      <a:cubicBezTo>
                        <a:pt x="36767" y="61913"/>
                        <a:pt x="14859" y="61151"/>
                        <a:pt x="0" y="56483"/>
                      </a:cubicBezTo>
                      <a:cubicBezTo>
                        <a:pt x="8382" y="61817"/>
                        <a:pt x="39148" y="84106"/>
                        <a:pt x="82963" y="52292"/>
                      </a:cubicBezTo>
                      <a:close/>
                    </a:path>
                  </a:pathLst>
                </a:custGeom>
                <a:solidFill>
                  <a:srgbClr val="F9B234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9" name="Google Shape;1378;p40">
              <a:extLst>
                <a:ext uri="{FF2B5EF4-FFF2-40B4-BE49-F238E27FC236}">
                  <a16:creationId xmlns:a16="http://schemas.microsoft.com/office/drawing/2014/main" id="{DAB993B7-26DB-6689-1F3B-F8C663598DF9}"/>
                </a:ext>
              </a:extLst>
            </p:cNvPr>
            <p:cNvGrpSpPr/>
            <p:nvPr/>
          </p:nvGrpSpPr>
          <p:grpSpPr>
            <a:xfrm>
              <a:off x="7926689" y="3468383"/>
              <a:ext cx="293249" cy="552899"/>
              <a:chOff x="2259739" y="2521158"/>
              <a:chExt cx="293249" cy="552899"/>
            </a:xfrm>
          </p:grpSpPr>
          <p:grpSp>
            <p:nvGrpSpPr>
              <p:cNvPr id="353" name="Google Shape;1379;p40">
                <a:extLst>
                  <a:ext uri="{FF2B5EF4-FFF2-40B4-BE49-F238E27FC236}">
                    <a16:creationId xmlns:a16="http://schemas.microsoft.com/office/drawing/2014/main" id="{8A3D4AA3-4228-5DFB-99B9-85D124E51F60}"/>
                  </a:ext>
                </a:extLst>
              </p:cNvPr>
              <p:cNvGrpSpPr/>
              <p:nvPr/>
            </p:nvGrpSpPr>
            <p:grpSpPr>
              <a:xfrm>
                <a:off x="2259739" y="2521158"/>
                <a:ext cx="293249" cy="515053"/>
                <a:chOff x="2305510" y="2607332"/>
                <a:chExt cx="201740" cy="354329"/>
              </a:xfrm>
            </p:grpSpPr>
            <p:grpSp>
              <p:nvGrpSpPr>
                <p:cNvPr id="357" name="Google Shape;1380;p40">
                  <a:extLst>
                    <a:ext uri="{FF2B5EF4-FFF2-40B4-BE49-F238E27FC236}">
                      <a16:creationId xmlns:a16="http://schemas.microsoft.com/office/drawing/2014/main" id="{13D82EAA-8DC8-313D-010D-326AC0DB0368}"/>
                    </a:ext>
                  </a:extLst>
                </p:cNvPr>
                <p:cNvGrpSpPr/>
                <p:nvPr/>
              </p:nvGrpSpPr>
              <p:grpSpPr>
                <a:xfrm>
                  <a:off x="2305510" y="2760208"/>
                  <a:ext cx="100775" cy="180403"/>
                  <a:chOff x="5468110" y="4628483"/>
                  <a:chExt cx="100775" cy="180403"/>
                </a:xfrm>
              </p:grpSpPr>
              <p:sp>
                <p:nvSpPr>
                  <p:cNvPr id="370" name="Google Shape;1381;p40">
                    <a:extLst>
                      <a:ext uri="{FF2B5EF4-FFF2-40B4-BE49-F238E27FC236}">
                        <a16:creationId xmlns:a16="http://schemas.microsoft.com/office/drawing/2014/main" id="{8635358A-69A5-8F75-DE49-3F9E8620ADEA}"/>
                      </a:ext>
                    </a:extLst>
                  </p:cNvPr>
                  <p:cNvSpPr/>
                  <p:nvPr/>
                </p:nvSpPr>
                <p:spPr>
                  <a:xfrm>
                    <a:off x="5468110" y="4628578"/>
                    <a:ext cx="100680" cy="18030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680" h="180308" extrusionOk="0">
                        <a:moveTo>
                          <a:pt x="100681" y="180308"/>
                        </a:moveTo>
                        <a:cubicBezTo>
                          <a:pt x="100681" y="180308"/>
                          <a:pt x="-475" y="137827"/>
                          <a:pt x="2" y="0"/>
                        </a:cubicBezTo>
                        <a:cubicBezTo>
                          <a:pt x="2" y="0"/>
                          <a:pt x="96585" y="83820"/>
                          <a:pt x="100681" y="180308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71" name="Google Shape;1382;p40">
                    <a:extLst>
                      <a:ext uri="{FF2B5EF4-FFF2-40B4-BE49-F238E27FC236}">
                        <a16:creationId xmlns:a16="http://schemas.microsoft.com/office/drawing/2014/main" id="{B4DA1B6A-F8BA-5D07-A940-C50371982B32}"/>
                      </a:ext>
                    </a:extLst>
                  </p:cNvPr>
                  <p:cNvSpPr/>
                  <p:nvPr/>
                </p:nvSpPr>
                <p:spPr>
                  <a:xfrm>
                    <a:off x="5468204" y="4628483"/>
                    <a:ext cx="100681" cy="18030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681" h="180308" extrusionOk="0">
                        <a:moveTo>
                          <a:pt x="93157" y="137922"/>
                        </a:moveTo>
                        <a:cubicBezTo>
                          <a:pt x="75631" y="128778"/>
                          <a:pt x="14576" y="90678"/>
                          <a:pt x="288" y="286"/>
                        </a:cubicBezTo>
                        <a:cubicBezTo>
                          <a:pt x="98" y="95"/>
                          <a:pt x="2" y="0"/>
                          <a:pt x="2" y="0"/>
                        </a:cubicBezTo>
                        <a:cubicBezTo>
                          <a:pt x="-569" y="137827"/>
                          <a:pt x="100682" y="180308"/>
                          <a:pt x="100682" y="180308"/>
                        </a:cubicBezTo>
                        <a:cubicBezTo>
                          <a:pt x="100110" y="165830"/>
                          <a:pt x="97348" y="151543"/>
                          <a:pt x="93157" y="137922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358" name="Google Shape;1383;p40">
                  <a:extLst>
                    <a:ext uri="{FF2B5EF4-FFF2-40B4-BE49-F238E27FC236}">
                      <a16:creationId xmlns:a16="http://schemas.microsoft.com/office/drawing/2014/main" id="{9674A2F3-B52C-E593-5A85-F528F41B97A2}"/>
                    </a:ext>
                  </a:extLst>
                </p:cNvPr>
                <p:cNvGrpSpPr/>
                <p:nvPr/>
              </p:nvGrpSpPr>
              <p:grpSpPr>
                <a:xfrm>
                  <a:off x="2395482" y="2625429"/>
                  <a:ext cx="67001" cy="314515"/>
                  <a:chOff x="5558082" y="4493704"/>
                  <a:chExt cx="67001" cy="314515"/>
                </a:xfrm>
              </p:grpSpPr>
              <p:sp>
                <p:nvSpPr>
                  <p:cNvPr id="368" name="Google Shape;1384;p40">
                    <a:extLst>
                      <a:ext uri="{FF2B5EF4-FFF2-40B4-BE49-F238E27FC236}">
                        <a16:creationId xmlns:a16="http://schemas.microsoft.com/office/drawing/2014/main" id="{2D1BD188-3C0C-75AE-2198-277D35BDC63A}"/>
                      </a:ext>
                    </a:extLst>
                  </p:cNvPr>
                  <p:cNvSpPr/>
                  <p:nvPr/>
                </p:nvSpPr>
                <p:spPr>
                  <a:xfrm>
                    <a:off x="5558161" y="4493704"/>
                    <a:ext cx="66922" cy="31451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6922" h="314515" extrusionOk="0">
                        <a:moveTo>
                          <a:pt x="6915" y="314515"/>
                        </a:moveTo>
                        <a:cubicBezTo>
                          <a:pt x="6915" y="314515"/>
                          <a:pt x="-30042" y="171164"/>
                          <a:pt x="66922" y="0"/>
                        </a:cubicBezTo>
                        <a:cubicBezTo>
                          <a:pt x="66922" y="0"/>
                          <a:pt x="50063" y="173069"/>
                          <a:pt x="6915" y="314515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69" name="Google Shape;1385;p40">
                    <a:extLst>
                      <a:ext uri="{FF2B5EF4-FFF2-40B4-BE49-F238E27FC236}">
                        <a16:creationId xmlns:a16="http://schemas.microsoft.com/office/drawing/2014/main" id="{748B3037-1784-FD1F-9E07-36076503A656}"/>
                      </a:ext>
                    </a:extLst>
                  </p:cNvPr>
                  <p:cNvSpPr/>
                  <p:nvPr/>
                </p:nvSpPr>
                <p:spPr>
                  <a:xfrm>
                    <a:off x="5558082" y="4493704"/>
                    <a:ext cx="67001" cy="31451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7001" h="314515" extrusionOk="0">
                        <a:moveTo>
                          <a:pt x="67002" y="0"/>
                        </a:moveTo>
                        <a:cubicBezTo>
                          <a:pt x="63763" y="5715"/>
                          <a:pt x="60715" y="11335"/>
                          <a:pt x="57763" y="16954"/>
                        </a:cubicBezTo>
                        <a:cubicBezTo>
                          <a:pt x="48904" y="80296"/>
                          <a:pt x="32331" y="178403"/>
                          <a:pt x="5947" y="264795"/>
                        </a:cubicBezTo>
                        <a:cubicBezTo>
                          <a:pt x="5947" y="264795"/>
                          <a:pt x="2327" y="250888"/>
                          <a:pt x="327" y="226695"/>
                        </a:cubicBezTo>
                        <a:cubicBezTo>
                          <a:pt x="-1769" y="280797"/>
                          <a:pt x="6899" y="314515"/>
                          <a:pt x="6899" y="314515"/>
                        </a:cubicBezTo>
                        <a:cubicBezTo>
                          <a:pt x="50047" y="173164"/>
                          <a:pt x="66907" y="0"/>
                          <a:pt x="66907" y="0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359" name="Google Shape;1386;p40">
                  <a:extLst>
                    <a:ext uri="{FF2B5EF4-FFF2-40B4-BE49-F238E27FC236}">
                      <a16:creationId xmlns:a16="http://schemas.microsoft.com/office/drawing/2014/main" id="{C60D9D7E-8FB6-AA66-919C-9A54772E3348}"/>
                    </a:ext>
                  </a:extLst>
                </p:cNvPr>
                <p:cNvGrpSpPr/>
                <p:nvPr/>
              </p:nvGrpSpPr>
              <p:grpSpPr>
                <a:xfrm>
                  <a:off x="2318084" y="2655623"/>
                  <a:ext cx="84575" cy="306038"/>
                  <a:chOff x="5480684" y="4523898"/>
                  <a:chExt cx="84575" cy="306038"/>
                </a:xfrm>
              </p:grpSpPr>
              <p:sp>
                <p:nvSpPr>
                  <p:cNvPr id="366" name="Google Shape;1387;p40">
                    <a:extLst>
                      <a:ext uri="{FF2B5EF4-FFF2-40B4-BE49-F238E27FC236}">
                        <a16:creationId xmlns:a16="http://schemas.microsoft.com/office/drawing/2014/main" id="{A3AC88F6-D345-47B4-EC66-C0828CE1E224}"/>
                      </a:ext>
                    </a:extLst>
                  </p:cNvPr>
                  <p:cNvSpPr/>
                  <p:nvPr/>
                </p:nvSpPr>
                <p:spPr>
                  <a:xfrm>
                    <a:off x="5480684" y="4523898"/>
                    <a:ext cx="84504" cy="30603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4504" h="306038" extrusionOk="0">
                        <a:moveTo>
                          <a:pt x="81534" y="306038"/>
                        </a:moveTo>
                        <a:cubicBezTo>
                          <a:pt x="81534" y="306038"/>
                          <a:pt x="108490" y="158877"/>
                          <a:pt x="0" y="0"/>
                        </a:cubicBezTo>
                        <a:cubicBezTo>
                          <a:pt x="0" y="0"/>
                          <a:pt x="8192" y="190500"/>
                          <a:pt x="81534" y="306038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67" name="Google Shape;1388;p40">
                    <a:extLst>
                      <a:ext uri="{FF2B5EF4-FFF2-40B4-BE49-F238E27FC236}">
                        <a16:creationId xmlns:a16="http://schemas.microsoft.com/office/drawing/2014/main" id="{2042F3F3-1BD5-5FD1-A373-2703D0026012}"/>
                      </a:ext>
                    </a:extLst>
                  </p:cNvPr>
                  <p:cNvSpPr/>
                  <p:nvPr/>
                </p:nvSpPr>
                <p:spPr>
                  <a:xfrm>
                    <a:off x="5494782" y="4637627"/>
                    <a:ext cx="70477" cy="19230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0477" h="192309" extrusionOk="0">
                        <a:moveTo>
                          <a:pt x="0" y="0"/>
                        </a:moveTo>
                        <a:cubicBezTo>
                          <a:pt x="11335" y="61341"/>
                          <a:pt x="31623" y="135731"/>
                          <a:pt x="67532" y="192309"/>
                        </a:cubicBezTo>
                        <a:cubicBezTo>
                          <a:pt x="67532" y="192309"/>
                          <a:pt x="81343" y="116586"/>
                          <a:pt x="49149" y="15049"/>
                        </a:cubicBezTo>
                        <a:cubicBezTo>
                          <a:pt x="58483" y="78200"/>
                          <a:pt x="50768" y="120015"/>
                          <a:pt x="50768" y="120015"/>
                        </a:cubicBezTo>
                        <a:cubicBezTo>
                          <a:pt x="28289" y="84487"/>
                          <a:pt x="11906" y="4191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360" name="Google Shape;1389;p40">
                  <a:extLst>
                    <a:ext uri="{FF2B5EF4-FFF2-40B4-BE49-F238E27FC236}">
                      <a16:creationId xmlns:a16="http://schemas.microsoft.com/office/drawing/2014/main" id="{B097D587-C309-C16E-36D2-D19106A2F1C3}"/>
                    </a:ext>
                  </a:extLst>
                </p:cNvPr>
                <p:cNvGrpSpPr/>
                <p:nvPr/>
              </p:nvGrpSpPr>
              <p:grpSpPr>
                <a:xfrm>
                  <a:off x="2391804" y="2775352"/>
                  <a:ext cx="115446" cy="171736"/>
                  <a:chOff x="5554404" y="4643627"/>
                  <a:chExt cx="115446" cy="171736"/>
                </a:xfrm>
              </p:grpSpPr>
              <p:sp>
                <p:nvSpPr>
                  <p:cNvPr id="364" name="Google Shape;1390;p40">
                    <a:extLst>
                      <a:ext uri="{FF2B5EF4-FFF2-40B4-BE49-F238E27FC236}">
                        <a16:creationId xmlns:a16="http://schemas.microsoft.com/office/drawing/2014/main" id="{2E003B9B-B0CB-093A-F59B-986DFC449001}"/>
                      </a:ext>
                    </a:extLst>
                  </p:cNvPr>
                  <p:cNvSpPr/>
                  <p:nvPr/>
                </p:nvSpPr>
                <p:spPr>
                  <a:xfrm>
                    <a:off x="5554404" y="4643627"/>
                    <a:ext cx="115446" cy="1712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5446" h="171259" extrusionOk="0">
                        <a:moveTo>
                          <a:pt x="99" y="171260"/>
                        </a:moveTo>
                        <a:cubicBezTo>
                          <a:pt x="99" y="171260"/>
                          <a:pt x="-7711" y="61817"/>
                          <a:pt x="115447" y="0"/>
                        </a:cubicBezTo>
                        <a:cubicBezTo>
                          <a:pt x="115447" y="0"/>
                          <a:pt x="84300" y="124016"/>
                          <a:pt x="99" y="171260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65" name="Google Shape;1391;p40">
                    <a:extLst>
                      <a:ext uri="{FF2B5EF4-FFF2-40B4-BE49-F238E27FC236}">
                        <a16:creationId xmlns:a16="http://schemas.microsoft.com/office/drawing/2014/main" id="{53725EE3-AC38-21AF-9264-C1622288A8E8}"/>
                      </a:ext>
                    </a:extLst>
                  </p:cNvPr>
                  <p:cNvSpPr/>
                  <p:nvPr/>
                </p:nvSpPr>
                <p:spPr>
                  <a:xfrm>
                    <a:off x="5555224" y="4695158"/>
                    <a:ext cx="96052" cy="12020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6052" h="120205" extrusionOk="0">
                        <a:moveTo>
                          <a:pt x="29187" y="65913"/>
                        </a:moveTo>
                        <a:cubicBezTo>
                          <a:pt x="29187" y="65913"/>
                          <a:pt x="27282" y="41720"/>
                          <a:pt x="38046" y="9525"/>
                        </a:cubicBezTo>
                        <a:cubicBezTo>
                          <a:pt x="-4341" y="64294"/>
                          <a:pt x="136" y="120205"/>
                          <a:pt x="136" y="120205"/>
                        </a:cubicBezTo>
                        <a:cubicBezTo>
                          <a:pt x="48428" y="92678"/>
                          <a:pt x="78908" y="39910"/>
                          <a:pt x="96053" y="0"/>
                        </a:cubicBezTo>
                        <a:cubicBezTo>
                          <a:pt x="79098" y="25527"/>
                          <a:pt x="57191" y="49911"/>
                          <a:pt x="29187" y="65818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361" name="Google Shape;1392;p40">
                  <a:extLst>
                    <a:ext uri="{FF2B5EF4-FFF2-40B4-BE49-F238E27FC236}">
                      <a16:creationId xmlns:a16="http://schemas.microsoft.com/office/drawing/2014/main" id="{04EBB4A8-66A7-A5E0-D627-19EB6E0F5932}"/>
                    </a:ext>
                  </a:extLst>
                </p:cNvPr>
                <p:cNvGrpSpPr/>
                <p:nvPr/>
              </p:nvGrpSpPr>
              <p:grpSpPr>
                <a:xfrm>
                  <a:off x="2370256" y="2607332"/>
                  <a:ext cx="47447" cy="319087"/>
                  <a:chOff x="5532856" y="4475607"/>
                  <a:chExt cx="47447" cy="319087"/>
                </a:xfrm>
              </p:grpSpPr>
              <p:sp>
                <p:nvSpPr>
                  <p:cNvPr id="362" name="Google Shape;1393;p40">
                    <a:extLst>
                      <a:ext uri="{FF2B5EF4-FFF2-40B4-BE49-F238E27FC236}">
                        <a16:creationId xmlns:a16="http://schemas.microsoft.com/office/drawing/2014/main" id="{FFBDDB87-51CB-5B1C-F3B1-EC0B81DF16F7}"/>
                      </a:ext>
                    </a:extLst>
                  </p:cNvPr>
                  <p:cNvSpPr/>
                  <p:nvPr/>
                </p:nvSpPr>
                <p:spPr>
                  <a:xfrm>
                    <a:off x="5532856" y="4475607"/>
                    <a:ext cx="47352" cy="31908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7352" h="319087" extrusionOk="0">
                        <a:moveTo>
                          <a:pt x="33744" y="319088"/>
                        </a:moveTo>
                        <a:cubicBezTo>
                          <a:pt x="33744" y="319088"/>
                          <a:pt x="-34169" y="189452"/>
                          <a:pt x="22695" y="0"/>
                        </a:cubicBezTo>
                        <a:cubicBezTo>
                          <a:pt x="22695" y="0"/>
                          <a:pt x="69844" y="183356"/>
                          <a:pt x="33744" y="319088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63" name="Google Shape;1394;p40">
                    <a:extLst>
                      <a:ext uri="{FF2B5EF4-FFF2-40B4-BE49-F238E27FC236}">
                        <a16:creationId xmlns:a16="http://schemas.microsoft.com/office/drawing/2014/main" id="{BCB282AB-6BC8-3085-3C71-FE2A55DBD5B2}"/>
                      </a:ext>
                    </a:extLst>
                  </p:cNvPr>
                  <p:cNvSpPr/>
                  <p:nvPr/>
                </p:nvSpPr>
                <p:spPr>
                  <a:xfrm>
                    <a:off x="5532977" y="4475607"/>
                    <a:ext cx="47326" cy="31908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7326" h="319087" extrusionOk="0">
                        <a:moveTo>
                          <a:pt x="22574" y="0"/>
                        </a:moveTo>
                        <a:cubicBezTo>
                          <a:pt x="22003" y="2000"/>
                          <a:pt x="21431" y="4000"/>
                          <a:pt x="20860" y="6001"/>
                        </a:cubicBezTo>
                        <a:cubicBezTo>
                          <a:pt x="30575" y="71723"/>
                          <a:pt x="42672" y="160972"/>
                          <a:pt x="21526" y="240316"/>
                        </a:cubicBezTo>
                        <a:cubicBezTo>
                          <a:pt x="21526" y="240316"/>
                          <a:pt x="5048" y="194024"/>
                          <a:pt x="0" y="153543"/>
                        </a:cubicBezTo>
                        <a:cubicBezTo>
                          <a:pt x="5334" y="272129"/>
                          <a:pt x="33718" y="319088"/>
                          <a:pt x="33718" y="319088"/>
                        </a:cubicBezTo>
                        <a:cubicBezTo>
                          <a:pt x="69818" y="183261"/>
                          <a:pt x="22670" y="0"/>
                          <a:pt x="22670" y="0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grpSp>
            <p:nvGrpSpPr>
              <p:cNvPr id="354" name="Google Shape;1395;p40">
                <a:extLst>
                  <a:ext uri="{FF2B5EF4-FFF2-40B4-BE49-F238E27FC236}">
                    <a16:creationId xmlns:a16="http://schemas.microsoft.com/office/drawing/2014/main" id="{0239B99F-88DD-7E77-0A66-FF4400B97447}"/>
                  </a:ext>
                </a:extLst>
              </p:cNvPr>
              <p:cNvGrpSpPr/>
              <p:nvPr/>
            </p:nvGrpSpPr>
            <p:grpSpPr>
              <a:xfrm>
                <a:off x="2328543" y="2972570"/>
                <a:ext cx="122947" cy="101487"/>
                <a:chOff x="5515451" y="4786112"/>
                <a:chExt cx="84581" cy="69818"/>
              </a:xfrm>
            </p:grpSpPr>
            <p:sp>
              <p:nvSpPr>
                <p:cNvPr id="355" name="Google Shape;1396;p40">
                  <a:extLst>
                    <a:ext uri="{FF2B5EF4-FFF2-40B4-BE49-F238E27FC236}">
                      <a16:creationId xmlns:a16="http://schemas.microsoft.com/office/drawing/2014/main" id="{E7C414C5-4C15-A3BD-832A-8A699EB419A5}"/>
                    </a:ext>
                  </a:extLst>
                </p:cNvPr>
                <p:cNvSpPr/>
                <p:nvPr/>
              </p:nvSpPr>
              <p:spPr>
                <a:xfrm>
                  <a:off x="5515451" y="4786112"/>
                  <a:ext cx="84486" cy="697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4486" h="69754" extrusionOk="0">
                      <a:moveTo>
                        <a:pt x="41053" y="10"/>
                      </a:moveTo>
                      <a:cubicBezTo>
                        <a:pt x="3524" y="390"/>
                        <a:pt x="1619" y="17345"/>
                        <a:pt x="0" y="56302"/>
                      </a:cubicBezTo>
                      <a:cubicBezTo>
                        <a:pt x="5334" y="58874"/>
                        <a:pt x="37338" y="87163"/>
                        <a:pt x="84487" y="53064"/>
                      </a:cubicBezTo>
                      <a:cubicBezTo>
                        <a:pt x="81439" y="10392"/>
                        <a:pt x="78486" y="-371"/>
                        <a:pt x="41053" y="10"/>
                      </a:cubicBezTo>
                      <a:close/>
                    </a:path>
                  </a:pathLst>
                </a:custGeom>
                <a:solidFill>
                  <a:srgbClr val="F9B234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56" name="Google Shape;1397;p40">
                  <a:extLst>
                    <a:ext uri="{FF2B5EF4-FFF2-40B4-BE49-F238E27FC236}">
                      <a16:creationId xmlns:a16="http://schemas.microsoft.com/office/drawing/2014/main" id="{467AE85A-02F9-E418-BB3A-7A7BDB3460FF}"/>
                    </a:ext>
                  </a:extLst>
                </p:cNvPr>
                <p:cNvSpPr/>
                <p:nvPr/>
              </p:nvSpPr>
              <p:spPr>
                <a:xfrm>
                  <a:off x="5517070" y="4786883"/>
                  <a:ext cx="82962" cy="69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962" h="69047" extrusionOk="0">
                      <a:moveTo>
                        <a:pt x="82867" y="52292"/>
                      </a:moveTo>
                      <a:cubicBezTo>
                        <a:pt x="80296" y="16383"/>
                        <a:pt x="77724" y="3048"/>
                        <a:pt x="54674" y="0"/>
                      </a:cubicBezTo>
                      <a:cubicBezTo>
                        <a:pt x="60388" y="8001"/>
                        <a:pt x="61913" y="21336"/>
                        <a:pt x="63437" y="42577"/>
                      </a:cubicBezTo>
                      <a:cubicBezTo>
                        <a:pt x="36767" y="61913"/>
                        <a:pt x="14859" y="61151"/>
                        <a:pt x="0" y="56483"/>
                      </a:cubicBezTo>
                      <a:cubicBezTo>
                        <a:pt x="8382" y="61817"/>
                        <a:pt x="39148" y="84106"/>
                        <a:pt x="82963" y="52292"/>
                      </a:cubicBezTo>
                      <a:close/>
                    </a:path>
                  </a:pathLst>
                </a:custGeom>
                <a:solidFill>
                  <a:srgbClr val="F9B234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10" name="Google Shape;1398;p40">
              <a:extLst>
                <a:ext uri="{FF2B5EF4-FFF2-40B4-BE49-F238E27FC236}">
                  <a16:creationId xmlns:a16="http://schemas.microsoft.com/office/drawing/2014/main" id="{EC1AC23F-D604-BB81-0442-1B663415A3C3}"/>
                </a:ext>
              </a:extLst>
            </p:cNvPr>
            <p:cNvGrpSpPr/>
            <p:nvPr/>
          </p:nvGrpSpPr>
          <p:grpSpPr>
            <a:xfrm>
              <a:off x="5646928" y="3759908"/>
              <a:ext cx="293249" cy="552899"/>
              <a:chOff x="2259739" y="2521158"/>
              <a:chExt cx="293249" cy="552899"/>
            </a:xfrm>
          </p:grpSpPr>
          <p:grpSp>
            <p:nvGrpSpPr>
              <p:cNvPr id="334" name="Google Shape;1399;p40">
                <a:extLst>
                  <a:ext uri="{FF2B5EF4-FFF2-40B4-BE49-F238E27FC236}">
                    <a16:creationId xmlns:a16="http://schemas.microsoft.com/office/drawing/2014/main" id="{1CB1809F-B54D-CFAD-A15B-725739A58C30}"/>
                  </a:ext>
                </a:extLst>
              </p:cNvPr>
              <p:cNvGrpSpPr/>
              <p:nvPr/>
            </p:nvGrpSpPr>
            <p:grpSpPr>
              <a:xfrm>
                <a:off x="2259739" y="2521158"/>
                <a:ext cx="293249" cy="515053"/>
                <a:chOff x="2305510" y="2607332"/>
                <a:chExt cx="201740" cy="354329"/>
              </a:xfrm>
            </p:grpSpPr>
            <p:grpSp>
              <p:nvGrpSpPr>
                <p:cNvPr id="338" name="Google Shape;1400;p40">
                  <a:extLst>
                    <a:ext uri="{FF2B5EF4-FFF2-40B4-BE49-F238E27FC236}">
                      <a16:creationId xmlns:a16="http://schemas.microsoft.com/office/drawing/2014/main" id="{1031F4D0-93D0-1EA6-7BEB-03BCBD90412B}"/>
                    </a:ext>
                  </a:extLst>
                </p:cNvPr>
                <p:cNvGrpSpPr/>
                <p:nvPr/>
              </p:nvGrpSpPr>
              <p:grpSpPr>
                <a:xfrm>
                  <a:off x="2305510" y="2760208"/>
                  <a:ext cx="100775" cy="180403"/>
                  <a:chOff x="5468110" y="4628483"/>
                  <a:chExt cx="100775" cy="180403"/>
                </a:xfrm>
              </p:grpSpPr>
              <p:sp>
                <p:nvSpPr>
                  <p:cNvPr id="351" name="Google Shape;1401;p40">
                    <a:extLst>
                      <a:ext uri="{FF2B5EF4-FFF2-40B4-BE49-F238E27FC236}">
                        <a16:creationId xmlns:a16="http://schemas.microsoft.com/office/drawing/2014/main" id="{15B10C76-E853-DC06-BEAF-30AF3E9A1FAE}"/>
                      </a:ext>
                    </a:extLst>
                  </p:cNvPr>
                  <p:cNvSpPr/>
                  <p:nvPr/>
                </p:nvSpPr>
                <p:spPr>
                  <a:xfrm>
                    <a:off x="5468110" y="4628578"/>
                    <a:ext cx="100680" cy="18030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680" h="180308" extrusionOk="0">
                        <a:moveTo>
                          <a:pt x="100681" y="180308"/>
                        </a:moveTo>
                        <a:cubicBezTo>
                          <a:pt x="100681" y="180308"/>
                          <a:pt x="-475" y="137827"/>
                          <a:pt x="2" y="0"/>
                        </a:cubicBezTo>
                        <a:cubicBezTo>
                          <a:pt x="2" y="0"/>
                          <a:pt x="96585" y="83820"/>
                          <a:pt x="100681" y="180308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52" name="Google Shape;1402;p40">
                    <a:extLst>
                      <a:ext uri="{FF2B5EF4-FFF2-40B4-BE49-F238E27FC236}">
                        <a16:creationId xmlns:a16="http://schemas.microsoft.com/office/drawing/2014/main" id="{0FFAE293-DFE9-FD42-6A5C-29526F1C0A9F}"/>
                      </a:ext>
                    </a:extLst>
                  </p:cNvPr>
                  <p:cNvSpPr/>
                  <p:nvPr/>
                </p:nvSpPr>
                <p:spPr>
                  <a:xfrm>
                    <a:off x="5468204" y="4628483"/>
                    <a:ext cx="100681" cy="18030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681" h="180308" extrusionOk="0">
                        <a:moveTo>
                          <a:pt x="93157" y="137922"/>
                        </a:moveTo>
                        <a:cubicBezTo>
                          <a:pt x="75631" y="128778"/>
                          <a:pt x="14576" y="90678"/>
                          <a:pt x="288" y="286"/>
                        </a:cubicBezTo>
                        <a:cubicBezTo>
                          <a:pt x="98" y="95"/>
                          <a:pt x="2" y="0"/>
                          <a:pt x="2" y="0"/>
                        </a:cubicBezTo>
                        <a:cubicBezTo>
                          <a:pt x="-569" y="137827"/>
                          <a:pt x="100682" y="180308"/>
                          <a:pt x="100682" y="180308"/>
                        </a:cubicBezTo>
                        <a:cubicBezTo>
                          <a:pt x="100110" y="165830"/>
                          <a:pt x="97348" y="151543"/>
                          <a:pt x="93157" y="137922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339" name="Google Shape;1403;p40">
                  <a:extLst>
                    <a:ext uri="{FF2B5EF4-FFF2-40B4-BE49-F238E27FC236}">
                      <a16:creationId xmlns:a16="http://schemas.microsoft.com/office/drawing/2014/main" id="{E1A7DCD0-8225-F09C-2612-B1FFD58B5BD4}"/>
                    </a:ext>
                  </a:extLst>
                </p:cNvPr>
                <p:cNvGrpSpPr/>
                <p:nvPr/>
              </p:nvGrpSpPr>
              <p:grpSpPr>
                <a:xfrm>
                  <a:off x="2395482" y="2625429"/>
                  <a:ext cx="67001" cy="314515"/>
                  <a:chOff x="5558082" y="4493704"/>
                  <a:chExt cx="67001" cy="314515"/>
                </a:xfrm>
              </p:grpSpPr>
              <p:sp>
                <p:nvSpPr>
                  <p:cNvPr id="349" name="Google Shape;1404;p40">
                    <a:extLst>
                      <a:ext uri="{FF2B5EF4-FFF2-40B4-BE49-F238E27FC236}">
                        <a16:creationId xmlns:a16="http://schemas.microsoft.com/office/drawing/2014/main" id="{BD98E6E1-9688-DC02-173C-2A696E9C559A}"/>
                      </a:ext>
                    </a:extLst>
                  </p:cNvPr>
                  <p:cNvSpPr/>
                  <p:nvPr/>
                </p:nvSpPr>
                <p:spPr>
                  <a:xfrm>
                    <a:off x="5558161" y="4493704"/>
                    <a:ext cx="66922" cy="31451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6922" h="314515" extrusionOk="0">
                        <a:moveTo>
                          <a:pt x="6915" y="314515"/>
                        </a:moveTo>
                        <a:cubicBezTo>
                          <a:pt x="6915" y="314515"/>
                          <a:pt x="-30042" y="171164"/>
                          <a:pt x="66922" y="0"/>
                        </a:cubicBezTo>
                        <a:cubicBezTo>
                          <a:pt x="66922" y="0"/>
                          <a:pt x="50063" y="173069"/>
                          <a:pt x="6915" y="314515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50" name="Google Shape;1405;p40">
                    <a:extLst>
                      <a:ext uri="{FF2B5EF4-FFF2-40B4-BE49-F238E27FC236}">
                        <a16:creationId xmlns:a16="http://schemas.microsoft.com/office/drawing/2014/main" id="{CAB5C8DA-F732-247A-5888-661E130D90CC}"/>
                      </a:ext>
                    </a:extLst>
                  </p:cNvPr>
                  <p:cNvSpPr/>
                  <p:nvPr/>
                </p:nvSpPr>
                <p:spPr>
                  <a:xfrm>
                    <a:off x="5558082" y="4493704"/>
                    <a:ext cx="67001" cy="31451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7001" h="314515" extrusionOk="0">
                        <a:moveTo>
                          <a:pt x="67002" y="0"/>
                        </a:moveTo>
                        <a:cubicBezTo>
                          <a:pt x="63763" y="5715"/>
                          <a:pt x="60715" y="11335"/>
                          <a:pt x="57763" y="16954"/>
                        </a:cubicBezTo>
                        <a:cubicBezTo>
                          <a:pt x="48904" y="80296"/>
                          <a:pt x="32331" y="178403"/>
                          <a:pt x="5947" y="264795"/>
                        </a:cubicBezTo>
                        <a:cubicBezTo>
                          <a:pt x="5947" y="264795"/>
                          <a:pt x="2327" y="250888"/>
                          <a:pt x="327" y="226695"/>
                        </a:cubicBezTo>
                        <a:cubicBezTo>
                          <a:pt x="-1769" y="280797"/>
                          <a:pt x="6899" y="314515"/>
                          <a:pt x="6899" y="314515"/>
                        </a:cubicBezTo>
                        <a:cubicBezTo>
                          <a:pt x="50047" y="173164"/>
                          <a:pt x="66907" y="0"/>
                          <a:pt x="66907" y="0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340" name="Google Shape;1406;p40">
                  <a:extLst>
                    <a:ext uri="{FF2B5EF4-FFF2-40B4-BE49-F238E27FC236}">
                      <a16:creationId xmlns:a16="http://schemas.microsoft.com/office/drawing/2014/main" id="{8CCD4FF5-DD90-B156-BBD7-EC64B2F7C3DC}"/>
                    </a:ext>
                  </a:extLst>
                </p:cNvPr>
                <p:cNvGrpSpPr/>
                <p:nvPr/>
              </p:nvGrpSpPr>
              <p:grpSpPr>
                <a:xfrm>
                  <a:off x="2318084" y="2655623"/>
                  <a:ext cx="84575" cy="306038"/>
                  <a:chOff x="5480684" y="4523898"/>
                  <a:chExt cx="84575" cy="306038"/>
                </a:xfrm>
              </p:grpSpPr>
              <p:sp>
                <p:nvSpPr>
                  <p:cNvPr id="347" name="Google Shape;1407;p40">
                    <a:extLst>
                      <a:ext uri="{FF2B5EF4-FFF2-40B4-BE49-F238E27FC236}">
                        <a16:creationId xmlns:a16="http://schemas.microsoft.com/office/drawing/2014/main" id="{BF2722EF-C834-DED8-CFA7-E5D4B03F1B3C}"/>
                      </a:ext>
                    </a:extLst>
                  </p:cNvPr>
                  <p:cNvSpPr/>
                  <p:nvPr/>
                </p:nvSpPr>
                <p:spPr>
                  <a:xfrm>
                    <a:off x="5480684" y="4523898"/>
                    <a:ext cx="84504" cy="30603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4504" h="306038" extrusionOk="0">
                        <a:moveTo>
                          <a:pt x="81534" y="306038"/>
                        </a:moveTo>
                        <a:cubicBezTo>
                          <a:pt x="81534" y="306038"/>
                          <a:pt x="108490" y="158877"/>
                          <a:pt x="0" y="0"/>
                        </a:cubicBezTo>
                        <a:cubicBezTo>
                          <a:pt x="0" y="0"/>
                          <a:pt x="8192" y="190500"/>
                          <a:pt x="81534" y="306038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48" name="Google Shape;1408;p40">
                    <a:extLst>
                      <a:ext uri="{FF2B5EF4-FFF2-40B4-BE49-F238E27FC236}">
                        <a16:creationId xmlns:a16="http://schemas.microsoft.com/office/drawing/2014/main" id="{48D626A3-D961-183B-AAF1-33CA584F24CC}"/>
                      </a:ext>
                    </a:extLst>
                  </p:cNvPr>
                  <p:cNvSpPr/>
                  <p:nvPr/>
                </p:nvSpPr>
                <p:spPr>
                  <a:xfrm>
                    <a:off x="5494782" y="4637627"/>
                    <a:ext cx="70477" cy="19230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0477" h="192309" extrusionOk="0">
                        <a:moveTo>
                          <a:pt x="0" y="0"/>
                        </a:moveTo>
                        <a:cubicBezTo>
                          <a:pt x="11335" y="61341"/>
                          <a:pt x="31623" y="135731"/>
                          <a:pt x="67532" y="192309"/>
                        </a:cubicBezTo>
                        <a:cubicBezTo>
                          <a:pt x="67532" y="192309"/>
                          <a:pt x="81343" y="116586"/>
                          <a:pt x="49149" y="15049"/>
                        </a:cubicBezTo>
                        <a:cubicBezTo>
                          <a:pt x="58483" y="78200"/>
                          <a:pt x="50768" y="120015"/>
                          <a:pt x="50768" y="120015"/>
                        </a:cubicBezTo>
                        <a:cubicBezTo>
                          <a:pt x="28289" y="84487"/>
                          <a:pt x="11906" y="4191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341" name="Google Shape;1409;p40">
                  <a:extLst>
                    <a:ext uri="{FF2B5EF4-FFF2-40B4-BE49-F238E27FC236}">
                      <a16:creationId xmlns:a16="http://schemas.microsoft.com/office/drawing/2014/main" id="{D0217D46-7ACE-31D4-28EA-B696210725D8}"/>
                    </a:ext>
                  </a:extLst>
                </p:cNvPr>
                <p:cNvGrpSpPr/>
                <p:nvPr/>
              </p:nvGrpSpPr>
              <p:grpSpPr>
                <a:xfrm>
                  <a:off x="2391804" y="2775352"/>
                  <a:ext cx="115446" cy="171736"/>
                  <a:chOff x="5554404" y="4643627"/>
                  <a:chExt cx="115446" cy="171736"/>
                </a:xfrm>
              </p:grpSpPr>
              <p:sp>
                <p:nvSpPr>
                  <p:cNvPr id="345" name="Google Shape;1410;p40">
                    <a:extLst>
                      <a:ext uri="{FF2B5EF4-FFF2-40B4-BE49-F238E27FC236}">
                        <a16:creationId xmlns:a16="http://schemas.microsoft.com/office/drawing/2014/main" id="{2B2BB8F8-4079-D3F5-062E-5BF63B2944DA}"/>
                      </a:ext>
                    </a:extLst>
                  </p:cNvPr>
                  <p:cNvSpPr/>
                  <p:nvPr/>
                </p:nvSpPr>
                <p:spPr>
                  <a:xfrm>
                    <a:off x="5554404" y="4643627"/>
                    <a:ext cx="115446" cy="1712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5446" h="171259" extrusionOk="0">
                        <a:moveTo>
                          <a:pt x="99" y="171260"/>
                        </a:moveTo>
                        <a:cubicBezTo>
                          <a:pt x="99" y="171260"/>
                          <a:pt x="-7711" y="61817"/>
                          <a:pt x="115447" y="0"/>
                        </a:cubicBezTo>
                        <a:cubicBezTo>
                          <a:pt x="115447" y="0"/>
                          <a:pt x="84300" y="124016"/>
                          <a:pt x="99" y="171260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46" name="Google Shape;1411;p40">
                    <a:extLst>
                      <a:ext uri="{FF2B5EF4-FFF2-40B4-BE49-F238E27FC236}">
                        <a16:creationId xmlns:a16="http://schemas.microsoft.com/office/drawing/2014/main" id="{2A23AFBC-70AC-948F-234E-BBB65FB8EA7D}"/>
                      </a:ext>
                    </a:extLst>
                  </p:cNvPr>
                  <p:cNvSpPr/>
                  <p:nvPr/>
                </p:nvSpPr>
                <p:spPr>
                  <a:xfrm>
                    <a:off x="5555224" y="4695158"/>
                    <a:ext cx="96052" cy="12020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6052" h="120205" extrusionOk="0">
                        <a:moveTo>
                          <a:pt x="29187" y="65913"/>
                        </a:moveTo>
                        <a:cubicBezTo>
                          <a:pt x="29187" y="65913"/>
                          <a:pt x="27282" y="41720"/>
                          <a:pt x="38046" y="9525"/>
                        </a:cubicBezTo>
                        <a:cubicBezTo>
                          <a:pt x="-4341" y="64294"/>
                          <a:pt x="136" y="120205"/>
                          <a:pt x="136" y="120205"/>
                        </a:cubicBezTo>
                        <a:cubicBezTo>
                          <a:pt x="48428" y="92678"/>
                          <a:pt x="78908" y="39910"/>
                          <a:pt x="96053" y="0"/>
                        </a:cubicBezTo>
                        <a:cubicBezTo>
                          <a:pt x="79098" y="25527"/>
                          <a:pt x="57191" y="49911"/>
                          <a:pt x="29187" y="65818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342" name="Google Shape;1412;p40">
                  <a:extLst>
                    <a:ext uri="{FF2B5EF4-FFF2-40B4-BE49-F238E27FC236}">
                      <a16:creationId xmlns:a16="http://schemas.microsoft.com/office/drawing/2014/main" id="{728304A9-024A-7557-EE96-2D03C349C63F}"/>
                    </a:ext>
                  </a:extLst>
                </p:cNvPr>
                <p:cNvGrpSpPr/>
                <p:nvPr/>
              </p:nvGrpSpPr>
              <p:grpSpPr>
                <a:xfrm>
                  <a:off x="2370256" y="2607332"/>
                  <a:ext cx="47447" cy="319087"/>
                  <a:chOff x="5532856" y="4475607"/>
                  <a:chExt cx="47447" cy="319087"/>
                </a:xfrm>
              </p:grpSpPr>
              <p:sp>
                <p:nvSpPr>
                  <p:cNvPr id="343" name="Google Shape;1413;p40">
                    <a:extLst>
                      <a:ext uri="{FF2B5EF4-FFF2-40B4-BE49-F238E27FC236}">
                        <a16:creationId xmlns:a16="http://schemas.microsoft.com/office/drawing/2014/main" id="{A103905B-4AF8-35B2-87BE-FEC5415A43B1}"/>
                      </a:ext>
                    </a:extLst>
                  </p:cNvPr>
                  <p:cNvSpPr/>
                  <p:nvPr/>
                </p:nvSpPr>
                <p:spPr>
                  <a:xfrm>
                    <a:off x="5532856" y="4475607"/>
                    <a:ext cx="47352" cy="31908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7352" h="319087" extrusionOk="0">
                        <a:moveTo>
                          <a:pt x="33744" y="319088"/>
                        </a:moveTo>
                        <a:cubicBezTo>
                          <a:pt x="33744" y="319088"/>
                          <a:pt x="-34169" y="189452"/>
                          <a:pt x="22695" y="0"/>
                        </a:cubicBezTo>
                        <a:cubicBezTo>
                          <a:pt x="22695" y="0"/>
                          <a:pt x="69844" y="183356"/>
                          <a:pt x="33744" y="319088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44" name="Google Shape;1414;p40">
                    <a:extLst>
                      <a:ext uri="{FF2B5EF4-FFF2-40B4-BE49-F238E27FC236}">
                        <a16:creationId xmlns:a16="http://schemas.microsoft.com/office/drawing/2014/main" id="{498638FF-E4F8-F7A1-5D28-BB8B84E5AA2F}"/>
                      </a:ext>
                    </a:extLst>
                  </p:cNvPr>
                  <p:cNvSpPr/>
                  <p:nvPr/>
                </p:nvSpPr>
                <p:spPr>
                  <a:xfrm>
                    <a:off x="5532977" y="4475607"/>
                    <a:ext cx="47326" cy="31908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7326" h="319087" extrusionOk="0">
                        <a:moveTo>
                          <a:pt x="22574" y="0"/>
                        </a:moveTo>
                        <a:cubicBezTo>
                          <a:pt x="22003" y="2000"/>
                          <a:pt x="21431" y="4000"/>
                          <a:pt x="20860" y="6001"/>
                        </a:cubicBezTo>
                        <a:cubicBezTo>
                          <a:pt x="30575" y="71723"/>
                          <a:pt x="42672" y="160972"/>
                          <a:pt x="21526" y="240316"/>
                        </a:cubicBezTo>
                        <a:cubicBezTo>
                          <a:pt x="21526" y="240316"/>
                          <a:pt x="5048" y="194024"/>
                          <a:pt x="0" y="153543"/>
                        </a:cubicBezTo>
                        <a:cubicBezTo>
                          <a:pt x="5334" y="272129"/>
                          <a:pt x="33718" y="319088"/>
                          <a:pt x="33718" y="319088"/>
                        </a:cubicBezTo>
                        <a:cubicBezTo>
                          <a:pt x="69818" y="183261"/>
                          <a:pt x="22670" y="0"/>
                          <a:pt x="22670" y="0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grpSp>
            <p:nvGrpSpPr>
              <p:cNvPr id="335" name="Google Shape;1415;p40">
                <a:extLst>
                  <a:ext uri="{FF2B5EF4-FFF2-40B4-BE49-F238E27FC236}">
                    <a16:creationId xmlns:a16="http://schemas.microsoft.com/office/drawing/2014/main" id="{4369AFED-0537-021D-E469-B1CCE79A0A36}"/>
                  </a:ext>
                </a:extLst>
              </p:cNvPr>
              <p:cNvGrpSpPr/>
              <p:nvPr/>
            </p:nvGrpSpPr>
            <p:grpSpPr>
              <a:xfrm>
                <a:off x="2328543" y="2972570"/>
                <a:ext cx="122947" cy="101487"/>
                <a:chOff x="5515451" y="4786112"/>
                <a:chExt cx="84581" cy="69818"/>
              </a:xfrm>
            </p:grpSpPr>
            <p:sp>
              <p:nvSpPr>
                <p:cNvPr id="336" name="Google Shape;1416;p40">
                  <a:extLst>
                    <a:ext uri="{FF2B5EF4-FFF2-40B4-BE49-F238E27FC236}">
                      <a16:creationId xmlns:a16="http://schemas.microsoft.com/office/drawing/2014/main" id="{4DBBE807-D380-E7D8-EBF9-B7C10802787E}"/>
                    </a:ext>
                  </a:extLst>
                </p:cNvPr>
                <p:cNvSpPr/>
                <p:nvPr/>
              </p:nvSpPr>
              <p:spPr>
                <a:xfrm>
                  <a:off x="5515451" y="4786112"/>
                  <a:ext cx="84486" cy="697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4486" h="69754" extrusionOk="0">
                      <a:moveTo>
                        <a:pt x="41053" y="10"/>
                      </a:moveTo>
                      <a:cubicBezTo>
                        <a:pt x="3524" y="390"/>
                        <a:pt x="1619" y="17345"/>
                        <a:pt x="0" y="56302"/>
                      </a:cubicBezTo>
                      <a:cubicBezTo>
                        <a:pt x="5334" y="58874"/>
                        <a:pt x="37338" y="87163"/>
                        <a:pt x="84487" y="53064"/>
                      </a:cubicBezTo>
                      <a:cubicBezTo>
                        <a:pt x="81439" y="10392"/>
                        <a:pt x="78486" y="-371"/>
                        <a:pt x="41053" y="10"/>
                      </a:cubicBezTo>
                      <a:close/>
                    </a:path>
                  </a:pathLst>
                </a:custGeom>
                <a:solidFill>
                  <a:srgbClr val="F9B234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37" name="Google Shape;1417;p40">
                  <a:extLst>
                    <a:ext uri="{FF2B5EF4-FFF2-40B4-BE49-F238E27FC236}">
                      <a16:creationId xmlns:a16="http://schemas.microsoft.com/office/drawing/2014/main" id="{BFBF0C69-1295-4F4A-2D60-AD84D330BBC8}"/>
                    </a:ext>
                  </a:extLst>
                </p:cNvPr>
                <p:cNvSpPr/>
                <p:nvPr/>
              </p:nvSpPr>
              <p:spPr>
                <a:xfrm>
                  <a:off x="5517070" y="4786883"/>
                  <a:ext cx="82962" cy="69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962" h="69047" extrusionOk="0">
                      <a:moveTo>
                        <a:pt x="82867" y="52292"/>
                      </a:moveTo>
                      <a:cubicBezTo>
                        <a:pt x="80296" y="16383"/>
                        <a:pt x="77724" y="3048"/>
                        <a:pt x="54674" y="0"/>
                      </a:cubicBezTo>
                      <a:cubicBezTo>
                        <a:pt x="60388" y="8001"/>
                        <a:pt x="61913" y="21336"/>
                        <a:pt x="63437" y="42577"/>
                      </a:cubicBezTo>
                      <a:cubicBezTo>
                        <a:pt x="36767" y="61913"/>
                        <a:pt x="14859" y="61151"/>
                        <a:pt x="0" y="56483"/>
                      </a:cubicBezTo>
                      <a:cubicBezTo>
                        <a:pt x="8382" y="61817"/>
                        <a:pt x="39148" y="84106"/>
                        <a:pt x="82963" y="52292"/>
                      </a:cubicBezTo>
                      <a:close/>
                    </a:path>
                  </a:pathLst>
                </a:custGeom>
                <a:solidFill>
                  <a:srgbClr val="F9B234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11" name="Google Shape;1418;p40">
              <a:extLst>
                <a:ext uri="{FF2B5EF4-FFF2-40B4-BE49-F238E27FC236}">
                  <a16:creationId xmlns:a16="http://schemas.microsoft.com/office/drawing/2014/main" id="{3C7438BA-D6B6-1463-9369-063E93B57969}"/>
                </a:ext>
              </a:extLst>
            </p:cNvPr>
            <p:cNvGrpSpPr/>
            <p:nvPr/>
          </p:nvGrpSpPr>
          <p:grpSpPr>
            <a:xfrm>
              <a:off x="6157103" y="3759908"/>
              <a:ext cx="293249" cy="552899"/>
              <a:chOff x="2259739" y="2521158"/>
              <a:chExt cx="293249" cy="552899"/>
            </a:xfrm>
          </p:grpSpPr>
          <p:grpSp>
            <p:nvGrpSpPr>
              <p:cNvPr id="315" name="Google Shape;1419;p40">
                <a:extLst>
                  <a:ext uri="{FF2B5EF4-FFF2-40B4-BE49-F238E27FC236}">
                    <a16:creationId xmlns:a16="http://schemas.microsoft.com/office/drawing/2014/main" id="{41DA2AE3-5D91-EAA9-0F96-8EA4025A1A2A}"/>
                  </a:ext>
                </a:extLst>
              </p:cNvPr>
              <p:cNvGrpSpPr/>
              <p:nvPr/>
            </p:nvGrpSpPr>
            <p:grpSpPr>
              <a:xfrm>
                <a:off x="2259739" y="2521158"/>
                <a:ext cx="293249" cy="515053"/>
                <a:chOff x="2305510" y="2607332"/>
                <a:chExt cx="201740" cy="354329"/>
              </a:xfrm>
            </p:grpSpPr>
            <p:grpSp>
              <p:nvGrpSpPr>
                <p:cNvPr id="319" name="Google Shape;1420;p40">
                  <a:extLst>
                    <a:ext uri="{FF2B5EF4-FFF2-40B4-BE49-F238E27FC236}">
                      <a16:creationId xmlns:a16="http://schemas.microsoft.com/office/drawing/2014/main" id="{99C0539E-A726-E891-A20C-66C21CAE0B04}"/>
                    </a:ext>
                  </a:extLst>
                </p:cNvPr>
                <p:cNvGrpSpPr/>
                <p:nvPr/>
              </p:nvGrpSpPr>
              <p:grpSpPr>
                <a:xfrm>
                  <a:off x="2305510" y="2760208"/>
                  <a:ext cx="100775" cy="180403"/>
                  <a:chOff x="5468110" y="4628483"/>
                  <a:chExt cx="100775" cy="180403"/>
                </a:xfrm>
              </p:grpSpPr>
              <p:sp>
                <p:nvSpPr>
                  <p:cNvPr id="332" name="Google Shape;1421;p40">
                    <a:extLst>
                      <a:ext uri="{FF2B5EF4-FFF2-40B4-BE49-F238E27FC236}">
                        <a16:creationId xmlns:a16="http://schemas.microsoft.com/office/drawing/2014/main" id="{7F332FDC-65EF-831F-1D92-52D282258EE1}"/>
                      </a:ext>
                    </a:extLst>
                  </p:cNvPr>
                  <p:cNvSpPr/>
                  <p:nvPr/>
                </p:nvSpPr>
                <p:spPr>
                  <a:xfrm>
                    <a:off x="5468110" y="4628578"/>
                    <a:ext cx="100680" cy="18030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680" h="180308" extrusionOk="0">
                        <a:moveTo>
                          <a:pt x="100681" y="180308"/>
                        </a:moveTo>
                        <a:cubicBezTo>
                          <a:pt x="100681" y="180308"/>
                          <a:pt x="-475" y="137827"/>
                          <a:pt x="2" y="0"/>
                        </a:cubicBezTo>
                        <a:cubicBezTo>
                          <a:pt x="2" y="0"/>
                          <a:pt x="96585" y="83820"/>
                          <a:pt x="100681" y="180308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33" name="Google Shape;1422;p40">
                    <a:extLst>
                      <a:ext uri="{FF2B5EF4-FFF2-40B4-BE49-F238E27FC236}">
                        <a16:creationId xmlns:a16="http://schemas.microsoft.com/office/drawing/2014/main" id="{0690A171-BD0D-4A87-89C0-3056D7793344}"/>
                      </a:ext>
                    </a:extLst>
                  </p:cNvPr>
                  <p:cNvSpPr/>
                  <p:nvPr/>
                </p:nvSpPr>
                <p:spPr>
                  <a:xfrm>
                    <a:off x="5468204" y="4628483"/>
                    <a:ext cx="100681" cy="18030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681" h="180308" extrusionOk="0">
                        <a:moveTo>
                          <a:pt x="93157" y="137922"/>
                        </a:moveTo>
                        <a:cubicBezTo>
                          <a:pt x="75631" y="128778"/>
                          <a:pt x="14576" y="90678"/>
                          <a:pt x="288" y="286"/>
                        </a:cubicBezTo>
                        <a:cubicBezTo>
                          <a:pt x="98" y="95"/>
                          <a:pt x="2" y="0"/>
                          <a:pt x="2" y="0"/>
                        </a:cubicBezTo>
                        <a:cubicBezTo>
                          <a:pt x="-569" y="137827"/>
                          <a:pt x="100682" y="180308"/>
                          <a:pt x="100682" y="180308"/>
                        </a:cubicBezTo>
                        <a:cubicBezTo>
                          <a:pt x="100110" y="165830"/>
                          <a:pt x="97348" y="151543"/>
                          <a:pt x="93157" y="137922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320" name="Google Shape;1423;p40">
                  <a:extLst>
                    <a:ext uri="{FF2B5EF4-FFF2-40B4-BE49-F238E27FC236}">
                      <a16:creationId xmlns:a16="http://schemas.microsoft.com/office/drawing/2014/main" id="{7BD3DDBF-CE29-DF63-6D6D-02CBC53CB20C}"/>
                    </a:ext>
                  </a:extLst>
                </p:cNvPr>
                <p:cNvGrpSpPr/>
                <p:nvPr/>
              </p:nvGrpSpPr>
              <p:grpSpPr>
                <a:xfrm>
                  <a:off x="2395482" y="2625429"/>
                  <a:ext cx="67001" cy="314515"/>
                  <a:chOff x="5558082" y="4493704"/>
                  <a:chExt cx="67001" cy="314515"/>
                </a:xfrm>
              </p:grpSpPr>
              <p:sp>
                <p:nvSpPr>
                  <p:cNvPr id="330" name="Google Shape;1424;p40">
                    <a:extLst>
                      <a:ext uri="{FF2B5EF4-FFF2-40B4-BE49-F238E27FC236}">
                        <a16:creationId xmlns:a16="http://schemas.microsoft.com/office/drawing/2014/main" id="{06E890E8-CF84-6F56-8AC6-2D6C91111A71}"/>
                      </a:ext>
                    </a:extLst>
                  </p:cNvPr>
                  <p:cNvSpPr/>
                  <p:nvPr/>
                </p:nvSpPr>
                <p:spPr>
                  <a:xfrm>
                    <a:off x="5558161" y="4493704"/>
                    <a:ext cx="66922" cy="31451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6922" h="314515" extrusionOk="0">
                        <a:moveTo>
                          <a:pt x="6915" y="314515"/>
                        </a:moveTo>
                        <a:cubicBezTo>
                          <a:pt x="6915" y="314515"/>
                          <a:pt x="-30042" y="171164"/>
                          <a:pt x="66922" y="0"/>
                        </a:cubicBezTo>
                        <a:cubicBezTo>
                          <a:pt x="66922" y="0"/>
                          <a:pt x="50063" y="173069"/>
                          <a:pt x="6915" y="314515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31" name="Google Shape;1425;p40">
                    <a:extLst>
                      <a:ext uri="{FF2B5EF4-FFF2-40B4-BE49-F238E27FC236}">
                        <a16:creationId xmlns:a16="http://schemas.microsoft.com/office/drawing/2014/main" id="{060C4C1F-8AE5-FC57-2D49-C4F4763D914B}"/>
                      </a:ext>
                    </a:extLst>
                  </p:cNvPr>
                  <p:cNvSpPr/>
                  <p:nvPr/>
                </p:nvSpPr>
                <p:spPr>
                  <a:xfrm>
                    <a:off x="5558082" y="4493704"/>
                    <a:ext cx="67001" cy="31451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7001" h="314515" extrusionOk="0">
                        <a:moveTo>
                          <a:pt x="67002" y="0"/>
                        </a:moveTo>
                        <a:cubicBezTo>
                          <a:pt x="63763" y="5715"/>
                          <a:pt x="60715" y="11335"/>
                          <a:pt x="57763" y="16954"/>
                        </a:cubicBezTo>
                        <a:cubicBezTo>
                          <a:pt x="48904" y="80296"/>
                          <a:pt x="32331" y="178403"/>
                          <a:pt x="5947" y="264795"/>
                        </a:cubicBezTo>
                        <a:cubicBezTo>
                          <a:pt x="5947" y="264795"/>
                          <a:pt x="2327" y="250888"/>
                          <a:pt x="327" y="226695"/>
                        </a:cubicBezTo>
                        <a:cubicBezTo>
                          <a:pt x="-1769" y="280797"/>
                          <a:pt x="6899" y="314515"/>
                          <a:pt x="6899" y="314515"/>
                        </a:cubicBezTo>
                        <a:cubicBezTo>
                          <a:pt x="50047" y="173164"/>
                          <a:pt x="66907" y="0"/>
                          <a:pt x="66907" y="0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321" name="Google Shape;1426;p40">
                  <a:extLst>
                    <a:ext uri="{FF2B5EF4-FFF2-40B4-BE49-F238E27FC236}">
                      <a16:creationId xmlns:a16="http://schemas.microsoft.com/office/drawing/2014/main" id="{B994399D-2F72-EDC5-168F-708951EA45F9}"/>
                    </a:ext>
                  </a:extLst>
                </p:cNvPr>
                <p:cNvGrpSpPr/>
                <p:nvPr/>
              </p:nvGrpSpPr>
              <p:grpSpPr>
                <a:xfrm>
                  <a:off x="2318084" y="2655623"/>
                  <a:ext cx="84575" cy="306038"/>
                  <a:chOff x="5480684" y="4523898"/>
                  <a:chExt cx="84575" cy="306038"/>
                </a:xfrm>
              </p:grpSpPr>
              <p:sp>
                <p:nvSpPr>
                  <p:cNvPr id="328" name="Google Shape;1427;p40">
                    <a:extLst>
                      <a:ext uri="{FF2B5EF4-FFF2-40B4-BE49-F238E27FC236}">
                        <a16:creationId xmlns:a16="http://schemas.microsoft.com/office/drawing/2014/main" id="{3987F845-AE6D-CF39-3E15-FE9104FB59C6}"/>
                      </a:ext>
                    </a:extLst>
                  </p:cNvPr>
                  <p:cNvSpPr/>
                  <p:nvPr/>
                </p:nvSpPr>
                <p:spPr>
                  <a:xfrm>
                    <a:off x="5480684" y="4523898"/>
                    <a:ext cx="84504" cy="30603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4504" h="306038" extrusionOk="0">
                        <a:moveTo>
                          <a:pt x="81534" y="306038"/>
                        </a:moveTo>
                        <a:cubicBezTo>
                          <a:pt x="81534" y="306038"/>
                          <a:pt x="108490" y="158877"/>
                          <a:pt x="0" y="0"/>
                        </a:cubicBezTo>
                        <a:cubicBezTo>
                          <a:pt x="0" y="0"/>
                          <a:pt x="8192" y="190500"/>
                          <a:pt x="81534" y="306038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29" name="Google Shape;1428;p40">
                    <a:extLst>
                      <a:ext uri="{FF2B5EF4-FFF2-40B4-BE49-F238E27FC236}">
                        <a16:creationId xmlns:a16="http://schemas.microsoft.com/office/drawing/2014/main" id="{E9BEE842-389A-6803-D656-2DE82D159598}"/>
                      </a:ext>
                    </a:extLst>
                  </p:cNvPr>
                  <p:cNvSpPr/>
                  <p:nvPr/>
                </p:nvSpPr>
                <p:spPr>
                  <a:xfrm>
                    <a:off x="5494782" y="4637627"/>
                    <a:ext cx="70477" cy="19230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0477" h="192309" extrusionOk="0">
                        <a:moveTo>
                          <a:pt x="0" y="0"/>
                        </a:moveTo>
                        <a:cubicBezTo>
                          <a:pt x="11335" y="61341"/>
                          <a:pt x="31623" y="135731"/>
                          <a:pt x="67532" y="192309"/>
                        </a:cubicBezTo>
                        <a:cubicBezTo>
                          <a:pt x="67532" y="192309"/>
                          <a:pt x="81343" y="116586"/>
                          <a:pt x="49149" y="15049"/>
                        </a:cubicBezTo>
                        <a:cubicBezTo>
                          <a:pt x="58483" y="78200"/>
                          <a:pt x="50768" y="120015"/>
                          <a:pt x="50768" y="120015"/>
                        </a:cubicBezTo>
                        <a:cubicBezTo>
                          <a:pt x="28289" y="84487"/>
                          <a:pt x="11906" y="4191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322" name="Google Shape;1429;p40">
                  <a:extLst>
                    <a:ext uri="{FF2B5EF4-FFF2-40B4-BE49-F238E27FC236}">
                      <a16:creationId xmlns:a16="http://schemas.microsoft.com/office/drawing/2014/main" id="{90C92FBF-14D3-6203-7D36-3D0059E4AF62}"/>
                    </a:ext>
                  </a:extLst>
                </p:cNvPr>
                <p:cNvGrpSpPr/>
                <p:nvPr/>
              </p:nvGrpSpPr>
              <p:grpSpPr>
                <a:xfrm>
                  <a:off x="2391804" y="2775352"/>
                  <a:ext cx="115446" cy="171736"/>
                  <a:chOff x="5554404" y="4643627"/>
                  <a:chExt cx="115446" cy="171736"/>
                </a:xfrm>
              </p:grpSpPr>
              <p:sp>
                <p:nvSpPr>
                  <p:cNvPr id="326" name="Google Shape;1430;p40">
                    <a:extLst>
                      <a:ext uri="{FF2B5EF4-FFF2-40B4-BE49-F238E27FC236}">
                        <a16:creationId xmlns:a16="http://schemas.microsoft.com/office/drawing/2014/main" id="{B45A9405-E289-09A1-FC46-844F52468DA8}"/>
                      </a:ext>
                    </a:extLst>
                  </p:cNvPr>
                  <p:cNvSpPr/>
                  <p:nvPr/>
                </p:nvSpPr>
                <p:spPr>
                  <a:xfrm>
                    <a:off x="5554404" y="4643627"/>
                    <a:ext cx="115446" cy="1712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5446" h="171259" extrusionOk="0">
                        <a:moveTo>
                          <a:pt x="99" y="171260"/>
                        </a:moveTo>
                        <a:cubicBezTo>
                          <a:pt x="99" y="171260"/>
                          <a:pt x="-7711" y="61817"/>
                          <a:pt x="115447" y="0"/>
                        </a:cubicBezTo>
                        <a:cubicBezTo>
                          <a:pt x="115447" y="0"/>
                          <a:pt x="84300" y="124016"/>
                          <a:pt x="99" y="171260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27" name="Google Shape;1431;p40">
                    <a:extLst>
                      <a:ext uri="{FF2B5EF4-FFF2-40B4-BE49-F238E27FC236}">
                        <a16:creationId xmlns:a16="http://schemas.microsoft.com/office/drawing/2014/main" id="{9BC1C5CA-20A0-FF9A-1D8D-14761C5E77F9}"/>
                      </a:ext>
                    </a:extLst>
                  </p:cNvPr>
                  <p:cNvSpPr/>
                  <p:nvPr/>
                </p:nvSpPr>
                <p:spPr>
                  <a:xfrm>
                    <a:off x="5555224" y="4695158"/>
                    <a:ext cx="96052" cy="12020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6052" h="120205" extrusionOk="0">
                        <a:moveTo>
                          <a:pt x="29187" y="65913"/>
                        </a:moveTo>
                        <a:cubicBezTo>
                          <a:pt x="29187" y="65913"/>
                          <a:pt x="27282" y="41720"/>
                          <a:pt x="38046" y="9525"/>
                        </a:cubicBezTo>
                        <a:cubicBezTo>
                          <a:pt x="-4341" y="64294"/>
                          <a:pt x="136" y="120205"/>
                          <a:pt x="136" y="120205"/>
                        </a:cubicBezTo>
                        <a:cubicBezTo>
                          <a:pt x="48428" y="92678"/>
                          <a:pt x="78908" y="39910"/>
                          <a:pt x="96053" y="0"/>
                        </a:cubicBezTo>
                        <a:cubicBezTo>
                          <a:pt x="79098" y="25527"/>
                          <a:pt x="57191" y="49911"/>
                          <a:pt x="29187" y="65818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323" name="Google Shape;1432;p40">
                  <a:extLst>
                    <a:ext uri="{FF2B5EF4-FFF2-40B4-BE49-F238E27FC236}">
                      <a16:creationId xmlns:a16="http://schemas.microsoft.com/office/drawing/2014/main" id="{A3F4C144-0428-E016-84C3-B6B1B0C0ACC6}"/>
                    </a:ext>
                  </a:extLst>
                </p:cNvPr>
                <p:cNvGrpSpPr/>
                <p:nvPr/>
              </p:nvGrpSpPr>
              <p:grpSpPr>
                <a:xfrm>
                  <a:off x="2370256" y="2607332"/>
                  <a:ext cx="47447" cy="319087"/>
                  <a:chOff x="5532856" y="4475607"/>
                  <a:chExt cx="47447" cy="319087"/>
                </a:xfrm>
              </p:grpSpPr>
              <p:sp>
                <p:nvSpPr>
                  <p:cNvPr id="324" name="Google Shape;1433;p40">
                    <a:extLst>
                      <a:ext uri="{FF2B5EF4-FFF2-40B4-BE49-F238E27FC236}">
                        <a16:creationId xmlns:a16="http://schemas.microsoft.com/office/drawing/2014/main" id="{277EDFA6-47BA-597C-10E2-6E2FE5A672F5}"/>
                      </a:ext>
                    </a:extLst>
                  </p:cNvPr>
                  <p:cNvSpPr/>
                  <p:nvPr/>
                </p:nvSpPr>
                <p:spPr>
                  <a:xfrm>
                    <a:off x="5532856" y="4475607"/>
                    <a:ext cx="47352" cy="31908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7352" h="319087" extrusionOk="0">
                        <a:moveTo>
                          <a:pt x="33744" y="319088"/>
                        </a:moveTo>
                        <a:cubicBezTo>
                          <a:pt x="33744" y="319088"/>
                          <a:pt x="-34169" y="189452"/>
                          <a:pt x="22695" y="0"/>
                        </a:cubicBezTo>
                        <a:cubicBezTo>
                          <a:pt x="22695" y="0"/>
                          <a:pt x="69844" y="183356"/>
                          <a:pt x="33744" y="319088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25" name="Google Shape;1434;p40">
                    <a:extLst>
                      <a:ext uri="{FF2B5EF4-FFF2-40B4-BE49-F238E27FC236}">
                        <a16:creationId xmlns:a16="http://schemas.microsoft.com/office/drawing/2014/main" id="{D7351997-2568-1C95-B7AC-0888729276D4}"/>
                      </a:ext>
                    </a:extLst>
                  </p:cNvPr>
                  <p:cNvSpPr/>
                  <p:nvPr/>
                </p:nvSpPr>
                <p:spPr>
                  <a:xfrm>
                    <a:off x="5532977" y="4475607"/>
                    <a:ext cx="47326" cy="31908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7326" h="319087" extrusionOk="0">
                        <a:moveTo>
                          <a:pt x="22574" y="0"/>
                        </a:moveTo>
                        <a:cubicBezTo>
                          <a:pt x="22003" y="2000"/>
                          <a:pt x="21431" y="4000"/>
                          <a:pt x="20860" y="6001"/>
                        </a:cubicBezTo>
                        <a:cubicBezTo>
                          <a:pt x="30575" y="71723"/>
                          <a:pt x="42672" y="160972"/>
                          <a:pt x="21526" y="240316"/>
                        </a:cubicBezTo>
                        <a:cubicBezTo>
                          <a:pt x="21526" y="240316"/>
                          <a:pt x="5048" y="194024"/>
                          <a:pt x="0" y="153543"/>
                        </a:cubicBezTo>
                        <a:cubicBezTo>
                          <a:pt x="5334" y="272129"/>
                          <a:pt x="33718" y="319088"/>
                          <a:pt x="33718" y="319088"/>
                        </a:cubicBezTo>
                        <a:cubicBezTo>
                          <a:pt x="69818" y="183261"/>
                          <a:pt x="22670" y="0"/>
                          <a:pt x="22670" y="0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grpSp>
            <p:nvGrpSpPr>
              <p:cNvPr id="316" name="Google Shape;1435;p40">
                <a:extLst>
                  <a:ext uri="{FF2B5EF4-FFF2-40B4-BE49-F238E27FC236}">
                    <a16:creationId xmlns:a16="http://schemas.microsoft.com/office/drawing/2014/main" id="{AF278A3E-272F-71EE-C49C-69F2251DEA14}"/>
                  </a:ext>
                </a:extLst>
              </p:cNvPr>
              <p:cNvGrpSpPr/>
              <p:nvPr/>
            </p:nvGrpSpPr>
            <p:grpSpPr>
              <a:xfrm>
                <a:off x="2328543" y="2972570"/>
                <a:ext cx="122947" cy="101487"/>
                <a:chOff x="5515451" y="4786112"/>
                <a:chExt cx="84581" cy="69818"/>
              </a:xfrm>
            </p:grpSpPr>
            <p:sp>
              <p:nvSpPr>
                <p:cNvPr id="317" name="Google Shape;1436;p40">
                  <a:extLst>
                    <a:ext uri="{FF2B5EF4-FFF2-40B4-BE49-F238E27FC236}">
                      <a16:creationId xmlns:a16="http://schemas.microsoft.com/office/drawing/2014/main" id="{A8FFC2A1-F5F0-898E-5573-97A8ADADD590}"/>
                    </a:ext>
                  </a:extLst>
                </p:cNvPr>
                <p:cNvSpPr/>
                <p:nvPr/>
              </p:nvSpPr>
              <p:spPr>
                <a:xfrm>
                  <a:off x="5515451" y="4786112"/>
                  <a:ext cx="84486" cy="697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4486" h="69754" extrusionOk="0">
                      <a:moveTo>
                        <a:pt x="41053" y="10"/>
                      </a:moveTo>
                      <a:cubicBezTo>
                        <a:pt x="3524" y="390"/>
                        <a:pt x="1619" y="17345"/>
                        <a:pt x="0" y="56302"/>
                      </a:cubicBezTo>
                      <a:cubicBezTo>
                        <a:pt x="5334" y="58874"/>
                        <a:pt x="37338" y="87163"/>
                        <a:pt x="84487" y="53064"/>
                      </a:cubicBezTo>
                      <a:cubicBezTo>
                        <a:pt x="81439" y="10392"/>
                        <a:pt x="78486" y="-371"/>
                        <a:pt x="41053" y="10"/>
                      </a:cubicBezTo>
                      <a:close/>
                    </a:path>
                  </a:pathLst>
                </a:custGeom>
                <a:solidFill>
                  <a:srgbClr val="F9B234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18" name="Google Shape;1437;p40">
                  <a:extLst>
                    <a:ext uri="{FF2B5EF4-FFF2-40B4-BE49-F238E27FC236}">
                      <a16:creationId xmlns:a16="http://schemas.microsoft.com/office/drawing/2014/main" id="{F59ACF35-3B86-6994-7B22-430EB120879C}"/>
                    </a:ext>
                  </a:extLst>
                </p:cNvPr>
                <p:cNvSpPr/>
                <p:nvPr/>
              </p:nvSpPr>
              <p:spPr>
                <a:xfrm>
                  <a:off x="5517070" y="4786883"/>
                  <a:ext cx="82962" cy="69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962" h="69047" extrusionOk="0">
                      <a:moveTo>
                        <a:pt x="82867" y="52292"/>
                      </a:moveTo>
                      <a:cubicBezTo>
                        <a:pt x="80296" y="16383"/>
                        <a:pt x="77724" y="3048"/>
                        <a:pt x="54674" y="0"/>
                      </a:cubicBezTo>
                      <a:cubicBezTo>
                        <a:pt x="60388" y="8001"/>
                        <a:pt x="61913" y="21336"/>
                        <a:pt x="63437" y="42577"/>
                      </a:cubicBezTo>
                      <a:cubicBezTo>
                        <a:pt x="36767" y="61913"/>
                        <a:pt x="14859" y="61151"/>
                        <a:pt x="0" y="56483"/>
                      </a:cubicBezTo>
                      <a:cubicBezTo>
                        <a:pt x="8382" y="61817"/>
                        <a:pt x="39148" y="84106"/>
                        <a:pt x="82963" y="52292"/>
                      </a:cubicBezTo>
                      <a:close/>
                    </a:path>
                  </a:pathLst>
                </a:custGeom>
                <a:solidFill>
                  <a:srgbClr val="F9B234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12" name="Google Shape;1438;p40">
              <a:extLst>
                <a:ext uri="{FF2B5EF4-FFF2-40B4-BE49-F238E27FC236}">
                  <a16:creationId xmlns:a16="http://schemas.microsoft.com/office/drawing/2014/main" id="{54E8DAF7-D9D3-F04D-7426-CC62E795CC63}"/>
                </a:ext>
              </a:extLst>
            </p:cNvPr>
            <p:cNvGrpSpPr/>
            <p:nvPr/>
          </p:nvGrpSpPr>
          <p:grpSpPr>
            <a:xfrm>
              <a:off x="7177453" y="3759908"/>
              <a:ext cx="293249" cy="552899"/>
              <a:chOff x="2259739" y="2521158"/>
              <a:chExt cx="293249" cy="552899"/>
            </a:xfrm>
          </p:grpSpPr>
          <p:grpSp>
            <p:nvGrpSpPr>
              <p:cNvPr id="296" name="Google Shape;1439;p40">
                <a:extLst>
                  <a:ext uri="{FF2B5EF4-FFF2-40B4-BE49-F238E27FC236}">
                    <a16:creationId xmlns:a16="http://schemas.microsoft.com/office/drawing/2014/main" id="{5323E17A-B78F-8EA9-7054-85E1767533D7}"/>
                  </a:ext>
                </a:extLst>
              </p:cNvPr>
              <p:cNvGrpSpPr/>
              <p:nvPr/>
            </p:nvGrpSpPr>
            <p:grpSpPr>
              <a:xfrm>
                <a:off x="2259739" y="2521158"/>
                <a:ext cx="293249" cy="515053"/>
                <a:chOff x="2305510" y="2607332"/>
                <a:chExt cx="201740" cy="354329"/>
              </a:xfrm>
            </p:grpSpPr>
            <p:grpSp>
              <p:nvGrpSpPr>
                <p:cNvPr id="300" name="Google Shape;1440;p40">
                  <a:extLst>
                    <a:ext uri="{FF2B5EF4-FFF2-40B4-BE49-F238E27FC236}">
                      <a16:creationId xmlns:a16="http://schemas.microsoft.com/office/drawing/2014/main" id="{CEC9E88C-7FC2-52AA-DA46-C70A18A388E7}"/>
                    </a:ext>
                  </a:extLst>
                </p:cNvPr>
                <p:cNvGrpSpPr/>
                <p:nvPr/>
              </p:nvGrpSpPr>
              <p:grpSpPr>
                <a:xfrm>
                  <a:off x="2305510" y="2760208"/>
                  <a:ext cx="100775" cy="180403"/>
                  <a:chOff x="5468110" y="4628483"/>
                  <a:chExt cx="100775" cy="180403"/>
                </a:xfrm>
              </p:grpSpPr>
              <p:sp>
                <p:nvSpPr>
                  <p:cNvPr id="313" name="Google Shape;1441;p40">
                    <a:extLst>
                      <a:ext uri="{FF2B5EF4-FFF2-40B4-BE49-F238E27FC236}">
                        <a16:creationId xmlns:a16="http://schemas.microsoft.com/office/drawing/2014/main" id="{58087B60-970F-5162-20DA-D37449E0BDB8}"/>
                      </a:ext>
                    </a:extLst>
                  </p:cNvPr>
                  <p:cNvSpPr/>
                  <p:nvPr/>
                </p:nvSpPr>
                <p:spPr>
                  <a:xfrm>
                    <a:off x="5468110" y="4628578"/>
                    <a:ext cx="100680" cy="18030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680" h="180308" extrusionOk="0">
                        <a:moveTo>
                          <a:pt x="100681" y="180308"/>
                        </a:moveTo>
                        <a:cubicBezTo>
                          <a:pt x="100681" y="180308"/>
                          <a:pt x="-475" y="137827"/>
                          <a:pt x="2" y="0"/>
                        </a:cubicBezTo>
                        <a:cubicBezTo>
                          <a:pt x="2" y="0"/>
                          <a:pt x="96585" y="83820"/>
                          <a:pt x="100681" y="180308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14" name="Google Shape;1442;p40">
                    <a:extLst>
                      <a:ext uri="{FF2B5EF4-FFF2-40B4-BE49-F238E27FC236}">
                        <a16:creationId xmlns:a16="http://schemas.microsoft.com/office/drawing/2014/main" id="{217C6C5A-2DFF-082C-5D32-E20CDF2007FD}"/>
                      </a:ext>
                    </a:extLst>
                  </p:cNvPr>
                  <p:cNvSpPr/>
                  <p:nvPr/>
                </p:nvSpPr>
                <p:spPr>
                  <a:xfrm>
                    <a:off x="5468204" y="4628483"/>
                    <a:ext cx="100681" cy="18030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681" h="180308" extrusionOk="0">
                        <a:moveTo>
                          <a:pt x="93157" y="137922"/>
                        </a:moveTo>
                        <a:cubicBezTo>
                          <a:pt x="75631" y="128778"/>
                          <a:pt x="14576" y="90678"/>
                          <a:pt x="288" y="286"/>
                        </a:cubicBezTo>
                        <a:cubicBezTo>
                          <a:pt x="98" y="95"/>
                          <a:pt x="2" y="0"/>
                          <a:pt x="2" y="0"/>
                        </a:cubicBezTo>
                        <a:cubicBezTo>
                          <a:pt x="-569" y="137827"/>
                          <a:pt x="100682" y="180308"/>
                          <a:pt x="100682" y="180308"/>
                        </a:cubicBezTo>
                        <a:cubicBezTo>
                          <a:pt x="100110" y="165830"/>
                          <a:pt x="97348" y="151543"/>
                          <a:pt x="93157" y="137922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301" name="Google Shape;1443;p40">
                  <a:extLst>
                    <a:ext uri="{FF2B5EF4-FFF2-40B4-BE49-F238E27FC236}">
                      <a16:creationId xmlns:a16="http://schemas.microsoft.com/office/drawing/2014/main" id="{30D8EAF6-1A20-5364-B369-1D0E889FE0C2}"/>
                    </a:ext>
                  </a:extLst>
                </p:cNvPr>
                <p:cNvGrpSpPr/>
                <p:nvPr/>
              </p:nvGrpSpPr>
              <p:grpSpPr>
                <a:xfrm>
                  <a:off x="2395482" y="2625429"/>
                  <a:ext cx="67001" cy="314515"/>
                  <a:chOff x="5558082" y="4493704"/>
                  <a:chExt cx="67001" cy="314515"/>
                </a:xfrm>
              </p:grpSpPr>
              <p:sp>
                <p:nvSpPr>
                  <p:cNvPr id="311" name="Google Shape;1444;p40">
                    <a:extLst>
                      <a:ext uri="{FF2B5EF4-FFF2-40B4-BE49-F238E27FC236}">
                        <a16:creationId xmlns:a16="http://schemas.microsoft.com/office/drawing/2014/main" id="{780256D5-B386-8F06-DED5-A2D413B21E6F}"/>
                      </a:ext>
                    </a:extLst>
                  </p:cNvPr>
                  <p:cNvSpPr/>
                  <p:nvPr/>
                </p:nvSpPr>
                <p:spPr>
                  <a:xfrm>
                    <a:off x="5558161" y="4493704"/>
                    <a:ext cx="66922" cy="31451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6922" h="314515" extrusionOk="0">
                        <a:moveTo>
                          <a:pt x="6915" y="314515"/>
                        </a:moveTo>
                        <a:cubicBezTo>
                          <a:pt x="6915" y="314515"/>
                          <a:pt x="-30042" y="171164"/>
                          <a:pt x="66922" y="0"/>
                        </a:cubicBezTo>
                        <a:cubicBezTo>
                          <a:pt x="66922" y="0"/>
                          <a:pt x="50063" y="173069"/>
                          <a:pt x="6915" y="314515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12" name="Google Shape;1445;p40">
                    <a:extLst>
                      <a:ext uri="{FF2B5EF4-FFF2-40B4-BE49-F238E27FC236}">
                        <a16:creationId xmlns:a16="http://schemas.microsoft.com/office/drawing/2014/main" id="{83EFC538-46F7-7413-9077-E48B74CBE72C}"/>
                      </a:ext>
                    </a:extLst>
                  </p:cNvPr>
                  <p:cNvSpPr/>
                  <p:nvPr/>
                </p:nvSpPr>
                <p:spPr>
                  <a:xfrm>
                    <a:off x="5558082" y="4493704"/>
                    <a:ext cx="67001" cy="31451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7001" h="314515" extrusionOk="0">
                        <a:moveTo>
                          <a:pt x="67002" y="0"/>
                        </a:moveTo>
                        <a:cubicBezTo>
                          <a:pt x="63763" y="5715"/>
                          <a:pt x="60715" y="11335"/>
                          <a:pt x="57763" y="16954"/>
                        </a:cubicBezTo>
                        <a:cubicBezTo>
                          <a:pt x="48904" y="80296"/>
                          <a:pt x="32331" y="178403"/>
                          <a:pt x="5947" y="264795"/>
                        </a:cubicBezTo>
                        <a:cubicBezTo>
                          <a:pt x="5947" y="264795"/>
                          <a:pt x="2327" y="250888"/>
                          <a:pt x="327" y="226695"/>
                        </a:cubicBezTo>
                        <a:cubicBezTo>
                          <a:pt x="-1769" y="280797"/>
                          <a:pt x="6899" y="314515"/>
                          <a:pt x="6899" y="314515"/>
                        </a:cubicBezTo>
                        <a:cubicBezTo>
                          <a:pt x="50047" y="173164"/>
                          <a:pt x="66907" y="0"/>
                          <a:pt x="66907" y="0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302" name="Google Shape;1446;p40">
                  <a:extLst>
                    <a:ext uri="{FF2B5EF4-FFF2-40B4-BE49-F238E27FC236}">
                      <a16:creationId xmlns:a16="http://schemas.microsoft.com/office/drawing/2014/main" id="{D22150FC-B963-ED30-5836-55D1D95386BE}"/>
                    </a:ext>
                  </a:extLst>
                </p:cNvPr>
                <p:cNvGrpSpPr/>
                <p:nvPr/>
              </p:nvGrpSpPr>
              <p:grpSpPr>
                <a:xfrm>
                  <a:off x="2318084" y="2655623"/>
                  <a:ext cx="84575" cy="306038"/>
                  <a:chOff x="5480684" y="4523898"/>
                  <a:chExt cx="84575" cy="306038"/>
                </a:xfrm>
              </p:grpSpPr>
              <p:sp>
                <p:nvSpPr>
                  <p:cNvPr id="309" name="Google Shape;1447;p40">
                    <a:extLst>
                      <a:ext uri="{FF2B5EF4-FFF2-40B4-BE49-F238E27FC236}">
                        <a16:creationId xmlns:a16="http://schemas.microsoft.com/office/drawing/2014/main" id="{D00DEC08-EC92-5CBC-DB89-B743E496325E}"/>
                      </a:ext>
                    </a:extLst>
                  </p:cNvPr>
                  <p:cNvSpPr/>
                  <p:nvPr/>
                </p:nvSpPr>
                <p:spPr>
                  <a:xfrm>
                    <a:off x="5480684" y="4523898"/>
                    <a:ext cx="84504" cy="30603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4504" h="306038" extrusionOk="0">
                        <a:moveTo>
                          <a:pt x="81534" y="306038"/>
                        </a:moveTo>
                        <a:cubicBezTo>
                          <a:pt x="81534" y="306038"/>
                          <a:pt x="108490" y="158877"/>
                          <a:pt x="0" y="0"/>
                        </a:cubicBezTo>
                        <a:cubicBezTo>
                          <a:pt x="0" y="0"/>
                          <a:pt x="8192" y="190500"/>
                          <a:pt x="81534" y="306038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10" name="Google Shape;1448;p40">
                    <a:extLst>
                      <a:ext uri="{FF2B5EF4-FFF2-40B4-BE49-F238E27FC236}">
                        <a16:creationId xmlns:a16="http://schemas.microsoft.com/office/drawing/2014/main" id="{E2727562-CA78-76D5-5523-DB38DFCFFE47}"/>
                      </a:ext>
                    </a:extLst>
                  </p:cNvPr>
                  <p:cNvSpPr/>
                  <p:nvPr/>
                </p:nvSpPr>
                <p:spPr>
                  <a:xfrm>
                    <a:off x="5494782" y="4637627"/>
                    <a:ext cx="70477" cy="19230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0477" h="192309" extrusionOk="0">
                        <a:moveTo>
                          <a:pt x="0" y="0"/>
                        </a:moveTo>
                        <a:cubicBezTo>
                          <a:pt x="11335" y="61341"/>
                          <a:pt x="31623" y="135731"/>
                          <a:pt x="67532" y="192309"/>
                        </a:cubicBezTo>
                        <a:cubicBezTo>
                          <a:pt x="67532" y="192309"/>
                          <a:pt x="81343" y="116586"/>
                          <a:pt x="49149" y="15049"/>
                        </a:cubicBezTo>
                        <a:cubicBezTo>
                          <a:pt x="58483" y="78200"/>
                          <a:pt x="50768" y="120015"/>
                          <a:pt x="50768" y="120015"/>
                        </a:cubicBezTo>
                        <a:cubicBezTo>
                          <a:pt x="28289" y="84487"/>
                          <a:pt x="11906" y="4191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303" name="Google Shape;1449;p40">
                  <a:extLst>
                    <a:ext uri="{FF2B5EF4-FFF2-40B4-BE49-F238E27FC236}">
                      <a16:creationId xmlns:a16="http://schemas.microsoft.com/office/drawing/2014/main" id="{42EF4C69-981B-A91F-3022-F2B28891DC03}"/>
                    </a:ext>
                  </a:extLst>
                </p:cNvPr>
                <p:cNvGrpSpPr/>
                <p:nvPr/>
              </p:nvGrpSpPr>
              <p:grpSpPr>
                <a:xfrm>
                  <a:off x="2391804" y="2775352"/>
                  <a:ext cx="115446" cy="171736"/>
                  <a:chOff x="5554404" y="4643627"/>
                  <a:chExt cx="115446" cy="171736"/>
                </a:xfrm>
              </p:grpSpPr>
              <p:sp>
                <p:nvSpPr>
                  <p:cNvPr id="307" name="Google Shape;1450;p40">
                    <a:extLst>
                      <a:ext uri="{FF2B5EF4-FFF2-40B4-BE49-F238E27FC236}">
                        <a16:creationId xmlns:a16="http://schemas.microsoft.com/office/drawing/2014/main" id="{D73B9E8C-567D-2291-BA21-6DA38A17FFFD}"/>
                      </a:ext>
                    </a:extLst>
                  </p:cNvPr>
                  <p:cNvSpPr/>
                  <p:nvPr/>
                </p:nvSpPr>
                <p:spPr>
                  <a:xfrm>
                    <a:off x="5554404" y="4643627"/>
                    <a:ext cx="115446" cy="1712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5446" h="171259" extrusionOk="0">
                        <a:moveTo>
                          <a:pt x="99" y="171260"/>
                        </a:moveTo>
                        <a:cubicBezTo>
                          <a:pt x="99" y="171260"/>
                          <a:pt x="-7711" y="61817"/>
                          <a:pt x="115447" y="0"/>
                        </a:cubicBezTo>
                        <a:cubicBezTo>
                          <a:pt x="115447" y="0"/>
                          <a:pt x="84300" y="124016"/>
                          <a:pt x="99" y="171260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08" name="Google Shape;1451;p40">
                    <a:extLst>
                      <a:ext uri="{FF2B5EF4-FFF2-40B4-BE49-F238E27FC236}">
                        <a16:creationId xmlns:a16="http://schemas.microsoft.com/office/drawing/2014/main" id="{859CCD61-011D-75B6-F135-B03ACF1B2EB2}"/>
                      </a:ext>
                    </a:extLst>
                  </p:cNvPr>
                  <p:cNvSpPr/>
                  <p:nvPr/>
                </p:nvSpPr>
                <p:spPr>
                  <a:xfrm>
                    <a:off x="5555224" y="4695158"/>
                    <a:ext cx="96052" cy="12020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6052" h="120205" extrusionOk="0">
                        <a:moveTo>
                          <a:pt x="29187" y="65913"/>
                        </a:moveTo>
                        <a:cubicBezTo>
                          <a:pt x="29187" y="65913"/>
                          <a:pt x="27282" y="41720"/>
                          <a:pt x="38046" y="9525"/>
                        </a:cubicBezTo>
                        <a:cubicBezTo>
                          <a:pt x="-4341" y="64294"/>
                          <a:pt x="136" y="120205"/>
                          <a:pt x="136" y="120205"/>
                        </a:cubicBezTo>
                        <a:cubicBezTo>
                          <a:pt x="48428" y="92678"/>
                          <a:pt x="78908" y="39910"/>
                          <a:pt x="96053" y="0"/>
                        </a:cubicBezTo>
                        <a:cubicBezTo>
                          <a:pt x="79098" y="25527"/>
                          <a:pt x="57191" y="49911"/>
                          <a:pt x="29187" y="65818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304" name="Google Shape;1452;p40">
                  <a:extLst>
                    <a:ext uri="{FF2B5EF4-FFF2-40B4-BE49-F238E27FC236}">
                      <a16:creationId xmlns:a16="http://schemas.microsoft.com/office/drawing/2014/main" id="{36446463-153A-A500-1C05-B790E8D6761D}"/>
                    </a:ext>
                  </a:extLst>
                </p:cNvPr>
                <p:cNvGrpSpPr/>
                <p:nvPr/>
              </p:nvGrpSpPr>
              <p:grpSpPr>
                <a:xfrm>
                  <a:off x="2370256" y="2607332"/>
                  <a:ext cx="47447" cy="319087"/>
                  <a:chOff x="5532856" y="4475607"/>
                  <a:chExt cx="47447" cy="319087"/>
                </a:xfrm>
              </p:grpSpPr>
              <p:sp>
                <p:nvSpPr>
                  <p:cNvPr id="305" name="Google Shape;1453;p40">
                    <a:extLst>
                      <a:ext uri="{FF2B5EF4-FFF2-40B4-BE49-F238E27FC236}">
                        <a16:creationId xmlns:a16="http://schemas.microsoft.com/office/drawing/2014/main" id="{FA7A0EDE-D7A9-1AC6-1E17-B672AAB3FEDC}"/>
                      </a:ext>
                    </a:extLst>
                  </p:cNvPr>
                  <p:cNvSpPr/>
                  <p:nvPr/>
                </p:nvSpPr>
                <p:spPr>
                  <a:xfrm>
                    <a:off x="5532856" y="4475607"/>
                    <a:ext cx="47352" cy="31908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7352" h="319087" extrusionOk="0">
                        <a:moveTo>
                          <a:pt x="33744" y="319088"/>
                        </a:moveTo>
                        <a:cubicBezTo>
                          <a:pt x="33744" y="319088"/>
                          <a:pt x="-34169" y="189452"/>
                          <a:pt x="22695" y="0"/>
                        </a:cubicBezTo>
                        <a:cubicBezTo>
                          <a:pt x="22695" y="0"/>
                          <a:pt x="69844" y="183356"/>
                          <a:pt x="33744" y="319088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06" name="Google Shape;1454;p40">
                    <a:extLst>
                      <a:ext uri="{FF2B5EF4-FFF2-40B4-BE49-F238E27FC236}">
                        <a16:creationId xmlns:a16="http://schemas.microsoft.com/office/drawing/2014/main" id="{B554A7C1-5F83-8D94-B25A-4477BB44039C}"/>
                      </a:ext>
                    </a:extLst>
                  </p:cNvPr>
                  <p:cNvSpPr/>
                  <p:nvPr/>
                </p:nvSpPr>
                <p:spPr>
                  <a:xfrm>
                    <a:off x="5532977" y="4475607"/>
                    <a:ext cx="47326" cy="31908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7326" h="319087" extrusionOk="0">
                        <a:moveTo>
                          <a:pt x="22574" y="0"/>
                        </a:moveTo>
                        <a:cubicBezTo>
                          <a:pt x="22003" y="2000"/>
                          <a:pt x="21431" y="4000"/>
                          <a:pt x="20860" y="6001"/>
                        </a:cubicBezTo>
                        <a:cubicBezTo>
                          <a:pt x="30575" y="71723"/>
                          <a:pt x="42672" y="160972"/>
                          <a:pt x="21526" y="240316"/>
                        </a:cubicBezTo>
                        <a:cubicBezTo>
                          <a:pt x="21526" y="240316"/>
                          <a:pt x="5048" y="194024"/>
                          <a:pt x="0" y="153543"/>
                        </a:cubicBezTo>
                        <a:cubicBezTo>
                          <a:pt x="5334" y="272129"/>
                          <a:pt x="33718" y="319088"/>
                          <a:pt x="33718" y="319088"/>
                        </a:cubicBezTo>
                        <a:cubicBezTo>
                          <a:pt x="69818" y="183261"/>
                          <a:pt x="22670" y="0"/>
                          <a:pt x="22670" y="0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grpSp>
            <p:nvGrpSpPr>
              <p:cNvPr id="297" name="Google Shape;1455;p40">
                <a:extLst>
                  <a:ext uri="{FF2B5EF4-FFF2-40B4-BE49-F238E27FC236}">
                    <a16:creationId xmlns:a16="http://schemas.microsoft.com/office/drawing/2014/main" id="{221C39A6-C9CF-6DC8-C283-D657D654971F}"/>
                  </a:ext>
                </a:extLst>
              </p:cNvPr>
              <p:cNvGrpSpPr/>
              <p:nvPr/>
            </p:nvGrpSpPr>
            <p:grpSpPr>
              <a:xfrm>
                <a:off x="2328543" y="2972570"/>
                <a:ext cx="122947" cy="101487"/>
                <a:chOff x="5515451" y="4786112"/>
                <a:chExt cx="84581" cy="69818"/>
              </a:xfrm>
            </p:grpSpPr>
            <p:sp>
              <p:nvSpPr>
                <p:cNvPr id="298" name="Google Shape;1456;p40">
                  <a:extLst>
                    <a:ext uri="{FF2B5EF4-FFF2-40B4-BE49-F238E27FC236}">
                      <a16:creationId xmlns:a16="http://schemas.microsoft.com/office/drawing/2014/main" id="{53768195-0D51-3D4B-1DD7-21A3F9212D83}"/>
                    </a:ext>
                  </a:extLst>
                </p:cNvPr>
                <p:cNvSpPr/>
                <p:nvPr/>
              </p:nvSpPr>
              <p:spPr>
                <a:xfrm>
                  <a:off x="5515451" y="4786112"/>
                  <a:ext cx="84486" cy="697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4486" h="69754" extrusionOk="0">
                      <a:moveTo>
                        <a:pt x="41053" y="10"/>
                      </a:moveTo>
                      <a:cubicBezTo>
                        <a:pt x="3524" y="390"/>
                        <a:pt x="1619" y="17345"/>
                        <a:pt x="0" y="56302"/>
                      </a:cubicBezTo>
                      <a:cubicBezTo>
                        <a:pt x="5334" y="58874"/>
                        <a:pt x="37338" y="87163"/>
                        <a:pt x="84487" y="53064"/>
                      </a:cubicBezTo>
                      <a:cubicBezTo>
                        <a:pt x="81439" y="10392"/>
                        <a:pt x="78486" y="-371"/>
                        <a:pt x="41053" y="10"/>
                      </a:cubicBezTo>
                      <a:close/>
                    </a:path>
                  </a:pathLst>
                </a:custGeom>
                <a:solidFill>
                  <a:srgbClr val="F9B234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9" name="Google Shape;1457;p40">
                  <a:extLst>
                    <a:ext uri="{FF2B5EF4-FFF2-40B4-BE49-F238E27FC236}">
                      <a16:creationId xmlns:a16="http://schemas.microsoft.com/office/drawing/2014/main" id="{DCE68364-2D38-F7DD-4C04-1D5551597D8A}"/>
                    </a:ext>
                  </a:extLst>
                </p:cNvPr>
                <p:cNvSpPr/>
                <p:nvPr/>
              </p:nvSpPr>
              <p:spPr>
                <a:xfrm>
                  <a:off x="5517070" y="4786883"/>
                  <a:ext cx="82962" cy="69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962" h="69047" extrusionOk="0">
                      <a:moveTo>
                        <a:pt x="82867" y="52292"/>
                      </a:moveTo>
                      <a:cubicBezTo>
                        <a:pt x="80296" y="16383"/>
                        <a:pt x="77724" y="3048"/>
                        <a:pt x="54674" y="0"/>
                      </a:cubicBezTo>
                      <a:cubicBezTo>
                        <a:pt x="60388" y="8001"/>
                        <a:pt x="61913" y="21336"/>
                        <a:pt x="63437" y="42577"/>
                      </a:cubicBezTo>
                      <a:cubicBezTo>
                        <a:pt x="36767" y="61913"/>
                        <a:pt x="14859" y="61151"/>
                        <a:pt x="0" y="56483"/>
                      </a:cubicBezTo>
                      <a:cubicBezTo>
                        <a:pt x="8382" y="61817"/>
                        <a:pt x="39148" y="84106"/>
                        <a:pt x="82963" y="52292"/>
                      </a:cubicBezTo>
                      <a:close/>
                    </a:path>
                  </a:pathLst>
                </a:custGeom>
                <a:solidFill>
                  <a:srgbClr val="F9B234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13" name="Google Shape;1458;p40">
              <a:extLst>
                <a:ext uri="{FF2B5EF4-FFF2-40B4-BE49-F238E27FC236}">
                  <a16:creationId xmlns:a16="http://schemas.microsoft.com/office/drawing/2014/main" id="{2D3F1D65-35DB-A9CA-07E4-82A92A1AA8E6}"/>
                </a:ext>
              </a:extLst>
            </p:cNvPr>
            <p:cNvGrpSpPr/>
            <p:nvPr/>
          </p:nvGrpSpPr>
          <p:grpSpPr>
            <a:xfrm>
              <a:off x="8197803" y="3759908"/>
              <a:ext cx="293249" cy="552899"/>
              <a:chOff x="2259739" y="2521158"/>
              <a:chExt cx="293249" cy="552899"/>
            </a:xfrm>
          </p:grpSpPr>
          <p:grpSp>
            <p:nvGrpSpPr>
              <p:cNvPr id="277" name="Google Shape;1459;p40">
                <a:extLst>
                  <a:ext uri="{FF2B5EF4-FFF2-40B4-BE49-F238E27FC236}">
                    <a16:creationId xmlns:a16="http://schemas.microsoft.com/office/drawing/2014/main" id="{8FF4DB0F-0D09-28E5-5A2F-D42C3AD8E2C4}"/>
                  </a:ext>
                </a:extLst>
              </p:cNvPr>
              <p:cNvGrpSpPr/>
              <p:nvPr/>
            </p:nvGrpSpPr>
            <p:grpSpPr>
              <a:xfrm>
                <a:off x="2259739" y="2521158"/>
                <a:ext cx="293249" cy="515053"/>
                <a:chOff x="2305510" y="2607332"/>
                <a:chExt cx="201740" cy="354329"/>
              </a:xfrm>
            </p:grpSpPr>
            <p:grpSp>
              <p:nvGrpSpPr>
                <p:cNvPr id="281" name="Google Shape;1460;p40">
                  <a:extLst>
                    <a:ext uri="{FF2B5EF4-FFF2-40B4-BE49-F238E27FC236}">
                      <a16:creationId xmlns:a16="http://schemas.microsoft.com/office/drawing/2014/main" id="{3F2A57F1-781F-07B1-D2A3-B2C9A8A0CBB1}"/>
                    </a:ext>
                  </a:extLst>
                </p:cNvPr>
                <p:cNvGrpSpPr/>
                <p:nvPr/>
              </p:nvGrpSpPr>
              <p:grpSpPr>
                <a:xfrm>
                  <a:off x="2305510" y="2760208"/>
                  <a:ext cx="100775" cy="180403"/>
                  <a:chOff x="5468110" y="4628483"/>
                  <a:chExt cx="100775" cy="180403"/>
                </a:xfrm>
              </p:grpSpPr>
              <p:sp>
                <p:nvSpPr>
                  <p:cNvPr id="294" name="Google Shape;1461;p40">
                    <a:extLst>
                      <a:ext uri="{FF2B5EF4-FFF2-40B4-BE49-F238E27FC236}">
                        <a16:creationId xmlns:a16="http://schemas.microsoft.com/office/drawing/2014/main" id="{4529CE75-3857-F510-568E-FB078F1F3271}"/>
                      </a:ext>
                    </a:extLst>
                  </p:cNvPr>
                  <p:cNvSpPr/>
                  <p:nvPr/>
                </p:nvSpPr>
                <p:spPr>
                  <a:xfrm>
                    <a:off x="5468110" y="4628578"/>
                    <a:ext cx="100680" cy="18030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680" h="180308" extrusionOk="0">
                        <a:moveTo>
                          <a:pt x="100681" y="180308"/>
                        </a:moveTo>
                        <a:cubicBezTo>
                          <a:pt x="100681" y="180308"/>
                          <a:pt x="-475" y="137827"/>
                          <a:pt x="2" y="0"/>
                        </a:cubicBezTo>
                        <a:cubicBezTo>
                          <a:pt x="2" y="0"/>
                          <a:pt x="96585" y="83820"/>
                          <a:pt x="100681" y="180308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95" name="Google Shape;1462;p40">
                    <a:extLst>
                      <a:ext uri="{FF2B5EF4-FFF2-40B4-BE49-F238E27FC236}">
                        <a16:creationId xmlns:a16="http://schemas.microsoft.com/office/drawing/2014/main" id="{D17F5B33-358E-DAC8-7E26-18CF9381DCCE}"/>
                      </a:ext>
                    </a:extLst>
                  </p:cNvPr>
                  <p:cNvSpPr/>
                  <p:nvPr/>
                </p:nvSpPr>
                <p:spPr>
                  <a:xfrm>
                    <a:off x="5468204" y="4628483"/>
                    <a:ext cx="100681" cy="18030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681" h="180308" extrusionOk="0">
                        <a:moveTo>
                          <a:pt x="93157" y="137922"/>
                        </a:moveTo>
                        <a:cubicBezTo>
                          <a:pt x="75631" y="128778"/>
                          <a:pt x="14576" y="90678"/>
                          <a:pt x="288" y="286"/>
                        </a:cubicBezTo>
                        <a:cubicBezTo>
                          <a:pt x="98" y="95"/>
                          <a:pt x="2" y="0"/>
                          <a:pt x="2" y="0"/>
                        </a:cubicBezTo>
                        <a:cubicBezTo>
                          <a:pt x="-569" y="137827"/>
                          <a:pt x="100682" y="180308"/>
                          <a:pt x="100682" y="180308"/>
                        </a:cubicBezTo>
                        <a:cubicBezTo>
                          <a:pt x="100110" y="165830"/>
                          <a:pt x="97348" y="151543"/>
                          <a:pt x="93157" y="137922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282" name="Google Shape;1463;p40">
                  <a:extLst>
                    <a:ext uri="{FF2B5EF4-FFF2-40B4-BE49-F238E27FC236}">
                      <a16:creationId xmlns:a16="http://schemas.microsoft.com/office/drawing/2014/main" id="{1C7C3BD4-9D99-8530-FD05-C7867A79354B}"/>
                    </a:ext>
                  </a:extLst>
                </p:cNvPr>
                <p:cNvGrpSpPr/>
                <p:nvPr/>
              </p:nvGrpSpPr>
              <p:grpSpPr>
                <a:xfrm>
                  <a:off x="2395482" y="2625429"/>
                  <a:ext cx="67001" cy="314515"/>
                  <a:chOff x="5558082" y="4493704"/>
                  <a:chExt cx="67001" cy="314515"/>
                </a:xfrm>
              </p:grpSpPr>
              <p:sp>
                <p:nvSpPr>
                  <p:cNvPr id="292" name="Google Shape;1464;p40">
                    <a:extLst>
                      <a:ext uri="{FF2B5EF4-FFF2-40B4-BE49-F238E27FC236}">
                        <a16:creationId xmlns:a16="http://schemas.microsoft.com/office/drawing/2014/main" id="{A34E8788-C6E0-DD2C-B64F-89327C931893}"/>
                      </a:ext>
                    </a:extLst>
                  </p:cNvPr>
                  <p:cNvSpPr/>
                  <p:nvPr/>
                </p:nvSpPr>
                <p:spPr>
                  <a:xfrm>
                    <a:off x="5558161" y="4493704"/>
                    <a:ext cx="66922" cy="31451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6922" h="314515" extrusionOk="0">
                        <a:moveTo>
                          <a:pt x="6915" y="314515"/>
                        </a:moveTo>
                        <a:cubicBezTo>
                          <a:pt x="6915" y="314515"/>
                          <a:pt x="-30042" y="171164"/>
                          <a:pt x="66922" y="0"/>
                        </a:cubicBezTo>
                        <a:cubicBezTo>
                          <a:pt x="66922" y="0"/>
                          <a:pt x="50063" y="173069"/>
                          <a:pt x="6915" y="314515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93" name="Google Shape;1465;p40">
                    <a:extLst>
                      <a:ext uri="{FF2B5EF4-FFF2-40B4-BE49-F238E27FC236}">
                        <a16:creationId xmlns:a16="http://schemas.microsoft.com/office/drawing/2014/main" id="{9737631B-3D0D-56C7-3D9D-481FDD217EED}"/>
                      </a:ext>
                    </a:extLst>
                  </p:cNvPr>
                  <p:cNvSpPr/>
                  <p:nvPr/>
                </p:nvSpPr>
                <p:spPr>
                  <a:xfrm>
                    <a:off x="5558082" y="4493704"/>
                    <a:ext cx="67001" cy="31451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7001" h="314515" extrusionOk="0">
                        <a:moveTo>
                          <a:pt x="67002" y="0"/>
                        </a:moveTo>
                        <a:cubicBezTo>
                          <a:pt x="63763" y="5715"/>
                          <a:pt x="60715" y="11335"/>
                          <a:pt x="57763" y="16954"/>
                        </a:cubicBezTo>
                        <a:cubicBezTo>
                          <a:pt x="48904" y="80296"/>
                          <a:pt x="32331" y="178403"/>
                          <a:pt x="5947" y="264795"/>
                        </a:cubicBezTo>
                        <a:cubicBezTo>
                          <a:pt x="5947" y="264795"/>
                          <a:pt x="2327" y="250888"/>
                          <a:pt x="327" y="226695"/>
                        </a:cubicBezTo>
                        <a:cubicBezTo>
                          <a:pt x="-1769" y="280797"/>
                          <a:pt x="6899" y="314515"/>
                          <a:pt x="6899" y="314515"/>
                        </a:cubicBezTo>
                        <a:cubicBezTo>
                          <a:pt x="50047" y="173164"/>
                          <a:pt x="66907" y="0"/>
                          <a:pt x="66907" y="0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283" name="Google Shape;1466;p40">
                  <a:extLst>
                    <a:ext uri="{FF2B5EF4-FFF2-40B4-BE49-F238E27FC236}">
                      <a16:creationId xmlns:a16="http://schemas.microsoft.com/office/drawing/2014/main" id="{6AFBFE63-CE35-B47F-6F88-009AE4119E0A}"/>
                    </a:ext>
                  </a:extLst>
                </p:cNvPr>
                <p:cNvGrpSpPr/>
                <p:nvPr/>
              </p:nvGrpSpPr>
              <p:grpSpPr>
                <a:xfrm>
                  <a:off x="2318084" y="2655623"/>
                  <a:ext cx="84575" cy="306038"/>
                  <a:chOff x="5480684" y="4523898"/>
                  <a:chExt cx="84575" cy="306038"/>
                </a:xfrm>
              </p:grpSpPr>
              <p:sp>
                <p:nvSpPr>
                  <p:cNvPr id="290" name="Google Shape;1467;p40">
                    <a:extLst>
                      <a:ext uri="{FF2B5EF4-FFF2-40B4-BE49-F238E27FC236}">
                        <a16:creationId xmlns:a16="http://schemas.microsoft.com/office/drawing/2014/main" id="{A558F4CE-9CAB-8427-34C1-0B9D8E8D171C}"/>
                      </a:ext>
                    </a:extLst>
                  </p:cNvPr>
                  <p:cNvSpPr/>
                  <p:nvPr/>
                </p:nvSpPr>
                <p:spPr>
                  <a:xfrm>
                    <a:off x="5480684" y="4523898"/>
                    <a:ext cx="84504" cy="30603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4504" h="306038" extrusionOk="0">
                        <a:moveTo>
                          <a:pt x="81534" y="306038"/>
                        </a:moveTo>
                        <a:cubicBezTo>
                          <a:pt x="81534" y="306038"/>
                          <a:pt x="108490" y="158877"/>
                          <a:pt x="0" y="0"/>
                        </a:cubicBezTo>
                        <a:cubicBezTo>
                          <a:pt x="0" y="0"/>
                          <a:pt x="8192" y="190500"/>
                          <a:pt x="81534" y="306038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91" name="Google Shape;1468;p40">
                    <a:extLst>
                      <a:ext uri="{FF2B5EF4-FFF2-40B4-BE49-F238E27FC236}">
                        <a16:creationId xmlns:a16="http://schemas.microsoft.com/office/drawing/2014/main" id="{A94FEA42-48A9-FEDA-150B-7651D9269CE1}"/>
                      </a:ext>
                    </a:extLst>
                  </p:cNvPr>
                  <p:cNvSpPr/>
                  <p:nvPr/>
                </p:nvSpPr>
                <p:spPr>
                  <a:xfrm>
                    <a:off x="5494782" y="4637627"/>
                    <a:ext cx="70477" cy="19230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0477" h="192309" extrusionOk="0">
                        <a:moveTo>
                          <a:pt x="0" y="0"/>
                        </a:moveTo>
                        <a:cubicBezTo>
                          <a:pt x="11335" y="61341"/>
                          <a:pt x="31623" y="135731"/>
                          <a:pt x="67532" y="192309"/>
                        </a:cubicBezTo>
                        <a:cubicBezTo>
                          <a:pt x="67532" y="192309"/>
                          <a:pt x="81343" y="116586"/>
                          <a:pt x="49149" y="15049"/>
                        </a:cubicBezTo>
                        <a:cubicBezTo>
                          <a:pt x="58483" y="78200"/>
                          <a:pt x="50768" y="120015"/>
                          <a:pt x="50768" y="120015"/>
                        </a:cubicBezTo>
                        <a:cubicBezTo>
                          <a:pt x="28289" y="84487"/>
                          <a:pt x="11906" y="4191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284" name="Google Shape;1469;p40">
                  <a:extLst>
                    <a:ext uri="{FF2B5EF4-FFF2-40B4-BE49-F238E27FC236}">
                      <a16:creationId xmlns:a16="http://schemas.microsoft.com/office/drawing/2014/main" id="{E32BF69D-F6C8-BD71-7E5E-DC8E1614035C}"/>
                    </a:ext>
                  </a:extLst>
                </p:cNvPr>
                <p:cNvGrpSpPr/>
                <p:nvPr/>
              </p:nvGrpSpPr>
              <p:grpSpPr>
                <a:xfrm>
                  <a:off x="2391804" y="2775352"/>
                  <a:ext cx="115446" cy="171736"/>
                  <a:chOff x="5554404" y="4643627"/>
                  <a:chExt cx="115446" cy="171736"/>
                </a:xfrm>
              </p:grpSpPr>
              <p:sp>
                <p:nvSpPr>
                  <p:cNvPr id="288" name="Google Shape;1470;p40">
                    <a:extLst>
                      <a:ext uri="{FF2B5EF4-FFF2-40B4-BE49-F238E27FC236}">
                        <a16:creationId xmlns:a16="http://schemas.microsoft.com/office/drawing/2014/main" id="{FF1215A1-F06A-D442-F640-757EC070B1CD}"/>
                      </a:ext>
                    </a:extLst>
                  </p:cNvPr>
                  <p:cNvSpPr/>
                  <p:nvPr/>
                </p:nvSpPr>
                <p:spPr>
                  <a:xfrm>
                    <a:off x="5554404" y="4643627"/>
                    <a:ext cx="115446" cy="1712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5446" h="171259" extrusionOk="0">
                        <a:moveTo>
                          <a:pt x="99" y="171260"/>
                        </a:moveTo>
                        <a:cubicBezTo>
                          <a:pt x="99" y="171260"/>
                          <a:pt x="-7711" y="61817"/>
                          <a:pt x="115447" y="0"/>
                        </a:cubicBezTo>
                        <a:cubicBezTo>
                          <a:pt x="115447" y="0"/>
                          <a:pt x="84300" y="124016"/>
                          <a:pt x="99" y="171260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89" name="Google Shape;1471;p40">
                    <a:extLst>
                      <a:ext uri="{FF2B5EF4-FFF2-40B4-BE49-F238E27FC236}">
                        <a16:creationId xmlns:a16="http://schemas.microsoft.com/office/drawing/2014/main" id="{B6F582B5-CEEC-C915-E549-2917B2F5F2BA}"/>
                      </a:ext>
                    </a:extLst>
                  </p:cNvPr>
                  <p:cNvSpPr/>
                  <p:nvPr/>
                </p:nvSpPr>
                <p:spPr>
                  <a:xfrm>
                    <a:off x="5555224" y="4695158"/>
                    <a:ext cx="96052" cy="12020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6052" h="120205" extrusionOk="0">
                        <a:moveTo>
                          <a:pt x="29187" y="65913"/>
                        </a:moveTo>
                        <a:cubicBezTo>
                          <a:pt x="29187" y="65913"/>
                          <a:pt x="27282" y="41720"/>
                          <a:pt x="38046" y="9525"/>
                        </a:cubicBezTo>
                        <a:cubicBezTo>
                          <a:pt x="-4341" y="64294"/>
                          <a:pt x="136" y="120205"/>
                          <a:pt x="136" y="120205"/>
                        </a:cubicBezTo>
                        <a:cubicBezTo>
                          <a:pt x="48428" y="92678"/>
                          <a:pt x="78908" y="39910"/>
                          <a:pt x="96053" y="0"/>
                        </a:cubicBezTo>
                        <a:cubicBezTo>
                          <a:pt x="79098" y="25527"/>
                          <a:pt x="57191" y="49911"/>
                          <a:pt x="29187" y="65818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285" name="Google Shape;1472;p40">
                  <a:extLst>
                    <a:ext uri="{FF2B5EF4-FFF2-40B4-BE49-F238E27FC236}">
                      <a16:creationId xmlns:a16="http://schemas.microsoft.com/office/drawing/2014/main" id="{1BF0E0B6-8657-8E18-3FFE-6052D9280059}"/>
                    </a:ext>
                  </a:extLst>
                </p:cNvPr>
                <p:cNvGrpSpPr/>
                <p:nvPr/>
              </p:nvGrpSpPr>
              <p:grpSpPr>
                <a:xfrm>
                  <a:off x="2370256" y="2607332"/>
                  <a:ext cx="47447" cy="319087"/>
                  <a:chOff x="5532856" y="4475607"/>
                  <a:chExt cx="47447" cy="319087"/>
                </a:xfrm>
              </p:grpSpPr>
              <p:sp>
                <p:nvSpPr>
                  <p:cNvPr id="286" name="Google Shape;1473;p40">
                    <a:extLst>
                      <a:ext uri="{FF2B5EF4-FFF2-40B4-BE49-F238E27FC236}">
                        <a16:creationId xmlns:a16="http://schemas.microsoft.com/office/drawing/2014/main" id="{F1DEF0E9-2DA2-054F-FAEB-2584D1333053}"/>
                      </a:ext>
                    </a:extLst>
                  </p:cNvPr>
                  <p:cNvSpPr/>
                  <p:nvPr/>
                </p:nvSpPr>
                <p:spPr>
                  <a:xfrm>
                    <a:off x="5532856" y="4475607"/>
                    <a:ext cx="47352" cy="31908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7352" h="319087" extrusionOk="0">
                        <a:moveTo>
                          <a:pt x="33744" y="319088"/>
                        </a:moveTo>
                        <a:cubicBezTo>
                          <a:pt x="33744" y="319088"/>
                          <a:pt x="-34169" y="189452"/>
                          <a:pt x="22695" y="0"/>
                        </a:cubicBezTo>
                        <a:cubicBezTo>
                          <a:pt x="22695" y="0"/>
                          <a:pt x="69844" y="183356"/>
                          <a:pt x="33744" y="319088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87" name="Google Shape;1474;p40">
                    <a:extLst>
                      <a:ext uri="{FF2B5EF4-FFF2-40B4-BE49-F238E27FC236}">
                        <a16:creationId xmlns:a16="http://schemas.microsoft.com/office/drawing/2014/main" id="{57607241-AEF1-228B-9762-8A425C0CF084}"/>
                      </a:ext>
                    </a:extLst>
                  </p:cNvPr>
                  <p:cNvSpPr/>
                  <p:nvPr/>
                </p:nvSpPr>
                <p:spPr>
                  <a:xfrm>
                    <a:off x="5532977" y="4475607"/>
                    <a:ext cx="47326" cy="31908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7326" h="319087" extrusionOk="0">
                        <a:moveTo>
                          <a:pt x="22574" y="0"/>
                        </a:moveTo>
                        <a:cubicBezTo>
                          <a:pt x="22003" y="2000"/>
                          <a:pt x="21431" y="4000"/>
                          <a:pt x="20860" y="6001"/>
                        </a:cubicBezTo>
                        <a:cubicBezTo>
                          <a:pt x="30575" y="71723"/>
                          <a:pt x="42672" y="160972"/>
                          <a:pt x="21526" y="240316"/>
                        </a:cubicBezTo>
                        <a:cubicBezTo>
                          <a:pt x="21526" y="240316"/>
                          <a:pt x="5048" y="194024"/>
                          <a:pt x="0" y="153543"/>
                        </a:cubicBezTo>
                        <a:cubicBezTo>
                          <a:pt x="5334" y="272129"/>
                          <a:pt x="33718" y="319088"/>
                          <a:pt x="33718" y="319088"/>
                        </a:cubicBezTo>
                        <a:cubicBezTo>
                          <a:pt x="69818" y="183261"/>
                          <a:pt x="22670" y="0"/>
                          <a:pt x="22670" y="0"/>
                        </a:cubicBezTo>
                        <a:close/>
                      </a:path>
                    </a:pathLst>
                  </a:custGeom>
                  <a:solidFill>
                    <a:srgbClr val="A7C22D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grpSp>
            <p:nvGrpSpPr>
              <p:cNvPr id="278" name="Google Shape;1475;p40">
                <a:extLst>
                  <a:ext uri="{FF2B5EF4-FFF2-40B4-BE49-F238E27FC236}">
                    <a16:creationId xmlns:a16="http://schemas.microsoft.com/office/drawing/2014/main" id="{648229F2-1746-8C00-339D-6E4C6E4C9240}"/>
                  </a:ext>
                </a:extLst>
              </p:cNvPr>
              <p:cNvGrpSpPr/>
              <p:nvPr/>
            </p:nvGrpSpPr>
            <p:grpSpPr>
              <a:xfrm>
                <a:off x="2328543" y="2972570"/>
                <a:ext cx="122947" cy="101487"/>
                <a:chOff x="5515451" y="4786112"/>
                <a:chExt cx="84581" cy="69818"/>
              </a:xfrm>
            </p:grpSpPr>
            <p:sp>
              <p:nvSpPr>
                <p:cNvPr id="279" name="Google Shape;1476;p40">
                  <a:extLst>
                    <a:ext uri="{FF2B5EF4-FFF2-40B4-BE49-F238E27FC236}">
                      <a16:creationId xmlns:a16="http://schemas.microsoft.com/office/drawing/2014/main" id="{D29F0189-A861-327D-7B74-67ABBA45144D}"/>
                    </a:ext>
                  </a:extLst>
                </p:cNvPr>
                <p:cNvSpPr/>
                <p:nvPr/>
              </p:nvSpPr>
              <p:spPr>
                <a:xfrm>
                  <a:off x="5515451" y="4786112"/>
                  <a:ext cx="84486" cy="697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4486" h="69754" extrusionOk="0">
                      <a:moveTo>
                        <a:pt x="41053" y="10"/>
                      </a:moveTo>
                      <a:cubicBezTo>
                        <a:pt x="3524" y="390"/>
                        <a:pt x="1619" y="17345"/>
                        <a:pt x="0" y="56302"/>
                      </a:cubicBezTo>
                      <a:cubicBezTo>
                        <a:pt x="5334" y="58874"/>
                        <a:pt x="37338" y="87163"/>
                        <a:pt x="84487" y="53064"/>
                      </a:cubicBezTo>
                      <a:cubicBezTo>
                        <a:pt x="81439" y="10392"/>
                        <a:pt x="78486" y="-371"/>
                        <a:pt x="41053" y="10"/>
                      </a:cubicBezTo>
                      <a:close/>
                    </a:path>
                  </a:pathLst>
                </a:custGeom>
                <a:solidFill>
                  <a:srgbClr val="F9B234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0" name="Google Shape;1477;p40">
                  <a:extLst>
                    <a:ext uri="{FF2B5EF4-FFF2-40B4-BE49-F238E27FC236}">
                      <a16:creationId xmlns:a16="http://schemas.microsoft.com/office/drawing/2014/main" id="{871FBDF8-5404-DA90-4EAB-C89DF625BB9A}"/>
                    </a:ext>
                  </a:extLst>
                </p:cNvPr>
                <p:cNvSpPr/>
                <p:nvPr/>
              </p:nvSpPr>
              <p:spPr>
                <a:xfrm>
                  <a:off x="5517070" y="4786883"/>
                  <a:ext cx="82962" cy="690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962" h="69047" extrusionOk="0">
                      <a:moveTo>
                        <a:pt x="82867" y="52292"/>
                      </a:moveTo>
                      <a:cubicBezTo>
                        <a:pt x="80296" y="16383"/>
                        <a:pt x="77724" y="3048"/>
                        <a:pt x="54674" y="0"/>
                      </a:cubicBezTo>
                      <a:cubicBezTo>
                        <a:pt x="60388" y="8001"/>
                        <a:pt x="61913" y="21336"/>
                        <a:pt x="63437" y="42577"/>
                      </a:cubicBezTo>
                      <a:cubicBezTo>
                        <a:pt x="36767" y="61913"/>
                        <a:pt x="14859" y="61151"/>
                        <a:pt x="0" y="56483"/>
                      </a:cubicBezTo>
                      <a:cubicBezTo>
                        <a:pt x="8382" y="61817"/>
                        <a:pt x="39148" y="84106"/>
                        <a:pt x="82963" y="52292"/>
                      </a:cubicBezTo>
                      <a:close/>
                    </a:path>
                  </a:pathLst>
                </a:custGeom>
                <a:solidFill>
                  <a:srgbClr val="F9B234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14" name="Google Shape;1478;p40">
              <a:extLst>
                <a:ext uri="{FF2B5EF4-FFF2-40B4-BE49-F238E27FC236}">
                  <a16:creationId xmlns:a16="http://schemas.microsoft.com/office/drawing/2014/main" id="{B33E83A5-2A8D-B83D-8CD0-BCA8DD0F9896}"/>
                </a:ext>
              </a:extLst>
            </p:cNvPr>
            <p:cNvSpPr/>
            <p:nvPr/>
          </p:nvSpPr>
          <p:spPr>
            <a:xfrm rot="-578558">
              <a:off x="6003119" y="3938990"/>
              <a:ext cx="2099706" cy="865013"/>
            </a:xfrm>
            <a:custGeom>
              <a:avLst/>
              <a:gdLst/>
              <a:ahLst/>
              <a:cxnLst/>
              <a:rect l="l" t="t" r="r" b="b"/>
              <a:pathLst>
                <a:path w="1339832" h="551969" extrusionOk="0">
                  <a:moveTo>
                    <a:pt x="662604" y="31479"/>
                  </a:moveTo>
                  <a:cubicBezTo>
                    <a:pt x="604955" y="20099"/>
                    <a:pt x="111419" y="-54471"/>
                    <a:pt x="160383" y="76101"/>
                  </a:cubicBezTo>
                  <a:cubicBezTo>
                    <a:pt x="167571" y="95342"/>
                    <a:pt x="179624" y="95342"/>
                    <a:pt x="165175" y="112188"/>
                  </a:cubicBezTo>
                  <a:cubicBezTo>
                    <a:pt x="153121" y="124241"/>
                    <a:pt x="121826" y="126637"/>
                    <a:pt x="107376" y="129033"/>
                  </a:cubicBezTo>
                  <a:cubicBezTo>
                    <a:pt x="73685" y="133825"/>
                    <a:pt x="32731" y="136221"/>
                    <a:pt x="13490" y="169987"/>
                  </a:cubicBezTo>
                  <a:cubicBezTo>
                    <a:pt x="-70812" y="316880"/>
                    <a:pt x="263927" y="427611"/>
                    <a:pt x="355417" y="456510"/>
                  </a:cubicBezTo>
                  <a:cubicBezTo>
                    <a:pt x="495048" y="499859"/>
                    <a:pt x="629887" y="540813"/>
                    <a:pt x="776780" y="550396"/>
                  </a:cubicBezTo>
                  <a:cubicBezTo>
                    <a:pt x="808075" y="552791"/>
                    <a:pt x="836975" y="552791"/>
                    <a:pt x="870666" y="548000"/>
                  </a:cubicBezTo>
                  <a:cubicBezTo>
                    <a:pt x="909223" y="543208"/>
                    <a:pt x="928464" y="528759"/>
                    <a:pt x="959759" y="509442"/>
                  </a:cubicBezTo>
                  <a:cubicBezTo>
                    <a:pt x="1012767" y="475751"/>
                    <a:pt x="1089807" y="516630"/>
                    <a:pt x="1150002" y="514234"/>
                  </a:cubicBezTo>
                  <a:cubicBezTo>
                    <a:pt x="1205405" y="511838"/>
                    <a:pt x="1304082" y="494993"/>
                    <a:pt x="1332982" y="437194"/>
                  </a:cubicBezTo>
                  <a:cubicBezTo>
                    <a:pt x="1371539" y="360154"/>
                    <a:pt x="1236700" y="323992"/>
                    <a:pt x="1193351" y="295092"/>
                  </a:cubicBezTo>
                  <a:cubicBezTo>
                    <a:pt x="1159660" y="270985"/>
                    <a:pt x="1186163" y="237294"/>
                    <a:pt x="1152397" y="213261"/>
                  </a:cubicBezTo>
                  <a:cubicBezTo>
                    <a:pt x="1080299" y="161751"/>
                    <a:pt x="979749" y="115182"/>
                    <a:pt x="896720" y="91149"/>
                  </a:cubicBezTo>
                  <a:cubicBezTo>
                    <a:pt x="819455" y="68764"/>
                    <a:pt x="741591" y="47051"/>
                    <a:pt x="662529" y="31404"/>
                  </a:cubicBezTo>
                  <a:close/>
                </a:path>
              </a:pathLst>
            </a:custGeom>
            <a:solidFill>
              <a:srgbClr val="191919">
                <a:alpha val="20000"/>
              </a:srgbClr>
            </a:solidFill>
            <a:ln>
              <a:noFill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479;p40">
              <a:extLst>
                <a:ext uri="{FF2B5EF4-FFF2-40B4-BE49-F238E27FC236}">
                  <a16:creationId xmlns:a16="http://schemas.microsoft.com/office/drawing/2014/main" id="{8B86BAFB-9A03-68CE-1083-0C857E0E3E93}"/>
                </a:ext>
              </a:extLst>
            </p:cNvPr>
            <p:cNvSpPr/>
            <p:nvPr/>
          </p:nvSpPr>
          <p:spPr>
            <a:xfrm>
              <a:off x="7353371" y="3836363"/>
              <a:ext cx="319044" cy="163294"/>
            </a:xfrm>
            <a:custGeom>
              <a:avLst/>
              <a:gdLst/>
              <a:ahLst/>
              <a:cxnLst/>
              <a:rect l="l" t="t" r="r" b="b"/>
              <a:pathLst>
                <a:path w="272129" h="139282" extrusionOk="0">
                  <a:moveTo>
                    <a:pt x="0" y="53463"/>
                  </a:moveTo>
                  <a:cubicBezTo>
                    <a:pt x="0" y="53463"/>
                    <a:pt x="205073" y="-24452"/>
                    <a:pt x="272129" y="7838"/>
                  </a:cubicBezTo>
                  <a:lnTo>
                    <a:pt x="243269" y="139283"/>
                  </a:lnTo>
                  <a:lnTo>
                    <a:pt x="0" y="53463"/>
                  </a:lnTo>
                  <a:close/>
                </a:path>
              </a:pathLst>
            </a:custGeom>
            <a:solidFill>
              <a:srgbClr val="307952"/>
            </a:solidFill>
            <a:ln>
              <a:noFill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1480;p40">
              <a:extLst>
                <a:ext uri="{FF2B5EF4-FFF2-40B4-BE49-F238E27FC236}">
                  <a16:creationId xmlns:a16="http://schemas.microsoft.com/office/drawing/2014/main" id="{BA246AF0-2A52-791C-210D-A71A1DF1F8A3}"/>
                </a:ext>
              </a:extLst>
            </p:cNvPr>
            <p:cNvSpPr/>
            <p:nvPr/>
          </p:nvSpPr>
          <p:spPr>
            <a:xfrm>
              <a:off x="7353371" y="3836363"/>
              <a:ext cx="319044" cy="163294"/>
            </a:xfrm>
            <a:custGeom>
              <a:avLst/>
              <a:gdLst/>
              <a:ahLst/>
              <a:cxnLst/>
              <a:rect l="l" t="t" r="r" b="b"/>
              <a:pathLst>
                <a:path w="272129" h="139282" extrusionOk="0">
                  <a:moveTo>
                    <a:pt x="0" y="53463"/>
                  </a:moveTo>
                  <a:cubicBezTo>
                    <a:pt x="0" y="53463"/>
                    <a:pt x="205073" y="-24452"/>
                    <a:pt x="272129" y="7838"/>
                  </a:cubicBezTo>
                  <a:lnTo>
                    <a:pt x="243269" y="139283"/>
                  </a:lnTo>
                  <a:lnTo>
                    <a:pt x="0" y="53463"/>
                  </a:lnTo>
                  <a:close/>
                </a:path>
              </a:pathLst>
            </a:custGeom>
            <a:solidFill>
              <a:srgbClr val="191919">
                <a:alpha val="40000"/>
              </a:srgbClr>
            </a:solidFill>
            <a:ln>
              <a:noFill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1481;p40">
              <a:extLst>
                <a:ext uri="{FF2B5EF4-FFF2-40B4-BE49-F238E27FC236}">
                  <a16:creationId xmlns:a16="http://schemas.microsoft.com/office/drawing/2014/main" id="{BB599D03-EBDB-69F1-DCA9-B6B1F0285453}"/>
                </a:ext>
              </a:extLst>
            </p:cNvPr>
            <p:cNvSpPr/>
            <p:nvPr/>
          </p:nvSpPr>
          <p:spPr>
            <a:xfrm>
              <a:off x="6488925" y="3822170"/>
              <a:ext cx="322058" cy="194814"/>
            </a:xfrm>
            <a:custGeom>
              <a:avLst/>
              <a:gdLst/>
              <a:ahLst/>
              <a:cxnLst/>
              <a:rect l="l" t="t" r="r" b="b"/>
              <a:pathLst>
                <a:path w="274700" h="166167" extrusionOk="0">
                  <a:moveTo>
                    <a:pt x="0" y="12610"/>
                  </a:moveTo>
                  <a:cubicBezTo>
                    <a:pt x="0" y="12610"/>
                    <a:pt x="208788" y="-28823"/>
                    <a:pt x="274701" y="38518"/>
                  </a:cubicBezTo>
                  <a:cubicBezTo>
                    <a:pt x="274701" y="38518"/>
                    <a:pt x="137541" y="161200"/>
                    <a:pt x="137541" y="166058"/>
                  </a:cubicBezTo>
                  <a:cubicBezTo>
                    <a:pt x="137541" y="170916"/>
                    <a:pt x="0" y="12610"/>
                    <a:pt x="0" y="12610"/>
                  </a:cubicBezTo>
                  <a:close/>
                </a:path>
              </a:pathLst>
            </a:custGeom>
            <a:solidFill>
              <a:srgbClr val="307952"/>
            </a:solidFill>
            <a:ln>
              <a:noFill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1482;p40">
              <a:extLst>
                <a:ext uri="{FF2B5EF4-FFF2-40B4-BE49-F238E27FC236}">
                  <a16:creationId xmlns:a16="http://schemas.microsoft.com/office/drawing/2014/main" id="{3D941E5E-9661-3E73-C4A3-3F6FCE63AD04}"/>
                </a:ext>
              </a:extLst>
            </p:cNvPr>
            <p:cNvSpPr/>
            <p:nvPr/>
          </p:nvSpPr>
          <p:spPr>
            <a:xfrm>
              <a:off x="6488925" y="3822170"/>
              <a:ext cx="322058" cy="194814"/>
            </a:xfrm>
            <a:custGeom>
              <a:avLst/>
              <a:gdLst/>
              <a:ahLst/>
              <a:cxnLst/>
              <a:rect l="l" t="t" r="r" b="b"/>
              <a:pathLst>
                <a:path w="274700" h="166167" extrusionOk="0">
                  <a:moveTo>
                    <a:pt x="0" y="12610"/>
                  </a:moveTo>
                  <a:cubicBezTo>
                    <a:pt x="0" y="12610"/>
                    <a:pt x="208788" y="-28823"/>
                    <a:pt x="274701" y="38518"/>
                  </a:cubicBezTo>
                  <a:cubicBezTo>
                    <a:pt x="274701" y="38518"/>
                    <a:pt x="137541" y="161200"/>
                    <a:pt x="137541" y="166058"/>
                  </a:cubicBezTo>
                  <a:cubicBezTo>
                    <a:pt x="137541" y="170916"/>
                    <a:pt x="0" y="12610"/>
                    <a:pt x="0" y="12610"/>
                  </a:cubicBezTo>
                  <a:close/>
                </a:path>
              </a:pathLst>
            </a:custGeom>
            <a:solidFill>
              <a:srgbClr val="191919">
                <a:alpha val="40000"/>
              </a:srgbClr>
            </a:solidFill>
            <a:ln>
              <a:noFill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1483;p40">
              <a:extLst>
                <a:ext uri="{FF2B5EF4-FFF2-40B4-BE49-F238E27FC236}">
                  <a16:creationId xmlns:a16="http://schemas.microsoft.com/office/drawing/2014/main" id="{27A808FD-AE93-F221-CA77-B5739CE3391D}"/>
                </a:ext>
              </a:extLst>
            </p:cNvPr>
            <p:cNvSpPr/>
            <p:nvPr/>
          </p:nvSpPr>
          <p:spPr>
            <a:xfrm>
              <a:off x="6889986" y="630447"/>
              <a:ext cx="505261" cy="411047"/>
            </a:xfrm>
            <a:custGeom>
              <a:avLst/>
              <a:gdLst/>
              <a:ahLst/>
              <a:cxnLst/>
              <a:rect l="l" t="t" r="r" b="b"/>
              <a:pathLst>
                <a:path w="430963" h="350603" extrusionOk="0">
                  <a:moveTo>
                    <a:pt x="2339" y="323455"/>
                  </a:moveTo>
                  <a:cubicBezTo>
                    <a:pt x="2339" y="323455"/>
                    <a:pt x="-32809" y="33419"/>
                    <a:pt x="169407" y="2653"/>
                  </a:cubicBezTo>
                  <a:cubicBezTo>
                    <a:pt x="169407" y="2653"/>
                    <a:pt x="459443" y="-45734"/>
                    <a:pt x="428678" y="270782"/>
                  </a:cubicBezTo>
                  <a:cubicBezTo>
                    <a:pt x="428678" y="270782"/>
                    <a:pt x="195696" y="406989"/>
                    <a:pt x="2339" y="323550"/>
                  </a:cubicBezTo>
                  <a:close/>
                </a:path>
              </a:pathLst>
            </a:custGeom>
            <a:solidFill>
              <a:srgbClr val="68442A"/>
            </a:solidFill>
            <a:ln>
              <a:noFill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1484;p40">
              <a:extLst>
                <a:ext uri="{FF2B5EF4-FFF2-40B4-BE49-F238E27FC236}">
                  <a16:creationId xmlns:a16="http://schemas.microsoft.com/office/drawing/2014/main" id="{F303ABEA-EEAE-23BF-416E-60F9C70E6355}"/>
                </a:ext>
              </a:extLst>
            </p:cNvPr>
            <p:cNvSpPr/>
            <p:nvPr/>
          </p:nvSpPr>
          <p:spPr>
            <a:xfrm>
              <a:off x="7004622" y="1615257"/>
              <a:ext cx="724074" cy="708329"/>
            </a:xfrm>
            <a:custGeom>
              <a:avLst/>
              <a:gdLst/>
              <a:ahLst/>
              <a:cxnLst/>
              <a:rect l="l" t="t" r="r" b="b"/>
              <a:pathLst>
                <a:path w="617600" h="604170" extrusionOk="0">
                  <a:moveTo>
                    <a:pt x="580549" y="604076"/>
                  </a:moveTo>
                  <a:cubicBezTo>
                    <a:pt x="564166" y="574548"/>
                    <a:pt x="252508" y="188786"/>
                    <a:pt x="0" y="33147"/>
                  </a:cubicBezTo>
                  <a:lnTo>
                    <a:pt x="20479" y="0"/>
                  </a:lnTo>
                  <a:cubicBezTo>
                    <a:pt x="281845" y="161068"/>
                    <a:pt x="614267" y="567214"/>
                    <a:pt x="617601" y="593788"/>
                  </a:cubicBezTo>
                  <a:lnTo>
                    <a:pt x="578929" y="598551"/>
                  </a:lnTo>
                  <a:cubicBezTo>
                    <a:pt x="579310" y="601789"/>
                    <a:pt x="580453" y="603885"/>
                    <a:pt x="580549" y="604171"/>
                  </a:cubicBezTo>
                  <a:close/>
                </a:path>
              </a:pathLst>
            </a:custGeom>
            <a:solidFill>
              <a:srgbClr val="BA8057"/>
            </a:solidFill>
            <a:ln>
              <a:noFill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1485;p40">
              <a:extLst>
                <a:ext uri="{FF2B5EF4-FFF2-40B4-BE49-F238E27FC236}">
                  <a16:creationId xmlns:a16="http://schemas.microsoft.com/office/drawing/2014/main" id="{3A1B8654-CF4B-7688-1A8A-EE4F004D9C24}"/>
                </a:ext>
              </a:extLst>
            </p:cNvPr>
            <p:cNvSpPr/>
            <p:nvPr/>
          </p:nvSpPr>
          <p:spPr>
            <a:xfrm>
              <a:off x="6889986" y="630447"/>
              <a:ext cx="505261" cy="411047"/>
            </a:xfrm>
            <a:custGeom>
              <a:avLst/>
              <a:gdLst/>
              <a:ahLst/>
              <a:cxnLst/>
              <a:rect l="l" t="t" r="r" b="b"/>
              <a:pathLst>
                <a:path w="430963" h="350603" extrusionOk="0">
                  <a:moveTo>
                    <a:pt x="2339" y="323455"/>
                  </a:moveTo>
                  <a:cubicBezTo>
                    <a:pt x="2339" y="323455"/>
                    <a:pt x="-32809" y="33419"/>
                    <a:pt x="169407" y="2653"/>
                  </a:cubicBezTo>
                  <a:cubicBezTo>
                    <a:pt x="169407" y="2653"/>
                    <a:pt x="459443" y="-45734"/>
                    <a:pt x="428678" y="270782"/>
                  </a:cubicBezTo>
                  <a:cubicBezTo>
                    <a:pt x="428678" y="270782"/>
                    <a:pt x="195696" y="406989"/>
                    <a:pt x="2339" y="323550"/>
                  </a:cubicBezTo>
                  <a:close/>
                </a:path>
              </a:pathLst>
            </a:custGeom>
            <a:solidFill>
              <a:srgbClr val="191919">
                <a:alpha val="20000"/>
              </a:srgbClr>
            </a:solidFill>
            <a:ln>
              <a:noFill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2" name="Google Shape;1486;p40">
              <a:extLst>
                <a:ext uri="{FF2B5EF4-FFF2-40B4-BE49-F238E27FC236}">
                  <a16:creationId xmlns:a16="http://schemas.microsoft.com/office/drawing/2014/main" id="{4179EDC9-9677-5301-9A84-A9D0EC9C5F8E}"/>
                </a:ext>
              </a:extLst>
            </p:cNvPr>
            <p:cNvGrpSpPr/>
            <p:nvPr/>
          </p:nvGrpSpPr>
          <p:grpSpPr>
            <a:xfrm>
              <a:off x="7312834" y="1775841"/>
              <a:ext cx="572245" cy="988210"/>
              <a:chOff x="6863619" y="2729579"/>
              <a:chExt cx="488097" cy="842895"/>
            </a:xfrm>
          </p:grpSpPr>
          <p:sp>
            <p:nvSpPr>
              <p:cNvPr id="275" name="Google Shape;1487;p40">
                <a:extLst>
                  <a:ext uri="{FF2B5EF4-FFF2-40B4-BE49-F238E27FC236}">
                    <a16:creationId xmlns:a16="http://schemas.microsoft.com/office/drawing/2014/main" id="{A6A530FD-4C13-2996-88EB-874562741E62}"/>
                  </a:ext>
                </a:extLst>
              </p:cNvPr>
              <p:cNvSpPr/>
              <p:nvPr/>
            </p:nvSpPr>
            <p:spPr>
              <a:xfrm>
                <a:off x="6863619" y="2729579"/>
                <a:ext cx="488097" cy="842895"/>
              </a:xfrm>
              <a:custGeom>
                <a:avLst/>
                <a:gdLst/>
                <a:ahLst/>
                <a:cxnLst/>
                <a:rect l="l" t="t" r="r" b="b"/>
                <a:pathLst>
                  <a:path w="488097" h="842895" extrusionOk="0">
                    <a:moveTo>
                      <a:pt x="0" y="30480"/>
                    </a:moveTo>
                    <a:cubicBezTo>
                      <a:pt x="34862" y="120587"/>
                      <a:pt x="234315" y="290227"/>
                      <a:pt x="234315" y="290227"/>
                    </a:cubicBezTo>
                    <a:cubicBezTo>
                      <a:pt x="294132" y="439579"/>
                      <a:pt x="295465" y="599027"/>
                      <a:pt x="320993" y="649224"/>
                    </a:cubicBezTo>
                    <a:cubicBezTo>
                      <a:pt x="307753" y="684181"/>
                      <a:pt x="316039" y="740950"/>
                      <a:pt x="329755" y="782479"/>
                    </a:cubicBezTo>
                    <a:cubicBezTo>
                      <a:pt x="349472" y="842391"/>
                      <a:pt x="374047" y="852202"/>
                      <a:pt x="423958" y="835819"/>
                    </a:cubicBezTo>
                    <a:cubicBezTo>
                      <a:pt x="473869" y="819436"/>
                      <a:pt x="501396" y="802577"/>
                      <a:pt x="481679" y="742760"/>
                    </a:cubicBezTo>
                    <a:cubicBezTo>
                      <a:pt x="466820" y="697516"/>
                      <a:pt x="420434" y="645605"/>
                      <a:pt x="383762" y="626174"/>
                    </a:cubicBezTo>
                    <a:cubicBezTo>
                      <a:pt x="381095" y="565118"/>
                      <a:pt x="402336" y="383381"/>
                      <a:pt x="365951" y="271082"/>
                    </a:cubicBezTo>
                    <a:cubicBezTo>
                      <a:pt x="324421" y="142685"/>
                      <a:pt x="180975" y="80486"/>
                      <a:pt x="161735" y="0"/>
                    </a:cubicBezTo>
                    <a:cubicBezTo>
                      <a:pt x="112871" y="2667"/>
                      <a:pt x="49435" y="30480"/>
                      <a:pt x="0" y="30480"/>
                    </a:cubicBezTo>
                    <a:close/>
                  </a:path>
                </a:pathLst>
              </a:custGeom>
              <a:solidFill>
                <a:srgbClr val="EFC5A3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6" name="Google Shape;1488;p40">
                <a:extLst>
                  <a:ext uri="{FF2B5EF4-FFF2-40B4-BE49-F238E27FC236}">
                    <a16:creationId xmlns:a16="http://schemas.microsoft.com/office/drawing/2014/main" id="{7B575B97-BEE5-6621-39BE-B76615B44096}"/>
                  </a:ext>
                </a:extLst>
              </p:cNvPr>
              <p:cNvSpPr/>
              <p:nvPr/>
            </p:nvSpPr>
            <p:spPr>
              <a:xfrm>
                <a:off x="6863715" y="2759868"/>
                <a:ext cx="487929" cy="812415"/>
              </a:xfrm>
              <a:custGeom>
                <a:avLst/>
                <a:gdLst/>
                <a:ahLst/>
                <a:cxnLst/>
                <a:rect l="l" t="t" r="r" b="b"/>
                <a:pathLst>
                  <a:path w="487929" h="812415" extrusionOk="0">
                    <a:moveTo>
                      <a:pt x="349091" y="693706"/>
                    </a:moveTo>
                    <a:cubicBezTo>
                      <a:pt x="335375" y="652177"/>
                      <a:pt x="318040" y="627126"/>
                      <a:pt x="331280" y="592169"/>
                    </a:cubicBezTo>
                    <a:cubicBezTo>
                      <a:pt x="305848" y="542068"/>
                      <a:pt x="297180" y="330232"/>
                      <a:pt x="280130" y="241268"/>
                    </a:cubicBezTo>
                    <a:cubicBezTo>
                      <a:pt x="280130" y="241268"/>
                      <a:pt x="209455" y="153543"/>
                      <a:pt x="203740" y="156781"/>
                    </a:cubicBezTo>
                    <a:cubicBezTo>
                      <a:pt x="203740" y="156781"/>
                      <a:pt x="232600" y="71914"/>
                      <a:pt x="231457" y="64579"/>
                    </a:cubicBezTo>
                    <a:cubicBezTo>
                      <a:pt x="214027" y="68485"/>
                      <a:pt x="15526" y="0"/>
                      <a:pt x="0" y="0"/>
                    </a:cubicBezTo>
                    <a:cubicBezTo>
                      <a:pt x="34862" y="90106"/>
                      <a:pt x="234315" y="259747"/>
                      <a:pt x="234315" y="259747"/>
                    </a:cubicBezTo>
                    <a:cubicBezTo>
                      <a:pt x="294132" y="409099"/>
                      <a:pt x="295465" y="568547"/>
                      <a:pt x="320992" y="618744"/>
                    </a:cubicBezTo>
                    <a:cubicBezTo>
                      <a:pt x="307753" y="653701"/>
                      <a:pt x="316039" y="710470"/>
                      <a:pt x="329755" y="751999"/>
                    </a:cubicBezTo>
                    <a:cubicBezTo>
                      <a:pt x="349472" y="811911"/>
                      <a:pt x="374047" y="821722"/>
                      <a:pt x="423958" y="805339"/>
                    </a:cubicBezTo>
                    <a:cubicBezTo>
                      <a:pt x="469106" y="790480"/>
                      <a:pt x="495776" y="775240"/>
                      <a:pt x="485870" y="727996"/>
                    </a:cubicBezTo>
                    <a:cubicBezTo>
                      <a:pt x="475012" y="735425"/>
                      <a:pt x="460629" y="741140"/>
                      <a:pt x="443484" y="746855"/>
                    </a:cubicBezTo>
                    <a:cubicBezTo>
                      <a:pt x="393573" y="763238"/>
                      <a:pt x="368998" y="753428"/>
                      <a:pt x="349282" y="693515"/>
                    </a:cubicBezTo>
                    <a:close/>
                  </a:path>
                </a:pathLst>
              </a:custGeom>
              <a:solidFill>
                <a:srgbClr val="EFC5A3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3" name="Google Shape;1489;p40">
              <a:extLst>
                <a:ext uri="{FF2B5EF4-FFF2-40B4-BE49-F238E27FC236}">
                  <a16:creationId xmlns:a16="http://schemas.microsoft.com/office/drawing/2014/main" id="{692399BD-186F-0D0A-2293-4536AF6CF7A5}"/>
                </a:ext>
              </a:extLst>
            </p:cNvPr>
            <p:cNvGrpSpPr/>
            <p:nvPr/>
          </p:nvGrpSpPr>
          <p:grpSpPr>
            <a:xfrm>
              <a:off x="6532030" y="839590"/>
              <a:ext cx="1198008" cy="548863"/>
              <a:chOff x="6197631" y="1931003"/>
              <a:chExt cx="1021842" cy="468153"/>
            </a:xfrm>
          </p:grpSpPr>
          <p:sp>
            <p:nvSpPr>
              <p:cNvPr id="272" name="Google Shape;1490;p40">
                <a:extLst>
                  <a:ext uri="{FF2B5EF4-FFF2-40B4-BE49-F238E27FC236}">
                    <a16:creationId xmlns:a16="http://schemas.microsoft.com/office/drawing/2014/main" id="{D3488AE3-0CB7-214D-A84A-2E9B14EF704C}"/>
                  </a:ext>
                </a:extLst>
              </p:cNvPr>
              <p:cNvSpPr/>
              <p:nvPr/>
            </p:nvSpPr>
            <p:spPr>
              <a:xfrm>
                <a:off x="6197631" y="1931003"/>
                <a:ext cx="1021842" cy="468058"/>
              </a:xfrm>
              <a:custGeom>
                <a:avLst/>
                <a:gdLst/>
                <a:ahLst/>
                <a:cxnLst/>
                <a:rect l="l" t="t" r="r" b="b"/>
                <a:pathLst>
                  <a:path w="1021842" h="468058" extrusionOk="0">
                    <a:moveTo>
                      <a:pt x="1021842" y="234029"/>
                    </a:moveTo>
                    <a:cubicBezTo>
                      <a:pt x="1021842" y="363284"/>
                      <a:pt x="793051" y="468059"/>
                      <a:pt x="510921" y="468059"/>
                    </a:cubicBezTo>
                    <a:cubicBezTo>
                      <a:pt x="228791" y="468059"/>
                      <a:pt x="0" y="363284"/>
                      <a:pt x="0" y="234029"/>
                    </a:cubicBezTo>
                    <a:cubicBezTo>
                      <a:pt x="0" y="104775"/>
                      <a:pt x="228695" y="0"/>
                      <a:pt x="510921" y="0"/>
                    </a:cubicBezTo>
                    <a:cubicBezTo>
                      <a:pt x="793147" y="0"/>
                      <a:pt x="1021842" y="104775"/>
                      <a:pt x="1021842" y="234029"/>
                    </a:cubicBezTo>
                    <a:close/>
                  </a:path>
                </a:pathLst>
              </a:custGeom>
              <a:solidFill>
                <a:srgbClr val="68442A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3" name="Google Shape;1491;p40">
                <a:extLst>
                  <a:ext uri="{FF2B5EF4-FFF2-40B4-BE49-F238E27FC236}">
                    <a16:creationId xmlns:a16="http://schemas.microsoft.com/office/drawing/2014/main" id="{88896E08-E7AC-95BF-A0D6-48863880D009}"/>
                  </a:ext>
                </a:extLst>
              </p:cNvPr>
              <p:cNvSpPr/>
              <p:nvPr/>
            </p:nvSpPr>
            <p:spPr>
              <a:xfrm>
                <a:off x="6208204" y="2048256"/>
                <a:ext cx="1011269" cy="350900"/>
              </a:xfrm>
              <a:custGeom>
                <a:avLst/>
                <a:gdLst/>
                <a:ahLst/>
                <a:cxnLst/>
                <a:rect l="l" t="t" r="r" b="b"/>
                <a:pathLst>
                  <a:path w="1011269" h="350900" extrusionOk="0">
                    <a:moveTo>
                      <a:pt x="942975" y="0"/>
                    </a:moveTo>
                    <a:cubicBezTo>
                      <a:pt x="949928" y="15335"/>
                      <a:pt x="953548" y="31337"/>
                      <a:pt x="953548" y="47625"/>
                    </a:cubicBezTo>
                    <a:cubicBezTo>
                      <a:pt x="953548" y="176879"/>
                      <a:pt x="724853" y="281654"/>
                      <a:pt x="442627" y="281654"/>
                    </a:cubicBezTo>
                    <a:cubicBezTo>
                      <a:pt x="253365" y="281654"/>
                      <a:pt x="88297" y="234505"/>
                      <a:pt x="0" y="164497"/>
                    </a:cubicBezTo>
                    <a:cubicBezTo>
                      <a:pt x="48006" y="270891"/>
                      <a:pt x="253746" y="350901"/>
                      <a:pt x="500348" y="350901"/>
                    </a:cubicBezTo>
                    <a:cubicBezTo>
                      <a:pt x="782479" y="350901"/>
                      <a:pt x="1011269" y="246126"/>
                      <a:pt x="1011269" y="116872"/>
                    </a:cubicBezTo>
                    <a:cubicBezTo>
                      <a:pt x="1011269" y="74295"/>
                      <a:pt x="986314" y="34385"/>
                      <a:pt x="942975" y="0"/>
                    </a:cubicBezTo>
                    <a:close/>
                  </a:path>
                </a:pathLst>
              </a:custGeom>
              <a:solidFill>
                <a:srgbClr val="68442A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4" name="Google Shape;1492;p40">
                <a:extLst>
                  <a:ext uri="{FF2B5EF4-FFF2-40B4-BE49-F238E27FC236}">
                    <a16:creationId xmlns:a16="http://schemas.microsoft.com/office/drawing/2014/main" id="{64EAA4FC-F0AE-5BAD-54ED-7119E48AF82C}"/>
                  </a:ext>
                </a:extLst>
              </p:cNvPr>
              <p:cNvSpPr/>
              <p:nvPr/>
            </p:nvSpPr>
            <p:spPr>
              <a:xfrm>
                <a:off x="6475666" y="2047113"/>
                <a:ext cx="465962" cy="213550"/>
              </a:xfrm>
              <a:custGeom>
                <a:avLst/>
                <a:gdLst/>
                <a:ahLst/>
                <a:cxnLst/>
                <a:rect l="l" t="t" r="r" b="b"/>
                <a:pathLst>
                  <a:path w="465962" h="213550" extrusionOk="0">
                    <a:moveTo>
                      <a:pt x="465963" y="106775"/>
                    </a:moveTo>
                    <a:cubicBezTo>
                      <a:pt x="465963" y="165735"/>
                      <a:pt x="361664" y="213551"/>
                      <a:pt x="232982" y="213551"/>
                    </a:cubicBezTo>
                    <a:cubicBezTo>
                      <a:pt x="104299" y="213551"/>
                      <a:pt x="0" y="165735"/>
                      <a:pt x="0" y="106775"/>
                    </a:cubicBezTo>
                    <a:cubicBezTo>
                      <a:pt x="0" y="47815"/>
                      <a:pt x="104299" y="0"/>
                      <a:pt x="232982" y="0"/>
                    </a:cubicBezTo>
                    <a:cubicBezTo>
                      <a:pt x="361664" y="0"/>
                      <a:pt x="465963" y="47815"/>
                      <a:pt x="465963" y="106775"/>
                    </a:cubicBezTo>
                    <a:close/>
                  </a:path>
                </a:pathLst>
              </a:custGeom>
              <a:solidFill>
                <a:srgbClr val="68442A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4" name="Google Shape;1493;p40">
              <a:extLst>
                <a:ext uri="{FF2B5EF4-FFF2-40B4-BE49-F238E27FC236}">
                  <a16:creationId xmlns:a16="http://schemas.microsoft.com/office/drawing/2014/main" id="{78B4A0F9-4D43-9936-3B5E-597368CDBA6C}"/>
                </a:ext>
              </a:extLst>
            </p:cNvPr>
            <p:cNvGrpSpPr/>
            <p:nvPr/>
          </p:nvGrpSpPr>
          <p:grpSpPr>
            <a:xfrm>
              <a:off x="6081168" y="1879359"/>
              <a:ext cx="775490" cy="908547"/>
              <a:chOff x="5813068" y="2817875"/>
              <a:chExt cx="661455" cy="774946"/>
            </a:xfrm>
          </p:grpSpPr>
          <p:sp>
            <p:nvSpPr>
              <p:cNvPr id="270" name="Google Shape;1494;p40">
                <a:extLst>
                  <a:ext uri="{FF2B5EF4-FFF2-40B4-BE49-F238E27FC236}">
                    <a16:creationId xmlns:a16="http://schemas.microsoft.com/office/drawing/2014/main" id="{ADB02ADA-31EF-C434-2116-DB5C746F0255}"/>
                  </a:ext>
                </a:extLst>
              </p:cNvPr>
              <p:cNvSpPr/>
              <p:nvPr/>
            </p:nvSpPr>
            <p:spPr>
              <a:xfrm>
                <a:off x="5813068" y="2817875"/>
                <a:ext cx="661359" cy="774294"/>
              </a:xfrm>
              <a:custGeom>
                <a:avLst/>
                <a:gdLst/>
                <a:ahLst/>
                <a:cxnLst/>
                <a:rect l="l" t="t" r="r" b="b"/>
                <a:pathLst>
                  <a:path w="661359" h="774294" extrusionOk="0">
                    <a:moveTo>
                      <a:pt x="583731" y="0"/>
                    </a:moveTo>
                    <a:cubicBezTo>
                      <a:pt x="519628" y="72295"/>
                      <a:pt x="381134" y="314325"/>
                      <a:pt x="381134" y="314325"/>
                    </a:cubicBezTo>
                    <a:cubicBezTo>
                      <a:pt x="275883" y="435959"/>
                      <a:pt x="179966" y="534067"/>
                      <a:pt x="147105" y="579692"/>
                    </a:cubicBezTo>
                    <a:cubicBezTo>
                      <a:pt x="109957" y="583978"/>
                      <a:pt x="63285" y="617411"/>
                      <a:pt x="32709" y="648653"/>
                    </a:cubicBezTo>
                    <a:cubicBezTo>
                      <a:pt x="-11487" y="693706"/>
                      <a:pt x="-8915" y="719995"/>
                      <a:pt x="28518" y="756761"/>
                    </a:cubicBezTo>
                    <a:cubicBezTo>
                      <a:pt x="65952" y="793623"/>
                      <a:pt x="89383" y="767620"/>
                      <a:pt x="133579" y="722662"/>
                    </a:cubicBezTo>
                    <a:cubicBezTo>
                      <a:pt x="166917" y="688658"/>
                      <a:pt x="195873" y="666274"/>
                      <a:pt x="196349" y="624935"/>
                    </a:cubicBezTo>
                    <a:cubicBezTo>
                      <a:pt x="249403" y="594551"/>
                      <a:pt x="373038" y="531400"/>
                      <a:pt x="448666" y="440817"/>
                    </a:cubicBezTo>
                    <a:cubicBezTo>
                      <a:pt x="527533" y="346424"/>
                      <a:pt x="598685" y="211931"/>
                      <a:pt x="661359" y="157925"/>
                    </a:cubicBezTo>
                    <a:cubicBezTo>
                      <a:pt x="636499" y="115729"/>
                      <a:pt x="606400" y="44006"/>
                      <a:pt x="583636" y="95"/>
                    </a:cubicBezTo>
                    <a:close/>
                  </a:path>
                </a:pathLst>
              </a:custGeom>
              <a:solidFill>
                <a:srgbClr val="EFC5A3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1" name="Google Shape;1495;p40">
                <a:extLst>
                  <a:ext uri="{FF2B5EF4-FFF2-40B4-BE49-F238E27FC236}">
                    <a16:creationId xmlns:a16="http://schemas.microsoft.com/office/drawing/2014/main" id="{3DEEA14E-7775-CFED-0C73-D110DADE9ECB}"/>
                  </a:ext>
                </a:extLst>
              </p:cNvPr>
              <p:cNvSpPr/>
              <p:nvPr/>
            </p:nvSpPr>
            <p:spPr>
              <a:xfrm>
                <a:off x="5830824" y="2817875"/>
                <a:ext cx="643699" cy="774946"/>
              </a:xfrm>
              <a:custGeom>
                <a:avLst/>
                <a:gdLst/>
                <a:ahLst/>
                <a:cxnLst/>
                <a:rect l="l" t="t" r="r" b="b"/>
                <a:pathLst>
                  <a:path w="643699" h="774946" extrusionOk="0">
                    <a:moveTo>
                      <a:pt x="565976" y="0"/>
                    </a:moveTo>
                    <a:cubicBezTo>
                      <a:pt x="563594" y="2667"/>
                      <a:pt x="507587" y="102775"/>
                      <a:pt x="505015" y="105918"/>
                    </a:cubicBezTo>
                    <a:cubicBezTo>
                      <a:pt x="524827" y="147638"/>
                      <a:pt x="548735" y="228410"/>
                      <a:pt x="548735" y="228410"/>
                    </a:cubicBezTo>
                    <a:cubicBezTo>
                      <a:pt x="548735" y="228410"/>
                      <a:pt x="512445" y="265843"/>
                      <a:pt x="449580" y="342233"/>
                    </a:cubicBezTo>
                    <a:cubicBezTo>
                      <a:pt x="436435" y="358235"/>
                      <a:pt x="406051" y="338233"/>
                      <a:pt x="394144" y="353949"/>
                    </a:cubicBezTo>
                    <a:cubicBezTo>
                      <a:pt x="385572" y="365284"/>
                      <a:pt x="416433" y="406908"/>
                      <a:pt x="407670" y="417386"/>
                    </a:cubicBezTo>
                    <a:cubicBezTo>
                      <a:pt x="331946" y="507968"/>
                      <a:pt x="208407" y="571119"/>
                      <a:pt x="155353" y="601504"/>
                    </a:cubicBezTo>
                    <a:cubicBezTo>
                      <a:pt x="154876" y="642938"/>
                      <a:pt x="132207" y="688658"/>
                      <a:pt x="98869" y="722567"/>
                    </a:cubicBezTo>
                    <a:cubicBezTo>
                      <a:pt x="59722" y="762381"/>
                      <a:pt x="31433" y="773144"/>
                      <a:pt x="0" y="745141"/>
                    </a:cubicBezTo>
                    <a:cubicBezTo>
                      <a:pt x="3238" y="748951"/>
                      <a:pt x="6763" y="752761"/>
                      <a:pt x="10858" y="756761"/>
                    </a:cubicBezTo>
                    <a:cubicBezTo>
                      <a:pt x="48292" y="793623"/>
                      <a:pt x="71723" y="770096"/>
                      <a:pt x="115919" y="725043"/>
                    </a:cubicBezTo>
                    <a:cubicBezTo>
                      <a:pt x="149257" y="691134"/>
                      <a:pt x="178213" y="666274"/>
                      <a:pt x="178689" y="624840"/>
                    </a:cubicBezTo>
                    <a:cubicBezTo>
                      <a:pt x="231743" y="594455"/>
                      <a:pt x="355378" y="531305"/>
                      <a:pt x="431006" y="440722"/>
                    </a:cubicBezTo>
                    <a:cubicBezTo>
                      <a:pt x="509873" y="346329"/>
                      <a:pt x="581025" y="211836"/>
                      <a:pt x="643700" y="157829"/>
                    </a:cubicBezTo>
                    <a:cubicBezTo>
                      <a:pt x="618839" y="115634"/>
                      <a:pt x="588740" y="43910"/>
                      <a:pt x="565976" y="0"/>
                    </a:cubicBezTo>
                    <a:close/>
                  </a:path>
                </a:pathLst>
              </a:custGeom>
              <a:solidFill>
                <a:srgbClr val="EFC5A3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5" name="Google Shape;1496;p40">
              <a:extLst>
                <a:ext uri="{FF2B5EF4-FFF2-40B4-BE49-F238E27FC236}">
                  <a16:creationId xmlns:a16="http://schemas.microsoft.com/office/drawing/2014/main" id="{4A3FA1C7-3258-FEFD-1BF1-ABB1CA4BEE14}"/>
                </a:ext>
              </a:extLst>
            </p:cNvPr>
            <p:cNvSpPr/>
            <p:nvPr/>
          </p:nvSpPr>
          <p:spPr>
            <a:xfrm>
              <a:off x="6522985" y="2296339"/>
              <a:ext cx="1131310" cy="2035479"/>
            </a:xfrm>
            <a:custGeom>
              <a:avLst/>
              <a:gdLst/>
              <a:ahLst/>
              <a:cxnLst/>
              <a:rect l="l" t="t" r="r" b="b"/>
              <a:pathLst>
                <a:path w="964952" h="1736164" extrusionOk="0">
                  <a:moveTo>
                    <a:pt x="251650" y="361379"/>
                  </a:moveTo>
                  <a:cubicBezTo>
                    <a:pt x="164401" y="554831"/>
                    <a:pt x="42767" y="737711"/>
                    <a:pt x="0" y="938308"/>
                  </a:cubicBezTo>
                  <a:lnTo>
                    <a:pt x="18383" y="1662494"/>
                  </a:lnTo>
                  <a:cubicBezTo>
                    <a:pt x="33052" y="1680782"/>
                    <a:pt x="126016" y="1713929"/>
                    <a:pt x="134969" y="1693164"/>
                  </a:cubicBezTo>
                  <a:cubicBezTo>
                    <a:pt x="288417" y="1337215"/>
                    <a:pt x="276130" y="1005745"/>
                    <a:pt x="276130" y="1005745"/>
                  </a:cubicBezTo>
                  <a:cubicBezTo>
                    <a:pt x="386620" y="711137"/>
                    <a:pt x="533019" y="536734"/>
                    <a:pt x="556641" y="536734"/>
                  </a:cubicBezTo>
                  <a:cubicBezTo>
                    <a:pt x="578358" y="536734"/>
                    <a:pt x="574739" y="754190"/>
                    <a:pt x="623887" y="1091660"/>
                  </a:cubicBezTo>
                  <a:cubicBezTo>
                    <a:pt x="623887" y="1091660"/>
                    <a:pt x="845153" y="1742218"/>
                    <a:pt x="865251" y="1736122"/>
                  </a:cubicBezTo>
                  <a:cubicBezTo>
                    <a:pt x="913448" y="1721453"/>
                    <a:pt x="939260" y="1721834"/>
                    <a:pt x="963454" y="1693164"/>
                  </a:cubicBezTo>
                  <a:cubicBezTo>
                    <a:pt x="963454" y="1693164"/>
                    <a:pt x="981837" y="1337215"/>
                    <a:pt x="889826" y="1018032"/>
                  </a:cubicBezTo>
                  <a:cubicBezTo>
                    <a:pt x="859345" y="912305"/>
                    <a:pt x="883730" y="625221"/>
                    <a:pt x="889826" y="473869"/>
                  </a:cubicBezTo>
                  <a:cubicBezTo>
                    <a:pt x="894874" y="350330"/>
                    <a:pt x="878776" y="170879"/>
                    <a:pt x="849820" y="0"/>
                  </a:cubicBezTo>
                  <a:cubicBezTo>
                    <a:pt x="627888" y="23717"/>
                    <a:pt x="488823" y="52388"/>
                    <a:pt x="357854" y="15526"/>
                  </a:cubicBezTo>
                  <a:cubicBezTo>
                    <a:pt x="345758" y="96679"/>
                    <a:pt x="316039" y="218123"/>
                    <a:pt x="251460" y="361283"/>
                  </a:cubicBezTo>
                  <a:close/>
                </a:path>
              </a:pathLst>
            </a:custGeom>
            <a:solidFill>
              <a:srgbClr val="7188C9"/>
            </a:solidFill>
            <a:ln>
              <a:noFill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1497;p40">
              <a:extLst>
                <a:ext uri="{FF2B5EF4-FFF2-40B4-BE49-F238E27FC236}">
                  <a16:creationId xmlns:a16="http://schemas.microsoft.com/office/drawing/2014/main" id="{777F57AB-D1B3-4299-71AB-659063877BE4}"/>
                </a:ext>
              </a:extLst>
            </p:cNvPr>
            <p:cNvSpPr/>
            <p:nvPr/>
          </p:nvSpPr>
          <p:spPr>
            <a:xfrm>
              <a:off x="7312276" y="2357758"/>
              <a:ext cx="220550" cy="257513"/>
            </a:xfrm>
            <a:custGeom>
              <a:avLst/>
              <a:gdLst/>
              <a:ahLst/>
              <a:cxnLst/>
              <a:rect l="l" t="t" r="r" b="b"/>
              <a:pathLst>
                <a:path w="188118" h="219646" extrusionOk="0">
                  <a:moveTo>
                    <a:pt x="27241" y="0"/>
                  </a:moveTo>
                  <a:cubicBezTo>
                    <a:pt x="27241" y="0"/>
                    <a:pt x="28384" y="3810"/>
                    <a:pt x="30956" y="10859"/>
                  </a:cubicBezTo>
                  <a:cubicBezTo>
                    <a:pt x="33433" y="17812"/>
                    <a:pt x="37338" y="27813"/>
                    <a:pt x="42672" y="39624"/>
                  </a:cubicBezTo>
                  <a:cubicBezTo>
                    <a:pt x="45244" y="45530"/>
                    <a:pt x="48196" y="51911"/>
                    <a:pt x="51530" y="58484"/>
                  </a:cubicBezTo>
                  <a:cubicBezTo>
                    <a:pt x="54673" y="65246"/>
                    <a:pt x="58579" y="72009"/>
                    <a:pt x="62293" y="79153"/>
                  </a:cubicBezTo>
                  <a:cubicBezTo>
                    <a:pt x="66294" y="86201"/>
                    <a:pt x="70485" y="93440"/>
                    <a:pt x="74962" y="100679"/>
                  </a:cubicBezTo>
                  <a:cubicBezTo>
                    <a:pt x="79724" y="107728"/>
                    <a:pt x="84010" y="115253"/>
                    <a:pt x="89249" y="122206"/>
                  </a:cubicBezTo>
                  <a:cubicBezTo>
                    <a:pt x="94297" y="129254"/>
                    <a:pt x="99250" y="136398"/>
                    <a:pt x="104775" y="142875"/>
                  </a:cubicBezTo>
                  <a:cubicBezTo>
                    <a:pt x="107442" y="146209"/>
                    <a:pt x="110109" y="149543"/>
                    <a:pt x="112776" y="152781"/>
                  </a:cubicBezTo>
                  <a:cubicBezTo>
                    <a:pt x="115538" y="155924"/>
                    <a:pt x="118396" y="158972"/>
                    <a:pt x="121063" y="162020"/>
                  </a:cubicBezTo>
                  <a:cubicBezTo>
                    <a:pt x="123825" y="165068"/>
                    <a:pt x="126492" y="168021"/>
                    <a:pt x="129159" y="170974"/>
                  </a:cubicBezTo>
                  <a:cubicBezTo>
                    <a:pt x="131921" y="173736"/>
                    <a:pt x="134779" y="176403"/>
                    <a:pt x="137446" y="178975"/>
                  </a:cubicBezTo>
                  <a:cubicBezTo>
                    <a:pt x="142875" y="184214"/>
                    <a:pt x="147828" y="189262"/>
                    <a:pt x="153067" y="193262"/>
                  </a:cubicBezTo>
                  <a:cubicBezTo>
                    <a:pt x="158115" y="197453"/>
                    <a:pt x="162782" y="201359"/>
                    <a:pt x="166878" y="204788"/>
                  </a:cubicBezTo>
                  <a:cubicBezTo>
                    <a:pt x="171259" y="207836"/>
                    <a:pt x="175070" y="210503"/>
                    <a:pt x="178213" y="212693"/>
                  </a:cubicBezTo>
                  <a:cubicBezTo>
                    <a:pt x="184499" y="217170"/>
                    <a:pt x="188119" y="219647"/>
                    <a:pt x="188119" y="219647"/>
                  </a:cubicBezTo>
                  <a:cubicBezTo>
                    <a:pt x="188119" y="219647"/>
                    <a:pt x="184213" y="217551"/>
                    <a:pt x="177546" y="213741"/>
                  </a:cubicBezTo>
                  <a:cubicBezTo>
                    <a:pt x="174212" y="211836"/>
                    <a:pt x="170021" y="209550"/>
                    <a:pt x="165354" y="206978"/>
                  </a:cubicBezTo>
                  <a:cubicBezTo>
                    <a:pt x="160877" y="203930"/>
                    <a:pt x="155829" y="200597"/>
                    <a:pt x="150304" y="196882"/>
                  </a:cubicBezTo>
                  <a:cubicBezTo>
                    <a:pt x="144589" y="193358"/>
                    <a:pt x="139065" y="188786"/>
                    <a:pt x="132969" y="184118"/>
                  </a:cubicBezTo>
                  <a:cubicBezTo>
                    <a:pt x="129921" y="181737"/>
                    <a:pt x="126873" y="179356"/>
                    <a:pt x="123730" y="176784"/>
                  </a:cubicBezTo>
                  <a:cubicBezTo>
                    <a:pt x="120682" y="174117"/>
                    <a:pt x="117634" y="171355"/>
                    <a:pt x="114586" y="168593"/>
                  </a:cubicBezTo>
                  <a:cubicBezTo>
                    <a:pt x="111442" y="165735"/>
                    <a:pt x="108299" y="162973"/>
                    <a:pt x="105156" y="160020"/>
                  </a:cubicBezTo>
                  <a:cubicBezTo>
                    <a:pt x="102108" y="156972"/>
                    <a:pt x="99060" y="153829"/>
                    <a:pt x="96012" y="150781"/>
                  </a:cubicBezTo>
                  <a:cubicBezTo>
                    <a:pt x="89630" y="144685"/>
                    <a:pt x="83820" y="137922"/>
                    <a:pt x="77914" y="131159"/>
                  </a:cubicBezTo>
                  <a:cubicBezTo>
                    <a:pt x="71818" y="124587"/>
                    <a:pt x="66580" y="117348"/>
                    <a:pt x="60865" y="110585"/>
                  </a:cubicBezTo>
                  <a:cubicBezTo>
                    <a:pt x="55531" y="103632"/>
                    <a:pt x="50387" y="96584"/>
                    <a:pt x="45529" y="89726"/>
                  </a:cubicBezTo>
                  <a:cubicBezTo>
                    <a:pt x="40862" y="82772"/>
                    <a:pt x="36100" y="76105"/>
                    <a:pt x="32099" y="69437"/>
                  </a:cubicBezTo>
                  <a:cubicBezTo>
                    <a:pt x="27908" y="62960"/>
                    <a:pt x="24193" y="56674"/>
                    <a:pt x="20764" y="50768"/>
                  </a:cubicBezTo>
                  <a:cubicBezTo>
                    <a:pt x="14002" y="39053"/>
                    <a:pt x="8763" y="28956"/>
                    <a:pt x="5334" y="21812"/>
                  </a:cubicBezTo>
                  <a:cubicBezTo>
                    <a:pt x="3620" y="18288"/>
                    <a:pt x="2191" y="15335"/>
                    <a:pt x="1333" y="13240"/>
                  </a:cubicBezTo>
                  <a:cubicBezTo>
                    <a:pt x="476" y="11240"/>
                    <a:pt x="0" y="10192"/>
                    <a:pt x="0" y="10192"/>
                  </a:cubicBezTo>
                  <a:lnTo>
                    <a:pt x="27432" y="0"/>
                  </a:lnTo>
                  <a:close/>
                </a:path>
              </a:pathLst>
            </a:custGeom>
            <a:solidFill>
              <a:srgbClr val="191919">
                <a:alpha val="20000"/>
              </a:srgbClr>
            </a:solidFill>
            <a:ln>
              <a:noFill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1498;p40">
              <a:extLst>
                <a:ext uri="{FF2B5EF4-FFF2-40B4-BE49-F238E27FC236}">
                  <a16:creationId xmlns:a16="http://schemas.microsoft.com/office/drawing/2014/main" id="{6517C43D-4CD8-DE46-6CB3-3C48ED2F17DE}"/>
                </a:ext>
              </a:extLst>
            </p:cNvPr>
            <p:cNvSpPr/>
            <p:nvPr/>
          </p:nvSpPr>
          <p:spPr>
            <a:xfrm>
              <a:off x="6875865" y="2351504"/>
              <a:ext cx="128310" cy="231383"/>
            </a:xfrm>
            <a:custGeom>
              <a:avLst/>
              <a:gdLst/>
              <a:ahLst/>
              <a:cxnLst/>
              <a:rect l="l" t="t" r="r" b="b"/>
              <a:pathLst>
                <a:path w="109442" h="197358" extrusionOk="0">
                  <a:moveTo>
                    <a:pt x="0" y="197263"/>
                  </a:moveTo>
                  <a:cubicBezTo>
                    <a:pt x="0" y="197263"/>
                    <a:pt x="6953" y="185452"/>
                    <a:pt x="16954" y="167354"/>
                  </a:cubicBezTo>
                  <a:cubicBezTo>
                    <a:pt x="22003" y="158401"/>
                    <a:pt x="27718" y="147828"/>
                    <a:pt x="33623" y="136398"/>
                  </a:cubicBezTo>
                  <a:cubicBezTo>
                    <a:pt x="39719" y="125063"/>
                    <a:pt x="45720" y="112776"/>
                    <a:pt x="51721" y="100489"/>
                  </a:cubicBezTo>
                  <a:cubicBezTo>
                    <a:pt x="58007" y="88297"/>
                    <a:pt x="63055" y="75629"/>
                    <a:pt x="68485" y="64008"/>
                  </a:cubicBezTo>
                  <a:cubicBezTo>
                    <a:pt x="71247" y="58198"/>
                    <a:pt x="73247" y="52388"/>
                    <a:pt x="75343" y="46958"/>
                  </a:cubicBezTo>
                  <a:cubicBezTo>
                    <a:pt x="77438" y="41529"/>
                    <a:pt x="79343" y="36386"/>
                    <a:pt x="81248" y="31718"/>
                  </a:cubicBezTo>
                  <a:cubicBezTo>
                    <a:pt x="83248" y="27051"/>
                    <a:pt x="84201" y="22574"/>
                    <a:pt x="85344" y="18669"/>
                  </a:cubicBezTo>
                  <a:cubicBezTo>
                    <a:pt x="86392" y="14764"/>
                    <a:pt x="87344" y="11430"/>
                    <a:pt x="88106" y="8668"/>
                  </a:cubicBezTo>
                  <a:cubicBezTo>
                    <a:pt x="89630" y="3143"/>
                    <a:pt x="90583" y="0"/>
                    <a:pt x="90583" y="0"/>
                  </a:cubicBezTo>
                  <a:lnTo>
                    <a:pt x="109442" y="4763"/>
                  </a:lnTo>
                  <a:cubicBezTo>
                    <a:pt x="109442" y="4763"/>
                    <a:pt x="108204" y="8096"/>
                    <a:pt x="106013" y="14002"/>
                  </a:cubicBezTo>
                  <a:cubicBezTo>
                    <a:pt x="104870" y="16954"/>
                    <a:pt x="103537" y="20479"/>
                    <a:pt x="102013" y="24575"/>
                  </a:cubicBezTo>
                  <a:cubicBezTo>
                    <a:pt x="100393" y="28575"/>
                    <a:pt x="98965" y="33338"/>
                    <a:pt x="96488" y="37910"/>
                  </a:cubicBezTo>
                  <a:cubicBezTo>
                    <a:pt x="94202" y="42577"/>
                    <a:pt x="91726" y="47720"/>
                    <a:pt x="89059" y="53150"/>
                  </a:cubicBezTo>
                  <a:cubicBezTo>
                    <a:pt x="86392" y="58483"/>
                    <a:pt x="83820" y="64294"/>
                    <a:pt x="80486" y="69914"/>
                  </a:cubicBezTo>
                  <a:cubicBezTo>
                    <a:pt x="74009" y="81153"/>
                    <a:pt x="67723" y="93536"/>
                    <a:pt x="60293" y="105251"/>
                  </a:cubicBezTo>
                  <a:cubicBezTo>
                    <a:pt x="53149" y="117062"/>
                    <a:pt x="46006" y="128873"/>
                    <a:pt x="38957" y="139637"/>
                  </a:cubicBezTo>
                  <a:cubicBezTo>
                    <a:pt x="32004" y="150495"/>
                    <a:pt x="25432" y="160592"/>
                    <a:pt x="19621" y="169069"/>
                  </a:cubicBezTo>
                  <a:cubicBezTo>
                    <a:pt x="8096" y="186214"/>
                    <a:pt x="95" y="197358"/>
                    <a:pt x="95" y="197358"/>
                  </a:cubicBezTo>
                  <a:close/>
                </a:path>
              </a:pathLst>
            </a:custGeom>
            <a:solidFill>
              <a:srgbClr val="191919">
                <a:alpha val="20000"/>
              </a:srgbClr>
            </a:solidFill>
            <a:ln>
              <a:noFill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8" name="Google Shape;1499;p40">
              <a:extLst>
                <a:ext uri="{FF2B5EF4-FFF2-40B4-BE49-F238E27FC236}">
                  <a16:creationId xmlns:a16="http://schemas.microsoft.com/office/drawing/2014/main" id="{475B0279-F1EC-3C97-1807-36776AE6CCD0}"/>
                </a:ext>
              </a:extLst>
            </p:cNvPr>
            <p:cNvGrpSpPr/>
            <p:nvPr/>
          </p:nvGrpSpPr>
          <p:grpSpPr>
            <a:xfrm>
              <a:off x="6862147" y="1035740"/>
              <a:ext cx="623889" cy="545260"/>
              <a:chOff x="6479205" y="2098309"/>
              <a:chExt cx="532147" cy="465080"/>
            </a:xfrm>
          </p:grpSpPr>
          <p:sp>
            <p:nvSpPr>
              <p:cNvPr id="268" name="Google Shape;1500;p40">
                <a:extLst>
                  <a:ext uri="{FF2B5EF4-FFF2-40B4-BE49-F238E27FC236}">
                    <a16:creationId xmlns:a16="http://schemas.microsoft.com/office/drawing/2014/main" id="{107A5113-E8DB-0DB0-C21F-FA9896E5C652}"/>
                  </a:ext>
                </a:extLst>
              </p:cNvPr>
              <p:cNvSpPr/>
              <p:nvPr/>
            </p:nvSpPr>
            <p:spPr>
              <a:xfrm>
                <a:off x="6479205" y="2098309"/>
                <a:ext cx="532147" cy="465080"/>
              </a:xfrm>
              <a:custGeom>
                <a:avLst/>
                <a:gdLst/>
                <a:ahLst/>
                <a:cxnLst/>
                <a:rect l="l" t="t" r="r" b="b"/>
                <a:pathLst>
                  <a:path w="532147" h="465080" extrusionOk="0">
                    <a:moveTo>
                      <a:pt x="244683" y="82248"/>
                    </a:moveTo>
                    <a:cubicBezTo>
                      <a:pt x="244683" y="82248"/>
                      <a:pt x="-21636" y="-246650"/>
                      <a:pt x="1414" y="410956"/>
                    </a:cubicBezTo>
                    <a:cubicBezTo>
                      <a:pt x="1414" y="410956"/>
                      <a:pt x="286021" y="568690"/>
                      <a:pt x="532147" y="345615"/>
                    </a:cubicBezTo>
                    <a:cubicBezTo>
                      <a:pt x="532147" y="345615"/>
                      <a:pt x="447565" y="291798"/>
                      <a:pt x="420610" y="37957"/>
                    </a:cubicBezTo>
                    <a:cubicBezTo>
                      <a:pt x="420610" y="37957"/>
                      <a:pt x="356125" y="43767"/>
                      <a:pt x="244588" y="82248"/>
                    </a:cubicBezTo>
                    <a:close/>
                  </a:path>
                </a:pathLst>
              </a:custGeom>
              <a:solidFill>
                <a:srgbClr val="BF9000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9" name="Google Shape;1501;p40">
                <a:extLst>
                  <a:ext uri="{FF2B5EF4-FFF2-40B4-BE49-F238E27FC236}">
                    <a16:creationId xmlns:a16="http://schemas.microsoft.com/office/drawing/2014/main" id="{488BB7F5-0DCD-6C6A-0D35-A1AFE0AF6614}"/>
                  </a:ext>
                </a:extLst>
              </p:cNvPr>
              <p:cNvSpPr/>
              <p:nvPr/>
            </p:nvSpPr>
            <p:spPr>
              <a:xfrm>
                <a:off x="6493717" y="2100738"/>
                <a:ext cx="478773" cy="440870"/>
              </a:xfrm>
              <a:custGeom>
                <a:avLst/>
                <a:gdLst/>
                <a:ahLst/>
                <a:cxnLst/>
                <a:rect l="l" t="t" r="r" b="b"/>
                <a:pathLst>
                  <a:path w="478773" h="440870" extrusionOk="0">
                    <a:moveTo>
                      <a:pt x="478773" y="326326"/>
                    </a:moveTo>
                    <a:cubicBezTo>
                      <a:pt x="478773" y="326326"/>
                      <a:pt x="360282" y="255080"/>
                      <a:pt x="334851" y="48958"/>
                    </a:cubicBezTo>
                    <a:cubicBezTo>
                      <a:pt x="307228" y="55626"/>
                      <a:pt x="271986" y="65437"/>
                      <a:pt x="230266" y="79820"/>
                    </a:cubicBezTo>
                    <a:cubicBezTo>
                      <a:pt x="230266" y="79820"/>
                      <a:pt x="223218" y="71056"/>
                      <a:pt x="211502" y="59341"/>
                    </a:cubicBezTo>
                    <a:cubicBezTo>
                      <a:pt x="201310" y="62484"/>
                      <a:pt x="190737" y="66008"/>
                      <a:pt x="179403" y="69818"/>
                    </a:cubicBezTo>
                    <a:cubicBezTo>
                      <a:pt x="179403" y="69818"/>
                      <a:pt x="131968" y="11240"/>
                      <a:pt x="81771" y="0"/>
                    </a:cubicBezTo>
                    <a:cubicBezTo>
                      <a:pt x="28146" y="14859"/>
                      <a:pt x="-23099" y="95631"/>
                      <a:pt x="11001" y="386334"/>
                    </a:cubicBezTo>
                    <a:cubicBezTo>
                      <a:pt x="62055" y="408813"/>
                      <a:pt x="263889" y="496919"/>
                      <a:pt x="417051" y="386334"/>
                    </a:cubicBezTo>
                    <a:lnTo>
                      <a:pt x="371617" y="313277"/>
                    </a:lnTo>
                    <a:cubicBezTo>
                      <a:pt x="386190" y="329470"/>
                      <a:pt x="467534" y="341662"/>
                      <a:pt x="478773" y="326231"/>
                    </a:cubicBezTo>
                    <a:close/>
                  </a:path>
                </a:pathLst>
              </a:custGeom>
              <a:solidFill>
                <a:srgbClr val="BF9000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9" name="Google Shape;1502;p40">
              <a:extLst>
                <a:ext uri="{FF2B5EF4-FFF2-40B4-BE49-F238E27FC236}">
                  <a16:creationId xmlns:a16="http://schemas.microsoft.com/office/drawing/2014/main" id="{B6800DBA-E96A-ADCE-1762-A43D0773CB89}"/>
                </a:ext>
              </a:extLst>
            </p:cNvPr>
            <p:cNvGrpSpPr/>
            <p:nvPr/>
          </p:nvGrpSpPr>
          <p:grpSpPr>
            <a:xfrm>
              <a:off x="6674187" y="1572940"/>
              <a:ext cx="932901" cy="828034"/>
              <a:chOff x="6318884" y="2556515"/>
              <a:chExt cx="795719" cy="706273"/>
            </a:xfrm>
          </p:grpSpPr>
          <p:sp>
            <p:nvSpPr>
              <p:cNvPr id="263" name="Google Shape;1503;p40">
                <a:extLst>
                  <a:ext uri="{FF2B5EF4-FFF2-40B4-BE49-F238E27FC236}">
                    <a16:creationId xmlns:a16="http://schemas.microsoft.com/office/drawing/2014/main" id="{DCB9F7E1-D2F1-D702-B54B-F68FA181C40D}"/>
                  </a:ext>
                </a:extLst>
              </p:cNvPr>
              <p:cNvSpPr/>
              <p:nvPr/>
            </p:nvSpPr>
            <p:spPr>
              <a:xfrm>
                <a:off x="6318884" y="2556515"/>
                <a:ext cx="795718" cy="706178"/>
              </a:xfrm>
              <a:custGeom>
                <a:avLst/>
                <a:gdLst/>
                <a:ahLst/>
                <a:cxnLst/>
                <a:rect l="l" t="t" r="r" b="b"/>
                <a:pathLst>
                  <a:path w="795718" h="706178" extrusionOk="0">
                    <a:moveTo>
                      <a:pt x="687705" y="424429"/>
                    </a:moveTo>
                    <a:lnTo>
                      <a:pt x="795719" y="235167"/>
                    </a:lnTo>
                    <a:cubicBezTo>
                      <a:pt x="708851" y="130392"/>
                      <a:pt x="619506" y="37809"/>
                      <a:pt x="619506" y="37809"/>
                    </a:cubicBezTo>
                    <a:cubicBezTo>
                      <a:pt x="548830" y="-196"/>
                      <a:pt x="420814" y="-1244"/>
                      <a:pt x="360045" y="471"/>
                    </a:cubicBezTo>
                    <a:cubicBezTo>
                      <a:pt x="360045" y="471"/>
                      <a:pt x="231648" y="30951"/>
                      <a:pt x="190691" y="80005"/>
                    </a:cubicBezTo>
                    <a:cubicBezTo>
                      <a:pt x="136493" y="145060"/>
                      <a:pt x="0" y="346133"/>
                      <a:pt x="0" y="346133"/>
                    </a:cubicBezTo>
                    <a:cubicBezTo>
                      <a:pt x="69723" y="419190"/>
                      <a:pt x="112681" y="489294"/>
                      <a:pt x="112681" y="489294"/>
                    </a:cubicBezTo>
                    <a:cubicBezTo>
                      <a:pt x="112681" y="489294"/>
                      <a:pt x="194786" y="408998"/>
                      <a:pt x="207074" y="381376"/>
                    </a:cubicBezTo>
                    <a:cubicBezTo>
                      <a:pt x="215265" y="422333"/>
                      <a:pt x="262128" y="515202"/>
                      <a:pt x="204502" y="706178"/>
                    </a:cubicBezTo>
                    <a:cubicBezTo>
                      <a:pt x="382238" y="685414"/>
                      <a:pt x="567595" y="688652"/>
                      <a:pt x="745903" y="685985"/>
                    </a:cubicBezTo>
                    <a:cubicBezTo>
                      <a:pt x="723424" y="586735"/>
                      <a:pt x="657892" y="434240"/>
                      <a:pt x="637699" y="347086"/>
                    </a:cubicBezTo>
                    <a:lnTo>
                      <a:pt x="687705" y="424333"/>
                    </a:lnTo>
                    <a:close/>
                  </a:path>
                </a:pathLst>
              </a:custGeom>
              <a:solidFill>
                <a:srgbClr val="E65A50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4" name="Google Shape;1504;p40">
                <a:extLst>
                  <a:ext uri="{FF2B5EF4-FFF2-40B4-BE49-F238E27FC236}">
                    <a16:creationId xmlns:a16="http://schemas.microsoft.com/office/drawing/2014/main" id="{724B1099-E908-B108-861C-16AC09753553}"/>
                  </a:ext>
                </a:extLst>
              </p:cNvPr>
              <p:cNvSpPr/>
              <p:nvPr/>
            </p:nvSpPr>
            <p:spPr>
              <a:xfrm>
                <a:off x="6318884" y="2786824"/>
                <a:ext cx="556926" cy="475964"/>
              </a:xfrm>
              <a:custGeom>
                <a:avLst/>
                <a:gdLst/>
                <a:ahLst/>
                <a:cxnLst/>
                <a:rect l="l" t="t" r="r" b="b"/>
                <a:pathLst>
                  <a:path w="556926" h="475964" extrusionOk="0">
                    <a:moveTo>
                      <a:pt x="228029" y="436150"/>
                    </a:moveTo>
                    <a:cubicBezTo>
                      <a:pt x="244031" y="382143"/>
                      <a:pt x="282416" y="317278"/>
                      <a:pt x="255651" y="229838"/>
                    </a:cubicBezTo>
                    <a:cubicBezTo>
                      <a:pt x="254603" y="226314"/>
                      <a:pt x="381571" y="238792"/>
                      <a:pt x="403479" y="163259"/>
                    </a:cubicBezTo>
                    <a:cubicBezTo>
                      <a:pt x="298704" y="219266"/>
                      <a:pt x="243269" y="184594"/>
                      <a:pt x="232886" y="164878"/>
                    </a:cubicBezTo>
                    <a:cubicBezTo>
                      <a:pt x="178975" y="62103"/>
                      <a:pt x="233744" y="28670"/>
                      <a:pt x="228029" y="0"/>
                    </a:cubicBezTo>
                    <a:cubicBezTo>
                      <a:pt x="215741" y="27623"/>
                      <a:pt x="125730" y="211931"/>
                      <a:pt x="125730" y="211931"/>
                    </a:cubicBezTo>
                    <a:lnTo>
                      <a:pt x="0" y="115919"/>
                    </a:lnTo>
                    <a:cubicBezTo>
                      <a:pt x="69723" y="188976"/>
                      <a:pt x="112681" y="259080"/>
                      <a:pt x="112681" y="259080"/>
                    </a:cubicBezTo>
                    <a:cubicBezTo>
                      <a:pt x="112681" y="259080"/>
                      <a:pt x="194786" y="178784"/>
                      <a:pt x="207074" y="151162"/>
                    </a:cubicBezTo>
                    <a:cubicBezTo>
                      <a:pt x="215265" y="192119"/>
                      <a:pt x="259652" y="287464"/>
                      <a:pt x="204502" y="475964"/>
                    </a:cubicBezTo>
                    <a:cubicBezTo>
                      <a:pt x="382238" y="455200"/>
                      <a:pt x="378619" y="460724"/>
                      <a:pt x="556927" y="458057"/>
                    </a:cubicBezTo>
                    <a:cubicBezTo>
                      <a:pt x="381476" y="445865"/>
                      <a:pt x="228029" y="436150"/>
                      <a:pt x="228029" y="436150"/>
                    </a:cubicBezTo>
                    <a:close/>
                  </a:path>
                </a:pathLst>
              </a:custGeom>
              <a:solidFill>
                <a:srgbClr val="E65A50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5" name="Google Shape;1505;p40">
                <a:extLst>
                  <a:ext uri="{FF2B5EF4-FFF2-40B4-BE49-F238E27FC236}">
                    <a16:creationId xmlns:a16="http://schemas.microsoft.com/office/drawing/2014/main" id="{7809F740-EC78-AAD7-6F17-00D96FCEF5FF}"/>
                  </a:ext>
                </a:extLst>
              </p:cNvPr>
              <p:cNvSpPr/>
              <p:nvPr/>
            </p:nvSpPr>
            <p:spPr>
              <a:xfrm>
                <a:off x="6693693" y="2875502"/>
                <a:ext cx="221741" cy="98252"/>
              </a:xfrm>
              <a:custGeom>
                <a:avLst/>
                <a:gdLst/>
                <a:ahLst/>
                <a:cxnLst/>
                <a:rect l="l" t="t" r="r" b="b"/>
                <a:pathLst>
                  <a:path w="221741" h="98252" extrusionOk="0">
                    <a:moveTo>
                      <a:pt x="286" y="0"/>
                    </a:moveTo>
                    <a:cubicBezTo>
                      <a:pt x="286" y="0"/>
                      <a:pt x="3524" y="2667"/>
                      <a:pt x="9144" y="7334"/>
                    </a:cubicBezTo>
                    <a:cubicBezTo>
                      <a:pt x="14669" y="11906"/>
                      <a:pt x="22670" y="18288"/>
                      <a:pt x="32099" y="25622"/>
                    </a:cubicBezTo>
                    <a:cubicBezTo>
                      <a:pt x="51149" y="39910"/>
                      <a:pt x="76771" y="58007"/>
                      <a:pt x="104585" y="65913"/>
                    </a:cubicBezTo>
                    <a:cubicBezTo>
                      <a:pt x="111443" y="68104"/>
                      <a:pt x="118491" y="69056"/>
                      <a:pt x="125444" y="69914"/>
                    </a:cubicBezTo>
                    <a:cubicBezTo>
                      <a:pt x="132397" y="70294"/>
                      <a:pt x="139351" y="70580"/>
                      <a:pt x="146113" y="69723"/>
                    </a:cubicBezTo>
                    <a:cubicBezTo>
                      <a:pt x="149543" y="69437"/>
                      <a:pt x="152876" y="68961"/>
                      <a:pt x="156210" y="68294"/>
                    </a:cubicBezTo>
                    <a:cubicBezTo>
                      <a:pt x="159544" y="67818"/>
                      <a:pt x="162782" y="67056"/>
                      <a:pt x="165926" y="66104"/>
                    </a:cubicBezTo>
                    <a:cubicBezTo>
                      <a:pt x="172307" y="64675"/>
                      <a:pt x="178308" y="62389"/>
                      <a:pt x="183928" y="60484"/>
                    </a:cubicBezTo>
                    <a:cubicBezTo>
                      <a:pt x="189357" y="58102"/>
                      <a:pt x="194691" y="56293"/>
                      <a:pt x="199168" y="54102"/>
                    </a:cubicBezTo>
                    <a:cubicBezTo>
                      <a:pt x="203549" y="51911"/>
                      <a:pt x="207931" y="50292"/>
                      <a:pt x="211074" y="48577"/>
                    </a:cubicBezTo>
                    <a:cubicBezTo>
                      <a:pt x="217646" y="45244"/>
                      <a:pt x="221742" y="43529"/>
                      <a:pt x="221742" y="43529"/>
                    </a:cubicBezTo>
                    <a:cubicBezTo>
                      <a:pt x="221742" y="43529"/>
                      <a:pt x="219646" y="47054"/>
                      <a:pt x="215265" y="52959"/>
                    </a:cubicBezTo>
                    <a:cubicBezTo>
                      <a:pt x="213170" y="56007"/>
                      <a:pt x="210217" y="59341"/>
                      <a:pt x="206597" y="63056"/>
                    </a:cubicBezTo>
                    <a:cubicBezTo>
                      <a:pt x="203168" y="66961"/>
                      <a:pt x="198596" y="70771"/>
                      <a:pt x="193453" y="74867"/>
                    </a:cubicBezTo>
                    <a:cubicBezTo>
                      <a:pt x="188119" y="78677"/>
                      <a:pt x="182213" y="83058"/>
                      <a:pt x="175070" y="86487"/>
                    </a:cubicBezTo>
                    <a:cubicBezTo>
                      <a:pt x="171640" y="88392"/>
                      <a:pt x="167830" y="89916"/>
                      <a:pt x="163830" y="91440"/>
                    </a:cubicBezTo>
                    <a:cubicBezTo>
                      <a:pt x="159925" y="93154"/>
                      <a:pt x="155638" y="94202"/>
                      <a:pt x="151257" y="95250"/>
                    </a:cubicBezTo>
                    <a:cubicBezTo>
                      <a:pt x="133731" y="99727"/>
                      <a:pt x="113157" y="99155"/>
                      <a:pt x="94774" y="93821"/>
                    </a:cubicBezTo>
                    <a:cubicBezTo>
                      <a:pt x="85630" y="91154"/>
                      <a:pt x="76867" y="87535"/>
                      <a:pt x="68961" y="83153"/>
                    </a:cubicBezTo>
                    <a:cubicBezTo>
                      <a:pt x="60960" y="78962"/>
                      <a:pt x="53912" y="73819"/>
                      <a:pt x="47435" y="68675"/>
                    </a:cubicBezTo>
                    <a:cubicBezTo>
                      <a:pt x="34766" y="58198"/>
                      <a:pt x="24955" y="46958"/>
                      <a:pt x="18002" y="36576"/>
                    </a:cubicBezTo>
                    <a:cubicBezTo>
                      <a:pt x="10859" y="26384"/>
                      <a:pt x="6382" y="17145"/>
                      <a:pt x="3620" y="10573"/>
                    </a:cubicBezTo>
                    <a:cubicBezTo>
                      <a:pt x="953" y="400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65A50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6" name="Google Shape;1506;p40">
                <a:extLst>
                  <a:ext uri="{FF2B5EF4-FFF2-40B4-BE49-F238E27FC236}">
                    <a16:creationId xmlns:a16="http://schemas.microsoft.com/office/drawing/2014/main" id="{65E6503E-1D7C-78B3-B0D8-B3B42E27D6D9}"/>
                  </a:ext>
                </a:extLst>
              </p:cNvPr>
              <p:cNvSpPr/>
              <p:nvPr/>
            </p:nvSpPr>
            <p:spPr>
              <a:xfrm>
                <a:off x="6527945" y="2610616"/>
                <a:ext cx="452641" cy="634265"/>
              </a:xfrm>
              <a:custGeom>
                <a:avLst/>
                <a:gdLst/>
                <a:ahLst/>
                <a:cxnLst/>
                <a:rect l="l" t="t" r="r" b="b"/>
                <a:pathLst>
                  <a:path w="452641" h="634265" extrusionOk="0">
                    <a:moveTo>
                      <a:pt x="2680" y="8949"/>
                    </a:moveTo>
                    <a:cubicBezTo>
                      <a:pt x="6871" y="6663"/>
                      <a:pt x="9062" y="-4004"/>
                      <a:pt x="18968" y="1615"/>
                    </a:cubicBezTo>
                    <a:cubicBezTo>
                      <a:pt x="52591" y="20665"/>
                      <a:pt x="66403" y="72767"/>
                      <a:pt x="80500" y="106485"/>
                    </a:cubicBezTo>
                    <a:cubicBezTo>
                      <a:pt x="123362" y="209355"/>
                      <a:pt x="187370" y="302510"/>
                      <a:pt x="239567" y="400617"/>
                    </a:cubicBezTo>
                    <a:cubicBezTo>
                      <a:pt x="269761" y="457387"/>
                      <a:pt x="313005" y="505964"/>
                      <a:pt x="363297" y="547398"/>
                    </a:cubicBezTo>
                    <a:cubicBezTo>
                      <a:pt x="389014" y="568543"/>
                      <a:pt x="440735" y="595880"/>
                      <a:pt x="452641" y="629408"/>
                    </a:cubicBezTo>
                    <a:lnTo>
                      <a:pt x="394158" y="634266"/>
                    </a:lnTo>
                    <a:cubicBezTo>
                      <a:pt x="291859" y="582831"/>
                      <a:pt x="199181" y="378900"/>
                      <a:pt x="194323" y="371090"/>
                    </a:cubicBezTo>
                    <a:cubicBezTo>
                      <a:pt x="153175" y="304796"/>
                      <a:pt x="98407" y="239550"/>
                      <a:pt x="59545" y="172113"/>
                    </a:cubicBezTo>
                    <a:cubicBezTo>
                      <a:pt x="48496" y="152967"/>
                      <a:pt x="-13512" y="17808"/>
                      <a:pt x="2680" y="8854"/>
                    </a:cubicBezTo>
                    <a:close/>
                  </a:path>
                </a:pathLst>
              </a:custGeom>
              <a:solidFill>
                <a:srgbClr val="E65A50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7" name="Google Shape;1507;p40">
                <a:extLst>
                  <a:ext uri="{FF2B5EF4-FFF2-40B4-BE49-F238E27FC236}">
                    <a16:creationId xmlns:a16="http://schemas.microsoft.com/office/drawing/2014/main" id="{8F764587-DE7D-36D8-3A4D-33DEC0842941}"/>
                  </a:ext>
                </a:extLst>
              </p:cNvPr>
              <p:cNvSpPr/>
              <p:nvPr/>
            </p:nvSpPr>
            <p:spPr>
              <a:xfrm>
                <a:off x="6909911" y="2789205"/>
                <a:ext cx="204692" cy="337946"/>
              </a:xfrm>
              <a:custGeom>
                <a:avLst/>
                <a:gdLst/>
                <a:ahLst/>
                <a:cxnLst/>
                <a:rect l="l" t="t" r="r" b="b"/>
                <a:pathLst>
                  <a:path w="204692" h="337946" extrusionOk="0">
                    <a:moveTo>
                      <a:pt x="0" y="95"/>
                    </a:moveTo>
                    <a:cubicBezTo>
                      <a:pt x="17812" y="76771"/>
                      <a:pt x="52578" y="227647"/>
                      <a:pt x="122587" y="337947"/>
                    </a:cubicBezTo>
                    <a:cubicBezTo>
                      <a:pt x="91249" y="252413"/>
                      <a:pt x="60484" y="174403"/>
                      <a:pt x="46672" y="114490"/>
                    </a:cubicBezTo>
                    <a:lnTo>
                      <a:pt x="96679" y="191738"/>
                    </a:lnTo>
                    <a:lnTo>
                      <a:pt x="204692" y="2476"/>
                    </a:lnTo>
                    <a:lnTo>
                      <a:pt x="77152" y="10725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65A50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0" name="Google Shape;1508;p40">
              <a:extLst>
                <a:ext uri="{FF2B5EF4-FFF2-40B4-BE49-F238E27FC236}">
                  <a16:creationId xmlns:a16="http://schemas.microsoft.com/office/drawing/2014/main" id="{095A6395-5D83-CD70-1C15-62619F3754FF}"/>
                </a:ext>
              </a:extLst>
            </p:cNvPr>
            <p:cNvGrpSpPr/>
            <p:nvPr/>
          </p:nvGrpSpPr>
          <p:grpSpPr>
            <a:xfrm>
              <a:off x="7036225" y="1303137"/>
              <a:ext cx="177892" cy="403197"/>
              <a:chOff x="6627685" y="2326386"/>
              <a:chExt cx="151733" cy="343907"/>
            </a:xfrm>
          </p:grpSpPr>
          <p:sp>
            <p:nvSpPr>
              <p:cNvPr id="261" name="Google Shape;1509;p40">
                <a:extLst>
                  <a:ext uri="{FF2B5EF4-FFF2-40B4-BE49-F238E27FC236}">
                    <a16:creationId xmlns:a16="http://schemas.microsoft.com/office/drawing/2014/main" id="{0E920834-7451-D352-C23A-B60B6F24A1B3}"/>
                  </a:ext>
                </a:extLst>
              </p:cNvPr>
              <p:cNvSpPr/>
              <p:nvPr/>
            </p:nvSpPr>
            <p:spPr>
              <a:xfrm>
                <a:off x="6627685" y="2326386"/>
                <a:ext cx="151733" cy="343907"/>
              </a:xfrm>
              <a:custGeom>
                <a:avLst/>
                <a:gdLst/>
                <a:ahLst/>
                <a:cxnLst/>
                <a:rect l="l" t="t" r="r" b="b"/>
                <a:pathLst>
                  <a:path w="151733" h="343907" extrusionOk="0">
                    <a:moveTo>
                      <a:pt x="61246" y="95"/>
                    </a:moveTo>
                    <a:lnTo>
                      <a:pt x="0" y="254984"/>
                    </a:lnTo>
                    <a:cubicBezTo>
                      <a:pt x="0" y="254984"/>
                      <a:pt x="-1143" y="466630"/>
                      <a:pt x="151733" y="236887"/>
                    </a:cubicBezTo>
                    <a:lnTo>
                      <a:pt x="70009" y="0"/>
                    </a:lnTo>
                    <a:lnTo>
                      <a:pt x="61246" y="0"/>
                    </a:lnTo>
                    <a:close/>
                  </a:path>
                </a:pathLst>
              </a:custGeom>
              <a:solidFill>
                <a:srgbClr val="EFC5A3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2" name="Google Shape;1510;p40">
                <a:extLst>
                  <a:ext uri="{FF2B5EF4-FFF2-40B4-BE49-F238E27FC236}">
                    <a16:creationId xmlns:a16="http://schemas.microsoft.com/office/drawing/2014/main" id="{54496FC9-74F1-41D6-C181-0C7EAE04DC6C}"/>
                  </a:ext>
                </a:extLst>
              </p:cNvPr>
              <p:cNvSpPr/>
              <p:nvPr/>
            </p:nvSpPr>
            <p:spPr>
              <a:xfrm>
                <a:off x="6643211" y="2326481"/>
                <a:ext cx="129158" cy="218715"/>
              </a:xfrm>
              <a:custGeom>
                <a:avLst/>
                <a:gdLst/>
                <a:ahLst/>
                <a:cxnLst/>
                <a:rect l="l" t="t" r="r" b="b"/>
                <a:pathLst>
                  <a:path w="129158" h="218715" extrusionOk="0">
                    <a:moveTo>
                      <a:pt x="54483" y="0"/>
                    </a:moveTo>
                    <a:lnTo>
                      <a:pt x="45720" y="0"/>
                    </a:lnTo>
                    <a:lnTo>
                      <a:pt x="0" y="185071"/>
                    </a:lnTo>
                    <a:cubicBezTo>
                      <a:pt x="119348" y="181451"/>
                      <a:pt x="98393" y="235839"/>
                      <a:pt x="129159" y="213169"/>
                    </a:cubicBezTo>
                    <a:lnTo>
                      <a:pt x="54578" y="0"/>
                    </a:lnTo>
                    <a:close/>
                  </a:path>
                </a:pathLst>
              </a:custGeom>
              <a:solidFill>
                <a:srgbClr val="EFC5A3">
                  <a:alpha val="69800"/>
                </a:srgbClr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1" name="Google Shape;1511;p40">
              <a:extLst>
                <a:ext uri="{FF2B5EF4-FFF2-40B4-BE49-F238E27FC236}">
                  <a16:creationId xmlns:a16="http://schemas.microsoft.com/office/drawing/2014/main" id="{3F147CB9-E7E0-EDFE-0D8B-1CFF614A2A30}"/>
                </a:ext>
              </a:extLst>
            </p:cNvPr>
            <p:cNvGrpSpPr/>
            <p:nvPr/>
          </p:nvGrpSpPr>
          <p:grpSpPr>
            <a:xfrm>
              <a:off x="6877429" y="976108"/>
              <a:ext cx="460988" cy="528514"/>
              <a:chOff x="6492240" y="2047446"/>
              <a:chExt cx="393200" cy="450797"/>
            </a:xfrm>
          </p:grpSpPr>
          <p:sp>
            <p:nvSpPr>
              <p:cNvPr id="259" name="Google Shape;1512;p40">
                <a:extLst>
                  <a:ext uri="{FF2B5EF4-FFF2-40B4-BE49-F238E27FC236}">
                    <a16:creationId xmlns:a16="http://schemas.microsoft.com/office/drawing/2014/main" id="{A0C3EAEA-66C4-AA22-F118-D89062EDCD55}"/>
                  </a:ext>
                </a:extLst>
              </p:cNvPr>
              <p:cNvSpPr/>
              <p:nvPr/>
            </p:nvSpPr>
            <p:spPr>
              <a:xfrm>
                <a:off x="6492240" y="2047446"/>
                <a:ext cx="386951" cy="450797"/>
              </a:xfrm>
              <a:custGeom>
                <a:avLst/>
                <a:gdLst/>
                <a:ahLst/>
                <a:cxnLst/>
                <a:rect l="l" t="t" r="r" b="b"/>
                <a:pathLst>
                  <a:path w="386951" h="450797" extrusionOk="0">
                    <a:moveTo>
                      <a:pt x="14859" y="55388"/>
                    </a:moveTo>
                    <a:cubicBezTo>
                      <a:pt x="6001" y="79486"/>
                      <a:pt x="0" y="103966"/>
                      <a:pt x="0" y="135875"/>
                    </a:cubicBezTo>
                    <a:cubicBezTo>
                      <a:pt x="0" y="280845"/>
                      <a:pt x="33338" y="448866"/>
                      <a:pt x="160115" y="450771"/>
                    </a:cubicBezTo>
                    <a:cubicBezTo>
                      <a:pt x="323374" y="453248"/>
                      <a:pt x="373856" y="284846"/>
                      <a:pt x="373856" y="139875"/>
                    </a:cubicBezTo>
                    <a:cubicBezTo>
                      <a:pt x="373856" y="101965"/>
                      <a:pt x="393573" y="59198"/>
                      <a:pt x="384620" y="31766"/>
                    </a:cubicBezTo>
                    <a:cubicBezTo>
                      <a:pt x="295180" y="-9668"/>
                      <a:pt x="129445" y="-18907"/>
                      <a:pt x="14859" y="55293"/>
                    </a:cubicBezTo>
                    <a:close/>
                  </a:path>
                </a:pathLst>
              </a:custGeom>
              <a:solidFill>
                <a:srgbClr val="EFC5A3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0" name="Google Shape;1513;p40">
                <a:extLst>
                  <a:ext uri="{FF2B5EF4-FFF2-40B4-BE49-F238E27FC236}">
                    <a16:creationId xmlns:a16="http://schemas.microsoft.com/office/drawing/2014/main" id="{E192959E-F1BC-13EB-8745-B775FE813CEF}"/>
                  </a:ext>
                </a:extLst>
              </p:cNvPr>
              <p:cNvSpPr/>
              <p:nvPr/>
            </p:nvSpPr>
            <p:spPr>
              <a:xfrm>
                <a:off x="6600634" y="2056161"/>
                <a:ext cx="284806" cy="442080"/>
              </a:xfrm>
              <a:custGeom>
                <a:avLst/>
                <a:gdLst/>
                <a:ahLst/>
                <a:cxnLst/>
                <a:rect l="l" t="t" r="r" b="b"/>
                <a:pathLst>
                  <a:path w="284806" h="442080" extrusionOk="0">
                    <a:moveTo>
                      <a:pt x="282892" y="22765"/>
                    </a:moveTo>
                    <a:cubicBezTo>
                      <a:pt x="261938" y="13144"/>
                      <a:pt x="236601" y="5429"/>
                      <a:pt x="208883" y="0"/>
                    </a:cubicBezTo>
                    <a:cubicBezTo>
                      <a:pt x="221551" y="3905"/>
                      <a:pt x="233363" y="8287"/>
                      <a:pt x="244126" y="13144"/>
                    </a:cubicBezTo>
                    <a:cubicBezTo>
                      <a:pt x="253079" y="40195"/>
                      <a:pt x="252317" y="79057"/>
                      <a:pt x="253651" y="116395"/>
                    </a:cubicBezTo>
                    <a:cubicBezTo>
                      <a:pt x="265748" y="442532"/>
                      <a:pt x="2572" y="431101"/>
                      <a:pt x="0" y="430911"/>
                    </a:cubicBezTo>
                    <a:cubicBezTo>
                      <a:pt x="13621" y="437102"/>
                      <a:pt x="36576" y="441770"/>
                      <a:pt x="54007" y="442055"/>
                    </a:cubicBezTo>
                    <a:cubicBezTo>
                      <a:pt x="216694" y="444436"/>
                      <a:pt x="265462" y="277463"/>
                      <a:pt x="265462" y="134779"/>
                    </a:cubicBezTo>
                    <a:cubicBezTo>
                      <a:pt x="265462" y="97441"/>
                      <a:pt x="291846" y="49720"/>
                      <a:pt x="282988" y="22765"/>
                    </a:cubicBezTo>
                    <a:close/>
                  </a:path>
                </a:pathLst>
              </a:custGeom>
              <a:solidFill>
                <a:srgbClr val="EFC5A3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2" name="Google Shape;1514;p40">
              <a:extLst>
                <a:ext uri="{FF2B5EF4-FFF2-40B4-BE49-F238E27FC236}">
                  <a16:creationId xmlns:a16="http://schemas.microsoft.com/office/drawing/2014/main" id="{A7CC271F-477B-F51E-F415-FC3C13A3466D}"/>
                </a:ext>
              </a:extLst>
            </p:cNvPr>
            <p:cNvGrpSpPr/>
            <p:nvPr/>
          </p:nvGrpSpPr>
          <p:grpSpPr>
            <a:xfrm>
              <a:off x="7538531" y="2254834"/>
              <a:ext cx="454860" cy="905437"/>
              <a:chOff x="7056127" y="3138137"/>
              <a:chExt cx="387973" cy="772294"/>
            </a:xfrm>
          </p:grpSpPr>
          <p:sp>
            <p:nvSpPr>
              <p:cNvPr id="257" name="Google Shape;1515;p40">
                <a:extLst>
                  <a:ext uri="{FF2B5EF4-FFF2-40B4-BE49-F238E27FC236}">
                    <a16:creationId xmlns:a16="http://schemas.microsoft.com/office/drawing/2014/main" id="{EFFB9D6F-A183-97C4-D980-E721479E4F81}"/>
                  </a:ext>
                </a:extLst>
              </p:cNvPr>
              <p:cNvSpPr/>
              <p:nvPr/>
            </p:nvSpPr>
            <p:spPr>
              <a:xfrm>
                <a:off x="7056127" y="3138137"/>
                <a:ext cx="387973" cy="772199"/>
              </a:xfrm>
              <a:custGeom>
                <a:avLst/>
                <a:gdLst/>
                <a:ahLst/>
                <a:cxnLst/>
                <a:rect l="l" t="t" r="r" b="b"/>
                <a:pathLst>
                  <a:path w="387973" h="772199" extrusionOk="0">
                    <a:moveTo>
                      <a:pt x="8661" y="104458"/>
                    </a:moveTo>
                    <a:cubicBezTo>
                      <a:pt x="-11056" y="174848"/>
                      <a:pt x="7518" y="275908"/>
                      <a:pt x="18757" y="338011"/>
                    </a:cubicBezTo>
                    <a:cubicBezTo>
                      <a:pt x="44856" y="482696"/>
                      <a:pt x="89242" y="659004"/>
                      <a:pt x="210114" y="755397"/>
                    </a:cubicBezTo>
                    <a:cubicBezTo>
                      <a:pt x="295744" y="823691"/>
                      <a:pt x="342036" y="665576"/>
                      <a:pt x="362991" y="606711"/>
                    </a:cubicBezTo>
                    <a:cubicBezTo>
                      <a:pt x="398519" y="506794"/>
                      <a:pt x="387375" y="403067"/>
                      <a:pt x="381945" y="299340"/>
                    </a:cubicBezTo>
                    <a:cubicBezTo>
                      <a:pt x="377183" y="207995"/>
                      <a:pt x="365658" y="103982"/>
                      <a:pt x="291172" y="40831"/>
                    </a:cubicBezTo>
                    <a:cubicBezTo>
                      <a:pt x="219449" y="-20034"/>
                      <a:pt x="71621" y="-15747"/>
                      <a:pt x="21424" y="73311"/>
                    </a:cubicBezTo>
                    <a:cubicBezTo>
                      <a:pt x="16090" y="82741"/>
                      <a:pt x="11994" y="93219"/>
                      <a:pt x="8851" y="104458"/>
                    </a:cubicBezTo>
                    <a:close/>
                  </a:path>
                </a:pathLst>
              </a:custGeom>
              <a:solidFill>
                <a:srgbClr val="BA8057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8" name="Google Shape;1516;p40">
                <a:extLst>
                  <a:ext uri="{FF2B5EF4-FFF2-40B4-BE49-F238E27FC236}">
                    <a16:creationId xmlns:a16="http://schemas.microsoft.com/office/drawing/2014/main" id="{F2F8FD91-EABB-455C-0AF8-407EF9DDEBF0}"/>
                  </a:ext>
                </a:extLst>
              </p:cNvPr>
              <p:cNvSpPr/>
              <p:nvPr/>
            </p:nvSpPr>
            <p:spPr>
              <a:xfrm>
                <a:off x="7056127" y="3206972"/>
                <a:ext cx="387565" cy="703459"/>
              </a:xfrm>
              <a:custGeom>
                <a:avLst/>
                <a:gdLst/>
                <a:ahLst/>
                <a:cxnLst/>
                <a:rect l="l" t="t" r="r" b="b"/>
                <a:pathLst>
                  <a:path w="387565" h="703459" extrusionOk="0">
                    <a:moveTo>
                      <a:pt x="386327" y="397955"/>
                    </a:moveTo>
                    <a:cubicBezTo>
                      <a:pt x="374421" y="517970"/>
                      <a:pt x="326891" y="710470"/>
                      <a:pt x="241261" y="642176"/>
                    </a:cubicBezTo>
                    <a:cubicBezTo>
                      <a:pt x="218401" y="623983"/>
                      <a:pt x="232403" y="564071"/>
                      <a:pt x="214496" y="537401"/>
                    </a:cubicBezTo>
                    <a:cubicBezTo>
                      <a:pt x="201637" y="518350"/>
                      <a:pt x="161823" y="515493"/>
                      <a:pt x="151155" y="493585"/>
                    </a:cubicBezTo>
                    <a:cubicBezTo>
                      <a:pt x="136391" y="463201"/>
                      <a:pt x="176872" y="422243"/>
                      <a:pt x="165728" y="388810"/>
                    </a:cubicBezTo>
                    <a:cubicBezTo>
                      <a:pt x="155822" y="359092"/>
                      <a:pt x="115722" y="377095"/>
                      <a:pt x="98291" y="345758"/>
                    </a:cubicBezTo>
                    <a:cubicBezTo>
                      <a:pt x="64763" y="285274"/>
                      <a:pt x="50475" y="175736"/>
                      <a:pt x="42093" y="129254"/>
                    </a:cubicBezTo>
                    <a:cubicBezTo>
                      <a:pt x="35807" y="94393"/>
                      <a:pt x="27139" y="47149"/>
                      <a:pt x="24282" y="0"/>
                    </a:cubicBezTo>
                    <a:cubicBezTo>
                      <a:pt x="23329" y="1524"/>
                      <a:pt x="22186" y="2953"/>
                      <a:pt x="21234" y="4572"/>
                    </a:cubicBezTo>
                    <a:cubicBezTo>
                      <a:pt x="15900" y="14002"/>
                      <a:pt x="11804" y="24479"/>
                      <a:pt x="8661" y="35719"/>
                    </a:cubicBezTo>
                    <a:cubicBezTo>
                      <a:pt x="-11056" y="106108"/>
                      <a:pt x="7518" y="207169"/>
                      <a:pt x="18757" y="269272"/>
                    </a:cubicBezTo>
                    <a:cubicBezTo>
                      <a:pt x="44856" y="413956"/>
                      <a:pt x="89242" y="590264"/>
                      <a:pt x="210114" y="686657"/>
                    </a:cubicBezTo>
                    <a:cubicBezTo>
                      <a:pt x="295744" y="754951"/>
                      <a:pt x="342036" y="596837"/>
                      <a:pt x="362991" y="537972"/>
                    </a:cubicBezTo>
                    <a:cubicBezTo>
                      <a:pt x="379755" y="490728"/>
                      <a:pt x="386041" y="442627"/>
                      <a:pt x="387565" y="394145"/>
                    </a:cubicBezTo>
                    <a:cubicBezTo>
                      <a:pt x="387089" y="395383"/>
                      <a:pt x="386422" y="396621"/>
                      <a:pt x="386327" y="397955"/>
                    </a:cubicBezTo>
                    <a:close/>
                  </a:path>
                </a:pathLst>
              </a:custGeom>
              <a:solidFill>
                <a:srgbClr val="BA8057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3" name="Google Shape;1517;p40">
              <a:extLst>
                <a:ext uri="{FF2B5EF4-FFF2-40B4-BE49-F238E27FC236}">
                  <a16:creationId xmlns:a16="http://schemas.microsoft.com/office/drawing/2014/main" id="{BF1630D0-D127-0788-B423-FAEEC9A446B6}"/>
                </a:ext>
              </a:extLst>
            </p:cNvPr>
            <p:cNvSpPr/>
            <p:nvPr/>
          </p:nvSpPr>
          <p:spPr>
            <a:xfrm>
              <a:off x="7553213" y="2258952"/>
              <a:ext cx="416584" cy="358559"/>
            </a:xfrm>
            <a:custGeom>
              <a:avLst/>
              <a:gdLst/>
              <a:ahLst/>
              <a:cxnLst/>
              <a:rect l="l" t="t" r="r" b="b"/>
              <a:pathLst>
                <a:path w="368213" h="319408" extrusionOk="0">
                  <a:moveTo>
                    <a:pt x="34643" y="34512"/>
                  </a:moveTo>
                  <a:cubicBezTo>
                    <a:pt x="8068" y="55848"/>
                    <a:pt x="-6505" y="87567"/>
                    <a:pt x="2829" y="131477"/>
                  </a:cubicBezTo>
                  <a:cubicBezTo>
                    <a:pt x="11021" y="170148"/>
                    <a:pt x="44072" y="197676"/>
                    <a:pt x="76267" y="218631"/>
                  </a:cubicBezTo>
                  <a:cubicBezTo>
                    <a:pt x="131226" y="254254"/>
                    <a:pt x="209998" y="302260"/>
                    <a:pt x="275054" y="317024"/>
                  </a:cubicBezTo>
                  <a:cubicBezTo>
                    <a:pt x="352873" y="334645"/>
                    <a:pt x="373161" y="250635"/>
                    <a:pt x="367256" y="195390"/>
                  </a:cubicBezTo>
                  <a:cubicBezTo>
                    <a:pt x="359160" y="120523"/>
                    <a:pt x="313535" y="52038"/>
                    <a:pt x="243050" y="18129"/>
                  </a:cubicBezTo>
                  <a:cubicBezTo>
                    <a:pt x="186947" y="-8826"/>
                    <a:pt x="87221" y="-7588"/>
                    <a:pt x="34643" y="34512"/>
                  </a:cubicBezTo>
                  <a:close/>
                </a:path>
              </a:pathLst>
            </a:custGeom>
            <a:solidFill>
              <a:srgbClr val="191919">
                <a:alpha val="40000"/>
              </a:srgbClr>
            </a:solidFill>
            <a:ln>
              <a:noFill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4" name="Google Shape;1518;p40">
              <a:extLst>
                <a:ext uri="{FF2B5EF4-FFF2-40B4-BE49-F238E27FC236}">
                  <a16:creationId xmlns:a16="http://schemas.microsoft.com/office/drawing/2014/main" id="{204FA913-3330-F8A0-0F59-BCDC3B0D726C}"/>
                </a:ext>
              </a:extLst>
            </p:cNvPr>
            <p:cNvGrpSpPr/>
            <p:nvPr/>
          </p:nvGrpSpPr>
          <p:grpSpPr>
            <a:xfrm>
              <a:off x="6069600" y="2604105"/>
              <a:ext cx="153547" cy="187272"/>
              <a:chOff x="5803201" y="3436048"/>
              <a:chExt cx="130968" cy="159734"/>
            </a:xfrm>
          </p:grpSpPr>
          <p:sp>
            <p:nvSpPr>
              <p:cNvPr id="255" name="Google Shape;1519;p40">
                <a:extLst>
                  <a:ext uri="{FF2B5EF4-FFF2-40B4-BE49-F238E27FC236}">
                    <a16:creationId xmlns:a16="http://schemas.microsoft.com/office/drawing/2014/main" id="{EDEBE454-4BB3-70A2-B26E-B741238E1B61}"/>
                  </a:ext>
                </a:extLst>
              </p:cNvPr>
              <p:cNvSpPr/>
              <p:nvPr/>
            </p:nvSpPr>
            <p:spPr>
              <a:xfrm>
                <a:off x="5803201" y="3436048"/>
                <a:ext cx="130873" cy="159734"/>
              </a:xfrm>
              <a:custGeom>
                <a:avLst/>
                <a:gdLst/>
                <a:ahLst/>
                <a:cxnLst/>
                <a:rect l="l" t="t" r="r" b="b"/>
                <a:pathLst>
                  <a:path w="130873" h="159734" extrusionOk="0">
                    <a:moveTo>
                      <a:pt x="130874" y="159734"/>
                    </a:moveTo>
                    <a:cubicBezTo>
                      <a:pt x="130874" y="159734"/>
                      <a:pt x="23813" y="135826"/>
                      <a:pt x="0" y="0"/>
                    </a:cubicBezTo>
                    <a:cubicBezTo>
                      <a:pt x="0" y="0"/>
                      <a:pt x="109823" y="65437"/>
                      <a:pt x="130874" y="159734"/>
                    </a:cubicBezTo>
                    <a:close/>
                  </a:path>
                </a:pathLst>
              </a:custGeom>
              <a:solidFill>
                <a:srgbClr val="A7C22D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6" name="Google Shape;1520;p40">
                <a:extLst>
                  <a:ext uri="{FF2B5EF4-FFF2-40B4-BE49-F238E27FC236}">
                    <a16:creationId xmlns:a16="http://schemas.microsoft.com/office/drawing/2014/main" id="{69A57197-4DDA-6B69-7B2E-871A9162E2AA}"/>
                  </a:ext>
                </a:extLst>
              </p:cNvPr>
              <p:cNvSpPr/>
              <p:nvPr/>
            </p:nvSpPr>
            <p:spPr>
              <a:xfrm>
                <a:off x="5803296" y="3436048"/>
                <a:ext cx="130873" cy="159734"/>
              </a:xfrm>
              <a:custGeom>
                <a:avLst/>
                <a:gdLst/>
                <a:ahLst/>
                <a:cxnLst/>
                <a:rect l="l" t="t" r="r" b="b"/>
                <a:pathLst>
                  <a:path w="130873" h="159734" extrusionOk="0">
                    <a:moveTo>
                      <a:pt x="116014" y="119253"/>
                    </a:moveTo>
                    <a:cubicBezTo>
                      <a:pt x="97060" y="113347"/>
                      <a:pt x="30289" y="86677"/>
                      <a:pt x="381" y="190"/>
                    </a:cubicBezTo>
                    <a:cubicBezTo>
                      <a:pt x="190" y="0"/>
                      <a:pt x="0" y="0"/>
                      <a:pt x="0" y="0"/>
                    </a:cubicBezTo>
                    <a:cubicBezTo>
                      <a:pt x="23813" y="135731"/>
                      <a:pt x="130873" y="159734"/>
                      <a:pt x="130873" y="159734"/>
                    </a:cubicBezTo>
                    <a:cubicBezTo>
                      <a:pt x="127730" y="145542"/>
                      <a:pt x="122492" y="132017"/>
                      <a:pt x="116014" y="119348"/>
                    </a:cubicBezTo>
                    <a:close/>
                  </a:path>
                </a:pathLst>
              </a:custGeom>
              <a:solidFill>
                <a:srgbClr val="A7C22D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5" name="Google Shape;1521;p40">
              <a:extLst>
                <a:ext uri="{FF2B5EF4-FFF2-40B4-BE49-F238E27FC236}">
                  <a16:creationId xmlns:a16="http://schemas.microsoft.com/office/drawing/2014/main" id="{9BB165A8-5BB7-FD22-0FCB-456D2F508FA6}"/>
                </a:ext>
              </a:extLst>
            </p:cNvPr>
            <p:cNvGrpSpPr/>
            <p:nvPr/>
          </p:nvGrpSpPr>
          <p:grpSpPr>
            <a:xfrm>
              <a:off x="6187710" y="2416051"/>
              <a:ext cx="41312" cy="375326"/>
              <a:chOff x="5903943" y="3275647"/>
              <a:chExt cx="35237" cy="320135"/>
            </a:xfrm>
          </p:grpSpPr>
          <p:sp>
            <p:nvSpPr>
              <p:cNvPr id="253" name="Google Shape;1522;p40">
                <a:extLst>
                  <a:ext uri="{FF2B5EF4-FFF2-40B4-BE49-F238E27FC236}">
                    <a16:creationId xmlns:a16="http://schemas.microsoft.com/office/drawing/2014/main" id="{8EF02808-1EB6-3086-696E-8D372EEE7BF1}"/>
                  </a:ext>
                </a:extLst>
              </p:cNvPr>
              <p:cNvSpPr/>
              <p:nvPr/>
            </p:nvSpPr>
            <p:spPr>
              <a:xfrm>
                <a:off x="5903943" y="3275647"/>
                <a:ext cx="35237" cy="320135"/>
              </a:xfrm>
              <a:custGeom>
                <a:avLst/>
                <a:gdLst/>
                <a:ahLst/>
                <a:cxnLst/>
                <a:rect l="l" t="t" r="r" b="b"/>
                <a:pathLst>
                  <a:path w="35237" h="320135" extrusionOk="0">
                    <a:moveTo>
                      <a:pt x="26417" y="320135"/>
                    </a:moveTo>
                    <a:cubicBezTo>
                      <a:pt x="26417" y="320135"/>
                      <a:pt x="-35305" y="185547"/>
                      <a:pt x="29941" y="0"/>
                    </a:cubicBezTo>
                    <a:cubicBezTo>
                      <a:pt x="29941" y="0"/>
                      <a:pt x="43943" y="173355"/>
                      <a:pt x="26417" y="320135"/>
                    </a:cubicBezTo>
                    <a:close/>
                  </a:path>
                </a:pathLst>
              </a:custGeom>
              <a:solidFill>
                <a:srgbClr val="A7C22D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4" name="Google Shape;1523;p40">
                <a:extLst>
                  <a:ext uri="{FF2B5EF4-FFF2-40B4-BE49-F238E27FC236}">
                    <a16:creationId xmlns:a16="http://schemas.microsoft.com/office/drawing/2014/main" id="{0628CC7A-22FC-3A2F-27AA-B5CF532463AB}"/>
                  </a:ext>
                </a:extLst>
              </p:cNvPr>
              <p:cNvSpPr/>
              <p:nvPr/>
            </p:nvSpPr>
            <p:spPr>
              <a:xfrm>
                <a:off x="5908357" y="3275647"/>
                <a:ext cx="30823" cy="320135"/>
              </a:xfrm>
              <a:custGeom>
                <a:avLst/>
                <a:gdLst/>
                <a:ahLst/>
                <a:cxnLst/>
                <a:rect l="l" t="t" r="r" b="b"/>
                <a:pathLst>
                  <a:path w="30823" h="320135" extrusionOk="0">
                    <a:moveTo>
                      <a:pt x="25527" y="0"/>
                    </a:moveTo>
                    <a:cubicBezTo>
                      <a:pt x="23336" y="6191"/>
                      <a:pt x="21336" y="12287"/>
                      <a:pt x="19431" y="18288"/>
                    </a:cubicBezTo>
                    <a:cubicBezTo>
                      <a:pt x="21908" y="82201"/>
                      <a:pt x="22955" y="181737"/>
                      <a:pt x="12192" y="271367"/>
                    </a:cubicBezTo>
                    <a:cubicBezTo>
                      <a:pt x="12192" y="271367"/>
                      <a:pt x="6191" y="258318"/>
                      <a:pt x="0" y="234887"/>
                    </a:cubicBezTo>
                    <a:cubicBezTo>
                      <a:pt x="7525" y="288512"/>
                      <a:pt x="22003" y="320135"/>
                      <a:pt x="22003" y="320135"/>
                    </a:cubicBezTo>
                    <a:cubicBezTo>
                      <a:pt x="39529" y="173355"/>
                      <a:pt x="25527" y="0"/>
                      <a:pt x="25527" y="0"/>
                    </a:cubicBezTo>
                    <a:close/>
                  </a:path>
                </a:pathLst>
              </a:custGeom>
              <a:solidFill>
                <a:srgbClr val="A7C22D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6" name="Google Shape;1524;p40">
              <a:extLst>
                <a:ext uri="{FF2B5EF4-FFF2-40B4-BE49-F238E27FC236}">
                  <a16:creationId xmlns:a16="http://schemas.microsoft.com/office/drawing/2014/main" id="{62D2E621-07F5-D60A-9A37-6A32E3C402FB}"/>
                </a:ext>
              </a:extLst>
            </p:cNvPr>
            <p:cNvGrpSpPr/>
            <p:nvPr/>
          </p:nvGrpSpPr>
          <p:grpSpPr>
            <a:xfrm>
              <a:off x="6062453" y="2480709"/>
              <a:ext cx="157456" cy="336352"/>
              <a:chOff x="5797105" y="3330797"/>
              <a:chExt cx="134302" cy="286892"/>
            </a:xfrm>
          </p:grpSpPr>
          <p:sp>
            <p:nvSpPr>
              <p:cNvPr id="251" name="Google Shape;1525;p40">
                <a:extLst>
                  <a:ext uri="{FF2B5EF4-FFF2-40B4-BE49-F238E27FC236}">
                    <a16:creationId xmlns:a16="http://schemas.microsoft.com/office/drawing/2014/main" id="{BD77CDFB-A6CE-748D-B55F-3FD7FE0E0DA6}"/>
                  </a:ext>
                </a:extLst>
              </p:cNvPr>
              <p:cNvSpPr/>
              <p:nvPr/>
            </p:nvSpPr>
            <p:spPr>
              <a:xfrm>
                <a:off x="5797105" y="3330797"/>
                <a:ext cx="134302" cy="286892"/>
              </a:xfrm>
              <a:custGeom>
                <a:avLst/>
                <a:gdLst/>
                <a:ahLst/>
                <a:cxnLst/>
                <a:rect l="l" t="t" r="r" b="b"/>
                <a:pathLst>
                  <a:path w="134302" h="286892" extrusionOk="0">
                    <a:moveTo>
                      <a:pt x="134303" y="286893"/>
                    </a:moveTo>
                    <a:cubicBezTo>
                      <a:pt x="134303" y="286893"/>
                      <a:pt x="134874" y="137255"/>
                      <a:pt x="0" y="0"/>
                    </a:cubicBezTo>
                    <a:cubicBezTo>
                      <a:pt x="0" y="0"/>
                      <a:pt x="41720" y="186118"/>
                      <a:pt x="134303" y="286893"/>
                    </a:cubicBezTo>
                    <a:close/>
                  </a:path>
                </a:pathLst>
              </a:custGeom>
              <a:solidFill>
                <a:srgbClr val="A7C22D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2" name="Google Shape;1526;p40">
                <a:extLst>
                  <a:ext uri="{FF2B5EF4-FFF2-40B4-BE49-F238E27FC236}">
                    <a16:creationId xmlns:a16="http://schemas.microsoft.com/office/drawing/2014/main" id="{4AA3F06B-8797-91B7-39AD-45F3746FE9D5}"/>
                  </a:ext>
                </a:extLst>
              </p:cNvPr>
              <p:cNvSpPr/>
              <p:nvPr/>
            </p:nvSpPr>
            <p:spPr>
              <a:xfrm>
                <a:off x="5831014" y="3440334"/>
                <a:ext cx="100393" cy="177355"/>
              </a:xfrm>
              <a:custGeom>
                <a:avLst/>
                <a:gdLst/>
                <a:ahLst/>
                <a:cxnLst/>
                <a:rect l="l" t="t" r="r" b="b"/>
                <a:pathLst>
                  <a:path w="100393" h="177355" extrusionOk="0">
                    <a:moveTo>
                      <a:pt x="0" y="0"/>
                    </a:moveTo>
                    <a:cubicBezTo>
                      <a:pt x="22003" y="58388"/>
                      <a:pt x="55055" y="128111"/>
                      <a:pt x="100394" y="177355"/>
                    </a:cubicBezTo>
                    <a:cubicBezTo>
                      <a:pt x="100394" y="177355"/>
                      <a:pt x="100679" y="100298"/>
                      <a:pt x="51054" y="6096"/>
                    </a:cubicBezTo>
                    <a:cubicBezTo>
                      <a:pt x="71342" y="66580"/>
                      <a:pt x="71152" y="109156"/>
                      <a:pt x="71152" y="109156"/>
                    </a:cubicBezTo>
                    <a:cubicBezTo>
                      <a:pt x="42767" y="78200"/>
                      <a:pt x="19145" y="39148"/>
                      <a:pt x="0" y="0"/>
                    </a:cubicBezTo>
                    <a:close/>
                  </a:path>
                </a:pathLst>
              </a:custGeom>
              <a:solidFill>
                <a:srgbClr val="A7C22D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7" name="Google Shape;1527;p40">
              <a:extLst>
                <a:ext uri="{FF2B5EF4-FFF2-40B4-BE49-F238E27FC236}">
                  <a16:creationId xmlns:a16="http://schemas.microsoft.com/office/drawing/2014/main" id="{16851A44-B158-A523-644D-234C445DBF54}"/>
                </a:ext>
              </a:extLst>
            </p:cNvPr>
            <p:cNvGrpSpPr/>
            <p:nvPr/>
          </p:nvGrpSpPr>
          <p:grpSpPr>
            <a:xfrm>
              <a:off x="6204418" y="2579760"/>
              <a:ext cx="101142" cy="221890"/>
              <a:chOff x="5918194" y="3415283"/>
              <a:chExt cx="86269" cy="189261"/>
            </a:xfrm>
          </p:grpSpPr>
          <p:sp>
            <p:nvSpPr>
              <p:cNvPr id="249" name="Google Shape;1528;p40">
                <a:extLst>
                  <a:ext uri="{FF2B5EF4-FFF2-40B4-BE49-F238E27FC236}">
                    <a16:creationId xmlns:a16="http://schemas.microsoft.com/office/drawing/2014/main" id="{737583DF-95E2-FB99-F6DC-646F740E8030}"/>
                  </a:ext>
                </a:extLst>
              </p:cNvPr>
              <p:cNvSpPr/>
              <p:nvPr/>
            </p:nvSpPr>
            <p:spPr>
              <a:xfrm>
                <a:off x="5918194" y="3415283"/>
                <a:ext cx="86269" cy="188975"/>
              </a:xfrm>
              <a:custGeom>
                <a:avLst/>
                <a:gdLst/>
                <a:ahLst/>
                <a:cxnLst/>
                <a:rect l="l" t="t" r="r" b="b"/>
                <a:pathLst>
                  <a:path w="86269" h="188975" extrusionOk="0">
                    <a:moveTo>
                      <a:pt x="2926" y="188976"/>
                    </a:moveTo>
                    <a:cubicBezTo>
                      <a:pt x="2926" y="188976"/>
                      <a:pt x="-24125" y="82582"/>
                      <a:pt x="86270" y="0"/>
                    </a:cubicBezTo>
                    <a:cubicBezTo>
                      <a:pt x="86270" y="0"/>
                      <a:pt x="77507" y="127635"/>
                      <a:pt x="2926" y="188976"/>
                    </a:cubicBezTo>
                    <a:close/>
                  </a:path>
                </a:pathLst>
              </a:custGeom>
              <a:solidFill>
                <a:srgbClr val="A7C22D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0" name="Google Shape;1529;p40">
                <a:extLst>
                  <a:ext uri="{FF2B5EF4-FFF2-40B4-BE49-F238E27FC236}">
                    <a16:creationId xmlns:a16="http://schemas.microsoft.com/office/drawing/2014/main" id="{789D468B-E6C2-FDD0-363F-718BBE092222}"/>
                  </a:ext>
                </a:extLst>
              </p:cNvPr>
              <p:cNvSpPr/>
              <p:nvPr/>
            </p:nvSpPr>
            <p:spPr>
              <a:xfrm>
                <a:off x="5918938" y="3469290"/>
                <a:ext cx="76382" cy="135254"/>
              </a:xfrm>
              <a:custGeom>
                <a:avLst/>
                <a:gdLst/>
                <a:ahLst/>
                <a:cxnLst/>
                <a:rect l="l" t="t" r="r" b="b"/>
                <a:pathLst>
                  <a:path w="76382" h="135254" extrusionOk="0">
                    <a:moveTo>
                      <a:pt x="22186" y="76676"/>
                    </a:moveTo>
                    <a:cubicBezTo>
                      <a:pt x="22186" y="76676"/>
                      <a:pt x="15994" y="53150"/>
                      <a:pt x="20947" y="19621"/>
                    </a:cubicBezTo>
                    <a:cubicBezTo>
                      <a:pt x="-11057" y="81058"/>
                      <a:pt x="3136" y="135255"/>
                      <a:pt x="3136" y="135255"/>
                    </a:cubicBezTo>
                    <a:cubicBezTo>
                      <a:pt x="45807" y="99632"/>
                      <a:pt x="66477" y="42291"/>
                      <a:pt x="76383" y="0"/>
                    </a:cubicBezTo>
                    <a:cubicBezTo>
                      <a:pt x="64286" y="28099"/>
                      <a:pt x="46950" y="56007"/>
                      <a:pt x="22186" y="76581"/>
                    </a:cubicBezTo>
                    <a:close/>
                  </a:path>
                </a:pathLst>
              </a:custGeom>
              <a:solidFill>
                <a:srgbClr val="A7C22D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8" name="Google Shape;1530;p40">
              <a:extLst>
                <a:ext uri="{FF2B5EF4-FFF2-40B4-BE49-F238E27FC236}">
                  <a16:creationId xmlns:a16="http://schemas.microsoft.com/office/drawing/2014/main" id="{2A52A17F-0216-5116-49A3-C92A3E0EE144}"/>
                </a:ext>
              </a:extLst>
            </p:cNvPr>
            <p:cNvGrpSpPr/>
            <p:nvPr/>
          </p:nvGrpSpPr>
          <p:grpSpPr>
            <a:xfrm>
              <a:off x="6134599" y="2409462"/>
              <a:ext cx="84427" cy="366058"/>
              <a:chOff x="5858642" y="3270027"/>
              <a:chExt cx="72012" cy="312230"/>
            </a:xfrm>
          </p:grpSpPr>
          <p:sp>
            <p:nvSpPr>
              <p:cNvPr id="247" name="Google Shape;1531;p40">
                <a:extLst>
                  <a:ext uri="{FF2B5EF4-FFF2-40B4-BE49-F238E27FC236}">
                    <a16:creationId xmlns:a16="http://schemas.microsoft.com/office/drawing/2014/main" id="{D4C00BE7-A3D1-7EBC-9127-3D4E06B2EFCE}"/>
                  </a:ext>
                </a:extLst>
              </p:cNvPr>
              <p:cNvSpPr/>
              <p:nvPr/>
            </p:nvSpPr>
            <p:spPr>
              <a:xfrm>
                <a:off x="5858642" y="3270123"/>
                <a:ext cx="72012" cy="312134"/>
              </a:xfrm>
              <a:custGeom>
                <a:avLst/>
                <a:gdLst/>
                <a:ahLst/>
                <a:cxnLst/>
                <a:rect l="l" t="t" r="r" b="b"/>
                <a:pathLst>
                  <a:path w="72012" h="312134" extrusionOk="0">
                    <a:moveTo>
                      <a:pt x="70861" y="312134"/>
                    </a:moveTo>
                    <a:cubicBezTo>
                      <a:pt x="70861" y="312134"/>
                      <a:pt x="-18865" y="196596"/>
                      <a:pt x="3614" y="0"/>
                    </a:cubicBezTo>
                    <a:cubicBezTo>
                      <a:pt x="3614" y="0"/>
                      <a:pt x="82386" y="172117"/>
                      <a:pt x="70861" y="312134"/>
                    </a:cubicBezTo>
                    <a:close/>
                  </a:path>
                </a:pathLst>
              </a:custGeom>
              <a:solidFill>
                <a:srgbClr val="A7C22D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8" name="Google Shape;1532;p40">
                <a:extLst>
                  <a:ext uri="{FF2B5EF4-FFF2-40B4-BE49-F238E27FC236}">
                    <a16:creationId xmlns:a16="http://schemas.microsoft.com/office/drawing/2014/main" id="{6DB5D451-560D-1B95-0A17-D69E40D781E9}"/>
                  </a:ext>
                </a:extLst>
              </p:cNvPr>
              <p:cNvSpPr/>
              <p:nvPr/>
            </p:nvSpPr>
            <p:spPr>
              <a:xfrm>
                <a:off x="5861684" y="3270027"/>
                <a:ext cx="68969" cy="312229"/>
              </a:xfrm>
              <a:custGeom>
                <a:avLst/>
                <a:gdLst/>
                <a:ahLst/>
                <a:cxnLst/>
                <a:rect l="l" t="t" r="r" b="b"/>
                <a:pathLst>
                  <a:path w="68969" h="312229" extrusionOk="0">
                    <a:moveTo>
                      <a:pt x="572" y="0"/>
                    </a:moveTo>
                    <a:cubicBezTo>
                      <a:pt x="381" y="2096"/>
                      <a:pt x="191" y="4096"/>
                      <a:pt x="0" y="6191"/>
                    </a:cubicBezTo>
                    <a:cubicBezTo>
                      <a:pt x="21241" y="69152"/>
                      <a:pt x="48768" y="154877"/>
                      <a:pt x="42005" y="236792"/>
                    </a:cubicBezTo>
                    <a:cubicBezTo>
                      <a:pt x="42005" y="236792"/>
                      <a:pt x="17621" y="194120"/>
                      <a:pt x="5429" y="155162"/>
                    </a:cubicBezTo>
                    <a:cubicBezTo>
                      <a:pt x="31623" y="270891"/>
                      <a:pt x="67818" y="312230"/>
                      <a:pt x="67818" y="312230"/>
                    </a:cubicBezTo>
                    <a:cubicBezTo>
                      <a:pt x="79343" y="172212"/>
                      <a:pt x="572" y="95"/>
                      <a:pt x="572" y="95"/>
                    </a:cubicBezTo>
                    <a:close/>
                  </a:path>
                </a:pathLst>
              </a:custGeom>
              <a:solidFill>
                <a:srgbClr val="A7C22D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9" name="Google Shape;1533;p40">
              <a:extLst>
                <a:ext uri="{FF2B5EF4-FFF2-40B4-BE49-F238E27FC236}">
                  <a16:creationId xmlns:a16="http://schemas.microsoft.com/office/drawing/2014/main" id="{E2BC3D44-6501-1025-6640-8D423BD5E650}"/>
                </a:ext>
              </a:extLst>
            </p:cNvPr>
            <p:cNvGrpSpPr/>
            <p:nvPr/>
          </p:nvGrpSpPr>
          <p:grpSpPr>
            <a:xfrm>
              <a:off x="7053869" y="965288"/>
              <a:ext cx="335829" cy="297056"/>
              <a:chOff x="6642734" y="2048627"/>
              <a:chExt cx="286446" cy="253374"/>
            </a:xfrm>
          </p:grpSpPr>
          <p:sp>
            <p:nvSpPr>
              <p:cNvPr id="245" name="Google Shape;1534;p40">
                <a:extLst>
                  <a:ext uri="{FF2B5EF4-FFF2-40B4-BE49-F238E27FC236}">
                    <a16:creationId xmlns:a16="http://schemas.microsoft.com/office/drawing/2014/main" id="{227398BA-0A73-121A-EC41-E59B37009D4D}"/>
                  </a:ext>
                </a:extLst>
              </p:cNvPr>
              <p:cNvSpPr/>
              <p:nvPr/>
            </p:nvSpPr>
            <p:spPr>
              <a:xfrm>
                <a:off x="6642734" y="2048627"/>
                <a:ext cx="286446" cy="253374"/>
              </a:xfrm>
              <a:custGeom>
                <a:avLst/>
                <a:gdLst/>
                <a:ahLst/>
                <a:cxnLst/>
                <a:rect l="l" t="t" r="r" b="b"/>
                <a:pathLst>
                  <a:path w="286446" h="253374" extrusionOk="0">
                    <a:moveTo>
                      <a:pt x="279368" y="253374"/>
                    </a:moveTo>
                    <a:cubicBezTo>
                      <a:pt x="279368" y="253374"/>
                      <a:pt x="289084" y="152695"/>
                      <a:pt x="285750" y="69066"/>
                    </a:cubicBezTo>
                    <a:cubicBezTo>
                      <a:pt x="227457" y="3248"/>
                      <a:pt x="86106" y="-6563"/>
                      <a:pt x="0" y="3248"/>
                    </a:cubicBezTo>
                    <a:cubicBezTo>
                      <a:pt x="50959" y="94307"/>
                      <a:pt x="111252" y="185175"/>
                      <a:pt x="279368" y="253374"/>
                    </a:cubicBezTo>
                    <a:close/>
                  </a:path>
                </a:pathLst>
              </a:custGeom>
              <a:solidFill>
                <a:srgbClr val="BF9000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6" name="Google Shape;1535;p40">
                <a:extLst>
                  <a:ext uri="{FF2B5EF4-FFF2-40B4-BE49-F238E27FC236}">
                    <a16:creationId xmlns:a16="http://schemas.microsoft.com/office/drawing/2014/main" id="{57EE580F-BCCE-2A78-8D11-5C8824A12904}"/>
                  </a:ext>
                </a:extLst>
              </p:cNvPr>
              <p:cNvSpPr/>
              <p:nvPr/>
            </p:nvSpPr>
            <p:spPr>
              <a:xfrm>
                <a:off x="6642734" y="2049589"/>
                <a:ext cx="286177" cy="252412"/>
              </a:xfrm>
              <a:custGeom>
                <a:avLst/>
                <a:gdLst/>
                <a:ahLst/>
                <a:cxnLst/>
                <a:rect l="l" t="t" r="r" b="b"/>
                <a:pathLst>
                  <a:path w="286177" h="252412" extrusionOk="0">
                    <a:moveTo>
                      <a:pt x="285464" y="98870"/>
                    </a:moveTo>
                    <a:cubicBezTo>
                      <a:pt x="282702" y="95726"/>
                      <a:pt x="158305" y="11621"/>
                      <a:pt x="155067" y="8763"/>
                    </a:cubicBezTo>
                    <a:cubicBezTo>
                      <a:pt x="154400" y="78010"/>
                      <a:pt x="244030" y="156210"/>
                      <a:pt x="244030" y="156210"/>
                    </a:cubicBezTo>
                    <a:cubicBezTo>
                      <a:pt x="166973" y="131159"/>
                      <a:pt x="91345" y="80867"/>
                      <a:pt x="28289" y="0"/>
                    </a:cubicBezTo>
                    <a:cubicBezTo>
                      <a:pt x="18383" y="571"/>
                      <a:pt x="8858" y="1238"/>
                      <a:pt x="0" y="2286"/>
                    </a:cubicBezTo>
                    <a:cubicBezTo>
                      <a:pt x="50959" y="93345"/>
                      <a:pt x="102203" y="177070"/>
                      <a:pt x="279368" y="252413"/>
                    </a:cubicBezTo>
                    <a:cubicBezTo>
                      <a:pt x="279368" y="252413"/>
                      <a:pt x="288798" y="182499"/>
                      <a:pt x="285464" y="98870"/>
                    </a:cubicBezTo>
                    <a:close/>
                  </a:path>
                </a:pathLst>
              </a:custGeom>
              <a:solidFill>
                <a:srgbClr val="BF9000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0" name="Google Shape;1536;p40">
              <a:extLst>
                <a:ext uri="{FF2B5EF4-FFF2-40B4-BE49-F238E27FC236}">
                  <a16:creationId xmlns:a16="http://schemas.microsoft.com/office/drawing/2014/main" id="{70D749FA-7C04-CEEB-31FC-FC2CBD331258}"/>
                </a:ext>
              </a:extLst>
            </p:cNvPr>
            <p:cNvGrpSpPr/>
            <p:nvPr/>
          </p:nvGrpSpPr>
          <p:grpSpPr>
            <a:xfrm>
              <a:off x="6248385" y="3836954"/>
              <a:ext cx="562487" cy="649590"/>
              <a:chOff x="5955696" y="4487608"/>
              <a:chExt cx="479774" cy="554069"/>
            </a:xfrm>
          </p:grpSpPr>
          <p:sp>
            <p:nvSpPr>
              <p:cNvPr id="242" name="Google Shape;1537;p40">
                <a:extLst>
                  <a:ext uri="{FF2B5EF4-FFF2-40B4-BE49-F238E27FC236}">
                    <a16:creationId xmlns:a16="http://schemas.microsoft.com/office/drawing/2014/main" id="{98F3F0D8-857B-33AC-E4BE-2C0AC96C6D88}"/>
                  </a:ext>
                </a:extLst>
              </p:cNvPr>
              <p:cNvSpPr/>
              <p:nvPr/>
            </p:nvSpPr>
            <p:spPr>
              <a:xfrm>
                <a:off x="5955696" y="4487608"/>
                <a:ext cx="479774" cy="537201"/>
              </a:xfrm>
              <a:custGeom>
                <a:avLst/>
                <a:gdLst/>
                <a:ahLst/>
                <a:cxnLst/>
                <a:rect l="l" t="t" r="r" b="b"/>
                <a:pathLst>
                  <a:path w="479774" h="537201" extrusionOk="0">
                    <a:moveTo>
                      <a:pt x="205168" y="0"/>
                    </a:moveTo>
                    <a:lnTo>
                      <a:pt x="208121" y="373761"/>
                    </a:lnTo>
                    <a:cubicBezTo>
                      <a:pt x="200501" y="374332"/>
                      <a:pt x="192691" y="375190"/>
                      <a:pt x="184785" y="376333"/>
                    </a:cubicBezTo>
                    <a:cubicBezTo>
                      <a:pt x="7525" y="401669"/>
                      <a:pt x="0" y="418338"/>
                      <a:pt x="0" y="467773"/>
                    </a:cubicBezTo>
                    <a:cubicBezTo>
                      <a:pt x="0" y="517207"/>
                      <a:pt x="99346" y="531971"/>
                      <a:pt x="208502" y="531971"/>
                    </a:cubicBezTo>
                    <a:cubicBezTo>
                      <a:pt x="230886" y="531971"/>
                      <a:pt x="251841" y="530733"/>
                      <a:pt x="271272" y="528542"/>
                    </a:cubicBezTo>
                    <a:cubicBezTo>
                      <a:pt x="325660" y="547688"/>
                      <a:pt x="393763" y="529114"/>
                      <a:pt x="393763" y="529114"/>
                    </a:cubicBezTo>
                    <a:cubicBezTo>
                      <a:pt x="452152" y="303466"/>
                      <a:pt x="479774" y="26003"/>
                      <a:pt x="479774" y="26003"/>
                    </a:cubicBezTo>
                    <a:cubicBezTo>
                      <a:pt x="423863" y="58483"/>
                      <a:pt x="205073" y="95"/>
                      <a:pt x="205073" y="95"/>
                    </a:cubicBezTo>
                    <a:close/>
                  </a:path>
                </a:pathLst>
              </a:custGeom>
              <a:solidFill>
                <a:srgbClr val="307952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3" name="Google Shape;1538;p40">
                <a:extLst>
                  <a:ext uri="{FF2B5EF4-FFF2-40B4-BE49-F238E27FC236}">
                    <a16:creationId xmlns:a16="http://schemas.microsoft.com/office/drawing/2014/main" id="{C456F863-369D-A33F-C287-FD2307BE6577}"/>
                  </a:ext>
                </a:extLst>
              </p:cNvPr>
              <p:cNvSpPr/>
              <p:nvPr/>
            </p:nvSpPr>
            <p:spPr>
              <a:xfrm>
                <a:off x="5955696" y="4513516"/>
                <a:ext cx="479774" cy="511198"/>
              </a:xfrm>
              <a:custGeom>
                <a:avLst/>
                <a:gdLst/>
                <a:ahLst/>
                <a:cxnLst/>
                <a:rect l="l" t="t" r="r" b="b"/>
                <a:pathLst>
                  <a:path w="479774" h="511198" extrusionOk="0">
                    <a:moveTo>
                      <a:pt x="417576" y="9716"/>
                    </a:moveTo>
                    <a:cubicBezTo>
                      <a:pt x="409099" y="98489"/>
                      <a:pt x="371570" y="288131"/>
                      <a:pt x="333565" y="435007"/>
                    </a:cubicBezTo>
                    <a:cubicBezTo>
                      <a:pt x="333565" y="435007"/>
                      <a:pt x="-50102" y="512350"/>
                      <a:pt x="13621" y="400241"/>
                    </a:cubicBezTo>
                    <a:cubicBezTo>
                      <a:pt x="14383" y="399002"/>
                      <a:pt x="13621" y="397383"/>
                      <a:pt x="13621" y="395954"/>
                    </a:cubicBezTo>
                    <a:cubicBezTo>
                      <a:pt x="1238" y="407861"/>
                      <a:pt x="0" y="422243"/>
                      <a:pt x="0" y="441770"/>
                    </a:cubicBezTo>
                    <a:cubicBezTo>
                      <a:pt x="0" y="491204"/>
                      <a:pt x="99346" y="505968"/>
                      <a:pt x="208502" y="505968"/>
                    </a:cubicBezTo>
                    <a:cubicBezTo>
                      <a:pt x="230886" y="505968"/>
                      <a:pt x="251841" y="504730"/>
                      <a:pt x="271272" y="502539"/>
                    </a:cubicBezTo>
                    <a:cubicBezTo>
                      <a:pt x="325660" y="521684"/>
                      <a:pt x="393763" y="503111"/>
                      <a:pt x="393763" y="503111"/>
                    </a:cubicBezTo>
                    <a:cubicBezTo>
                      <a:pt x="452152" y="277463"/>
                      <a:pt x="479774" y="0"/>
                      <a:pt x="479774" y="0"/>
                    </a:cubicBezTo>
                    <a:cubicBezTo>
                      <a:pt x="466534" y="7716"/>
                      <a:pt x="444055" y="10287"/>
                      <a:pt x="417481" y="9716"/>
                    </a:cubicBezTo>
                    <a:close/>
                  </a:path>
                </a:pathLst>
              </a:custGeom>
              <a:solidFill>
                <a:srgbClr val="191919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4" name="Google Shape;1539;p40">
                <a:extLst>
                  <a:ext uri="{FF2B5EF4-FFF2-40B4-BE49-F238E27FC236}">
                    <a16:creationId xmlns:a16="http://schemas.microsoft.com/office/drawing/2014/main" id="{0E98BCCA-6737-B5EC-9E07-743E322BA197}"/>
                  </a:ext>
                </a:extLst>
              </p:cNvPr>
              <p:cNvSpPr/>
              <p:nvPr/>
            </p:nvSpPr>
            <p:spPr>
              <a:xfrm>
                <a:off x="5964078" y="4979098"/>
                <a:ext cx="393970" cy="62579"/>
              </a:xfrm>
              <a:custGeom>
                <a:avLst/>
                <a:gdLst/>
                <a:ahLst/>
                <a:cxnLst/>
                <a:rect l="l" t="t" r="r" b="b"/>
                <a:pathLst>
                  <a:path w="393970" h="62579" extrusionOk="0">
                    <a:moveTo>
                      <a:pt x="392525" y="26003"/>
                    </a:moveTo>
                    <a:cubicBezTo>
                      <a:pt x="398431" y="16859"/>
                      <a:pt x="384334" y="20288"/>
                      <a:pt x="384334" y="20288"/>
                    </a:cubicBezTo>
                    <a:cubicBezTo>
                      <a:pt x="368808" y="21431"/>
                      <a:pt x="353378" y="22384"/>
                      <a:pt x="337947" y="23908"/>
                    </a:cubicBezTo>
                    <a:cubicBezTo>
                      <a:pt x="329756" y="24765"/>
                      <a:pt x="321564" y="25051"/>
                      <a:pt x="313373" y="25527"/>
                    </a:cubicBezTo>
                    <a:lnTo>
                      <a:pt x="288798" y="27242"/>
                    </a:lnTo>
                    <a:cubicBezTo>
                      <a:pt x="280607" y="28004"/>
                      <a:pt x="272415" y="28194"/>
                      <a:pt x="264224" y="28575"/>
                    </a:cubicBezTo>
                    <a:lnTo>
                      <a:pt x="239649" y="29813"/>
                    </a:lnTo>
                    <a:cubicBezTo>
                      <a:pt x="231458" y="30385"/>
                      <a:pt x="223266" y="30194"/>
                      <a:pt x="215170" y="30480"/>
                    </a:cubicBezTo>
                    <a:lnTo>
                      <a:pt x="190691" y="31147"/>
                    </a:lnTo>
                    <a:lnTo>
                      <a:pt x="166211" y="30766"/>
                    </a:lnTo>
                    <a:cubicBezTo>
                      <a:pt x="158020" y="30861"/>
                      <a:pt x="149924" y="30575"/>
                      <a:pt x="141827" y="30099"/>
                    </a:cubicBezTo>
                    <a:cubicBezTo>
                      <a:pt x="133731" y="29623"/>
                      <a:pt x="125540" y="29528"/>
                      <a:pt x="117443" y="28670"/>
                    </a:cubicBezTo>
                    <a:cubicBezTo>
                      <a:pt x="109347" y="27908"/>
                      <a:pt x="101156" y="27527"/>
                      <a:pt x="93154" y="26384"/>
                    </a:cubicBezTo>
                    <a:cubicBezTo>
                      <a:pt x="85154" y="25051"/>
                      <a:pt x="76962" y="24575"/>
                      <a:pt x="69056" y="22955"/>
                    </a:cubicBezTo>
                    <a:cubicBezTo>
                      <a:pt x="61055" y="21527"/>
                      <a:pt x="53054" y="20003"/>
                      <a:pt x="45244" y="18002"/>
                    </a:cubicBezTo>
                    <a:cubicBezTo>
                      <a:pt x="41243" y="17145"/>
                      <a:pt x="37338" y="16097"/>
                      <a:pt x="33528" y="14764"/>
                    </a:cubicBezTo>
                    <a:cubicBezTo>
                      <a:pt x="29623" y="13526"/>
                      <a:pt x="25718" y="12478"/>
                      <a:pt x="21908" y="10954"/>
                    </a:cubicBezTo>
                    <a:cubicBezTo>
                      <a:pt x="14192" y="8192"/>
                      <a:pt x="6763" y="4763"/>
                      <a:pt x="0" y="0"/>
                    </a:cubicBezTo>
                    <a:cubicBezTo>
                      <a:pt x="5525" y="6096"/>
                      <a:pt x="3048" y="11049"/>
                      <a:pt x="10382" y="15145"/>
                    </a:cubicBezTo>
                    <a:cubicBezTo>
                      <a:pt x="56198" y="40386"/>
                      <a:pt x="114014" y="47625"/>
                      <a:pt x="165640" y="49340"/>
                    </a:cubicBezTo>
                    <a:lnTo>
                      <a:pt x="190691" y="50197"/>
                    </a:lnTo>
                    <a:cubicBezTo>
                      <a:pt x="206693" y="50006"/>
                      <a:pt x="222790" y="50197"/>
                      <a:pt x="238697" y="49054"/>
                    </a:cubicBezTo>
                    <a:cubicBezTo>
                      <a:pt x="240030" y="54674"/>
                      <a:pt x="244697" y="59246"/>
                      <a:pt x="250793" y="60103"/>
                    </a:cubicBezTo>
                    <a:cubicBezTo>
                      <a:pt x="252032" y="60293"/>
                      <a:pt x="268605" y="62579"/>
                      <a:pt x="294037" y="62579"/>
                    </a:cubicBezTo>
                    <a:cubicBezTo>
                      <a:pt x="317183" y="62579"/>
                      <a:pt x="347758" y="60674"/>
                      <a:pt x="380905" y="53626"/>
                    </a:cubicBezTo>
                    <a:cubicBezTo>
                      <a:pt x="388811" y="51911"/>
                      <a:pt x="393859" y="44196"/>
                      <a:pt x="392144" y="36290"/>
                    </a:cubicBezTo>
                    <a:cubicBezTo>
                      <a:pt x="391573" y="33623"/>
                      <a:pt x="391573" y="27527"/>
                      <a:pt x="392525" y="26003"/>
                    </a:cubicBezTo>
                    <a:close/>
                  </a:path>
                </a:pathLst>
              </a:custGeom>
              <a:solidFill>
                <a:srgbClr val="769C25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1" name="Google Shape;1540;p40">
              <a:extLst>
                <a:ext uri="{FF2B5EF4-FFF2-40B4-BE49-F238E27FC236}">
                  <a16:creationId xmlns:a16="http://schemas.microsoft.com/office/drawing/2014/main" id="{42870301-CA77-6D91-6B52-34D000DD2337}"/>
                </a:ext>
              </a:extLst>
            </p:cNvPr>
            <p:cNvGrpSpPr/>
            <p:nvPr/>
          </p:nvGrpSpPr>
          <p:grpSpPr>
            <a:xfrm>
              <a:off x="7269140" y="1139557"/>
              <a:ext cx="80777" cy="161082"/>
              <a:chOff x="6826350" y="2186860"/>
              <a:chExt cx="68899" cy="137395"/>
            </a:xfrm>
          </p:grpSpPr>
          <p:sp>
            <p:nvSpPr>
              <p:cNvPr id="240" name="Google Shape;1541;p40">
                <a:extLst>
                  <a:ext uri="{FF2B5EF4-FFF2-40B4-BE49-F238E27FC236}">
                    <a16:creationId xmlns:a16="http://schemas.microsoft.com/office/drawing/2014/main" id="{EDDBDB83-0632-F7EC-1A8F-7749C85019DE}"/>
                  </a:ext>
                </a:extLst>
              </p:cNvPr>
              <p:cNvSpPr/>
              <p:nvPr/>
            </p:nvSpPr>
            <p:spPr>
              <a:xfrm>
                <a:off x="6826350" y="2186860"/>
                <a:ext cx="68812" cy="137395"/>
              </a:xfrm>
              <a:custGeom>
                <a:avLst/>
                <a:gdLst/>
                <a:ahLst/>
                <a:cxnLst/>
                <a:rect l="l" t="t" r="r" b="b"/>
                <a:pathLst>
                  <a:path w="68812" h="137395" extrusionOk="0">
                    <a:moveTo>
                      <a:pt x="68416" y="65897"/>
                    </a:moveTo>
                    <a:cubicBezTo>
                      <a:pt x="65368" y="93520"/>
                      <a:pt x="41937" y="144478"/>
                      <a:pt x="20601" y="136573"/>
                    </a:cubicBezTo>
                    <a:cubicBezTo>
                      <a:pt x="-735" y="128667"/>
                      <a:pt x="-1783" y="71993"/>
                      <a:pt x="1265" y="44371"/>
                    </a:cubicBezTo>
                    <a:cubicBezTo>
                      <a:pt x="4313" y="16748"/>
                      <a:pt x="14029" y="-6398"/>
                      <a:pt x="35365" y="1603"/>
                    </a:cubicBezTo>
                    <a:cubicBezTo>
                      <a:pt x="56605" y="9509"/>
                      <a:pt x="71464" y="38370"/>
                      <a:pt x="68416" y="65897"/>
                    </a:cubicBezTo>
                    <a:close/>
                  </a:path>
                </a:pathLst>
              </a:custGeom>
              <a:solidFill>
                <a:srgbClr val="EFC5A3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1" name="Google Shape;1542;p40">
                <a:extLst>
                  <a:ext uri="{FF2B5EF4-FFF2-40B4-BE49-F238E27FC236}">
                    <a16:creationId xmlns:a16="http://schemas.microsoft.com/office/drawing/2014/main" id="{57A55432-27F6-7942-BA28-87467364489B}"/>
                  </a:ext>
                </a:extLst>
              </p:cNvPr>
              <p:cNvSpPr/>
              <p:nvPr/>
            </p:nvSpPr>
            <p:spPr>
              <a:xfrm>
                <a:off x="6831234" y="2204465"/>
                <a:ext cx="64015" cy="119695"/>
              </a:xfrm>
              <a:custGeom>
                <a:avLst/>
                <a:gdLst/>
                <a:ahLst/>
                <a:cxnLst/>
                <a:rect l="l" t="t" r="r" b="b"/>
                <a:pathLst>
                  <a:path w="64015" h="119695" extrusionOk="0">
                    <a:moveTo>
                      <a:pt x="50768" y="95"/>
                    </a:moveTo>
                    <a:cubicBezTo>
                      <a:pt x="53626" y="9144"/>
                      <a:pt x="55340" y="19145"/>
                      <a:pt x="53816" y="28766"/>
                    </a:cubicBezTo>
                    <a:cubicBezTo>
                      <a:pt x="36481" y="141256"/>
                      <a:pt x="1810" y="97060"/>
                      <a:pt x="0" y="95250"/>
                    </a:cubicBezTo>
                    <a:cubicBezTo>
                      <a:pt x="3143" y="106966"/>
                      <a:pt x="8191" y="116015"/>
                      <a:pt x="15812" y="118872"/>
                    </a:cubicBezTo>
                    <a:cubicBezTo>
                      <a:pt x="37052" y="126778"/>
                      <a:pt x="60579" y="75819"/>
                      <a:pt x="63627" y="48197"/>
                    </a:cubicBezTo>
                    <a:cubicBezTo>
                      <a:pt x="65532" y="30766"/>
                      <a:pt x="60293" y="12859"/>
                      <a:pt x="50768" y="0"/>
                    </a:cubicBezTo>
                    <a:close/>
                  </a:path>
                </a:pathLst>
              </a:custGeom>
              <a:solidFill>
                <a:srgbClr val="EFC5A3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2" name="Google Shape;1543;p40">
              <a:extLst>
                <a:ext uri="{FF2B5EF4-FFF2-40B4-BE49-F238E27FC236}">
                  <a16:creationId xmlns:a16="http://schemas.microsoft.com/office/drawing/2014/main" id="{8A8ED190-735A-58FC-0B9F-35998B635443}"/>
                </a:ext>
              </a:extLst>
            </p:cNvPr>
            <p:cNvGrpSpPr/>
            <p:nvPr/>
          </p:nvGrpSpPr>
          <p:grpSpPr>
            <a:xfrm>
              <a:off x="6832313" y="972036"/>
              <a:ext cx="221667" cy="288446"/>
              <a:chOff x="6453758" y="2051780"/>
              <a:chExt cx="189071" cy="246030"/>
            </a:xfrm>
          </p:grpSpPr>
          <p:sp>
            <p:nvSpPr>
              <p:cNvPr id="238" name="Google Shape;1544;p40">
                <a:extLst>
                  <a:ext uri="{FF2B5EF4-FFF2-40B4-BE49-F238E27FC236}">
                    <a16:creationId xmlns:a16="http://schemas.microsoft.com/office/drawing/2014/main" id="{4E7E1C6D-10C3-380E-BEF7-F5936C7EA716}"/>
                  </a:ext>
                </a:extLst>
              </p:cNvPr>
              <p:cNvSpPr/>
              <p:nvPr/>
            </p:nvSpPr>
            <p:spPr>
              <a:xfrm>
                <a:off x="6453758" y="2051780"/>
                <a:ext cx="188975" cy="246030"/>
              </a:xfrm>
              <a:custGeom>
                <a:avLst/>
                <a:gdLst/>
                <a:ahLst/>
                <a:cxnLst/>
                <a:rect l="l" t="t" r="r" b="b"/>
                <a:pathLst>
                  <a:path w="188975" h="246030" extrusionOk="0">
                    <a:moveTo>
                      <a:pt x="0" y="246031"/>
                    </a:moveTo>
                    <a:cubicBezTo>
                      <a:pt x="100108" y="213455"/>
                      <a:pt x="140303" y="92774"/>
                      <a:pt x="188976" y="0"/>
                    </a:cubicBezTo>
                    <a:cubicBezTo>
                      <a:pt x="133731" y="4858"/>
                      <a:pt x="64579" y="30099"/>
                      <a:pt x="33338" y="67913"/>
                    </a:cubicBezTo>
                    <a:cubicBezTo>
                      <a:pt x="7906" y="155924"/>
                      <a:pt x="0" y="246031"/>
                      <a:pt x="0" y="246031"/>
                    </a:cubicBezTo>
                    <a:close/>
                  </a:path>
                </a:pathLst>
              </a:custGeom>
              <a:solidFill>
                <a:srgbClr val="BF9000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9" name="Google Shape;1545;p40">
                <a:extLst>
                  <a:ext uri="{FF2B5EF4-FFF2-40B4-BE49-F238E27FC236}">
                    <a16:creationId xmlns:a16="http://schemas.microsoft.com/office/drawing/2014/main" id="{AD46E5F0-655E-3518-BF2A-6F409A6202B5}"/>
                  </a:ext>
                </a:extLst>
              </p:cNvPr>
              <p:cNvSpPr/>
              <p:nvPr/>
            </p:nvSpPr>
            <p:spPr>
              <a:xfrm>
                <a:off x="6453854" y="2051780"/>
                <a:ext cx="188975" cy="246030"/>
              </a:xfrm>
              <a:custGeom>
                <a:avLst/>
                <a:gdLst/>
                <a:ahLst/>
                <a:cxnLst/>
                <a:rect l="l" t="t" r="r" b="b"/>
                <a:pathLst>
                  <a:path w="188975" h="246030" extrusionOk="0">
                    <a:moveTo>
                      <a:pt x="7810" y="207550"/>
                    </a:moveTo>
                    <a:cubicBezTo>
                      <a:pt x="7810" y="207550"/>
                      <a:pt x="102203" y="86011"/>
                      <a:pt x="117443" y="17526"/>
                    </a:cubicBezTo>
                    <a:cubicBezTo>
                      <a:pt x="115157" y="19907"/>
                      <a:pt x="61436" y="35814"/>
                      <a:pt x="32194" y="71152"/>
                    </a:cubicBezTo>
                    <a:cubicBezTo>
                      <a:pt x="6763" y="159163"/>
                      <a:pt x="0" y="246031"/>
                      <a:pt x="0" y="246031"/>
                    </a:cubicBezTo>
                    <a:cubicBezTo>
                      <a:pt x="100108" y="213455"/>
                      <a:pt x="140303" y="92774"/>
                      <a:pt x="188976" y="0"/>
                    </a:cubicBezTo>
                    <a:cubicBezTo>
                      <a:pt x="185738" y="286"/>
                      <a:pt x="182404" y="667"/>
                      <a:pt x="178975" y="1048"/>
                    </a:cubicBezTo>
                    <a:cubicBezTo>
                      <a:pt x="140779" y="80010"/>
                      <a:pt x="87439" y="181547"/>
                      <a:pt x="7810" y="207454"/>
                    </a:cubicBezTo>
                    <a:close/>
                  </a:path>
                </a:pathLst>
              </a:custGeom>
              <a:solidFill>
                <a:srgbClr val="BF9000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3" name="Google Shape;1546;p40">
              <a:extLst>
                <a:ext uri="{FF2B5EF4-FFF2-40B4-BE49-F238E27FC236}">
                  <a16:creationId xmlns:a16="http://schemas.microsoft.com/office/drawing/2014/main" id="{6A5A6EB1-898C-B4D1-D662-4E0063FB472A}"/>
                </a:ext>
              </a:extLst>
            </p:cNvPr>
            <p:cNvGrpSpPr/>
            <p:nvPr/>
          </p:nvGrpSpPr>
          <p:grpSpPr>
            <a:xfrm>
              <a:off x="6079519" y="2614456"/>
              <a:ext cx="156050" cy="160676"/>
              <a:chOff x="5811661" y="3444877"/>
              <a:chExt cx="133103" cy="137049"/>
            </a:xfrm>
          </p:grpSpPr>
          <p:grpSp>
            <p:nvGrpSpPr>
              <p:cNvPr id="226" name="Google Shape;1547;p40">
                <a:extLst>
                  <a:ext uri="{FF2B5EF4-FFF2-40B4-BE49-F238E27FC236}">
                    <a16:creationId xmlns:a16="http://schemas.microsoft.com/office/drawing/2014/main" id="{4AC51BB8-68E9-E1BF-C27B-C5DC4F54BFFE}"/>
                  </a:ext>
                </a:extLst>
              </p:cNvPr>
              <p:cNvGrpSpPr/>
              <p:nvPr/>
            </p:nvGrpSpPr>
            <p:grpSpPr>
              <a:xfrm>
                <a:off x="5847089" y="3542780"/>
                <a:ext cx="81668" cy="39146"/>
                <a:chOff x="5847089" y="3542780"/>
                <a:chExt cx="81668" cy="39146"/>
              </a:xfrm>
            </p:grpSpPr>
            <p:sp>
              <p:nvSpPr>
                <p:cNvPr id="236" name="Google Shape;1548;p40">
                  <a:extLst>
                    <a:ext uri="{FF2B5EF4-FFF2-40B4-BE49-F238E27FC236}">
                      <a16:creationId xmlns:a16="http://schemas.microsoft.com/office/drawing/2014/main" id="{7E765A3B-CBB1-4B98-9342-F89383F23EB9}"/>
                    </a:ext>
                  </a:extLst>
                </p:cNvPr>
                <p:cNvSpPr/>
                <p:nvPr/>
              </p:nvSpPr>
              <p:spPr>
                <a:xfrm>
                  <a:off x="5861572" y="3542780"/>
                  <a:ext cx="67090" cy="391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090" h="39146" extrusionOk="0">
                      <a:moveTo>
                        <a:pt x="66597" y="4806"/>
                      </a:moveTo>
                      <a:cubicBezTo>
                        <a:pt x="69740" y="11855"/>
                        <a:pt x="57548" y="24237"/>
                        <a:pt x="39260" y="32429"/>
                      </a:cubicBezTo>
                      <a:cubicBezTo>
                        <a:pt x="20972" y="40525"/>
                        <a:pt x="3637" y="41478"/>
                        <a:pt x="494" y="34334"/>
                      </a:cubicBezTo>
                      <a:cubicBezTo>
                        <a:pt x="-2650" y="27285"/>
                        <a:pt x="9542" y="14903"/>
                        <a:pt x="27830" y="6711"/>
                      </a:cubicBezTo>
                      <a:cubicBezTo>
                        <a:pt x="46118" y="-1480"/>
                        <a:pt x="63454" y="-2242"/>
                        <a:pt x="66597" y="4806"/>
                      </a:cubicBezTo>
                      <a:close/>
                    </a:path>
                  </a:pathLst>
                </a:custGeom>
                <a:solidFill>
                  <a:srgbClr val="EFC5A3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7" name="Google Shape;1549;p40">
                  <a:extLst>
                    <a:ext uri="{FF2B5EF4-FFF2-40B4-BE49-F238E27FC236}">
                      <a16:creationId xmlns:a16="http://schemas.microsoft.com/office/drawing/2014/main" id="{1227C86C-E2BA-CDD9-1ED1-0EB8148B78C5}"/>
                    </a:ext>
                  </a:extLst>
                </p:cNvPr>
                <p:cNvSpPr/>
                <p:nvPr/>
              </p:nvSpPr>
              <p:spPr>
                <a:xfrm>
                  <a:off x="5847089" y="3545871"/>
                  <a:ext cx="81668" cy="339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668" h="33981" extrusionOk="0">
                      <a:moveTo>
                        <a:pt x="79651" y="0"/>
                      </a:moveTo>
                      <a:cubicBezTo>
                        <a:pt x="75841" y="6477"/>
                        <a:pt x="87080" y="6858"/>
                        <a:pt x="51362" y="26765"/>
                      </a:cubicBezTo>
                      <a:cubicBezTo>
                        <a:pt x="35646" y="35528"/>
                        <a:pt x="-1026" y="24384"/>
                        <a:pt x="22" y="26575"/>
                      </a:cubicBezTo>
                      <a:cubicBezTo>
                        <a:pt x="3165" y="33718"/>
                        <a:pt x="35550" y="37529"/>
                        <a:pt x="53838" y="29432"/>
                      </a:cubicBezTo>
                      <a:cubicBezTo>
                        <a:pt x="72126" y="21241"/>
                        <a:pt x="84318" y="8954"/>
                        <a:pt x="81175" y="1810"/>
                      </a:cubicBezTo>
                      <a:cubicBezTo>
                        <a:pt x="80889" y="1143"/>
                        <a:pt x="80318" y="571"/>
                        <a:pt x="79746" y="0"/>
                      </a:cubicBezTo>
                      <a:close/>
                    </a:path>
                  </a:pathLst>
                </a:custGeom>
                <a:solidFill>
                  <a:srgbClr val="EFC5A3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27" name="Google Shape;1550;p40">
                <a:extLst>
                  <a:ext uri="{FF2B5EF4-FFF2-40B4-BE49-F238E27FC236}">
                    <a16:creationId xmlns:a16="http://schemas.microsoft.com/office/drawing/2014/main" id="{93CB556C-C030-2932-E0F0-AD01DA72FE3E}"/>
                  </a:ext>
                </a:extLst>
              </p:cNvPr>
              <p:cNvGrpSpPr/>
              <p:nvPr/>
            </p:nvGrpSpPr>
            <p:grpSpPr>
              <a:xfrm>
                <a:off x="5840345" y="3479277"/>
                <a:ext cx="104419" cy="92082"/>
                <a:chOff x="5840345" y="3479277"/>
                <a:chExt cx="104419" cy="92082"/>
              </a:xfrm>
            </p:grpSpPr>
            <p:sp>
              <p:nvSpPr>
                <p:cNvPr id="234" name="Google Shape;1551;p40">
                  <a:extLst>
                    <a:ext uri="{FF2B5EF4-FFF2-40B4-BE49-F238E27FC236}">
                      <a16:creationId xmlns:a16="http://schemas.microsoft.com/office/drawing/2014/main" id="{30DCF552-9E96-5A14-4459-FD5576C9D568}"/>
                    </a:ext>
                  </a:extLst>
                </p:cNvPr>
                <p:cNvSpPr/>
                <p:nvPr/>
              </p:nvSpPr>
              <p:spPr>
                <a:xfrm>
                  <a:off x="5848518" y="3479277"/>
                  <a:ext cx="96246" cy="876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246" h="87611" extrusionOk="0">
                      <a:moveTo>
                        <a:pt x="94415" y="2586"/>
                      </a:moveTo>
                      <a:cubicBezTo>
                        <a:pt x="101654" y="10682"/>
                        <a:pt x="86795" y="35733"/>
                        <a:pt x="61173" y="58498"/>
                      </a:cubicBezTo>
                      <a:cubicBezTo>
                        <a:pt x="35645" y="81263"/>
                        <a:pt x="9071" y="93169"/>
                        <a:pt x="1832" y="85073"/>
                      </a:cubicBezTo>
                      <a:cubicBezTo>
                        <a:pt x="-5407" y="76976"/>
                        <a:pt x="9452" y="51926"/>
                        <a:pt x="35074" y="29161"/>
                      </a:cubicBezTo>
                      <a:cubicBezTo>
                        <a:pt x="60601" y="6396"/>
                        <a:pt x="87176" y="-5510"/>
                        <a:pt x="94415" y="2491"/>
                      </a:cubicBezTo>
                      <a:close/>
                    </a:path>
                  </a:pathLst>
                </a:custGeom>
                <a:solidFill>
                  <a:srgbClr val="EFC5A3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5" name="Google Shape;1552;p40">
                  <a:extLst>
                    <a:ext uri="{FF2B5EF4-FFF2-40B4-BE49-F238E27FC236}">
                      <a16:creationId xmlns:a16="http://schemas.microsoft.com/office/drawing/2014/main" id="{4C457219-EDE9-4E67-E1F9-B194049E9E49}"/>
                    </a:ext>
                  </a:extLst>
                </p:cNvPr>
                <p:cNvSpPr/>
                <p:nvPr/>
              </p:nvSpPr>
              <p:spPr>
                <a:xfrm>
                  <a:off x="5840345" y="3483483"/>
                  <a:ext cx="104257" cy="878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257" h="87876" extrusionOk="0">
                      <a:moveTo>
                        <a:pt x="69441" y="44577"/>
                      </a:moveTo>
                      <a:cubicBezTo>
                        <a:pt x="43914" y="67342"/>
                        <a:pt x="-472" y="84296"/>
                        <a:pt x="4" y="87535"/>
                      </a:cubicBezTo>
                      <a:cubicBezTo>
                        <a:pt x="385" y="90392"/>
                        <a:pt x="46295" y="74962"/>
                        <a:pt x="69441" y="54388"/>
                      </a:cubicBezTo>
                      <a:cubicBezTo>
                        <a:pt x="93730" y="32766"/>
                        <a:pt x="108112" y="9239"/>
                        <a:pt x="103350" y="0"/>
                      </a:cubicBezTo>
                      <a:cubicBezTo>
                        <a:pt x="99921" y="11525"/>
                        <a:pt x="87443" y="28575"/>
                        <a:pt x="69441" y="44672"/>
                      </a:cubicBezTo>
                      <a:close/>
                    </a:path>
                  </a:pathLst>
                </a:custGeom>
                <a:solidFill>
                  <a:srgbClr val="EFC5A3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28" name="Google Shape;1553;p40">
                <a:extLst>
                  <a:ext uri="{FF2B5EF4-FFF2-40B4-BE49-F238E27FC236}">
                    <a16:creationId xmlns:a16="http://schemas.microsoft.com/office/drawing/2014/main" id="{81A6AF67-68A3-ABFF-12AC-94E33347917E}"/>
                  </a:ext>
                </a:extLst>
              </p:cNvPr>
              <p:cNvGrpSpPr/>
              <p:nvPr/>
            </p:nvGrpSpPr>
            <p:grpSpPr>
              <a:xfrm>
                <a:off x="5823467" y="3463085"/>
                <a:ext cx="96152" cy="91552"/>
                <a:chOff x="5823467" y="3463085"/>
                <a:chExt cx="96152" cy="91552"/>
              </a:xfrm>
            </p:grpSpPr>
            <p:sp>
              <p:nvSpPr>
                <p:cNvPr id="232" name="Google Shape;1554;p40">
                  <a:extLst>
                    <a:ext uri="{FF2B5EF4-FFF2-40B4-BE49-F238E27FC236}">
                      <a16:creationId xmlns:a16="http://schemas.microsoft.com/office/drawing/2014/main" id="{83CA1CB2-0323-19CA-1CFA-6ABCD9EB45A7}"/>
                    </a:ext>
                  </a:extLst>
                </p:cNvPr>
                <p:cNvSpPr/>
                <p:nvPr/>
              </p:nvSpPr>
              <p:spPr>
                <a:xfrm>
                  <a:off x="5823467" y="3463085"/>
                  <a:ext cx="96118" cy="875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118" h="87563" extrusionOk="0">
                      <a:moveTo>
                        <a:pt x="94319" y="2491"/>
                      </a:moveTo>
                      <a:cubicBezTo>
                        <a:pt x="101463" y="10587"/>
                        <a:pt x="86700" y="35638"/>
                        <a:pt x="61172" y="58403"/>
                      </a:cubicBezTo>
                      <a:cubicBezTo>
                        <a:pt x="35646" y="81167"/>
                        <a:pt x="9071" y="93074"/>
                        <a:pt x="1832" y="85072"/>
                      </a:cubicBezTo>
                      <a:cubicBezTo>
                        <a:pt x="-5407" y="76976"/>
                        <a:pt x="9452" y="51926"/>
                        <a:pt x="35074" y="29161"/>
                      </a:cubicBezTo>
                      <a:cubicBezTo>
                        <a:pt x="60601" y="6396"/>
                        <a:pt x="87176" y="-5510"/>
                        <a:pt x="94415" y="2491"/>
                      </a:cubicBezTo>
                      <a:close/>
                    </a:path>
                  </a:pathLst>
                </a:custGeom>
                <a:solidFill>
                  <a:srgbClr val="EFC5A3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3" name="Google Shape;1555;p40">
                  <a:extLst>
                    <a:ext uri="{FF2B5EF4-FFF2-40B4-BE49-F238E27FC236}">
                      <a16:creationId xmlns:a16="http://schemas.microsoft.com/office/drawing/2014/main" id="{F3F65B34-F948-E9E6-75F8-CDC331CFA92A}"/>
                    </a:ext>
                  </a:extLst>
                </p:cNvPr>
                <p:cNvSpPr/>
                <p:nvPr/>
              </p:nvSpPr>
              <p:spPr>
                <a:xfrm>
                  <a:off x="5823815" y="3465429"/>
                  <a:ext cx="95804" cy="892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804" h="89208" extrusionOk="0">
                      <a:moveTo>
                        <a:pt x="93972" y="147"/>
                      </a:moveTo>
                      <a:cubicBezTo>
                        <a:pt x="92257" y="-1758"/>
                        <a:pt x="97020" y="14910"/>
                        <a:pt x="59777" y="49962"/>
                      </a:cubicBezTo>
                      <a:cubicBezTo>
                        <a:pt x="28726" y="79204"/>
                        <a:pt x="-1469" y="85395"/>
                        <a:pt x="55" y="87110"/>
                      </a:cubicBezTo>
                      <a:cubicBezTo>
                        <a:pt x="7294" y="95206"/>
                        <a:pt x="35203" y="78823"/>
                        <a:pt x="60825" y="56058"/>
                      </a:cubicBezTo>
                      <a:cubicBezTo>
                        <a:pt x="86352" y="33294"/>
                        <a:pt x="101211" y="8243"/>
                        <a:pt x="93972" y="147"/>
                      </a:cubicBezTo>
                      <a:close/>
                    </a:path>
                  </a:pathLst>
                </a:custGeom>
                <a:solidFill>
                  <a:srgbClr val="EFC5A3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29" name="Google Shape;1556;p40">
                <a:extLst>
                  <a:ext uri="{FF2B5EF4-FFF2-40B4-BE49-F238E27FC236}">
                    <a16:creationId xmlns:a16="http://schemas.microsoft.com/office/drawing/2014/main" id="{0AC16D6E-870D-C25E-B3AD-F4757FCFBBFF}"/>
                  </a:ext>
                </a:extLst>
              </p:cNvPr>
              <p:cNvGrpSpPr/>
              <p:nvPr/>
            </p:nvGrpSpPr>
            <p:grpSpPr>
              <a:xfrm>
                <a:off x="5811661" y="3444877"/>
                <a:ext cx="89064" cy="80360"/>
                <a:chOff x="5811661" y="3444877"/>
                <a:chExt cx="89064" cy="80360"/>
              </a:xfrm>
            </p:grpSpPr>
            <p:sp>
              <p:nvSpPr>
                <p:cNvPr id="230" name="Google Shape;1557;p40">
                  <a:extLst>
                    <a:ext uri="{FF2B5EF4-FFF2-40B4-BE49-F238E27FC236}">
                      <a16:creationId xmlns:a16="http://schemas.microsoft.com/office/drawing/2014/main" id="{07D3E351-48CD-0630-4F56-280BF33EFB49}"/>
                    </a:ext>
                  </a:extLst>
                </p:cNvPr>
                <p:cNvSpPr/>
                <p:nvPr/>
              </p:nvSpPr>
              <p:spPr>
                <a:xfrm>
                  <a:off x="5811661" y="3444877"/>
                  <a:ext cx="88968" cy="803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968" h="80360" extrusionOk="0">
                      <a:moveTo>
                        <a:pt x="87933" y="1458"/>
                      </a:moveTo>
                      <a:cubicBezTo>
                        <a:pt x="93171" y="7363"/>
                        <a:pt x="78027" y="29557"/>
                        <a:pt x="54024" y="50893"/>
                      </a:cubicBezTo>
                      <a:cubicBezTo>
                        <a:pt x="30021" y="72324"/>
                        <a:pt x="6303" y="84802"/>
                        <a:pt x="1065" y="78896"/>
                      </a:cubicBezTo>
                      <a:cubicBezTo>
                        <a:pt x="-4269" y="72991"/>
                        <a:pt x="10971" y="50893"/>
                        <a:pt x="34878" y="29461"/>
                      </a:cubicBezTo>
                      <a:cubicBezTo>
                        <a:pt x="58881" y="8125"/>
                        <a:pt x="82599" y="-4448"/>
                        <a:pt x="87837" y="1458"/>
                      </a:cubicBezTo>
                      <a:close/>
                    </a:path>
                  </a:pathLst>
                </a:custGeom>
                <a:solidFill>
                  <a:srgbClr val="EFC5A3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1" name="Google Shape;1558;p40">
                  <a:extLst>
                    <a:ext uri="{FF2B5EF4-FFF2-40B4-BE49-F238E27FC236}">
                      <a16:creationId xmlns:a16="http://schemas.microsoft.com/office/drawing/2014/main" id="{35B001FF-2CDE-AAD8-4C80-0FAF28FA6104}"/>
                    </a:ext>
                  </a:extLst>
                </p:cNvPr>
                <p:cNvSpPr/>
                <p:nvPr/>
              </p:nvSpPr>
              <p:spPr>
                <a:xfrm>
                  <a:off x="5812768" y="3446049"/>
                  <a:ext cx="87957" cy="791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957" h="79188" extrusionOk="0">
                      <a:moveTo>
                        <a:pt x="86827" y="286"/>
                      </a:moveTo>
                      <a:cubicBezTo>
                        <a:pt x="86827" y="286"/>
                        <a:pt x="86350" y="95"/>
                        <a:pt x="86160" y="0"/>
                      </a:cubicBezTo>
                      <a:cubicBezTo>
                        <a:pt x="81969" y="9906"/>
                        <a:pt x="88446" y="9620"/>
                        <a:pt x="55585" y="43148"/>
                      </a:cubicBezTo>
                      <a:cubicBezTo>
                        <a:pt x="33772" y="65437"/>
                        <a:pt x="-1565" y="76010"/>
                        <a:pt x="54" y="77724"/>
                      </a:cubicBezTo>
                      <a:cubicBezTo>
                        <a:pt x="5293" y="83630"/>
                        <a:pt x="29010" y="71152"/>
                        <a:pt x="53013" y="49721"/>
                      </a:cubicBezTo>
                      <a:cubicBezTo>
                        <a:pt x="77016" y="28385"/>
                        <a:pt x="92160" y="6191"/>
                        <a:pt x="86922" y="286"/>
                      </a:cubicBezTo>
                      <a:close/>
                    </a:path>
                  </a:pathLst>
                </a:custGeom>
                <a:solidFill>
                  <a:srgbClr val="EFC5A3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44" name="Google Shape;1559;p40">
              <a:extLst>
                <a:ext uri="{FF2B5EF4-FFF2-40B4-BE49-F238E27FC236}">
                  <a16:creationId xmlns:a16="http://schemas.microsoft.com/office/drawing/2014/main" id="{2D8DE137-5CA0-011E-7CE0-F28242DEB440}"/>
                </a:ext>
              </a:extLst>
            </p:cNvPr>
            <p:cNvGrpSpPr/>
            <p:nvPr/>
          </p:nvGrpSpPr>
          <p:grpSpPr>
            <a:xfrm>
              <a:off x="6097741" y="2555383"/>
              <a:ext cx="168482" cy="54540"/>
              <a:chOff x="5827204" y="3394491"/>
              <a:chExt cx="143707" cy="46520"/>
            </a:xfrm>
          </p:grpSpPr>
          <p:sp>
            <p:nvSpPr>
              <p:cNvPr id="224" name="Google Shape;1560;p40">
                <a:extLst>
                  <a:ext uri="{FF2B5EF4-FFF2-40B4-BE49-F238E27FC236}">
                    <a16:creationId xmlns:a16="http://schemas.microsoft.com/office/drawing/2014/main" id="{A29C1D11-01EB-F7FF-954F-0C3EB0A58E74}"/>
                  </a:ext>
                </a:extLst>
              </p:cNvPr>
              <p:cNvSpPr/>
              <p:nvPr/>
            </p:nvSpPr>
            <p:spPr>
              <a:xfrm>
                <a:off x="5827204" y="3394491"/>
                <a:ext cx="143707" cy="38718"/>
              </a:xfrm>
              <a:custGeom>
                <a:avLst/>
                <a:gdLst/>
                <a:ahLst/>
                <a:cxnLst/>
                <a:rect l="l" t="t" r="r" b="b"/>
                <a:pathLst>
                  <a:path w="143707" h="38718" extrusionOk="0">
                    <a:moveTo>
                      <a:pt x="95" y="21840"/>
                    </a:moveTo>
                    <a:cubicBezTo>
                      <a:pt x="-571" y="15268"/>
                      <a:pt x="30480" y="6505"/>
                      <a:pt x="69533" y="2218"/>
                    </a:cubicBezTo>
                    <a:cubicBezTo>
                      <a:pt x="108585" y="-1973"/>
                      <a:pt x="140875" y="-68"/>
                      <a:pt x="141542" y="6600"/>
                    </a:cubicBezTo>
                    <a:cubicBezTo>
                      <a:pt x="142304" y="13172"/>
                      <a:pt x="153829" y="33746"/>
                      <a:pt x="114776" y="37937"/>
                    </a:cubicBezTo>
                    <a:cubicBezTo>
                      <a:pt x="75724" y="42128"/>
                      <a:pt x="762" y="28412"/>
                      <a:pt x="0" y="21840"/>
                    </a:cubicBezTo>
                    <a:close/>
                  </a:path>
                </a:pathLst>
              </a:custGeom>
              <a:solidFill>
                <a:srgbClr val="EFC5A3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5" name="Google Shape;1561;p40">
                <a:extLst>
                  <a:ext uri="{FF2B5EF4-FFF2-40B4-BE49-F238E27FC236}">
                    <a16:creationId xmlns:a16="http://schemas.microsoft.com/office/drawing/2014/main" id="{858AE4C3-3102-87D8-DC00-18CB1DC0CCF2}"/>
                  </a:ext>
                </a:extLst>
              </p:cNvPr>
              <p:cNvSpPr/>
              <p:nvPr/>
            </p:nvSpPr>
            <p:spPr>
              <a:xfrm>
                <a:off x="5827299" y="3414331"/>
                <a:ext cx="139748" cy="26680"/>
              </a:xfrm>
              <a:custGeom>
                <a:avLst/>
                <a:gdLst/>
                <a:ahLst/>
                <a:cxnLst/>
                <a:rect l="l" t="t" r="r" b="b"/>
                <a:pathLst>
                  <a:path w="139748" h="26680" extrusionOk="0">
                    <a:moveTo>
                      <a:pt x="139732" y="24860"/>
                    </a:moveTo>
                    <a:cubicBezTo>
                      <a:pt x="139446" y="21812"/>
                      <a:pt x="127349" y="7810"/>
                      <a:pt x="94012" y="11430"/>
                    </a:cubicBezTo>
                    <a:cubicBezTo>
                      <a:pt x="67532" y="14288"/>
                      <a:pt x="25908" y="5810"/>
                      <a:pt x="762" y="0"/>
                    </a:cubicBezTo>
                    <a:cubicBezTo>
                      <a:pt x="286" y="667"/>
                      <a:pt x="0" y="1333"/>
                      <a:pt x="0" y="2000"/>
                    </a:cubicBezTo>
                    <a:cubicBezTo>
                      <a:pt x="667" y="8572"/>
                      <a:pt x="75629" y="22288"/>
                      <a:pt x="114776" y="18097"/>
                    </a:cubicBezTo>
                    <a:cubicBezTo>
                      <a:pt x="114776" y="18097"/>
                      <a:pt x="140494" y="31432"/>
                      <a:pt x="139732" y="24860"/>
                    </a:cubicBezTo>
                    <a:close/>
                  </a:path>
                </a:pathLst>
              </a:custGeom>
              <a:solidFill>
                <a:srgbClr val="EFC5A3">
                  <a:alpha val="49800"/>
                </a:srgbClr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5" name="Google Shape;1562;p40">
              <a:extLst>
                <a:ext uri="{FF2B5EF4-FFF2-40B4-BE49-F238E27FC236}">
                  <a16:creationId xmlns:a16="http://schemas.microsoft.com/office/drawing/2014/main" id="{92DF7EE5-3A33-9B6F-DA70-02EB0BEB2B8C}"/>
                </a:ext>
              </a:extLst>
            </p:cNvPr>
            <p:cNvGrpSpPr/>
            <p:nvPr/>
          </p:nvGrpSpPr>
          <p:grpSpPr>
            <a:xfrm>
              <a:off x="6928106" y="1615686"/>
              <a:ext cx="705177" cy="913016"/>
              <a:chOff x="6535465" y="2592975"/>
              <a:chExt cx="601482" cy="778758"/>
            </a:xfrm>
          </p:grpSpPr>
          <p:sp>
            <p:nvSpPr>
              <p:cNvPr id="222" name="Google Shape;1563;p40">
                <a:extLst>
                  <a:ext uri="{FF2B5EF4-FFF2-40B4-BE49-F238E27FC236}">
                    <a16:creationId xmlns:a16="http://schemas.microsoft.com/office/drawing/2014/main" id="{6ECC6111-DDE5-F99C-3155-F5D91CB48CB1}"/>
                  </a:ext>
                </a:extLst>
              </p:cNvPr>
              <p:cNvSpPr/>
              <p:nvPr/>
            </p:nvSpPr>
            <p:spPr>
              <a:xfrm>
                <a:off x="6535465" y="2592975"/>
                <a:ext cx="601482" cy="778758"/>
              </a:xfrm>
              <a:custGeom>
                <a:avLst/>
                <a:gdLst/>
                <a:ahLst/>
                <a:cxnLst/>
                <a:rect l="l" t="t" r="r" b="b"/>
                <a:pathLst>
                  <a:path w="601482" h="778758" extrusionOk="0">
                    <a:moveTo>
                      <a:pt x="555707" y="758872"/>
                    </a:moveTo>
                    <a:cubicBezTo>
                      <a:pt x="552182" y="758872"/>
                      <a:pt x="548658" y="757920"/>
                      <a:pt x="545515" y="756015"/>
                    </a:cubicBezTo>
                    <a:cubicBezTo>
                      <a:pt x="196042" y="541226"/>
                      <a:pt x="-2173" y="34591"/>
                      <a:pt x="18" y="14398"/>
                    </a:cubicBezTo>
                    <a:cubicBezTo>
                      <a:pt x="1637" y="-271"/>
                      <a:pt x="34213" y="-4366"/>
                      <a:pt x="35546" y="5064"/>
                    </a:cubicBezTo>
                    <a:cubicBezTo>
                      <a:pt x="47643" y="52879"/>
                      <a:pt x="233476" y="527891"/>
                      <a:pt x="555516" y="725820"/>
                    </a:cubicBezTo>
                    <a:cubicBezTo>
                      <a:pt x="564660" y="731440"/>
                      <a:pt x="606665" y="768588"/>
                      <a:pt x="600950" y="777827"/>
                    </a:cubicBezTo>
                    <a:cubicBezTo>
                      <a:pt x="597235" y="783828"/>
                      <a:pt x="562184" y="758872"/>
                      <a:pt x="555611" y="758872"/>
                    </a:cubicBezTo>
                    <a:close/>
                  </a:path>
                </a:pathLst>
              </a:custGeom>
              <a:solidFill>
                <a:srgbClr val="BA8057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3" name="Google Shape;1564;p40">
                <a:extLst>
                  <a:ext uri="{FF2B5EF4-FFF2-40B4-BE49-F238E27FC236}">
                    <a16:creationId xmlns:a16="http://schemas.microsoft.com/office/drawing/2014/main" id="{930FBA17-71CF-7682-D1F3-86B3BD35315B}"/>
                  </a:ext>
                </a:extLst>
              </p:cNvPr>
              <p:cNvSpPr/>
              <p:nvPr/>
            </p:nvSpPr>
            <p:spPr>
              <a:xfrm>
                <a:off x="6595586" y="2753487"/>
                <a:ext cx="541312" cy="618246"/>
              </a:xfrm>
              <a:custGeom>
                <a:avLst/>
                <a:gdLst/>
                <a:ahLst/>
                <a:cxnLst/>
                <a:rect l="l" t="t" r="r" b="b"/>
                <a:pathLst>
                  <a:path w="541312" h="618246" extrusionOk="0">
                    <a:moveTo>
                      <a:pt x="500348" y="588074"/>
                    </a:moveTo>
                    <a:cubicBezTo>
                      <a:pt x="488442" y="582359"/>
                      <a:pt x="480346" y="559403"/>
                      <a:pt x="476059" y="559403"/>
                    </a:cubicBezTo>
                    <a:cubicBezTo>
                      <a:pt x="472535" y="559403"/>
                      <a:pt x="469106" y="558451"/>
                      <a:pt x="465868" y="556546"/>
                    </a:cubicBezTo>
                    <a:cubicBezTo>
                      <a:pt x="248507" y="423005"/>
                      <a:pt x="89249" y="174022"/>
                      <a:pt x="0" y="0"/>
                    </a:cubicBezTo>
                    <a:cubicBezTo>
                      <a:pt x="84487" y="173736"/>
                      <a:pt x="251174" y="451580"/>
                      <a:pt x="485394" y="595503"/>
                    </a:cubicBezTo>
                    <a:cubicBezTo>
                      <a:pt x="488537" y="597503"/>
                      <a:pt x="492061" y="598360"/>
                      <a:pt x="495586" y="598360"/>
                    </a:cubicBezTo>
                    <a:cubicBezTo>
                      <a:pt x="502158" y="598360"/>
                      <a:pt x="537210" y="623316"/>
                      <a:pt x="540925" y="617315"/>
                    </a:cubicBezTo>
                    <a:cubicBezTo>
                      <a:pt x="545021" y="610552"/>
                      <a:pt x="515684" y="601409"/>
                      <a:pt x="500348" y="588074"/>
                    </a:cubicBezTo>
                    <a:close/>
                  </a:path>
                </a:pathLst>
              </a:custGeom>
              <a:solidFill>
                <a:srgbClr val="BA8057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6" name="Google Shape;1565;p40">
              <a:extLst>
                <a:ext uri="{FF2B5EF4-FFF2-40B4-BE49-F238E27FC236}">
                  <a16:creationId xmlns:a16="http://schemas.microsoft.com/office/drawing/2014/main" id="{5CEE5110-90EC-988D-E058-8E8428E3E379}"/>
                </a:ext>
              </a:extLst>
            </p:cNvPr>
            <p:cNvSpPr/>
            <p:nvPr/>
          </p:nvSpPr>
          <p:spPr>
            <a:xfrm>
              <a:off x="6161736" y="2766257"/>
              <a:ext cx="167430" cy="478780"/>
            </a:xfrm>
            <a:custGeom>
              <a:avLst/>
              <a:gdLst/>
              <a:ahLst/>
              <a:cxnLst/>
              <a:rect l="l" t="t" r="r" b="b"/>
              <a:pathLst>
                <a:path w="142810" h="408376" extrusionOk="0">
                  <a:moveTo>
                    <a:pt x="120485" y="168778"/>
                  </a:moveTo>
                  <a:cubicBezTo>
                    <a:pt x="145917" y="280316"/>
                    <a:pt x="151156" y="432335"/>
                    <a:pt x="128200" y="405189"/>
                  </a:cubicBezTo>
                  <a:cubicBezTo>
                    <a:pt x="103816" y="376328"/>
                    <a:pt x="60287" y="293556"/>
                    <a:pt x="34474" y="197830"/>
                  </a:cubicBezTo>
                  <a:cubicBezTo>
                    <a:pt x="661" y="72290"/>
                    <a:pt x="-22961" y="12568"/>
                    <a:pt x="36189" y="1329"/>
                  </a:cubicBezTo>
                  <a:cubicBezTo>
                    <a:pt x="98292" y="-10482"/>
                    <a:pt x="95053" y="57336"/>
                    <a:pt x="120485" y="168874"/>
                  </a:cubicBezTo>
                  <a:close/>
                </a:path>
              </a:pathLst>
            </a:custGeom>
            <a:solidFill>
              <a:srgbClr val="F9B234"/>
            </a:solidFill>
            <a:ln>
              <a:noFill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" name="Google Shape;1566;p40">
              <a:extLst>
                <a:ext uri="{FF2B5EF4-FFF2-40B4-BE49-F238E27FC236}">
                  <a16:creationId xmlns:a16="http://schemas.microsoft.com/office/drawing/2014/main" id="{CCD91069-214E-B485-617A-F5078344107F}"/>
                </a:ext>
              </a:extLst>
            </p:cNvPr>
            <p:cNvSpPr/>
            <p:nvPr/>
          </p:nvSpPr>
          <p:spPr>
            <a:xfrm>
              <a:off x="6192103" y="2883618"/>
              <a:ext cx="80515" cy="23897"/>
            </a:xfrm>
            <a:custGeom>
              <a:avLst/>
              <a:gdLst/>
              <a:ahLst/>
              <a:cxnLst/>
              <a:rect l="l" t="t" r="r" b="b"/>
              <a:pathLst>
                <a:path w="68675" h="20383" extrusionOk="0">
                  <a:moveTo>
                    <a:pt x="95" y="18193"/>
                  </a:moveTo>
                  <a:cubicBezTo>
                    <a:pt x="11906" y="14097"/>
                    <a:pt x="23241" y="11716"/>
                    <a:pt x="34576" y="8954"/>
                  </a:cubicBezTo>
                  <a:lnTo>
                    <a:pt x="51435" y="4858"/>
                  </a:lnTo>
                  <a:lnTo>
                    <a:pt x="68675" y="0"/>
                  </a:lnTo>
                  <a:cubicBezTo>
                    <a:pt x="60770" y="10001"/>
                    <a:pt x="48578" y="15335"/>
                    <a:pt x="36671" y="18193"/>
                  </a:cubicBezTo>
                  <a:cubicBezTo>
                    <a:pt x="30671" y="19526"/>
                    <a:pt x="24479" y="20383"/>
                    <a:pt x="18383" y="20383"/>
                  </a:cubicBezTo>
                  <a:cubicBezTo>
                    <a:pt x="12287" y="20383"/>
                    <a:pt x="6096" y="20002"/>
                    <a:pt x="0" y="18097"/>
                  </a:cubicBezTo>
                  <a:close/>
                </a:path>
              </a:pathLst>
            </a:custGeom>
            <a:solidFill>
              <a:srgbClr val="191919">
                <a:alpha val="20000"/>
              </a:srgbClr>
            </a:solidFill>
            <a:ln>
              <a:noFill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1567;p40">
              <a:extLst>
                <a:ext uri="{FF2B5EF4-FFF2-40B4-BE49-F238E27FC236}">
                  <a16:creationId xmlns:a16="http://schemas.microsoft.com/office/drawing/2014/main" id="{DED70142-31E6-8FA4-04CB-F35BFCD6E4B8}"/>
                </a:ext>
              </a:extLst>
            </p:cNvPr>
            <p:cNvSpPr/>
            <p:nvPr/>
          </p:nvSpPr>
          <p:spPr>
            <a:xfrm>
              <a:off x="6209636" y="2940347"/>
              <a:ext cx="80515" cy="23897"/>
            </a:xfrm>
            <a:custGeom>
              <a:avLst/>
              <a:gdLst/>
              <a:ahLst/>
              <a:cxnLst/>
              <a:rect l="l" t="t" r="r" b="b"/>
              <a:pathLst>
                <a:path w="68675" h="20383" extrusionOk="0">
                  <a:moveTo>
                    <a:pt x="95" y="18193"/>
                  </a:moveTo>
                  <a:cubicBezTo>
                    <a:pt x="11906" y="14097"/>
                    <a:pt x="23241" y="11716"/>
                    <a:pt x="34576" y="8953"/>
                  </a:cubicBezTo>
                  <a:lnTo>
                    <a:pt x="51435" y="4858"/>
                  </a:lnTo>
                  <a:lnTo>
                    <a:pt x="68675" y="0"/>
                  </a:lnTo>
                  <a:cubicBezTo>
                    <a:pt x="60769" y="10001"/>
                    <a:pt x="48577" y="15335"/>
                    <a:pt x="36671" y="18193"/>
                  </a:cubicBezTo>
                  <a:cubicBezTo>
                    <a:pt x="30671" y="19526"/>
                    <a:pt x="24479" y="20383"/>
                    <a:pt x="18383" y="20383"/>
                  </a:cubicBezTo>
                  <a:cubicBezTo>
                    <a:pt x="12287" y="20383"/>
                    <a:pt x="6096" y="20002"/>
                    <a:pt x="0" y="18097"/>
                  </a:cubicBezTo>
                  <a:close/>
                </a:path>
              </a:pathLst>
            </a:custGeom>
            <a:solidFill>
              <a:srgbClr val="191919">
                <a:alpha val="20000"/>
              </a:srgbClr>
            </a:solidFill>
            <a:ln>
              <a:noFill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" name="Google Shape;1568;p40">
              <a:extLst>
                <a:ext uri="{FF2B5EF4-FFF2-40B4-BE49-F238E27FC236}">
                  <a16:creationId xmlns:a16="http://schemas.microsoft.com/office/drawing/2014/main" id="{80F5FF62-EEBE-FFC3-927D-406865EBEA17}"/>
                </a:ext>
              </a:extLst>
            </p:cNvPr>
            <p:cNvSpPr/>
            <p:nvPr/>
          </p:nvSpPr>
          <p:spPr>
            <a:xfrm>
              <a:off x="6234538" y="2996294"/>
              <a:ext cx="65439" cy="20334"/>
            </a:xfrm>
            <a:custGeom>
              <a:avLst/>
              <a:gdLst/>
              <a:ahLst/>
              <a:cxnLst/>
              <a:rect l="l" t="t" r="r" b="b"/>
              <a:pathLst>
                <a:path w="55816" h="17344" extrusionOk="0">
                  <a:moveTo>
                    <a:pt x="95" y="14764"/>
                  </a:moveTo>
                  <a:cubicBezTo>
                    <a:pt x="9620" y="10763"/>
                    <a:pt x="18764" y="8668"/>
                    <a:pt x="27908" y="6382"/>
                  </a:cubicBezTo>
                  <a:lnTo>
                    <a:pt x="55817" y="0"/>
                  </a:lnTo>
                  <a:cubicBezTo>
                    <a:pt x="49721" y="8668"/>
                    <a:pt x="39719" y="13240"/>
                    <a:pt x="30004" y="15716"/>
                  </a:cubicBezTo>
                  <a:cubicBezTo>
                    <a:pt x="25051" y="16764"/>
                    <a:pt x="20098" y="17431"/>
                    <a:pt x="15050" y="17335"/>
                  </a:cubicBezTo>
                  <a:cubicBezTo>
                    <a:pt x="10001" y="17335"/>
                    <a:pt x="4953" y="16669"/>
                    <a:pt x="0" y="14764"/>
                  </a:cubicBezTo>
                  <a:close/>
                </a:path>
              </a:pathLst>
            </a:custGeom>
            <a:solidFill>
              <a:srgbClr val="191919">
                <a:alpha val="20000"/>
              </a:srgbClr>
            </a:solidFill>
            <a:ln>
              <a:noFill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" name="Google Shape;1569;p40">
              <a:extLst>
                <a:ext uri="{FF2B5EF4-FFF2-40B4-BE49-F238E27FC236}">
                  <a16:creationId xmlns:a16="http://schemas.microsoft.com/office/drawing/2014/main" id="{96F0EDC0-1331-E46C-7784-53118744DD9D}"/>
                </a:ext>
              </a:extLst>
            </p:cNvPr>
            <p:cNvSpPr/>
            <p:nvPr/>
          </p:nvSpPr>
          <p:spPr>
            <a:xfrm>
              <a:off x="6254527" y="3052687"/>
              <a:ext cx="42434" cy="16911"/>
            </a:xfrm>
            <a:custGeom>
              <a:avLst/>
              <a:gdLst/>
              <a:ahLst/>
              <a:cxnLst/>
              <a:rect l="l" t="t" r="r" b="b"/>
              <a:pathLst>
                <a:path w="36194" h="14424" extrusionOk="0">
                  <a:moveTo>
                    <a:pt x="95" y="11525"/>
                  </a:moveTo>
                  <a:cubicBezTo>
                    <a:pt x="6382" y="7620"/>
                    <a:pt x="12097" y="5905"/>
                    <a:pt x="17812" y="4096"/>
                  </a:cubicBezTo>
                  <a:cubicBezTo>
                    <a:pt x="20669" y="3334"/>
                    <a:pt x="23527" y="2476"/>
                    <a:pt x="26479" y="1905"/>
                  </a:cubicBezTo>
                  <a:cubicBezTo>
                    <a:pt x="29432" y="1238"/>
                    <a:pt x="32385" y="571"/>
                    <a:pt x="36195" y="0"/>
                  </a:cubicBezTo>
                  <a:cubicBezTo>
                    <a:pt x="33623" y="7144"/>
                    <a:pt x="26860" y="11239"/>
                    <a:pt x="20383" y="13240"/>
                  </a:cubicBezTo>
                  <a:cubicBezTo>
                    <a:pt x="13716" y="14954"/>
                    <a:pt x="6572" y="15145"/>
                    <a:pt x="0" y="11525"/>
                  </a:cubicBezTo>
                  <a:close/>
                </a:path>
              </a:pathLst>
            </a:custGeom>
            <a:solidFill>
              <a:srgbClr val="191919">
                <a:alpha val="20000"/>
              </a:srgbClr>
            </a:solidFill>
            <a:ln>
              <a:noFill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51" name="Google Shape;1570;p40">
              <a:extLst>
                <a:ext uri="{FF2B5EF4-FFF2-40B4-BE49-F238E27FC236}">
                  <a16:creationId xmlns:a16="http://schemas.microsoft.com/office/drawing/2014/main" id="{CB5930EF-D965-39F2-810B-088DEFD0D56C}"/>
                </a:ext>
              </a:extLst>
            </p:cNvPr>
            <p:cNvGrpSpPr/>
            <p:nvPr/>
          </p:nvGrpSpPr>
          <p:grpSpPr>
            <a:xfrm>
              <a:off x="7308591" y="2049434"/>
              <a:ext cx="445233" cy="513431"/>
              <a:chOff x="4954625" y="2244516"/>
              <a:chExt cx="379762" cy="437932"/>
            </a:xfrm>
          </p:grpSpPr>
          <p:grpSp>
            <p:nvGrpSpPr>
              <p:cNvPr id="206" name="Google Shape;1571;p40">
                <a:extLst>
                  <a:ext uri="{FF2B5EF4-FFF2-40B4-BE49-F238E27FC236}">
                    <a16:creationId xmlns:a16="http://schemas.microsoft.com/office/drawing/2014/main" id="{9DEB9B2E-7EC3-7F8C-7332-896028B73894}"/>
                  </a:ext>
                </a:extLst>
              </p:cNvPr>
              <p:cNvGrpSpPr/>
              <p:nvPr/>
            </p:nvGrpSpPr>
            <p:grpSpPr>
              <a:xfrm>
                <a:off x="4982342" y="2274329"/>
                <a:ext cx="209931" cy="240696"/>
                <a:chOff x="6887717" y="2992754"/>
                <a:chExt cx="209931" cy="240696"/>
              </a:xfrm>
            </p:grpSpPr>
            <p:sp>
              <p:nvSpPr>
                <p:cNvPr id="220" name="Google Shape;1572;p40">
                  <a:extLst>
                    <a:ext uri="{FF2B5EF4-FFF2-40B4-BE49-F238E27FC236}">
                      <a16:creationId xmlns:a16="http://schemas.microsoft.com/office/drawing/2014/main" id="{884790DB-0D6D-CA9C-8A7F-AB74B117DF09}"/>
                    </a:ext>
                  </a:extLst>
                </p:cNvPr>
                <p:cNvSpPr/>
                <p:nvPr/>
              </p:nvSpPr>
              <p:spPr>
                <a:xfrm>
                  <a:off x="6887717" y="2992754"/>
                  <a:ext cx="209835" cy="2406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9835" h="240696" extrusionOk="0">
                      <a:moveTo>
                        <a:pt x="209836" y="240697"/>
                      </a:moveTo>
                      <a:cubicBezTo>
                        <a:pt x="209836" y="240697"/>
                        <a:pt x="75438" y="182975"/>
                        <a:pt x="0" y="0"/>
                      </a:cubicBezTo>
                      <a:cubicBezTo>
                        <a:pt x="0" y="0"/>
                        <a:pt x="152210" y="112586"/>
                        <a:pt x="209836" y="240697"/>
                      </a:cubicBezTo>
                      <a:close/>
                    </a:path>
                  </a:pathLst>
                </a:custGeom>
                <a:solidFill>
                  <a:srgbClr val="769C25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1" name="Google Shape;1573;p40">
                  <a:extLst>
                    <a:ext uri="{FF2B5EF4-FFF2-40B4-BE49-F238E27FC236}">
                      <a16:creationId xmlns:a16="http://schemas.microsoft.com/office/drawing/2014/main" id="{0151CBA4-9303-4754-E549-AB6F48DF85D8}"/>
                    </a:ext>
                  </a:extLst>
                </p:cNvPr>
                <p:cNvSpPr/>
                <p:nvPr/>
              </p:nvSpPr>
              <p:spPr>
                <a:xfrm>
                  <a:off x="6887717" y="2992754"/>
                  <a:ext cx="209931" cy="2406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9931" h="240696" extrusionOk="0">
                      <a:moveTo>
                        <a:pt x="0" y="0"/>
                      </a:moveTo>
                      <a:cubicBezTo>
                        <a:pt x="762" y="2000"/>
                        <a:pt x="1619" y="3810"/>
                        <a:pt x="2477" y="5715"/>
                      </a:cubicBezTo>
                      <a:cubicBezTo>
                        <a:pt x="51530" y="50578"/>
                        <a:pt x="117062" y="112204"/>
                        <a:pt x="150781" y="187166"/>
                      </a:cubicBezTo>
                      <a:cubicBezTo>
                        <a:pt x="150781" y="187166"/>
                        <a:pt x="108871" y="161639"/>
                        <a:pt x="79343" y="133445"/>
                      </a:cubicBezTo>
                      <a:cubicBezTo>
                        <a:pt x="158305" y="222028"/>
                        <a:pt x="209931" y="240697"/>
                        <a:pt x="209931" y="240697"/>
                      </a:cubicBezTo>
                      <a:cubicBezTo>
                        <a:pt x="152305" y="112586"/>
                        <a:pt x="95" y="0"/>
                        <a:pt x="95" y="0"/>
                      </a:cubicBezTo>
                      <a:close/>
                    </a:path>
                  </a:pathLst>
                </a:custGeom>
                <a:solidFill>
                  <a:srgbClr val="769C25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07" name="Google Shape;1574;p40">
                <a:extLst>
                  <a:ext uri="{FF2B5EF4-FFF2-40B4-BE49-F238E27FC236}">
                    <a16:creationId xmlns:a16="http://schemas.microsoft.com/office/drawing/2014/main" id="{9BC71029-0120-D92C-FB41-5B0558D6FDD8}"/>
                  </a:ext>
                </a:extLst>
              </p:cNvPr>
              <p:cNvGrpSpPr/>
              <p:nvPr/>
            </p:nvGrpSpPr>
            <p:grpSpPr>
              <a:xfrm>
                <a:off x="5010917" y="2448161"/>
                <a:ext cx="191833" cy="80598"/>
                <a:chOff x="6916292" y="3166586"/>
                <a:chExt cx="191833" cy="80598"/>
              </a:xfrm>
            </p:grpSpPr>
            <p:sp>
              <p:nvSpPr>
                <p:cNvPr id="218" name="Google Shape;1575;p40">
                  <a:extLst>
                    <a:ext uri="{FF2B5EF4-FFF2-40B4-BE49-F238E27FC236}">
                      <a16:creationId xmlns:a16="http://schemas.microsoft.com/office/drawing/2014/main" id="{7661CFC4-EDB9-F142-C105-866715E6DD38}"/>
                    </a:ext>
                  </a:extLst>
                </p:cNvPr>
                <p:cNvSpPr/>
                <p:nvPr/>
              </p:nvSpPr>
              <p:spPr>
                <a:xfrm>
                  <a:off x="6916292" y="3166586"/>
                  <a:ext cx="191833" cy="805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1833" h="80598" extrusionOk="0">
                      <a:moveTo>
                        <a:pt x="191834" y="76486"/>
                      </a:moveTo>
                      <a:cubicBezTo>
                        <a:pt x="191834" y="76486"/>
                        <a:pt x="86487" y="107347"/>
                        <a:pt x="0" y="0"/>
                      </a:cubicBezTo>
                      <a:cubicBezTo>
                        <a:pt x="0" y="0"/>
                        <a:pt x="127826" y="4096"/>
                        <a:pt x="191834" y="76486"/>
                      </a:cubicBezTo>
                      <a:close/>
                    </a:path>
                  </a:pathLst>
                </a:custGeom>
                <a:solidFill>
                  <a:srgbClr val="769C25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9" name="Google Shape;1576;p40">
                  <a:extLst>
                    <a:ext uri="{FF2B5EF4-FFF2-40B4-BE49-F238E27FC236}">
                      <a16:creationId xmlns:a16="http://schemas.microsoft.com/office/drawing/2014/main" id="{04B81578-025C-7162-D332-AF8A3D37D4BB}"/>
                    </a:ext>
                  </a:extLst>
                </p:cNvPr>
                <p:cNvSpPr/>
                <p:nvPr/>
              </p:nvSpPr>
              <p:spPr>
                <a:xfrm>
                  <a:off x="6916292" y="3166586"/>
                  <a:ext cx="191833" cy="805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1833" h="80598" extrusionOk="0">
                      <a:moveTo>
                        <a:pt x="159258" y="48292"/>
                      </a:moveTo>
                      <a:cubicBezTo>
                        <a:pt x="139827" y="52197"/>
                        <a:pt x="68389" y="61246"/>
                        <a:pt x="381" y="0"/>
                      </a:cubicBezTo>
                      <a:cubicBezTo>
                        <a:pt x="95" y="0"/>
                        <a:pt x="0" y="0"/>
                        <a:pt x="0" y="0"/>
                      </a:cubicBezTo>
                      <a:cubicBezTo>
                        <a:pt x="86487" y="107347"/>
                        <a:pt x="191834" y="76486"/>
                        <a:pt x="191834" y="76486"/>
                      </a:cubicBezTo>
                      <a:cubicBezTo>
                        <a:pt x="182213" y="65627"/>
                        <a:pt x="171164" y="56293"/>
                        <a:pt x="159258" y="48292"/>
                      </a:cubicBezTo>
                      <a:close/>
                    </a:path>
                  </a:pathLst>
                </a:custGeom>
                <a:solidFill>
                  <a:srgbClr val="769C25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08" name="Google Shape;1577;p40">
                <a:extLst>
                  <a:ext uri="{FF2B5EF4-FFF2-40B4-BE49-F238E27FC236}">
                    <a16:creationId xmlns:a16="http://schemas.microsoft.com/office/drawing/2014/main" id="{8893F97B-92A4-F709-4C36-45E66A00BF8E}"/>
                  </a:ext>
                </a:extLst>
              </p:cNvPr>
              <p:cNvGrpSpPr/>
              <p:nvPr/>
            </p:nvGrpSpPr>
            <p:grpSpPr>
              <a:xfrm>
                <a:off x="5047684" y="2244516"/>
                <a:ext cx="151733" cy="282035"/>
                <a:chOff x="6953059" y="2962941"/>
                <a:chExt cx="151733" cy="282035"/>
              </a:xfrm>
            </p:grpSpPr>
            <p:sp>
              <p:nvSpPr>
                <p:cNvPr id="216" name="Google Shape;1578;p40">
                  <a:extLst>
                    <a:ext uri="{FF2B5EF4-FFF2-40B4-BE49-F238E27FC236}">
                      <a16:creationId xmlns:a16="http://schemas.microsoft.com/office/drawing/2014/main" id="{071DE8BA-7EE1-6AFC-397A-11E948FEDBF5}"/>
                    </a:ext>
                  </a:extLst>
                </p:cNvPr>
                <p:cNvSpPr/>
                <p:nvPr/>
              </p:nvSpPr>
              <p:spPr>
                <a:xfrm>
                  <a:off x="6953059" y="2962941"/>
                  <a:ext cx="151733" cy="281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1733" h="281939" extrusionOk="0">
                      <a:moveTo>
                        <a:pt x="151733" y="281940"/>
                      </a:moveTo>
                      <a:cubicBezTo>
                        <a:pt x="151733" y="281940"/>
                        <a:pt x="32575" y="194024"/>
                        <a:pt x="0" y="0"/>
                      </a:cubicBezTo>
                      <a:cubicBezTo>
                        <a:pt x="0" y="0"/>
                        <a:pt x="96107" y="144970"/>
                        <a:pt x="151733" y="281940"/>
                      </a:cubicBezTo>
                      <a:close/>
                    </a:path>
                  </a:pathLst>
                </a:custGeom>
                <a:solidFill>
                  <a:srgbClr val="769C25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7" name="Google Shape;1579;p40">
                  <a:extLst>
                    <a:ext uri="{FF2B5EF4-FFF2-40B4-BE49-F238E27FC236}">
                      <a16:creationId xmlns:a16="http://schemas.microsoft.com/office/drawing/2014/main" id="{7E22BFAF-1E00-DF17-D45B-23C680A72208}"/>
                    </a:ext>
                  </a:extLst>
                </p:cNvPr>
                <p:cNvSpPr/>
                <p:nvPr/>
              </p:nvSpPr>
              <p:spPr>
                <a:xfrm>
                  <a:off x="6953059" y="2963037"/>
                  <a:ext cx="151733" cy="281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1733" h="281939" extrusionOk="0">
                      <a:moveTo>
                        <a:pt x="0" y="0"/>
                      </a:moveTo>
                      <a:cubicBezTo>
                        <a:pt x="1048" y="6477"/>
                        <a:pt x="2286" y="12763"/>
                        <a:pt x="3524" y="18955"/>
                      </a:cubicBezTo>
                      <a:cubicBezTo>
                        <a:pt x="36576" y="73724"/>
                        <a:pt x="85630" y="160306"/>
                        <a:pt x="119634" y="243935"/>
                      </a:cubicBezTo>
                      <a:cubicBezTo>
                        <a:pt x="119634" y="243935"/>
                        <a:pt x="108109" y="235458"/>
                        <a:pt x="91249" y="217932"/>
                      </a:cubicBezTo>
                      <a:cubicBezTo>
                        <a:pt x="123825" y="261175"/>
                        <a:pt x="151733" y="281940"/>
                        <a:pt x="151733" y="281940"/>
                      </a:cubicBezTo>
                      <a:cubicBezTo>
                        <a:pt x="96107" y="144971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769C25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09" name="Google Shape;1580;p40">
                <a:extLst>
                  <a:ext uri="{FF2B5EF4-FFF2-40B4-BE49-F238E27FC236}">
                    <a16:creationId xmlns:a16="http://schemas.microsoft.com/office/drawing/2014/main" id="{6A3FDD85-61DA-BDB1-119C-58F4D87F9523}"/>
                  </a:ext>
                </a:extLst>
              </p:cNvPr>
              <p:cNvGrpSpPr/>
              <p:nvPr/>
            </p:nvGrpSpPr>
            <p:grpSpPr>
              <a:xfrm>
                <a:off x="4954625" y="2359007"/>
                <a:ext cx="256317" cy="186118"/>
                <a:chOff x="6860000" y="3077432"/>
                <a:chExt cx="256317" cy="186118"/>
              </a:xfrm>
            </p:grpSpPr>
            <p:sp>
              <p:nvSpPr>
                <p:cNvPr id="214" name="Google Shape;1581;p40">
                  <a:extLst>
                    <a:ext uri="{FF2B5EF4-FFF2-40B4-BE49-F238E27FC236}">
                      <a16:creationId xmlns:a16="http://schemas.microsoft.com/office/drawing/2014/main" id="{292A3391-AC7E-9C63-7BF3-14F6433A6047}"/>
                    </a:ext>
                  </a:extLst>
                </p:cNvPr>
                <p:cNvSpPr/>
                <p:nvPr/>
              </p:nvSpPr>
              <p:spPr>
                <a:xfrm>
                  <a:off x="6860000" y="3077432"/>
                  <a:ext cx="256317" cy="186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6317" h="186118" extrusionOk="0">
                      <a:moveTo>
                        <a:pt x="256318" y="186119"/>
                      </a:moveTo>
                      <a:cubicBezTo>
                        <a:pt x="256318" y="186119"/>
                        <a:pt x="184404" y="54959"/>
                        <a:pt x="0" y="0"/>
                      </a:cubicBezTo>
                      <a:cubicBezTo>
                        <a:pt x="0" y="0"/>
                        <a:pt x="126492" y="142685"/>
                        <a:pt x="256318" y="186119"/>
                      </a:cubicBezTo>
                      <a:close/>
                    </a:path>
                  </a:pathLst>
                </a:custGeom>
                <a:solidFill>
                  <a:srgbClr val="769C25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5" name="Google Shape;1582;p40">
                  <a:extLst>
                    <a:ext uri="{FF2B5EF4-FFF2-40B4-BE49-F238E27FC236}">
                      <a16:creationId xmlns:a16="http://schemas.microsoft.com/office/drawing/2014/main" id="{5824B1DC-621D-000B-5A50-4E59173CA44D}"/>
                    </a:ext>
                  </a:extLst>
                </p:cNvPr>
                <p:cNvSpPr/>
                <p:nvPr/>
              </p:nvSpPr>
              <p:spPr>
                <a:xfrm>
                  <a:off x="6942582" y="3137534"/>
                  <a:ext cx="173735" cy="1260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735" h="126015" extrusionOk="0">
                      <a:moveTo>
                        <a:pt x="95" y="19336"/>
                      </a:moveTo>
                      <a:cubicBezTo>
                        <a:pt x="47625" y="59817"/>
                        <a:pt x="110299" y="104775"/>
                        <a:pt x="173736" y="126016"/>
                      </a:cubicBezTo>
                      <a:cubicBezTo>
                        <a:pt x="173736" y="126016"/>
                        <a:pt x="136684" y="58483"/>
                        <a:pt x="47625" y="0"/>
                      </a:cubicBezTo>
                      <a:cubicBezTo>
                        <a:pt x="94679" y="43148"/>
                        <a:pt x="115062" y="80391"/>
                        <a:pt x="115062" y="80391"/>
                      </a:cubicBezTo>
                      <a:cubicBezTo>
                        <a:pt x="75247" y="67056"/>
                        <a:pt x="35623" y="44291"/>
                        <a:pt x="0" y="19241"/>
                      </a:cubicBezTo>
                      <a:close/>
                    </a:path>
                  </a:pathLst>
                </a:custGeom>
                <a:solidFill>
                  <a:srgbClr val="769C25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10" name="Google Shape;1583;p40">
                <a:extLst>
                  <a:ext uri="{FF2B5EF4-FFF2-40B4-BE49-F238E27FC236}">
                    <a16:creationId xmlns:a16="http://schemas.microsoft.com/office/drawing/2014/main" id="{0D108C4A-3DBF-CAEF-97A5-B2BE0D6A6843}"/>
                  </a:ext>
                </a:extLst>
              </p:cNvPr>
              <p:cNvGrpSpPr/>
              <p:nvPr/>
            </p:nvGrpSpPr>
            <p:grpSpPr>
              <a:xfrm>
                <a:off x="5155786" y="2332718"/>
                <a:ext cx="52354" cy="205644"/>
                <a:chOff x="7061161" y="3051143"/>
                <a:chExt cx="52354" cy="205644"/>
              </a:xfrm>
            </p:grpSpPr>
            <p:sp>
              <p:nvSpPr>
                <p:cNvPr id="212" name="Google Shape;1584;p40">
                  <a:extLst>
                    <a:ext uri="{FF2B5EF4-FFF2-40B4-BE49-F238E27FC236}">
                      <a16:creationId xmlns:a16="http://schemas.microsoft.com/office/drawing/2014/main" id="{E2B107DC-E36C-24C6-7606-39A4EFD28CE6}"/>
                    </a:ext>
                  </a:extLst>
                </p:cNvPr>
                <p:cNvSpPr/>
                <p:nvPr/>
              </p:nvSpPr>
              <p:spPr>
                <a:xfrm>
                  <a:off x="7061161" y="3051143"/>
                  <a:ext cx="51773" cy="2056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773" h="205644" extrusionOk="0">
                      <a:moveTo>
                        <a:pt x="39631" y="205645"/>
                      </a:moveTo>
                      <a:cubicBezTo>
                        <a:pt x="39631" y="205645"/>
                        <a:pt x="-35521" y="125635"/>
                        <a:pt x="21153" y="0"/>
                      </a:cubicBezTo>
                      <a:cubicBezTo>
                        <a:pt x="21153" y="0"/>
                        <a:pt x="75255" y="115919"/>
                        <a:pt x="39631" y="205645"/>
                      </a:cubicBezTo>
                      <a:close/>
                    </a:path>
                  </a:pathLst>
                </a:custGeom>
                <a:solidFill>
                  <a:srgbClr val="769C25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3" name="Google Shape;1585;p40">
                  <a:extLst>
                    <a:ext uri="{FF2B5EF4-FFF2-40B4-BE49-F238E27FC236}">
                      <a16:creationId xmlns:a16="http://schemas.microsoft.com/office/drawing/2014/main" id="{E335D081-B9BD-8918-A4C3-47B8E5242EF6}"/>
                    </a:ext>
                  </a:extLst>
                </p:cNvPr>
                <p:cNvSpPr/>
                <p:nvPr/>
              </p:nvSpPr>
              <p:spPr>
                <a:xfrm>
                  <a:off x="7061453" y="3102768"/>
                  <a:ext cx="52062" cy="1538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062" h="153828" extrusionOk="0">
                      <a:moveTo>
                        <a:pt x="28670" y="93345"/>
                      </a:moveTo>
                      <a:cubicBezTo>
                        <a:pt x="28670" y="93345"/>
                        <a:pt x="11906" y="75724"/>
                        <a:pt x="0" y="44005"/>
                      </a:cubicBezTo>
                      <a:cubicBezTo>
                        <a:pt x="1715" y="113252"/>
                        <a:pt x="40386" y="153829"/>
                        <a:pt x="40386" y="153829"/>
                      </a:cubicBezTo>
                      <a:cubicBezTo>
                        <a:pt x="60579" y="102013"/>
                        <a:pt x="50864" y="41815"/>
                        <a:pt x="39053" y="0"/>
                      </a:cubicBezTo>
                      <a:cubicBezTo>
                        <a:pt x="42005" y="30480"/>
                        <a:pt x="40386" y="63246"/>
                        <a:pt x="28670" y="93250"/>
                      </a:cubicBezTo>
                      <a:close/>
                    </a:path>
                  </a:pathLst>
                </a:custGeom>
                <a:solidFill>
                  <a:srgbClr val="769C25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211" name="Google Shape;1586;p40">
                <a:extLst>
                  <a:ext uri="{FF2B5EF4-FFF2-40B4-BE49-F238E27FC236}">
                    <a16:creationId xmlns:a16="http://schemas.microsoft.com/office/drawing/2014/main" id="{A1EA7DB8-63B1-ED1A-7A8D-CBD7DE324F7B}"/>
                  </a:ext>
                </a:extLst>
              </p:cNvPr>
              <p:cNvSpPr/>
              <p:nvPr/>
            </p:nvSpPr>
            <p:spPr>
              <a:xfrm>
                <a:off x="5161216" y="2502078"/>
                <a:ext cx="173171" cy="180370"/>
              </a:xfrm>
              <a:custGeom>
                <a:avLst/>
                <a:gdLst/>
                <a:ahLst/>
                <a:cxnLst/>
                <a:rect l="l" t="t" r="r" b="b"/>
                <a:pathLst>
                  <a:path w="173171" h="180370" extrusionOk="0">
                    <a:moveTo>
                      <a:pt x="17628" y="12663"/>
                    </a:moveTo>
                    <a:cubicBezTo>
                      <a:pt x="-14757" y="39523"/>
                      <a:pt x="-184" y="67717"/>
                      <a:pt x="42297" y="114104"/>
                    </a:cubicBezTo>
                    <a:cubicBezTo>
                      <a:pt x="84588" y="134011"/>
                      <a:pt x="86208" y="143822"/>
                      <a:pt x="152787" y="176302"/>
                    </a:cubicBezTo>
                    <a:cubicBezTo>
                      <a:pt x="215176" y="206782"/>
                      <a:pt x="114211" y="56097"/>
                      <a:pt x="116688" y="52858"/>
                    </a:cubicBezTo>
                    <a:cubicBezTo>
                      <a:pt x="77445" y="6662"/>
                      <a:pt x="52299" y="-16007"/>
                      <a:pt x="17628" y="12758"/>
                    </a:cubicBezTo>
                    <a:close/>
                  </a:path>
                </a:pathLst>
              </a:custGeom>
              <a:solidFill>
                <a:srgbClr val="F9B234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2" name="Google Shape;1587;p40">
              <a:extLst>
                <a:ext uri="{FF2B5EF4-FFF2-40B4-BE49-F238E27FC236}">
                  <a16:creationId xmlns:a16="http://schemas.microsoft.com/office/drawing/2014/main" id="{BCA5C6E0-56D3-B4E9-1608-173E972C0411}"/>
                </a:ext>
              </a:extLst>
            </p:cNvPr>
            <p:cNvGrpSpPr/>
            <p:nvPr/>
          </p:nvGrpSpPr>
          <p:grpSpPr>
            <a:xfrm>
              <a:off x="7628975" y="2227359"/>
              <a:ext cx="234732" cy="389923"/>
              <a:chOff x="7133272" y="3114702"/>
              <a:chExt cx="200215" cy="332585"/>
            </a:xfrm>
          </p:grpSpPr>
          <p:sp>
            <p:nvSpPr>
              <p:cNvPr id="204" name="Google Shape;1588;p40">
                <a:extLst>
                  <a:ext uri="{FF2B5EF4-FFF2-40B4-BE49-F238E27FC236}">
                    <a16:creationId xmlns:a16="http://schemas.microsoft.com/office/drawing/2014/main" id="{2C0C5DFF-E7D9-6E91-614B-C7BC78397EB0}"/>
                  </a:ext>
                </a:extLst>
              </p:cNvPr>
              <p:cNvSpPr/>
              <p:nvPr/>
            </p:nvSpPr>
            <p:spPr>
              <a:xfrm>
                <a:off x="7133367" y="3114702"/>
                <a:ext cx="200120" cy="332585"/>
              </a:xfrm>
              <a:custGeom>
                <a:avLst/>
                <a:gdLst/>
                <a:ahLst/>
                <a:cxnLst/>
                <a:rect l="l" t="t" r="r" b="b"/>
                <a:pathLst>
                  <a:path w="200120" h="332585" extrusionOk="0">
                    <a:moveTo>
                      <a:pt x="200025" y="332586"/>
                    </a:moveTo>
                    <a:cubicBezTo>
                      <a:pt x="179451" y="294962"/>
                      <a:pt x="143542" y="258005"/>
                      <a:pt x="114014" y="242193"/>
                    </a:cubicBezTo>
                    <a:cubicBezTo>
                      <a:pt x="112204" y="200474"/>
                      <a:pt x="121444" y="96556"/>
                      <a:pt x="116110" y="2735"/>
                    </a:cubicBezTo>
                    <a:cubicBezTo>
                      <a:pt x="78677" y="-3552"/>
                      <a:pt x="35814" y="1306"/>
                      <a:pt x="0" y="14165"/>
                    </a:cubicBezTo>
                    <a:cubicBezTo>
                      <a:pt x="26384" y="123226"/>
                      <a:pt x="32099" y="225144"/>
                      <a:pt x="50673" y="263910"/>
                    </a:cubicBezTo>
                    <a:cubicBezTo>
                      <a:pt x="97631" y="292676"/>
                      <a:pt x="151257" y="321251"/>
                      <a:pt x="198025" y="332205"/>
                    </a:cubicBezTo>
                    <a:cubicBezTo>
                      <a:pt x="198787" y="332395"/>
                      <a:pt x="199454" y="332490"/>
                      <a:pt x="200120" y="332586"/>
                    </a:cubicBezTo>
                    <a:close/>
                  </a:path>
                </a:pathLst>
              </a:custGeom>
              <a:solidFill>
                <a:srgbClr val="EFC5A3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5" name="Google Shape;1589;p40">
                <a:extLst>
                  <a:ext uri="{FF2B5EF4-FFF2-40B4-BE49-F238E27FC236}">
                    <a16:creationId xmlns:a16="http://schemas.microsoft.com/office/drawing/2014/main" id="{C089895A-3DB3-51C8-8EF8-88CD4DDDB184}"/>
                  </a:ext>
                </a:extLst>
              </p:cNvPr>
              <p:cNvSpPr/>
              <p:nvPr/>
            </p:nvSpPr>
            <p:spPr>
              <a:xfrm>
                <a:off x="7133272" y="3120675"/>
                <a:ext cx="200120" cy="326612"/>
              </a:xfrm>
              <a:custGeom>
                <a:avLst/>
                <a:gdLst/>
                <a:ahLst/>
                <a:cxnLst/>
                <a:rect l="l" t="t" r="r" b="b"/>
                <a:pathLst>
                  <a:path w="200120" h="326612" extrusionOk="0">
                    <a:moveTo>
                      <a:pt x="26003" y="0"/>
                    </a:moveTo>
                    <a:cubicBezTo>
                      <a:pt x="15812" y="2191"/>
                      <a:pt x="9430" y="4763"/>
                      <a:pt x="0" y="8192"/>
                    </a:cubicBezTo>
                    <a:cubicBezTo>
                      <a:pt x="26384" y="117253"/>
                      <a:pt x="32099" y="219170"/>
                      <a:pt x="50673" y="257937"/>
                    </a:cubicBezTo>
                    <a:cubicBezTo>
                      <a:pt x="97631" y="286702"/>
                      <a:pt x="151257" y="315277"/>
                      <a:pt x="198025" y="326231"/>
                    </a:cubicBezTo>
                    <a:cubicBezTo>
                      <a:pt x="198787" y="326422"/>
                      <a:pt x="199454" y="326517"/>
                      <a:pt x="200120" y="326612"/>
                    </a:cubicBezTo>
                    <a:cubicBezTo>
                      <a:pt x="195644" y="318516"/>
                      <a:pt x="182404" y="296894"/>
                      <a:pt x="154972" y="267462"/>
                    </a:cubicBezTo>
                    <a:cubicBezTo>
                      <a:pt x="89821" y="342138"/>
                      <a:pt x="42291" y="188500"/>
                      <a:pt x="42291" y="188500"/>
                    </a:cubicBezTo>
                    <a:cubicBezTo>
                      <a:pt x="42291" y="188500"/>
                      <a:pt x="19526" y="58769"/>
                      <a:pt x="26099" y="0"/>
                    </a:cubicBezTo>
                    <a:close/>
                  </a:path>
                </a:pathLst>
              </a:custGeom>
              <a:solidFill>
                <a:srgbClr val="EFC5A3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3" name="Google Shape;1590;p40">
              <a:extLst>
                <a:ext uri="{FF2B5EF4-FFF2-40B4-BE49-F238E27FC236}">
                  <a16:creationId xmlns:a16="http://schemas.microsoft.com/office/drawing/2014/main" id="{6CE67FDE-1AE1-459F-B31C-A4A80C9D1BF4}"/>
                </a:ext>
              </a:extLst>
            </p:cNvPr>
            <p:cNvGrpSpPr/>
            <p:nvPr/>
          </p:nvGrpSpPr>
          <p:grpSpPr>
            <a:xfrm>
              <a:off x="7768788" y="2149603"/>
              <a:ext cx="274711" cy="467679"/>
              <a:chOff x="5347150" y="2329955"/>
              <a:chExt cx="234315" cy="398907"/>
            </a:xfrm>
          </p:grpSpPr>
          <p:grpSp>
            <p:nvGrpSpPr>
              <p:cNvPr id="188" name="Google Shape;1591;p40">
                <a:extLst>
                  <a:ext uri="{FF2B5EF4-FFF2-40B4-BE49-F238E27FC236}">
                    <a16:creationId xmlns:a16="http://schemas.microsoft.com/office/drawing/2014/main" id="{BC7CFAB0-C57C-1F25-745B-B290312F6E69}"/>
                  </a:ext>
                </a:extLst>
              </p:cNvPr>
              <p:cNvGrpSpPr/>
              <p:nvPr/>
            </p:nvGrpSpPr>
            <p:grpSpPr>
              <a:xfrm>
                <a:off x="5374910" y="2445589"/>
                <a:ext cx="56843" cy="203453"/>
                <a:chOff x="7280285" y="3164014"/>
                <a:chExt cx="56843" cy="203453"/>
              </a:xfrm>
            </p:grpSpPr>
            <p:sp>
              <p:nvSpPr>
                <p:cNvPr id="202" name="Google Shape;1592;p40">
                  <a:extLst>
                    <a:ext uri="{FF2B5EF4-FFF2-40B4-BE49-F238E27FC236}">
                      <a16:creationId xmlns:a16="http://schemas.microsoft.com/office/drawing/2014/main" id="{35E25BF4-2A0A-2840-D78F-675BE59C7AEC}"/>
                    </a:ext>
                  </a:extLst>
                </p:cNvPr>
                <p:cNvSpPr/>
                <p:nvPr/>
              </p:nvSpPr>
              <p:spPr>
                <a:xfrm>
                  <a:off x="7280285" y="3164109"/>
                  <a:ext cx="56843" cy="2033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843" h="203358" extrusionOk="0">
                      <a:moveTo>
                        <a:pt x="49774" y="203359"/>
                      </a:moveTo>
                      <a:cubicBezTo>
                        <a:pt x="49774" y="203359"/>
                        <a:pt x="-31856" y="130016"/>
                        <a:pt x="13960" y="0"/>
                      </a:cubicBezTo>
                      <a:cubicBezTo>
                        <a:pt x="13960" y="0"/>
                        <a:pt x="77682" y="110871"/>
                        <a:pt x="49774" y="203359"/>
                      </a:cubicBezTo>
                      <a:close/>
                    </a:path>
                  </a:pathLst>
                </a:custGeom>
                <a:solidFill>
                  <a:srgbClr val="769C25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3" name="Google Shape;1593;p40">
                  <a:extLst>
                    <a:ext uri="{FF2B5EF4-FFF2-40B4-BE49-F238E27FC236}">
                      <a16:creationId xmlns:a16="http://schemas.microsoft.com/office/drawing/2014/main" id="{32417640-4939-C52C-A63A-2D39CAD14AC7}"/>
                    </a:ext>
                  </a:extLst>
                </p:cNvPr>
                <p:cNvSpPr/>
                <p:nvPr/>
              </p:nvSpPr>
              <p:spPr>
                <a:xfrm>
                  <a:off x="7280285" y="3164014"/>
                  <a:ext cx="56631" cy="2033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631" h="203358" extrusionOk="0">
                      <a:moveTo>
                        <a:pt x="56632" y="160877"/>
                      </a:moveTo>
                      <a:cubicBezTo>
                        <a:pt x="43106" y="146399"/>
                        <a:pt x="-2138" y="90392"/>
                        <a:pt x="14150" y="381"/>
                      </a:cubicBezTo>
                      <a:cubicBezTo>
                        <a:pt x="14055" y="191"/>
                        <a:pt x="13960" y="0"/>
                        <a:pt x="13960" y="0"/>
                      </a:cubicBezTo>
                      <a:cubicBezTo>
                        <a:pt x="-31856" y="130016"/>
                        <a:pt x="49774" y="203359"/>
                        <a:pt x="49774" y="203359"/>
                      </a:cubicBezTo>
                      <a:cubicBezTo>
                        <a:pt x="53965" y="189452"/>
                        <a:pt x="56060" y="175165"/>
                        <a:pt x="56632" y="160877"/>
                      </a:cubicBezTo>
                      <a:close/>
                    </a:path>
                  </a:pathLst>
                </a:custGeom>
                <a:solidFill>
                  <a:srgbClr val="769C25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89" name="Google Shape;1594;p40">
                <a:extLst>
                  <a:ext uri="{FF2B5EF4-FFF2-40B4-BE49-F238E27FC236}">
                    <a16:creationId xmlns:a16="http://schemas.microsoft.com/office/drawing/2014/main" id="{FA2647C5-3D9A-44CF-6214-78794F9D0E01}"/>
                  </a:ext>
                </a:extLst>
              </p:cNvPr>
              <p:cNvGrpSpPr/>
              <p:nvPr/>
            </p:nvGrpSpPr>
            <p:grpSpPr>
              <a:xfrm>
                <a:off x="5421350" y="2369865"/>
                <a:ext cx="160115" cy="277368"/>
                <a:chOff x="7326725" y="3088290"/>
                <a:chExt cx="160115" cy="277368"/>
              </a:xfrm>
            </p:grpSpPr>
            <p:sp>
              <p:nvSpPr>
                <p:cNvPr id="200" name="Google Shape;1595;p40">
                  <a:extLst>
                    <a:ext uri="{FF2B5EF4-FFF2-40B4-BE49-F238E27FC236}">
                      <a16:creationId xmlns:a16="http://schemas.microsoft.com/office/drawing/2014/main" id="{7447A19D-EB3C-89CE-3B4D-38C578D61230}"/>
                    </a:ext>
                  </a:extLst>
                </p:cNvPr>
                <p:cNvSpPr/>
                <p:nvPr/>
              </p:nvSpPr>
              <p:spPr>
                <a:xfrm>
                  <a:off x="7326725" y="3088386"/>
                  <a:ext cx="160020" cy="2772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0020" h="277272" extrusionOk="0">
                      <a:moveTo>
                        <a:pt x="0" y="277273"/>
                      </a:moveTo>
                      <a:cubicBezTo>
                        <a:pt x="0" y="277273"/>
                        <a:pt x="12192" y="129730"/>
                        <a:pt x="160020" y="0"/>
                      </a:cubicBezTo>
                      <a:cubicBezTo>
                        <a:pt x="160020" y="0"/>
                        <a:pt x="87249" y="157925"/>
                        <a:pt x="0" y="277273"/>
                      </a:cubicBezTo>
                      <a:close/>
                    </a:path>
                  </a:pathLst>
                </a:custGeom>
                <a:solidFill>
                  <a:srgbClr val="769C25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1" name="Google Shape;1596;p40">
                  <a:extLst>
                    <a:ext uri="{FF2B5EF4-FFF2-40B4-BE49-F238E27FC236}">
                      <a16:creationId xmlns:a16="http://schemas.microsoft.com/office/drawing/2014/main" id="{EEB4DFBC-57AA-3D79-856E-4B067F3B3833}"/>
                    </a:ext>
                  </a:extLst>
                </p:cNvPr>
                <p:cNvSpPr/>
                <p:nvPr/>
              </p:nvSpPr>
              <p:spPr>
                <a:xfrm>
                  <a:off x="7326725" y="3088290"/>
                  <a:ext cx="160115" cy="2772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0115" h="277272" extrusionOk="0">
                      <a:moveTo>
                        <a:pt x="160115" y="0"/>
                      </a:moveTo>
                      <a:cubicBezTo>
                        <a:pt x="155162" y="4286"/>
                        <a:pt x="150495" y="8668"/>
                        <a:pt x="145828" y="12954"/>
                      </a:cubicBezTo>
                      <a:cubicBezTo>
                        <a:pt x="116586" y="69818"/>
                        <a:pt x="68771" y="157067"/>
                        <a:pt x="15430" y="230029"/>
                      </a:cubicBezTo>
                      <a:cubicBezTo>
                        <a:pt x="15430" y="230029"/>
                        <a:pt x="16574" y="215741"/>
                        <a:pt x="22670" y="192215"/>
                      </a:cubicBezTo>
                      <a:cubicBezTo>
                        <a:pt x="2953" y="242602"/>
                        <a:pt x="0" y="277273"/>
                        <a:pt x="0" y="277273"/>
                      </a:cubicBezTo>
                      <a:cubicBezTo>
                        <a:pt x="87249" y="157925"/>
                        <a:pt x="160020" y="0"/>
                        <a:pt x="160020" y="0"/>
                      </a:cubicBezTo>
                      <a:close/>
                    </a:path>
                  </a:pathLst>
                </a:custGeom>
                <a:solidFill>
                  <a:srgbClr val="769C25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90" name="Google Shape;1597;p40">
                <a:extLst>
                  <a:ext uri="{FF2B5EF4-FFF2-40B4-BE49-F238E27FC236}">
                    <a16:creationId xmlns:a16="http://schemas.microsoft.com/office/drawing/2014/main" id="{C60B56C1-21EE-E617-66E9-65E922A26ADF}"/>
                  </a:ext>
                </a:extLst>
              </p:cNvPr>
              <p:cNvGrpSpPr/>
              <p:nvPr/>
            </p:nvGrpSpPr>
            <p:grpSpPr>
              <a:xfrm>
                <a:off x="5401920" y="2350911"/>
                <a:ext cx="50729" cy="315848"/>
                <a:chOff x="7307295" y="3069336"/>
                <a:chExt cx="50729" cy="315848"/>
              </a:xfrm>
            </p:grpSpPr>
            <p:sp>
              <p:nvSpPr>
                <p:cNvPr id="198" name="Google Shape;1598;p40">
                  <a:extLst>
                    <a:ext uri="{FF2B5EF4-FFF2-40B4-BE49-F238E27FC236}">
                      <a16:creationId xmlns:a16="http://schemas.microsoft.com/office/drawing/2014/main" id="{E1821F56-3844-5C40-5333-CC30DD3F452E}"/>
                    </a:ext>
                  </a:extLst>
                </p:cNvPr>
                <p:cNvSpPr/>
                <p:nvPr/>
              </p:nvSpPr>
              <p:spPr>
                <a:xfrm>
                  <a:off x="7307295" y="3069336"/>
                  <a:ext cx="50729" cy="3158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729" h="315848" extrusionOk="0">
                      <a:moveTo>
                        <a:pt x="9619" y="315849"/>
                      </a:moveTo>
                      <a:cubicBezTo>
                        <a:pt x="9619" y="315849"/>
                        <a:pt x="83437" y="185738"/>
                        <a:pt x="33241" y="0"/>
                      </a:cubicBezTo>
                      <a:cubicBezTo>
                        <a:pt x="33241" y="0"/>
                        <a:pt x="-21623" y="182689"/>
                        <a:pt x="9619" y="315849"/>
                      </a:cubicBezTo>
                      <a:close/>
                    </a:path>
                  </a:pathLst>
                </a:custGeom>
                <a:solidFill>
                  <a:srgbClr val="769C25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9" name="Google Shape;1599;p40">
                  <a:extLst>
                    <a:ext uri="{FF2B5EF4-FFF2-40B4-BE49-F238E27FC236}">
                      <a16:creationId xmlns:a16="http://schemas.microsoft.com/office/drawing/2014/main" id="{6CCD93A0-3044-BDEB-49CB-B054BDC89E66}"/>
                    </a:ext>
                  </a:extLst>
                </p:cNvPr>
                <p:cNvSpPr/>
                <p:nvPr/>
              </p:nvSpPr>
              <p:spPr>
                <a:xfrm>
                  <a:off x="7307337" y="3181350"/>
                  <a:ext cx="50534" cy="2038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534" h="203834" extrusionOk="0">
                      <a:moveTo>
                        <a:pt x="9101" y="0"/>
                      </a:moveTo>
                      <a:cubicBezTo>
                        <a:pt x="-329" y="61627"/>
                        <a:pt x="-5663" y="138589"/>
                        <a:pt x="9577" y="203835"/>
                      </a:cubicBezTo>
                      <a:cubicBezTo>
                        <a:pt x="9577" y="203835"/>
                        <a:pt x="47582" y="136874"/>
                        <a:pt x="50535" y="30385"/>
                      </a:cubicBezTo>
                      <a:cubicBezTo>
                        <a:pt x="38533" y="93059"/>
                        <a:pt x="17578" y="130016"/>
                        <a:pt x="17578" y="130016"/>
                      </a:cubicBezTo>
                      <a:cubicBezTo>
                        <a:pt x="7958" y="89059"/>
                        <a:pt x="6529" y="43529"/>
                        <a:pt x="9101" y="0"/>
                      </a:cubicBezTo>
                      <a:close/>
                    </a:path>
                  </a:pathLst>
                </a:custGeom>
                <a:solidFill>
                  <a:srgbClr val="769C25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91" name="Google Shape;1600;p40">
                <a:extLst>
                  <a:ext uri="{FF2B5EF4-FFF2-40B4-BE49-F238E27FC236}">
                    <a16:creationId xmlns:a16="http://schemas.microsoft.com/office/drawing/2014/main" id="{20FAC52C-710B-6389-2834-97BCDC653754}"/>
                  </a:ext>
                </a:extLst>
              </p:cNvPr>
              <p:cNvGrpSpPr/>
              <p:nvPr/>
            </p:nvGrpSpPr>
            <p:grpSpPr>
              <a:xfrm>
                <a:off x="5409253" y="2526170"/>
                <a:ext cx="165258" cy="124587"/>
                <a:chOff x="7314628" y="3244595"/>
                <a:chExt cx="165258" cy="124587"/>
              </a:xfrm>
            </p:grpSpPr>
            <p:sp>
              <p:nvSpPr>
                <p:cNvPr id="196" name="Google Shape;1601;p40">
                  <a:extLst>
                    <a:ext uri="{FF2B5EF4-FFF2-40B4-BE49-F238E27FC236}">
                      <a16:creationId xmlns:a16="http://schemas.microsoft.com/office/drawing/2014/main" id="{786921DA-E043-D1B5-863A-DFA9C6B183E3}"/>
                    </a:ext>
                  </a:extLst>
                </p:cNvPr>
                <p:cNvSpPr/>
                <p:nvPr/>
              </p:nvSpPr>
              <p:spPr>
                <a:xfrm>
                  <a:off x="7314628" y="3244595"/>
                  <a:ext cx="165258" cy="12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258" h="123825" extrusionOk="0">
                      <a:moveTo>
                        <a:pt x="0" y="123825"/>
                      </a:moveTo>
                      <a:cubicBezTo>
                        <a:pt x="0" y="123825"/>
                        <a:pt x="28575" y="17812"/>
                        <a:pt x="165259" y="0"/>
                      </a:cubicBezTo>
                      <a:cubicBezTo>
                        <a:pt x="165259" y="0"/>
                        <a:pt x="95060" y="106871"/>
                        <a:pt x="0" y="123825"/>
                      </a:cubicBezTo>
                      <a:close/>
                    </a:path>
                  </a:pathLst>
                </a:custGeom>
                <a:solidFill>
                  <a:srgbClr val="769C25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7" name="Google Shape;1602;p40">
                  <a:extLst>
                    <a:ext uri="{FF2B5EF4-FFF2-40B4-BE49-F238E27FC236}">
                      <a16:creationId xmlns:a16="http://schemas.microsoft.com/office/drawing/2014/main" id="{675B5159-6797-9595-B120-9590513856B0}"/>
                    </a:ext>
                  </a:extLst>
                </p:cNvPr>
                <p:cNvSpPr/>
                <p:nvPr/>
              </p:nvSpPr>
              <p:spPr>
                <a:xfrm>
                  <a:off x="7315200" y="3277171"/>
                  <a:ext cx="130111" cy="920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0111" h="92011" extrusionOk="0">
                      <a:moveTo>
                        <a:pt x="45339" y="50292"/>
                      </a:moveTo>
                      <a:cubicBezTo>
                        <a:pt x="45339" y="50292"/>
                        <a:pt x="51530" y="26765"/>
                        <a:pt x="72199" y="0"/>
                      </a:cubicBezTo>
                      <a:cubicBezTo>
                        <a:pt x="14192" y="37814"/>
                        <a:pt x="0" y="92012"/>
                        <a:pt x="0" y="92012"/>
                      </a:cubicBezTo>
                      <a:cubicBezTo>
                        <a:pt x="54673" y="81915"/>
                        <a:pt x="100774" y="42100"/>
                        <a:pt x="130112" y="10096"/>
                      </a:cubicBezTo>
                      <a:cubicBezTo>
                        <a:pt x="105728" y="28575"/>
                        <a:pt x="76962" y="44482"/>
                        <a:pt x="45339" y="50292"/>
                      </a:cubicBezTo>
                      <a:close/>
                    </a:path>
                  </a:pathLst>
                </a:custGeom>
                <a:solidFill>
                  <a:srgbClr val="769C25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92" name="Google Shape;1603;p40">
                <a:extLst>
                  <a:ext uri="{FF2B5EF4-FFF2-40B4-BE49-F238E27FC236}">
                    <a16:creationId xmlns:a16="http://schemas.microsoft.com/office/drawing/2014/main" id="{B762CE4A-9D99-C5F9-DB3E-B51C7F4C3178}"/>
                  </a:ext>
                </a:extLst>
              </p:cNvPr>
              <p:cNvGrpSpPr/>
              <p:nvPr/>
            </p:nvGrpSpPr>
            <p:grpSpPr>
              <a:xfrm>
                <a:off x="5425626" y="2329955"/>
                <a:ext cx="96212" cy="304990"/>
                <a:chOff x="7331001" y="3048380"/>
                <a:chExt cx="96212" cy="304990"/>
              </a:xfrm>
            </p:grpSpPr>
            <p:sp>
              <p:nvSpPr>
                <p:cNvPr id="194" name="Google Shape;1604;p40">
                  <a:extLst>
                    <a:ext uri="{FF2B5EF4-FFF2-40B4-BE49-F238E27FC236}">
                      <a16:creationId xmlns:a16="http://schemas.microsoft.com/office/drawing/2014/main" id="{D28576E7-643C-95AC-188A-3AFAAC0C5C26}"/>
                    </a:ext>
                  </a:extLst>
                </p:cNvPr>
                <p:cNvSpPr/>
                <p:nvPr/>
              </p:nvSpPr>
              <p:spPr>
                <a:xfrm>
                  <a:off x="7331147" y="3048380"/>
                  <a:ext cx="95971" cy="3049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971" h="304990" extrusionOk="0">
                      <a:moveTo>
                        <a:pt x="1579" y="304991"/>
                      </a:moveTo>
                      <a:cubicBezTo>
                        <a:pt x="1579" y="304991"/>
                        <a:pt x="-19948" y="160306"/>
                        <a:pt x="95972" y="0"/>
                      </a:cubicBezTo>
                      <a:cubicBezTo>
                        <a:pt x="95972" y="0"/>
                        <a:pt x="80255" y="188690"/>
                        <a:pt x="1579" y="304991"/>
                      </a:cubicBezTo>
                      <a:close/>
                    </a:path>
                  </a:pathLst>
                </a:custGeom>
                <a:solidFill>
                  <a:srgbClr val="769C25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5" name="Google Shape;1605;p40">
                  <a:extLst>
                    <a:ext uri="{FF2B5EF4-FFF2-40B4-BE49-F238E27FC236}">
                      <a16:creationId xmlns:a16="http://schemas.microsoft.com/office/drawing/2014/main" id="{8B62D112-7A0C-A110-3DC7-20089166270F}"/>
                    </a:ext>
                  </a:extLst>
                </p:cNvPr>
                <p:cNvSpPr/>
                <p:nvPr/>
              </p:nvSpPr>
              <p:spPr>
                <a:xfrm>
                  <a:off x="7331001" y="3048380"/>
                  <a:ext cx="96212" cy="3049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212" h="304990" extrusionOk="0">
                      <a:moveTo>
                        <a:pt x="96117" y="0"/>
                      </a:moveTo>
                      <a:cubicBezTo>
                        <a:pt x="94879" y="1715"/>
                        <a:pt x="93736" y="3429"/>
                        <a:pt x="92593" y="5048"/>
                      </a:cubicBezTo>
                      <a:cubicBezTo>
                        <a:pt x="80210" y="70390"/>
                        <a:pt x="62208" y="158496"/>
                        <a:pt x="16202" y="226600"/>
                      </a:cubicBezTo>
                      <a:cubicBezTo>
                        <a:pt x="16202" y="226600"/>
                        <a:pt x="15821" y="177451"/>
                        <a:pt x="24394" y="137541"/>
                      </a:cubicBezTo>
                      <a:cubicBezTo>
                        <a:pt x="-9515" y="251270"/>
                        <a:pt x="1820" y="304991"/>
                        <a:pt x="1820" y="304991"/>
                      </a:cubicBezTo>
                      <a:cubicBezTo>
                        <a:pt x="80496" y="188595"/>
                        <a:pt x="96212" y="0"/>
                        <a:pt x="96212" y="0"/>
                      </a:cubicBezTo>
                      <a:close/>
                    </a:path>
                  </a:pathLst>
                </a:custGeom>
                <a:solidFill>
                  <a:srgbClr val="769C25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93" name="Google Shape;1606;p40">
                <a:extLst>
                  <a:ext uri="{FF2B5EF4-FFF2-40B4-BE49-F238E27FC236}">
                    <a16:creationId xmlns:a16="http://schemas.microsoft.com/office/drawing/2014/main" id="{CFFE9197-006E-AB78-ABA2-FA3CF6375C6C}"/>
                  </a:ext>
                </a:extLst>
              </p:cNvPr>
              <p:cNvSpPr/>
              <p:nvPr/>
            </p:nvSpPr>
            <p:spPr>
              <a:xfrm>
                <a:off x="5347150" y="2620156"/>
                <a:ext cx="105555" cy="108706"/>
              </a:xfrm>
              <a:custGeom>
                <a:avLst/>
                <a:gdLst/>
                <a:ahLst/>
                <a:cxnLst/>
                <a:rect l="l" t="t" r="r" b="b"/>
                <a:pathLst>
                  <a:path w="105555" h="108706" extrusionOk="0">
                    <a:moveTo>
                      <a:pt x="73342" y="3360"/>
                    </a:moveTo>
                    <a:cubicBezTo>
                      <a:pt x="33433" y="-10070"/>
                      <a:pt x="17145" y="17172"/>
                      <a:pt x="0" y="77655"/>
                    </a:cubicBezTo>
                    <a:cubicBezTo>
                      <a:pt x="26860" y="90514"/>
                      <a:pt x="53721" y="100992"/>
                      <a:pt x="78676" y="106707"/>
                    </a:cubicBezTo>
                    <a:cubicBezTo>
                      <a:pt x="83058" y="107754"/>
                      <a:pt x="87249" y="108326"/>
                      <a:pt x="91249" y="108707"/>
                    </a:cubicBezTo>
                    <a:cubicBezTo>
                      <a:pt x="110014" y="51081"/>
                      <a:pt x="116014" y="17648"/>
                      <a:pt x="73342" y="3360"/>
                    </a:cubicBezTo>
                    <a:close/>
                  </a:path>
                </a:pathLst>
              </a:custGeom>
              <a:solidFill>
                <a:srgbClr val="F9B234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4" name="Google Shape;1607;p40">
              <a:extLst>
                <a:ext uri="{FF2B5EF4-FFF2-40B4-BE49-F238E27FC236}">
                  <a16:creationId xmlns:a16="http://schemas.microsoft.com/office/drawing/2014/main" id="{78AEFFCF-2E60-1726-F50E-690E13341DC1}"/>
                </a:ext>
              </a:extLst>
            </p:cNvPr>
            <p:cNvGrpSpPr/>
            <p:nvPr/>
          </p:nvGrpSpPr>
          <p:grpSpPr>
            <a:xfrm rot="1231917" flipH="1">
              <a:off x="6876433" y="1080545"/>
              <a:ext cx="271105" cy="330032"/>
              <a:chOff x="8021748" y="3805853"/>
              <a:chExt cx="176732" cy="215131"/>
            </a:xfrm>
          </p:grpSpPr>
          <p:grpSp>
            <p:nvGrpSpPr>
              <p:cNvPr id="180" name="Google Shape;1608;p40">
                <a:extLst>
                  <a:ext uri="{FF2B5EF4-FFF2-40B4-BE49-F238E27FC236}">
                    <a16:creationId xmlns:a16="http://schemas.microsoft.com/office/drawing/2014/main" id="{32CCD858-75A0-324F-BD00-50F6E47AEAF3}"/>
                  </a:ext>
                </a:extLst>
              </p:cNvPr>
              <p:cNvGrpSpPr/>
              <p:nvPr/>
            </p:nvGrpSpPr>
            <p:grpSpPr>
              <a:xfrm>
                <a:off x="8061953" y="3805853"/>
                <a:ext cx="136528" cy="81112"/>
                <a:chOff x="8061953" y="3805853"/>
                <a:chExt cx="136528" cy="81112"/>
              </a:xfrm>
            </p:grpSpPr>
            <p:sp>
              <p:nvSpPr>
                <p:cNvPr id="186" name="Google Shape;1609;p40">
                  <a:extLst>
                    <a:ext uri="{FF2B5EF4-FFF2-40B4-BE49-F238E27FC236}">
                      <a16:creationId xmlns:a16="http://schemas.microsoft.com/office/drawing/2014/main" id="{C2B5DCC7-EF08-DB00-363A-44DA4159C887}"/>
                    </a:ext>
                  </a:extLst>
                </p:cNvPr>
                <p:cNvSpPr/>
                <p:nvPr/>
              </p:nvSpPr>
              <p:spPr>
                <a:xfrm rot="2243117">
                  <a:off x="8067661" y="3814535"/>
                  <a:ext cx="39481" cy="321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460" h="32142" extrusionOk="0">
                      <a:moveTo>
                        <a:pt x="18695" y="24880"/>
                      </a:moveTo>
                      <a:cubicBezTo>
                        <a:pt x="16075" y="27501"/>
                        <a:pt x="10384" y="32143"/>
                        <a:pt x="6267" y="32143"/>
                      </a:cubicBezTo>
                      <a:cubicBezTo>
                        <a:pt x="-2044" y="31618"/>
                        <a:pt x="-996" y="20238"/>
                        <a:pt x="3122" y="15072"/>
                      </a:cubicBezTo>
                      <a:cubicBezTo>
                        <a:pt x="9336" y="7286"/>
                        <a:pt x="20716" y="548"/>
                        <a:pt x="30599" y="24"/>
                      </a:cubicBezTo>
                      <a:cubicBezTo>
                        <a:pt x="40407" y="-500"/>
                        <a:pt x="42503" y="7810"/>
                        <a:pt x="34717" y="12976"/>
                      </a:cubicBezTo>
                      <a:lnTo>
                        <a:pt x="18620" y="24880"/>
                      </a:lnTo>
                      <a:close/>
                    </a:path>
                  </a:pathLst>
                </a:custGeom>
                <a:solidFill>
                  <a:srgbClr val="BF9000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7" name="Google Shape;1610;p40">
                  <a:extLst>
                    <a:ext uri="{FF2B5EF4-FFF2-40B4-BE49-F238E27FC236}">
                      <a16:creationId xmlns:a16="http://schemas.microsoft.com/office/drawing/2014/main" id="{EEA3BDC6-CE5E-1862-CF94-211C8570C0B3}"/>
                    </a:ext>
                  </a:extLst>
                </p:cNvPr>
                <p:cNvSpPr/>
                <p:nvPr/>
              </p:nvSpPr>
              <p:spPr>
                <a:xfrm rot="-1782558">
                  <a:off x="8162490" y="3839964"/>
                  <a:ext cx="27084" cy="431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117" h="43176" extrusionOk="0">
                      <a:moveTo>
                        <a:pt x="8687" y="29592"/>
                      </a:moveTo>
                      <a:cubicBezTo>
                        <a:pt x="9511" y="33186"/>
                        <a:pt x="11907" y="40149"/>
                        <a:pt x="15426" y="42320"/>
                      </a:cubicBezTo>
                      <a:cubicBezTo>
                        <a:pt x="22763" y="46213"/>
                        <a:pt x="27854" y="35956"/>
                        <a:pt x="27030" y="29368"/>
                      </a:cubicBezTo>
                      <a:cubicBezTo>
                        <a:pt x="25832" y="19485"/>
                        <a:pt x="19618" y="7805"/>
                        <a:pt x="11532" y="2190"/>
                      </a:cubicBezTo>
                      <a:cubicBezTo>
                        <a:pt x="3446" y="-3425"/>
                        <a:pt x="-2693" y="2564"/>
                        <a:pt x="1200" y="11025"/>
                      </a:cubicBezTo>
                      <a:lnTo>
                        <a:pt x="8612" y="29592"/>
                      </a:lnTo>
                      <a:close/>
                    </a:path>
                  </a:pathLst>
                </a:custGeom>
                <a:solidFill>
                  <a:srgbClr val="BF9000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81" name="Google Shape;1611;p40">
                <a:extLst>
                  <a:ext uri="{FF2B5EF4-FFF2-40B4-BE49-F238E27FC236}">
                    <a16:creationId xmlns:a16="http://schemas.microsoft.com/office/drawing/2014/main" id="{06B3B69D-F144-39C5-2530-C319EBD5C81B}"/>
                  </a:ext>
                </a:extLst>
              </p:cNvPr>
              <p:cNvSpPr/>
              <p:nvPr/>
            </p:nvSpPr>
            <p:spPr>
              <a:xfrm>
                <a:off x="8081975" y="3884577"/>
                <a:ext cx="46938" cy="95717"/>
              </a:xfrm>
              <a:custGeom>
                <a:avLst/>
                <a:gdLst/>
                <a:ahLst/>
                <a:cxnLst/>
                <a:rect l="l" t="t" r="r" b="b"/>
                <a:pathLst>
                  <a:path w="46938" h="95717" extrusionOk="0">
                    <a:moveTo>
                      <a:pt x="44547" y="0"/>
                    </a:moveTo>
                    <a:cubicBezTo>
                      <a:pt x="41627" y="8835"/>
                      <a:pt x="43798" y="22311"/>
                      <a:pt x="43723" y="31445"/>
                    </a:cubicBezTo>
                    <a:cubicBezTo>
                      <a:pt x="43424" y="47766"/>
                      <a:pt x="49413" y="64088"/>
                      <a:pt x="45745" y="80260"/>
                    </a:cubicBezTo>
                    <a:cubicBezTo>
                      <a:pt x="37809" y="97255"/>
                      <a:pt x="14974" y="97854"/>
                      <a:pt x="0" y="93287"/>
                    </a:cubicBezTo>
                    <a:cubicBezTo>
                      <a:pt x="14000" y="93287"/>
                      <a:pt x="32868" y="91340"/>
                      <a:pt x="39006" y="77939"/>
                    </a:cubicBezTo>
                    <a:cubicBezTo>
                      <a:pt x="40280" y="73896"/>
                      <a:pt x="39680" y="69104"/>
                      <a:pt x="39006" y="63714"/>
                    </a:cubicBezTo>
                    <a:cubicBezTo>
                      <a:pt x="37584" y="42900"/>
                      <a:pt x="35114" y="19241"/>
                      <a:pt x="44547" y="0"/>
                    </a:cubicBezTo>
                    <a:lnTo>
                      <a:pt x="44547" y="0"/>
                    </a:lnTo>
                    <a:close/>
                  </a:path>
                </a:pathLst>
              </a:custGeom>
              <a:solidFill>
                <a:srgbClr val="CB8662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2" name="Google Shape;1612;p40">
                <a:extLst>
                  <a:ext uri="{FF2B5EF4-FFF2-40B4-BE49-F238E27FC236}">
                    <a16:creationId xmlns:a16="http://schemas.microsoft.com/office/drawing/2014/main" id="{E8C4B91C-FCCC-D9B8-00E6-4D74E6CD4410}"/>
                  </a:ext>
                </a:extLst>
              </p:cNvPr>
              <p:cNvSpPr/>
              <p:nvPr/>
            </p:nvSpPr>
            <p:spPr>
              <a:xfrm>
                <a:off x="8021748" y="3974196"/>
                <a:ext cx="61724" cy="46788"/>
              </a:xfrm>
              <a:custGeom>
                <a:avLst/>
                <a:gdLst/>
                <a:ahLst/>
                <a:cxnLst/>
                <a:rect l="l" t="t" r="r" b="b"/>
                <a:pathLst>
                  <a:path w="61724" h="46788" extrusionOk="0">
                    <a:moveTo>
                      <a:pt x="107" y="0"/>
                    </a:moveTo>
                    <a:cubicBezTo>
                      <a:pt x="-941" y="13476"/>
                      <a:pt x="5797" y="34215"/>
                      <a:pt x="16653" y="41477"/>
                    </a:cubicBezTo>
                    <a:cubicBezTo>
                      <a:pt x="28557" y="50312"/>
                      <a:pt x="51917" y="47692"/>
                      <a:pt x="61724" y="36835"/>
                    </a:cubicBezTo>
                    <a:lnTo>
                      <a:pt x="107" y="7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83" name="Google Shape;1613;p40">
                <a:extLst>
                  <a:ext uri="{FF2B5EF4-FFF2-40B4-BE49-F238E27FC236}">
                    <a16:creationId xmlns:a16="http://schemas.microsoft.com/office/drawing/2014/main" id="{2A4FFB24-6298-8C19-1632-A2D08AEB0D1E}"/>
                  </a:ext>
                </a:extLst>
              </p:cNvPr>
              <p:cNvGrpSpPr/>
              <p:nvPr/>
            </p:nvGrpSpPr>
            <p:grpSpPr>
              <a:xfrm>
                <a:off x="8049613" y="3867300"/>
                <a:ext cx="112564" cy="63903"/>
                <a:chOff x="8049613" y="3867300"/>
                <a:chExt cx="112564" cy="63903"/>
              </a:xfrm>
            </p:grpSpPr>
            <p:sp>
              <p:nvSpPr>
                <p:cNvPr id="184" name="Google Shape;1614;p40">
                  <a:extLst>
                    <a:ext uri="{FF2B5EF4-FFF2-40B4-BE49-F238E27FC236}">
                      <a16:creationId xmlns:a16="http://schemas.microsoft.com/office/drawing/2014/main" id="{C00BF039-FA7A-10F3-CBEF-ADCA3F8EE568}"/>
                    </a:ext>
                  </a:extLst>
                </p:cNvPr>
                <p:cNvSpPr/>
                <p:nvPr/>
              </p:nvSpPr>
              <p:spPr>
                <a:xfrm>
                  <a:off x="8049613" y="3867300"/>
                  <a:ext cx="24443" cy="319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443" h="31934" extrusionOk="0">
                      <a:moveTo>
                        <a:pt x="20083" y="20796"/>
                      </a:moveTo>
                      <a:cubicBezTo>
                        <a:pt x="14917" y="29182"/>
                        <a:pt x="7206" y="33823"/>
                        <a:pt x="2863" y="31203"/>
                      </a:cubicBezTo>
                      <a:cubicBezTo>
                        <a:pt x="-1479" y="28508"/>
                        <a:pt x="-805" y="19524"/>
                        <a:pt x="4361" y="11138"/>
                      </a:cubicBezTo>
                      <a:cubicBezTo>
                        <a:pt x="9527" y="2753"/>
                        <a:pt x="17238" y="-1889"/>
                        <a:pt x="21581" y="731"/>
                      </a:cubicBezTo>
                      <a:cubicBezTo>
                        <a:pt x="25923" y="3427"/>
                        <a:pt x="25249" y="12411"/>
                        <a:pt x="20083" y="20796"/>
                      </a:cubicBezTo>
                      <a:close/>
                    </a:path>
                  </a:pathLst>
                </a:custGeom>
                <a:solidFill>
                  <a:srgbClr val="191919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5" name="Google Shape;1615;p40">
                  <a:extLst>
                    <a:ext uri="{FF2B5EF4-FFF2-40B4-BE49-F238E27FC236}">
                      <a16:creationId xmlns:a16="http://schemas.microsoft.com/office/drawing/2014/main" id="{BEAE3B8F-EA46-8947-9483-D1E78C512B46}"/>
                    </a:ext>
                  </a:extLst>
                </p:cNvPr>
                <p:cNvSpPr/>
                <p:nvPr/>
              </p:nvSpPr>
              <p:spPr>
                <a:xfrm>
                  <a:off x="8137734" y="3899269"/>
                  <a:ext cx="24443" cy="319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443" h="31934" extrusionOk="0">
                      <a:moveTo>
                        <a:pt x="20083" y="20796"/>
                      </a:moveTo>
                      <a:cubicBezTo>
                        <a:pt x="14917" y="29182"/>
                        <a:pt x="7206" y="33824"/>
                        <a:pt x="2864" y="31203"/>
                      </a:cubicBezTo>
                      <a:cubicBezTo>
                        <a:pt x="-1479" y="28508"/>
                        <a:pt x="-805" y="19523"/>
                        <a:pt x="4361" y="11138"/>
                      </a:cubicBezTo>
                      <a:cubicBezTo>
                        <a:pt x="9527" y="2753"/>
                        <a:pt x="17238" y="-1889"/>
                        <a:pt x="21581" y="731"/>
                      </a:cubicBezTo>
                      <a:cubicBezTo>
                        <a:pt x="25923" y="3427"/>
                        <a:pt x="25249" y="12411"/>
                        <a:pt x="20083" y="20796"/>
                      </a:cubicBezTo>
                      <a:close/>
                    </a:path>
                  </a:pathLst>
                </a:custGeom>
                <a:solidFill>
                  <a:srgbClr val="191919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55" name="Google Shape;1616;p40">
              <a:extLst>
                <a:ext uri="{FF2B5EF4-FFF2-40B4-BE49-F238E27FC236}">
                  <a16:creationId xmlns:a16="http://schemas.microsoft.com/office/drawing/2014/main" id="{FC5A8C34-5B81-0C12-2ED2-D87E8637A3B6}"/>
                </a:ext>
              </a:extLst>
            </p:cNvPr>
            <p:cNvGrpSpPr/>
            <p:nvPr/>
          </p:nvGrpSpPr>
          <p:grpSpPr>
            <a:xfrm>
              <a:off x="7353260" y="3845665"/>
              <a:ext cx="388012" cy="667390"/>
              <a:chOff x="6898100" y="4495038"/>
              <a:chExt cx="330955" cy="569251"/>
            </a:xfrm>
          </p:grpSpPr>
          <p:sp>
            <p:nvSpPr>
              <p:cNvPr id="177" name="Google Shape;1617;p40">
                <a:extLst>
                  <a:ext uri="{FF2B5EF4-FFF2-40B4-BE49-F238E27FC236}">
                    <a16:creationId xmlns:a16="http://schemas.microsoft.com/office/drawing/2014/main" id="{70E90791-5434-C7D7-DF26-33F9491E8655}"/>
                  </a:ext>
                </a:extLst>
              </p:cNvPr>
              <p:cNvSpPr/>
              <p:nvPr/>
            </p:nvSpPr>
            <p:spPr>
              <a:xfrm>
                <a:off x="6898100" y="4495038"/>
                <a:ext cx="326612" cy="568576"/>
              </a:xfrm>
              <a:custGeom>
                <a:avLst/>
                <a:gdLst/>
                <a:ahLst/>
                <a:cxnLst/>
                <a:rect l="l" t="t" r="r" b="b"/>
                <a:pathLst>
                  <a:path w="326612" h="568576" extrusionOk="0">
                    <a:moveTo>
                      <a:pt x="326612" y="486632"/>
                    </a:moveTo>
                    <a:cubicBezTo>
                      <a:pt x="326327" y="449580"/>
                      <a:pt x="313372" y="412813"/>
                      <a:pt x="311468" y="375761"/>
                    </a:cubicBezTo>
                    <a:cubicBezTo>
                      <a:pt x="301180" y="179927"/>
                      <a:pt x="272129" y="0"/>
                      <a:pt x="272129" y="0"/>
                    </a:cubicBezTo>
                    <a:cubicBezTo>
                      <a:pt x="226504" y="45720"/>
                      <a:pt x="0" y="45625"/>
                      <a:pt x="0" y="45625"/>
                    </a:cubicBezTo>
                    <a:lnTo>
                      <a:pt x="102584" y="419195"/>
                    </a:lnTo>
                    <a:cubicBezTo>
                      <a:pt x="102965" y="423005"/>
                      <a:pt x="103632" y="426530"/>
                      <a:pt x="104108" y="430149"/>
                    </a:cubicBezTo>
                    <a:cubicBezTo>
                      <a:pt x="63627" y="456247"/>
                      <a:pt x="60198" y="478822"/>
                      <a:pt x="71723" y="522160"/>
                    </a:cubicBezTo>
                    <a:cubicBezTo>
                      <a:pt x="85916" y="575500"/>
                      <a:pt x="149447" y="575691"/>
                      <a:pt x="214694" y="558260"/>
                    </a:cubicBezTo>
                    <a:cubicBezTo>
                      <a:pt x="254127" y="547783"/>
                      <a:pt x="284226" y="528066"/>
                      <a:pt x="298704" y="502444"/>
                    </a:cubicBezTo>
                    <a:cubicBezTo>
                      <a:pt x="315659" y="493871"/>
                      <a:pt x="326517" y="486632"/>
                      <a:pt x="326517" y="486632"/>
                    </a:cubicBezTo>
                    <a:close/>
                  </a:path>
                </a:pathLst>
              </a:custGeom>
              <a:solidFill>
                <a:srgbClr val="307952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8" name="Google Shape;1618;p40">
                <a:extLst>
                  <a:ext uri="{FF2B5EF4-FFF2-40B4-BE49-F238E27FC236}">
                    <a16:creationId xmlns:a16="http://schemas.microsoft.com/office/drawing/2014/main" id="{309F4505-F6E2-D9A3-8B24-1DEA4BA87C69}"/>
                  </a:ext>
                </a:extLst>
              </p:cNvPr>
              <p:cNvSpPr/>
              <p:nvPr/>
            </p:nvSpPr>
            <p:spPr>
              <a:xfrm>
                <a:off x="6981707" y="4981141"/>
                <a:ext cx="247348" cy="83148"/>
              </a:xfrm>
              <a:custGeom>
                <a:avLst/>
                <a:gdLst/>
                <a:ahLst/>
                <a:cxnLst/>
                <a:rect l="l" t="t" r="r" b="b"/>
                <a:pathLst>
                  <a:path w="247348" h="83148" extrusionOk="0">
                    <a:moveTo>
                      <a:pt x="243767" y="529"/>
                    </a:moveTo>
                    <a:cubicBezTo>
                      <a:pt x="234433" y="6434"/>
                      <a:pt x="223479" y="9101"/>
                      <a:pt x="214144" y="15007"/>
                    </a:cubicBezTo>
                    <a:cubicBezTo>
                      <a:pt x="198333" y="25008"/>
                      <a:pt x="183474" y="36628"/>
                      <a:pt x="166519" y="44629"/>
                    </a:cubicBezTo>
                    <a:cubicBezTo>
                      <a:pt x="148422" y="53202"/>
                      <a:pt x="123466" y="62155"/>
                      <a:pt x="103845" y="66156"/>
                    </a:cubicBezTo>
                    <a:cubicBezTo>
                      <a:pt x="63173" y="74538"/>
                      <a:pt x="784" y="63965"/>
                      <a:pt x="784" y="63965"/>
                    </a:cubicBezTo>
                    <a:cubicBezTo>
                      <a:pt x="-2073" y="64346"/>
                      <a:pt x="3642" y="72442"/>
                      <a:pt x="5737" y="73300"/>
                    </a:cubicBezTo>
                    <a:cubicBezTo>
                      <a:pt x="39265" y="86444"/>
                      <a:pt x="77365" y="84825"/>
                      <a:pt x="112036" y="77776"/>
                    </a:cubicBezTo>
                    <a:cubicBezTo>
                      <a:pt x="139183" y="72252"/>
                      <a:pt x="160423" y="63013"/>
                      <a:pt x="183664" y="48534"/>
                    </a:cubicBezTo>
                    <a:cubicBezTo>
                      <a:pt x="185379" y="47487"/>
                      <a:pt x="189189" y="44629"/>
                      <a:pt x="190713" y="43486"/>
                    </a:cubicBezTo>
                    <a:cubicBezTo>
                      <a:pt x="206048" y="38438"/>
                      <a:pt x="222526" y="31961"/>
                      <a:pt x="239576" y="23865"/>
                    </a:cubicBezTo>
                    <a:cubicBezTo>
                      <a:pt x="247006" y="20341"/>
                      <a:pt x="250530" y="-3853"/>
                      <a:pt x="243672" y="529"/>
                    </a:cubicBezTo>
                    <a:close/>
                  </a:path>
                </a:pathLst>
              </a:custGeom>
              <a:solidFill>
                <a:srgbClr val="769C25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9" name="Google Shape;1619;p40">
                <a:extLst>
                  <a:ext uri="{FF2B5EF4-FFF2-40B4-BE49-F238E27FC236}">
                    <a16:creationId xmlns:a16="http://schemas.microsoft.com/office/drawing/2014/main" id="{91B01573-5818-E6D8-58C8-45CBB4801683}"/>
                  </a:ext>
                </a:extLst>
              </p:cNvPr>
              <p:cNvSpPr/>
              <p:nvPr/>
            </p:nvSpPr>
            <p:spPr>
              <a:xfrm>
                <a:off x="6898290" y="4539615"/>
                <a:ext cx="326612" cy="523621"/>
              </a:xfrm>
              <a:custGeom>
                <a:avLst/>
                <a:gdLst/>
                <a:ahLst/>
                <a:cxnLst/>
                <a:rect l="l" t="t" r="r" b="b"/>
                <a:pathLst>
                  <a:path w="326612" h="523621" extrusionOk="0">
                    <a:moveTo>
                      <a:pt x="323088" y="426434"/>
                    </a:moveTo>
                    <a:cubicBezTo>
                      <a:pt x="260413" y="451390"/>
                      <a:pt x="75629" y="513969"/>
                      <a:pt x="87249" y="445865"/>
                    </a:cubicBezTo>
                    <a:cubicBezTo>
                      <a:pt x="93059" y="411956"/>
                      <a:pt x="83820" y="360807"/>
                      <a:pt x="274987" y="376809"/>
                    </a:cubicBezTo>
                    <a:cubicBezTo>
                      <a:pt x="214789" y="367284"/>
                      <a:pt x="149162" y="370522"/>
                      <a:pt x="118110" y="375856"/>
                    </a:cubicBezTo>
                    <a:lnTo>
                      <a:pt x="41148" y="0"/>
                    </a:lnTo>
                    <a:cubicBezTo>
                      <a:pt x="16383" y="857"/>
                      <a:pt x="0" y="857"/>
                      <a:pt x="0" y="857"/>
                    </a:cubicBezTo>
                    <a:lnTo>
                      <a:pt x="103727" y="387001"/>
                    </a:lnTo>
                    <a:cubicBezTo>
                      <a:pt x="62960" y="405289"/>
                      <a:pt x="59912" y="445484"/>
                      <a:pt x="71723" y="477393"/>
                    </a:cubicBezTo>
                    <a:cubicBezTo>
                      <a:pt x="90964" y="529114"/>
                      <a:pt x="131159" y="531400"/>
                      <a:pt x="214693" y="513493"/>
                    </a:cubicBezTo>
                    <a:cubicBezTo>
                      <a:pt x="242602" y="507492"/>
                      <a:pt x="282035" y="475869"/>
                      <a:pt x="306991" y="454152"/>
                    </a:cubicBezTo>
                    <a:cubicBezTo>
                      <a:pt x="312991" y="448913"/>
                      <a:pt x="323469" y="445961"/>
                      <a:pt x="326612" y="441865"/>
                    </a:cubicBezTo>
                    <a:cubicBezTo>
                      <a:pt x="325755" y="433006"/>
                      <a:pt x="325755" y="425291"/>
                      <a:pt x="323183" y="426339"/>
                    </a:cubicBezTo>
                    <a:close/>
                  </a:path>
                </a:pathLst>
              </a:custGeom>
              <a:solidFill>
                <a:srgbClr val="191919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6" name="Google Shape;1620;p40">
              <a:extLst>
                <a:ext uri="{FF2B5EF4-FFF2-40B4-BE49-F238E27FC236}">
                  <a16:creationId xmlns:a16="http://schemas.microsoft.com/office/drawing/2014/main" id="{C13B0C2E-7D75-740F-9B59-2F26B3A521F7}"/>
                </a:ext>
              </a:extLst>
            </p:cNvPr>
            <p:cNvGrpSpPr/>
            <p:nvPr/>
          </p:nvGrpSpPr>
          <p:grpSpPr>
            <a:xfrm>
              <a:off x="5375812" y="4124358"/>
              <a:ext cx="2844125" cy="552899"/>
              <a:chOff x="791662" y="4124358"/>
              <a:chExt cx="2844125" cy="552899"/>
            </a:xfrm>
          </p:grpSpPr>
          <p:grpSp>
            <p:nvGrpSpPr>
              <p:cNvPr id="57" name="Google Shape;1621;p40">
                <a:extLst>
                  <a:ext uri="{FF2B5EF4-FFF2-40B4-BE49-F238E27FC236}">
                    <a16:creationId xmlns:a16="http://schemas.microsoft.com/office/drawing/2014/main" id="{55F51B9E-5493-1FB1-6056-625EAAF9DC13}"/>
                  </a:ext>
                </a:extLst>
              </p:cNvPr>
              <p:cNvGrpSpPr/>
              <p:nvPr/>
            </p:nvGrpSpPr>
            <p:grpSpPr>
              <a:xfrm>
                <a:off x="791662" y="4124358"/>
                <a:ext cx="293249" cy="552899"/>
                <a:chOff x="2259739" y="2521158"/>
                <a:chExt cx="293249" cy="552899"/>
              </a:xfrm>
            </p:grpSpPr>
            <p:grpSp>
              <p:nvGrpSpPr>
                <p:cNvPr id="158" name="Google Shape;1622;p40">
                  <a:extLst>
                    <a:ext uri="{FF2B5EF4-FFF2-40B4-BE49-F238E27FC236}">
                      <a16:creationId xmlns:a16="http://schemas.microsoft.com/office/drawing/2014/main" id="{C88FC5DE-688C-4C90-A909-F00F6D930E92}"/>
                    </a:ext>
                  </a:extLst>
                </p:cNvPr>
                <p:cNvGrpSpPr/>
                <p:nvPr/>
              </p:nvGrpSpPr>
              <p:grpSpPr>
                <a:xfrm>
                  <a:off x="2259739" y="2521158"/>
                  <a:ext cx="293249" cy="515053"/>
                  <a:chOff x="2305510" y="2607332"/>
                  <a:chExt cx="201740" cy="354329"/>
                </a:xfrm>
              </p:grpSpPr>
              <p:grpSp>
                <p:nvGrpSpPr>
                  <p:cNvPr id="162" name="Google Shape;1623;p40">
                    <a:extLst>
                      <a:ext uri="{FF2B5EF4-FFF2-40B4-BE49-F238E27FC236}">
                        <a16:creationId xmlns:a16="http://schemas.microsoft.com/office/drawing/2014/main" id="{50DE9777-A7AB-2CA1-B4C2-E9B4D9C14020}"/>
                      </a:ext>
                    </a:extLst>
                  </p:cNvPr>
                  <p:cNvGrpSpPr/>
                  <p:nvPr/>
                </p:nvGrpSpPr>
                <p:grpSpPr>
                  <a:xfrm>
                    <a:off x="2305510" y="2760208"/>
                    <a:ext cx="100775" cy="180403"/>
                    <a:chOff x="5468110" y="4628483"/>
                    <a:chExt cx="100775" cy="180403"/>
                  </a:xfrm>
                </p:grpSpPr>
                <p:sp>
                  <p:nvSpPr>
                    <p:cNvPr id="175" name="Google Shape;1624;p40">
                      <a:extLst>
                        <a:ext uri="{FF2B5EF4-FFF2-40B4-BE49-F238E27FC236}">
                          <a16:creationId xmlns:a16="http://schemas.microsoft.com/office/drawing/2014/main" id="{5DDCA667-A2E8-DB36-2E2D-1206AAC6152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68110" y="4628578"/>
                      <a:ext cx="100680" cy="18030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0680" h="180308" extrusionOk="0">
                          <a:moveTo>
                            <a:pt x="100681" y="180308"/>
                          </a:moveTo>
                          <a:cubicBezTo>
                            <a:pt x="100681" y="180308"/>
                            <a:pt x="-475" y="137827"/>
                            <a:pt x="2" y="0"/>
                          </a:cubicBezTo>
                          <a:cubicBezTo>
                            <a:pt x="2" y="0"/>
                            <a:pt x="96585" y="83820"/>
                            <a:pt x="100681" y="180308"/>
                          </a:cubicBezTo>
                          <a:close/>
                        </a:path>
                      </a:pathLst>
                    </a:custGeom>
                    <a:solidFill>
                      <a:srgbClr val="A7C22D"/>
                    </a:solidFill>
                    <a:ln>
                      <a:noFill/>
                    </a:ln>
                  </p:spPr>
                  <p:txBody>
                    <a:bodyPr spcFirstLastPara="1" wrap="square" lIns="121900" tIns="60933" rIns="121900" bIns="60933" anchor="ctr" anchorCtr="0">
                      <a:noAutofit/>
                    </a:bodyPr>
                    <a:lstStyle/>
                    <a:p>
                      <a:pPr marL="0" marR="0" lvl="0" indent="0" defTabSz="121917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sz="2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76" name="Google Shape;1625;p40">
                      <a:extLst>
                        <a:ext uri="{FF2B5EF4-FFF2-40B4-BE49-F238E27FC236}">
                          <a16:creationId xmlns:a16="http://schemas.microsoft.com/office/drawing/2014/main" id="{CD16E73A-CBF5-93E4-90F2-7445C7E9EE8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68204" y="4628483"/>
                      <a:ext cx="100681" cy="18030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0681" h="180308" extrusionOk="0">
                          <a:moveTo>
                            <a:pt x="93157" y="137922"/>
                          </a:moveTo>
                          <a:cubicBezTo>
                            <a:pt x="75631" y="128778"/>
                            <a:pt x="14576" y="90678"/>
                            <a:pt x="288" y="286"/>
                          </a:cubicBezTo>
                          <a:cubicBezTo>
                            <a:pt x="98" y="95"/>
                            <a:pt x="2" y="0"/>
                            <a:pt x="2" y="0"/>
                          </a:cubicBezTo>
                          <a:cubicBezTo>
                            <a:pt x="-569" y="137827"/>
                            <a:pt x="100682" y="180308"/>
                            <a:pt x="100682" y="180308"/>
                          </a:cubicBezTo>
                          <a:cubicBezTo>
                            <a:pt x="100110" y="165830"/>
                            <a:pt x="97348" y="151543"/>
                            <a:pt x="93157" y="137922"/>
                          </a:cubicBezTo>
                          <a:close/>
                        </a:path>
                      </a:pathLst>
                    </a:custGeom>
                    <a:solidFill>
                      <a:srgbClr val="A7C22D"/>
                    </a:solidFill>
                    <a:ln>
                      <a:noFill/>
                    </a:ln>
                  </p:spPr>
                  <p:txBody>
                    <a:bodyPr spcFirstLastPara="1" wrap="square" lIns="121900" tIns="60933" rIns="121900" bIns="60933" anchor="ctr" anchorCtr="0">
                      <a:noAutofit/>
                    </a:bodyPr>
                    <a:lstStyle/>
                    <a:p>
                      <a:pPr marL="0" marR="0" lvl="0" indent="0" defTabSz="121917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sz="2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grpSp>
                <p:nvGrpSpPr>
                  <p:cNvPr id="163" name="Google Shape;1626;p40">
                    <a:extLst>
                      <a:ext uri="{FF2B5EF4-FFF2-40B4-BE49-F238E27FC236}">
                        <a16:creationId xmlns:a16="http://schemas.microsoft.com/office/drawing/2014/main" id="{402AE3C0-D126-826C-A432-58D19F1281FA}"/>
                      </a:ext>
                    </a:extLst>
                  </p:cNvPr>
                  <p:cNvGrpSpPr/>
                  <p:nvPr/>
                </p:nvGrpSpPr>
                <p:grpSpPr>
                  <a:xfrm>
                    <a:off x="2395482" y="2625429"/>
                    <a:ext cx="67001" cy="314515"/>
                    <a:chOff x="5558082" y="4493704"/>
                    <a:chExt cx="67001" cy="314515"/>
                  </a:xfrm>
                </p:grpSpPr>
                <p:sp>
                  <p:nvSpPr>
                    <p:cNvPr id="173" name="Google Shape;1627;p40">
                      <a:extLst>
                        <a:ext uri="{FF2B5EF4-FFF2-40B4-BE49-F238E27FC236}">
                          <a16:creationId xmlns:a16="http://schemas.microsoft.com/office/drawing/2014/main" id="{88D0CF13-E700-0B56-230A-719B85071B1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58161" y="4493704"/>
                      <a:ext cx="66922" cy="31451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66922" h="314515" extrusionOk="0">
                          <a:moveTo>
                            <a:pt x="6915" y="314515"/>
                          </a:moveTo>
                          <a:cubicBezTo>
                            <a:pt x="6915" y="314515"/>
                            <a:pt x="-30042" y="171164"/>
                            <a:pt x="66922" y="0"/>
                          </a:cubicBezTo>
                          <a:cubicBezTo>
                            <a:pt x="66922" y="0"/>
                            <a:pt x="50063" y="173069"/>
                            <a:pt x="6915" y="314515"/>
                          </a:cubicBezTo>
                          <a:close/>
                        </a:path>
                      </a:pathLst>
                    </a:custGeom>
                    <a:solidFill>
                      <a:srgbClr val="A7C22D"/>
                    </a:solidFill>
                    <a:ln>
                      <a:noFill/>
                    </a:ln>
                  </p:spPr>
                  <p:txBody>
                    <a:bodyPr spcFirstLastPara="1" wrap="square" lIns="121900" tIns="60933" rIns="121900" bIns="60933" anchor="ctr" anchorCtr="0">
                      <a:noAutofit/>
                    </a:bodyPr>
                    <a:lstStyle/>
                    <a:p>
                      <a:pPr marL="0" marR="0" lvl="0" indent="0" defTabSz="121917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sz="2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74" name="Google Shape;1628;p40">
                      <a:extLst>
                        <a:ext uri="{FF2B5EF4-FFF2-40B4-BE49-F238E27FC236}">
                          <a16:creationId xmlns:a16="http://schemas.microsoft.com/office/drawing/2014/main" id="{837382E7-8E70-8D76-6E6C-1115CA17CAE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58082" y="4493704"/>
                      <a:ext cx="67001" cy="31451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67001" h="314515" extrusionOk="0">
                          <a:moveTo>
                            <a:pt x="67002" y="0"/>
                          </a:moveTo>
                          <a:cubicBezTo>
                            <a:pt x="63763" y="5715"/>
                            <a:pt x="60715" y="11335"/>
                            <a:pt x="57763" y="16954"/>
                          </a:cubicBezTo>
                          <a:cubicBezTo>
                            <a:pt x="48904" y="80296"/>
                            <a:pt x="32331" y="178403"/>
                            <a:pt x="5947" y="264795"/>
                          </a:cubicBezTo>
                          <a:cubicBezTo>
                            <a:pt x="5947" y="264795"/>
                            <a:pt x="2327" y="250888"/>
                            <a:pt x="327" y="226695"/>
                          </a:cubicBezTo>
                          <a:cubicBezTo>
                            <a:pt x="-1769" y="280797"/>
                            <a:pt x="6899" y="314515"/>
                            <a:pt x="6899" y="314515"/>
                          </a:cubicBezTo>
                          <a:cubicBezTo>
                            <a:pt x="50047" y="173164"/>
                            <a:pt x="66907" y="0"/>
                            <a:pt x="66907" y="0"/>
                          </a:cubicBezTo>
                          <a:close/>
                        </a:path>
                      </a:pathLst>
                    </a:custGeom>
                    <a:solidFill>
                      <a:srgbClr val="A7C22D"/>
                    </a:solidFill>
                    <a:ln>
                      <a:noFill/>
                    </a:ln>
                  </p:spPr>
                  <p:txBody>
                    <a:bodyPr spcFirstLastPara="1" wrap="square" lIns="121900" tIns="60933" rIns="121900" bIns="60933" anchor="ctr" anchorCtr="0">
                      <a:noAutofit/>
                    </a:bodyPr>
                    <a:lstStyle/>
                    <a:p>
                      <a:pPr marL="0" marR="0" lvl="0" indent="0" defTabSz="121917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sz="2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grpSp>
                <p:nvGrpSpPr>
                  <p:cNvPr id="164" name="Google Shape;1629;p40">
                    <a:extLst>
                      <a:ext uri="{FF2B5EF4-FFF2-40B4-BE49-F238E27FC236}">
                        <a16:creationId xmlns:a16="http://schemas.microsoft.com/office/drawing/2014/main" id="{6E59F33F-89FB-A58B-4F87-EF4476657078}"/>
                      </a:ext>
                    </a:extLst>
                  </p:cNvPr>
                  <p:cNvGrpSpPr/>
                  <p:nvPr/>
                </p:nvGrpSpPr>
                <p:grpSpPr>
                  <a:xfrm>
                    <a:off x="2318084" y="2655623"/>
                    <a:ext cx="84575" cy="306038"/>
                    <a:chOff x="5480684" y="4523898"/>
                    <a:chExt cx="84575" cy="306038"/>
                  </a:xfrm>
                </p:grpSpPr>
                <p:sp>
                  <p:nvSpPr>
                    <p:cNvPr id="171" name="Google Shape;1630;p40">
                      <a:extLst>
                        <a:ext uri="{FF2B5EF4-FFF2-40B4-BE49-F238E27FC236}">
                          <a16:creationId xmlns:a16="http://schemas.microsoft.com/office/drawing/2014/main" id="{F7408CBD-F336-EC38-780E-04B791535AB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80684" y="4523898"/>
                      <a:ext cx="84504" cy="30603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84504" h="306038" extrusionOk="0">
                          <a:moveTo>
                            <a:pt x="81534" y="306038"/>
                          </a:moveTo>
                          <a:cubicBezTo>
                            <a:pt x="81534" y="306038"/>
                            <a:pt x="108490" y="158877"/>
                            <a:pt x="0" y="0"/>
                          </a:cubicBezTo>
                          <a:cubicBezTo>
                            <a:pt x="0" y="0"/>
                            <a:pt x="8192" y="190500"/>
                            <a:pt x="81534" y="306038"/>
                          </a:cubicBezTo>
                          <a:close/>
                        </a:path>
                      </a:pathLst>
                    </a:custGeom>
                    <a:solidFill>
                      <a:srgbClr val="A7C22D"/>
                    </a:solidFill>
                    <a:ln>
                      <a:noFill/>
                    </a:ln>
                  </p:spPr>
                  <p:txBody>
                    <a:bodyPr spcFirstLastPara="1" wrap="square" lIns="121900" tIns="60933" rIns="121900" bIns="60933" anchor="ctr" anchorCtr="0">
                      <a:noAutofit/>
                    </a:bodyPr>
                    <a:lstStyle/>
                    <a:p>
                      <a:pPr marL="0" marR="0" lvl="0" indent="0" defTabSz="121917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sz="2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72" name="Google Shape;1631;p40">
                      <a:extLst>
                        <a:ext uri="{FF2B5EF4-FFF2-40B4-BE49-F238E27FC236}">
                          <a16:creationId xmlns:a16="http://schemas.microsoft.com/office/drawing/2014/main" id="{3C2BD618-D263-6857-FD3C-AC2437DEDD8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94782" y="4637627"/>
                      <a:ext cx="70477" cy="19230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70477" h="192309" extrusionOk="0">
                          <a:moveTo>
                            <a:pt x="0" y="0"/>
                          </a:moveTo>
                          <a:cubicBezTo>
                            <a:pt x="11335" y="61341"/>
                            <a:pt x="31623" y="135731"/>
                            <a:pt x="67532" y="192309"/>
                          </a:cubicBezTo>
                          <a:cubicBezTo>
                            <a:pt x="67532" y="192309"/>
                            <a:pt x="81343" y="116586"/>
                            <a:pt x="49149" y="15049"/>
                          </a:cubicBezTo>
                          <a:cubicBezTo>
                            <a:pt x="58483" y="78200"/>
                            <a:pt x="50768" y="120015"/>
                            <a:pt x="50768" y="120015"/>
                          </a:cubicBezTo>
                          <a:cubicBezTo>
                            <a:pt x="28289" y="84487"/>
                            <a:pt x="11906" y="4191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A7C22D"/>
                    </a:solidFill>
                    <a:ln>
                      <a:noFill/>
                    </a:ln>
                  </p:spPr>
                  <p:txBody>
                    <a:bodyPr spcFirstLastPara="1" wrap="square" lIns="121900" tIns="60933" rIns="121900" bIns="60933" anchor="ctr" anchorCtr="0">
                      <a:noAutofit/>
                    </a:bodyPr>
                    <a:lstStyle/>
                    <a:p>
                      <a:pPr marL="0" marR="0" lvl="0" indent="0" defTabSz="121917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sz="2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grpSp>
                <p:nvGrpSpPr>
                  <p:cNvPr id="165" name="Google Shape;1632;p40">
                    <a:extLst>
                      <a:ext uri="{FF2B5EF4-FFF2-40B4-BE49-F238E27FC236}">
                        <a16:creationId xmlns:a16="http://schemas.microsoft.com/office/drawing/2014/main" id="{1FC0BEAD-8D4E-134C-C42F-7057FAF58DA1}"/>
                      </a:ext>
                    </a:extLst>
                  </p:cNvPr>
                  <p:cNvGrpSpPr/>
                  <p:nvPr/>
                </p:nvGrpSpPr>
                <p:grpSpPr>
                  <a:xfrm>
                    <a:off x="2391804" y="2775352"/>
                    <a:ext cx="115446" cy="171736"/>
                    <a:chOff x="5554404" y="4643627"/>
                    <a:chExt cx="115446" cy="171736"/>
                  </a:xfrm>
                </p:grpSpPr>
                <p:sp>
                  <p:nvSpPr>
                    <p:cNvPr id="169" name="Google Shape;1633;p40">
                      <a:extLst>
                        <a:ext uri="{FF2B5EF4-FFF2-40B4-BE49-F238E27FC236}">
                          <a16:creationId xmlns:a16="http://schemas.microsoft.com/office/drawing/2014/main" id="{1CE0A22D-3746-8B7C-6AE2-0FB231AAA06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54404" y="4643627"/>
                      <a:ext cx="115446" cy="17125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15446" h="171259" extrusionOk="0">
                          <a:moveTo>
                            <a:pt x="99" y="171260"/>
                          </a:moveTo>
                          <a:cubicBezTo>
                            <a:pt x="99" y="171260"/>
                            <a:pt x="-7711" y="61817"/>
                            <a:pt x="115447" y="0"/>
                          </a:cubicBezTo>
                          <a:cubicBezTo>
                            <a:pt x="115447" y="0"/>
                            <a:pt x="84300" y="124016"/>
                            <a:pt x="99" y="171260"/>
                          </a:cubicBezTo>
                          <a:close/>
                        </a:path>
                      </a:pathLst>
                    </a:custGeom>
                    <a:solidFill>
                      <a:srgbClr val="A7C22D"/>
                    </a:solidFill>
                    <a:ln>
                      <a:noFill/>
                    </a:ln>
                  </p:spPr>
                  <p:txBody>
                    <a:bodyPr spcFirstLastPara="1" wrap="square" lIns="121900" tIns="60933" rIns="121900" bIns="60933" anchor="ctr" anchorCtr="0">
                      <a:noAutofit/>
                    </a:bodyPr>
                    <a:lstStyle/>
                    <a:p>
                      <a:pPr marL="0" marR="0" lvl="0" indent="0" defTabSz="121917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sz="2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70" name="Google Shape;1634;p40">
                      <a:extLst>
                        <a:ext uri="{FF2B5EF4-FFF2-40B4-BE49-F238E27FC236}">
                          <a16:creationId xmlns:a16="http://schemas.microsoft.com/office/drawing/2014/main" id="{38700A9C-753F-13D1-8817-B1D8D4514DF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55224" y="4695158"/>
                      <a:ext cx="96052" cy="12020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96052" h="120205" extrusionOk="0">
                          <a:moveTo>
                            <a:pt x="29187" y="65913"/>
                          </a:moveTo>
                          <a:cubicBezTo>
                            <a:pt x="29187" y="65913"/>
                            <a:pt x="27282" y="41720"/>
                            <a:pt x="38046" y="9525"/>
                          </a:cubicBezTo>
                          <a:cubicBezTo>
                            <a:pt x="-4341" y="64294"/>
                            <a:pt x="136" y="120205"/>
                            <a:pt x="136" y="120205"/>
                          </a:cubicBezTo>
                          <a:cubicBezTo>
                            <a:pt x="48428" y="92678"/>
                            <a:pt x="78908" y="39910"/>
                            <a:pt x="96053" y="0"/>
                          </a:cubicBezTo>
                          <a:cubicBezTo>
                            <a:pt x="79098" y="25527"/>
                            <a:pt x="57191" y="49911"/>
                            <a:pt x="29187" y="65818"/>
                          </a:cubicBezTo>
                          <a:close/>
                        </a:path>
                      </a:pathLst>
                    </a:custGeom>
                    <a:solidFill>
                      <a:srgbClr val="A7C22D"/>
                    </a:solidFill>
                    <a:ln>
                      <a:noFill/>
                    </a:ln>
                  </p:spPr>
                  <p:txBody>
                    <a:bodyPr spcFirstLastPara="1" wrap="square" lIns="121900" tIns="60933" rIns="121900" bIns="60933" anchor="ctr" anchorCtr="0">
                      <a:noAutofit/>
                    </a:bodyPr>
                    <a:lstStyle/>
                    <a:p>
                      <a:pPr marL="0" marR="0" lvl="0" indent="0" defTabSz="121917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sz="2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grpSp>
                <p:nvGrpSpPr>
                  <p:cNvPr id="166" name="Google Shape;1635;p40">
                    <a:extLst>
                      <a:ext uri="{FF2B5EF4-FFF2-40B4-BE49-F238E27FC236}">
                        <a16:creationId xmlns:a16="http://schemas.microsoft.com/office/drawing/2014/main" id="{A42D8ABA-C445-1F66-7E1B-B5E3A95D4459}"/>
                      </a:ext>
                    </a:extLst>
                  </p:cNvPr>
                  <p:cNvGrpSpPr/>
                  <p:nvPr/>
                </p:nvGrpSpPr>
                <p:grpSpPr>
                  <a:xfrm>
                    <a:off x="2370256" y="2607332"/>
                    <a:ext cx="47447" cy="319087"/>
                    <a:chOff x="5532856" y="4475607"/>
                    <a:chExt cx="47447" cy="319087"/>
                  </a:xfrm>
                </p:grpSpPr>
                <p:sp>
                  <p:nvSpPr>
                    <p:cNvPr id="167" name="Google Shape;1636;p40">
                      <a:extLst>
                        <a:ext uri="{FF2B5EF4-FFF2-40B4-BE49-F238E27FC236}">
                          <a16:creationId xmlns:a16="http://schemas.microsoft.com/office/drawing/2014/main" id="{493A460D-52C1-904F-8017-307EDB33530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32856" y="4475607"/>
                      <a:ext cx="47352" cy="31908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7352" h="319087" extrusionOk="0">
                          <a:moveTo>
                            <a:pt x="33744" y="319088"/>
                          </a:moveTo>
                          <a:cubicBezTo>
                            <a:pt x="33744" y="319088"/>
                            <a:pt x="-34169" y="189452"/>
                            <a:pt x="22695" y="0"/>
                          </a:cubicBezTo>
                          <a:cubicBezTo>
                            <a:pt x="22695" y="0"/>
                            <a:pt x="69844" y="183356"/>
                            <a:pt x="33744" y="319088"/>
                          </a:cubicBezTo>
                          <a:close/>
                        </a:path>
                      </a:pathLst>
                    </a:custGeom>
                    <a:solidFill>
                      <a:srgbClr val="A7C22D"/>
                    </a:solidFill>
                    <a:ln>
                      <a:noFill/>
                    </a:ln>
                  </p:spPr>
                  <p:txBody>
                    <a:bodyPr spcFirstLastPara="1" wrap="square" lIns="121900" tIns="60933" rIns="121900" bIns="60933" anchor="ctr" anchorCtr="0">
                      <a:noAutofit/>
                    </a:bodyPr>
                    <a:lstStyle/>
                    <a:p>
                      <a:pPr marL="0" marR="0" lvl="0" indent="0" defTabSz="121917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sz="2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68" name="Google Shape;1637;p40">
                      <a:extLst>
                        <a:ext uri="{FF2B5EF4-FFF2-40B4-BE49-F238E27FC236}">
                          <a16:creationId xmlns:a16="http://schemas.microsoft.com/office/drawing/2014/main" id="{6B5C6ACB-BBED-5554-E6ED-C2E718B2AFA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32977" y="4475607"/>
                      <a:ext cx="47326" cy="31908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7326" h="319087" extrusionOk="0">
                          <a:moveTo>
                            <a:pt x="22574" y="0"/>
                          </a:moveTo>
                          <a:cubicBezTo>
                            <a:pt x="22003" y="2000"/>
                            <a:pt x="21431" y="4000"/>
                            <a:pt x="20860" y="6001"/>
                          </a:cubicBezTo>
                          <a:cubicBezTo>
                            <a:pt x="30575" y="71723"/>
                            <a:pt x="42672" y="160972"/>
                            <a:pt x="21526" y="240316"/>
                          </a:cubicBezTo>
                          <a:cubicBezTo>
                            <a:pt x="21526" y="240316"/>
                            <a:pt x="5048" y="194024"/>
                            <a:pt x="0" y="153543"/>
                          </a:cubicBezTo>
                          <a:cubicBezTo>
                            <a:pt x="5334" y="272129"/>
                            <a:pt x="33718" y="319088"/>
                            <a:pt x="33718" y="319088"/>
                          </a:cubicBezTo>
                          <a:cubicBezTo>
                            <a:pt x="69818" y="183261"/>
                            <a:pt x="22670" y="0"/>
                            <a:pt x="22670" y="0"/>
                          </a:cubicBezTo>
                          <a:close/>
                        </a:path>
                      </a:pathLst>
                    </a:custGeom>
                    <a:solidFill>
                      <a:srgbClr val="A7C22D"/>
                    </a:solidFill>
                    <a:ln>
                      <a:noFill/>
                    </a:ln>
                  </p:spPr>
                  <p:txBody>
                    <a:bodyPr spcFirstLastPara="1" wrap="square" lIns="121900" tIns="60933" rIns="121900" bIns="60933" anchor="ctr" anchorCtr="0">
                      <a:noAutofit/>
                    </a:bodyPr>
                    <a:lstStyle/>
                    <a:p>
                      <a:pPr marL="0" marR="0" lvl="0" indent="0" defTabSz="121917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sz="2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</p:grpSp>
            <p:grpSp>
              <p:nvGrpSpPr>
                <p:cNvPr id="159" name="Google Shape;1638;p40">
                  <a:extLst>
                    <a:ext uri="{FF2B5EF4-FFF2-40B4-BE49-F238E27FC236}">
                      <a16:creationId xmlns:a16="http://schemas.microsoft.com/office/drawing/2014/main" id="{16802B4F-A422-1BA6-996D-95CF4EAB91FC}"/>
                    </a:ext>
                  </a:extLst>
                </p:cNvPr>
                <p:cNvGrpSpPr/>
                <p:nvPr/>
              </p:nvGrpSpPr>
              <p:grpSpPr>
                <a:xfrm>
                  <a:off x="2328543" y="2972570"/>
                  <a:ext cx="122947" cy="101487"/>
                  <a:chOff x="5515451" y="4786112"/>
                  <a:chExt cx="84581" cy="69818"/>
                </a:xfrm>
              </p:grpSpPr>
              <p:sp>
                <p:nvSpPr>
                  <p:cNvPr id="160" name="Google Shape;1639;p40">
                    <a:extLst>
                      <a:ext uri="{FF2B5EF4-FFF2-40B4-BE49-F238E27FC236}">
                        <a16:creationId xmlns:a16="http://schemas.microsoft.com/office/drawing/2014/main" id="{9019DEE6-E709-4460-A772-A15EBDDE5454}"/>
                      </a:ext>
                    </a:extLst>
                  </p:cNvPr>
                  <p:cNvSpPr/>
                  <p:nvPr/>
                </p:nvSpPr>
                <p:spPr>
                  <a:xfrm>
                    <a:off x="5515451" y="4786112"/>
                    <a:ext cx="84486" cy="6975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4486" h="69754" extrusionOk="0">
                        <a:moveTo>
                          <a:pt x="41053" y="10"/>
                        </a:moveTo>
                        <a:cubicBezTo>
                          <a:pt x="3524" y="390"/>
                          <a:pt x="1619" y="17345"/>
                          <a:pt x="0" y="56302"/>
                        </a:cubicBezTo>
                        <a:cubicBezTo>
                          <a:pt x="5334" y="58874"/>
                          <a:pt x="37338" y="87163"/>
                          <a:pt x="84487" y="53064"/>
                        </a:cubicBezTo>
                        <a:cubicBezTo>
                          <a:pt x="81439" y="10392"/>
                          <a:pt x="78486" y="-371"/>
                          <a:pt x="41053" y="10"/>
                        </a:cubicBezTo>
                        <a:close/>
                      </a:path>
                    </a:pathLst>
                  </a:custGeom>
                  <a:solidFill>
                    <a:srgbClr val="F9B234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1" name="Google Shape;1640;p40">
                    <a:extLst>
                      <a:ext uri="{FF2B5EF4-FFF2-40B4-BE49-F238E27FC236}">
                        <a16:creationId xmlns:a16="http://schemas.microsoft.com/office/drawing/2014/main" id="{479DAA32-0724-0CB6-D730-56EF10EF16AB}"/>
                      </a:ext>
                    </a:extLst>
                  </p:cNvPr>
                  <p:cNvSpPr/>
                  <p:nvPr/>
                </p:nvSpPr>
                <p:spPr>
                  <a:xfrm>
                    <a:off x="5517070" y="4786883"/>
                    <a:ext cx="82962" cy="690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2962" h="69047" extrusionOk="0">
                        <a:moveTo>
                          <a:pt x="82867" y="52292"/>
                        </a:moveTo>
                        <a:cubicBezTo>
                          <a:pt x="80296" y="16383"/>
                          <a:pt x="77724" y="3048"/>
                          <a:pt x="54674" y="0"/>
                        </a:cubicBezTo>
                        <a:cubicBezTo>
                          <a:pt x="60388" y="8001"/>
                          <a:pt x="61913" y="21336"/>
                          <a:pt x="63437" y="42577"/>
                        </a:cubicBezTo>
                        <a:cubicBezTo>
                          <a:pt x="36767" y="61913"/>
                          <a:pt x="14859" y="61151"/>
                          <a:pt x="0" y="56483"/>
                        </a:cubicBezTo>
                        <a:cubicBezTo>
                          <a:pt x="8382" y="61817"/>
                          <a:pt x="39148" y="84106"/>
                          <a:pt x="82963" y="52292"/>
                        </a:cubicBezTo>
                        <a:close/>
                      </a:path>
                    </a:pathLst>
                  </a:custGeom>
                  <a:solidFill>
                    <a:srgbClr val="F9B234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grpSp>
            <p:nvGrpSpPr>
              <p:cNvPr id="58" name="Google Shape;1641;p40">
                <a:extLst>
                  <a:ext uri="{FF2B5EF4-FFF2-40B4-BE49-F238E27FC236}">
                    <a16:creationId xmlns:a16="http://schemas.microsoft.com/office/drawing/2014/main" id="{BDCA019B-20EF-0E83-3EA6-388776EF34AB}"/>
                  </a:ext>
                </a:extLst>
              </p:cNvPr>
              <p:cNvGrpSpPr/>
              <p:nvPr/>
            </p:nvGrpSpPr>
            <p:grpSpPr>
              <a:xfrm>
                <a:off x="1301837" y="4124358"/>
                <a:ext cx="293249" cy="552899"/>
                <a:chOff x="2259739" y="2521158"/>
                <a:chExt cx="293249" cy="552899"/>
              </a:xfrm>
            </p:grpSpPr>
            <p:grpSp>
              <p:nvGrpSpPr>
                <p:cNvPr id="139" name="Google Shape;1642;p40">
                  <a:extLst>
                    <a:ext uri="{FF2B5EF4-FFF2-40B4-BE49-F238E27FC236}">
                      <a16:creationId xmlns:a16="http://schemas.microsoft.com/office/drawing/2014/main" id="{630AD0C4-90B9-ADCA-9B29-33D55AFF19EE}"/>
                    </a:ext>
                  </a:extLst>
                </p:cNvPr>
                <p:cNvGrpSpPr/>
                <p:nvPr/>
              </p:nvGrpSpPr>
              <p:grpSpPr>
                <a:xfrm>
                  <a:off x="2259739" y="2521158"/>
                  <a:ext cx="293249" cy="515053"/>
                  <a:chOff x="2305510" y="2607332"/>
                  <a:chExt cx="201740" cy="354329"/>
                </a:xfrm>
              </p:grpSpPr>
              <p:grpSp>
                <p:nvGrpSpPr>
                  <p:cNvPr id="143" name="Google Shape;1643;p40">
                    <a:extLst>
                      <a:ext uri="{FF2B5EF4-FFF2-40B4-BE49-F238E27FC236}">
                        <a16:creationId xmlns:a16="http://schemas.microsoft.com/office/drawing/2014/main" id="{1025488A-50F1-7725-06F7-02A00F809B02}"/>
                      </a:ext>
                    </a:extLst>
                  </p:cNvPr>
                  <p:cNvGrpSpPr/>
                  <p:nvPr/>
                </p:nvGrpSpPr>
                <p:grpSpPr>
                  <a:xfrm>
                    <a:off x="2305510" y="2760208"/>
                    <a:ext cx="100775" cy="180403"/>
                    <a:chOff x="5468110" y="4628483"/>
                    <a:chExt cx="100775" cy="180403"/>
                  </a:xfrm>
                </p:grpSpPr>
                <p:sp>
                  <p:nvSpPr>
                    <p:cNvPr id="156" name="Google Shape;1644;p40">
                      <a:extLst>
                        <a:ext uri="{FF2B5EF4-FFF2-40B4-BE49-F238E27FC236}">
                          <a16:creationId xmlns:a16="http://schemas.microsoft.com/office/drawing/2014/main" id="{71C2CB52-5356-DFB9-885E-6AB8B9BDA0B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68110" y="4628578"/>
                      <a:ext cx="100680" cy="18030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0680" h="180308" extrusionOk="0">
                          <a:moveTo>
                            <a:pt x="100681" y="180308"/>
                          </a:moveTo>
                          <a:cubicBezTo>
                            <a:pt x="100681" y="180308"/>
                            <a:pt x="-475" y="137827"/>
                            <a:pt x="2" y="0"/>
                          </a:cubicBezTo>
                          <a:cubicBezTo>
                            <a:pt x="2" y="0"/>
                            <a:pt x="96585" y="83820"/>
                            <a:pt x="100681" y="180308"/>
                          </a:cubicBezTo>
                          <a:close/>
                        </a:path>
                      </a:pathLst>
                    </a:custGeom>
                    <a:solidFill>
                      <a:srgbClr val="A7C22D"/>
                    </a:solidFill>
                    <a:ln>
                      <a:noFill/>
                    </a:ln>
                  </p:spPr>
                  <p:txBody>
                    <a:bodyPr spcFirstLastPara="1" wrap="square" lIns="121900" tIns="60933" rIns="121900" bIns="60933" anchor="ctr" anchorCtr="0">
                      <a:noAutofit/>
                    </a:bodyPr>
                    <a:lstStyle/>
                    <a:p>
                      <a:pPr marL="0" marR="0" lvl="0" indent="0" defTabSz="121917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sz="2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57" name="Google Shape;1645;p40">
                      <a:extLst>
                        <a:ext uri="{FF2B5EF4-FFF2-40B4-BE49-F238E27FC236}">
                          <a16:creationId xmlns:a16="http://schemas.microsoft.com/office/drawing/2014/main" id="{1E269A6D-9318-ACB4-7B4C-C2BA529FD05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68204" y="4628483"/>
                      <a:ext cx="100681" cy="18030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0681" h="180308" extrusionOk="0">
                          <a:moveTo>
                            <a:pt x="93157" y="137922"/>
                          </a:moveTo>
                          <a:cubicBezTo>
                            <a:pt x="75631" y="128778"/>
                            <a:pt x="14576" y="90678"/>
                            <a:pt x="288" y="286"/>
                          </a:cubicBezTo>
                          <a:cubicBezTo>
                            <a:pt x="98" y="95"/>
                            <a:pt x="2" y="0"/>
                            <a:pt x="2" y="0"/>
                          </a:cubicBezTo>
                          <a:cubicBezTo>
                            <a:pt x="-569" y="137827"/>
                            <a:pt x="100682" y="180308"/>
                            <a:pt x="100682" y="180308"/>
                          </a:cubicBezTo>
                          <a:cubicBezTo>
                            <a:pt x="100110" y="165830"/>
                            <a:pt x="97348" y="151543"/>
                            <a:pt x="93157" y="137922"/>
                          </a:cubicBezTo>
                          <a:close/>
                        </a:path>
                      </a:pathLst>
                    </a:custGeom>
                    <a:solidFill>
                      <a:srgbClr val="A7C22D"/>
                    </a:solidFill>
                    <a:ln>
                      <a:noFill/>
                    </a:ln>
                  </p:spPr>
                  <p:txBody>
                    <a:bodyPr spcFirstLastPara="1" wrap="square" lIns="121900" tIns="60933" rIns="121900" bIns="60933" anchor="ctr" anchorCtr="0">
                      <a:noAutofit/>
                    </a:bodyPr>
                    <a:lstStyle/>
                    <a:p>
                      <a:pPr marL="0" marR="0" lvl="0" indent="0" defTabSz="121917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sz="2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grpSp>
                <p:nvGrpSpPr>
                  <p:cNvPr id="144" name="Google Shape;1646;p40">
                    <a:extLst>
                      <a:ext uri="{FF2B5EF4-FFF2-40B4-BE49-F238E27FC236}">
                        <a16:creationId xmlns:a16="http://schemas.microsoft.com/office/drawing/2014/main" id="{0451E3F7-C2D8-BC86-85A6-360B88919C81}"/>
                      </a:ext>
                    </a:extLst>
                  </p:cNvPr>
                  <p:cNvGrpSpPr/>
                  <p:nvPr/>
                </p:nvGrpSpPr>
                <p:grpSpPr>
                  <a:xfrm>
                    <a:off x="2395482" y="2625429"/>
                    <a:ext cx="67001" cy="314515"/>
                    <a:chOff x="5558082" y="4493704"/>
                    <a:chExt cx="67001" cy="314515"/>
                  </a:xfrm>
                </p:grpSpPr>
                <p:sp>
                  <p:nvSpPr>
                    <p:cNvPr id="154" name="Google Shape;1647;p40">
                      <a:extLst>
                        <a:ext uri="{FF2B5EF4-FFF2-40B4-BE49-F238E27FC236}">
                          <a16:creationId xmlns:a16="http://schemas.microsoft.com/office/drawing/2014/main" id="{ED360614-AAF8-7DAB-21A5-11C93F8D808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58161" y="4493704"/>
                      <a:ext cx="66922" cy="31451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66922" h="314515" extrusionOk="0">
                          <a:moveTo>
                            <a:pt x="6915" y="314515"/>
                          </a:moveTo>
                          <a:cubicBezTo>
                            <a:pt x="6915" y="314515"/>
                            <a:pt x="-30042" y="171164"/>
                            <a:pt x="66922" y="0"/>
                          </a:cubicBezTo>
                          <a:cubicBezTo>
                            <a:pt x="66922" y="0"/>
                            <a:pt x="50063" y="173069"/>
                            <a:pt x="6915" y="314515"/>
                          </a:cubicBezTo>
                          <a:close/>
                        </a:path>
                      </a:pathLst>
                    </a:custGeom>
                    <a:solidFill>
                      <a:srgbClr val="A7C22D"/>
                    </a:solidFill>
                    <a:ln>
                      <a:noFill/>
                    </a:ln>
                  </p:spPr>
                  <p:txBody>
                    <a:bodyPr spcFirstLastPara="1" wrap="square" lIns="121900" tIns="60933" rIns="121900" bIns="60933" anchor="ctr" anchorCtr="0">
                      <a:noAutofit/>
                    </a:bodyPr>
                    <a:lstStyle/>
                    <a:p>
                      <a:pPr marL="0" marR="0" lvl="0" indent="0" defTabSz="121917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sz="2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55" name="Google Shape;1648;p40">
                      <a:extLst>
                        <a:ext uri="{FF2B5EF4-FFF2-40B4-BE49-F238E27FC236}">
                          <a16:creationId xmlns:a16="http://schemas.microsoft.com/office/drawing/2014/main" id="{5F30DCB4-9768-1295-2EBF-F1EA0844E7D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58082" y="4493704"/>
                      <a:ext cx="67001" cy="31451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67001" h="314515" extrusionOk="0">
                          <a:moveTo>
                            <a:pt x="67002" y="0"/>
                          </a:moveTo>
                          <a:cubicBezTo>
                            <a:pt x="63763" y="5715"/>
                            <a:pt x="60715" y="11335"/>
                            <a:pt x="57763" y="16954"/>
                          </a:cubicBezTo>
                          <a:cubicBezTo>
                            <a:pt x="48904" y="80296"/>
                            <a:pt x="32331" y="178403"/>
                            <a:pt x="5947" y="264795"/>
                          </a:cubicBezTo>
                          <a:cubicBezTo>
                            <a:pt x="5947" y="264795"/>
                            <a:pt x="2327" y="250888"/>
                            <a:pt x="327" y="226695"/>
                          </a:cubicBezTo>
                          <a:cubicBezTo>
                            <a:pt x="-1769" y="280797"/>
                            <a:pt x="6899" y="314515"/>
                            <a:pt x="6899" y="314515"/>
                          </a:cubicBezTo>
                          <a:cubicBezTo>
                            <a:pt x="50047" y="173164"/>
                            <a:pt x="66907" y="0"/>
                            <a:pt x="66907" y="0"/>
                          </a:cubicBezTo>
                          <a:close/>
                        </a:path>
                      </a:pathLst>
                    </a:custGeom>
                    <a:solidFill>
                      <a:srgbClr val="A7C22D"/>
                    </a:solidFill>
                    <a:ln>
                      <a:noFill/>
                    </a:ln>
                  </p:spPr>
                  <p:txBody>
                    <a:bodyPr spcFirstLastPara="1" wrap="square" lIns="121900" tIns="60933" rIns="121900" bIns="60933" anchor="ctr" anchorCtr="0">
                      <a:noAutofit/>
                    </a:bodyPr>
                    <a:lstStyle/>
                    <a:p>
                      <a:pPr marL="0" marR="0" lvl="0" indent="0" defTabSz="121917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sz="2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grpSp>
                <p:nvGrpSpPr>
                  <p:cNvPr id="145" name="Google Shape;1649;p40">
                    <a:extLst>
                      <a:ext uri="{FF2B5EF4-FFF2-40B4-BE49-F238E27FC236}">
                        <a16:creationId xmlns:a16="http://schemas.microsoft.com/office/drawing/2014/main" id="{A166F1B1-2A7F-3114-5A10-1BDC87895B45}"/>
                      </a:ext>
                    </a:extLst>
                  </p:cNvPr>
                  <p:cNvGrpSpPr/>
                  <p:nvPr/>
                </p:nvGrpSpPr>
                <p:grpSpPr>
                  <a:xfrm>
                    <a:off x="2318084" y="2655623"/>
                    <a:ext cx="84575" cy="306038"/>
                    <a:chOff x="5480684" y="4523898"/>
                    <a:chExt cx="84575" cy="306038"/>
                  </a:xfrm>
                </p:grpSpPr>
                <p:sp>
                  <p:nvSpPr>
                    <p:cNvPr id="152" name="Google Shape;1650;p40">
                      <a:extLst>
                        <a:ext uri="{FF2B5EF4-FFF2-40B4-BE49-F238E27FC236}">
                          <a16:creationId xmlns:a16="http://schemas.microsoft.com/office/drawing/2014/main" id="{E7C57F13-67D6-0090-4045-1ADD5ECD3C1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80684" y="4523898"/>
                      <a:ext cx="84504" cy="30603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84504" h="306038" extrusionOk="0">
                          <a:moveTo>
                            <a:pt x="81534" y="306038"/>
                          </a:moveTo>
                          <a:cubicBezTo>
                            <a:pt x="81534" y="306038"/>
                            <a:pt x="108490" y="158877"/>
                            <a:pt x="0" y="0"/>
                          </a:cubicBezTo>
                          <a:cubicBezTo>
                            <a:pt x="0" y="0"/>
                            <a:pt x="8192" y="190500"/>
                            <a:pt x="81534" y="306038"/>
                          </a:cubicBezTo>
                          <a:close/>
                        </a:path>
                      </a:pathLst>
                    </a:custGeom>
                    <a:solidFill>
                      <a:srgbClr val="A7C22D"/>
                    </a:solidFill>
                    <a:ln>
                      <a:noFill/>
                    </a:ln>
                  </p:spPr>
                  <p:txBody>
                    <a:bodyPr spcFirstLastPara="1" wrap="square" lIns="121900" tIns="60933" rIns="121900" bIns="60933" anchor="ctr" anchorCtr="0">
                      <a:noAutofit/>
                    </a:bodyPr>
                    <a:lstStyle/>
                    <a:p>
                      <a:pPr marL="0" marR="0" lvl="0" indent="0" defTabSz="121917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sz="2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53" name="Google Shape;1651;p40">
                      <a:extLst>
                        <a:ext uri="{FF2B5EF4-FFF2-40B4-BE49-F238E27FC236}">
                          <a16:creationId xmlns:a16="http://schemas.microsoft.com/office/drawing/2014/main" id="{6F46F4F1-DA1E-DB4A-5885-4D87E858B0C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94782" y="4637627"/>
                      <a:ext cx="70477" cy="19230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70477" h="192309" extrusionOk="0">
                          <a:moveTo>
                            <a:pt x="0" y="0"/>
                          </a:moveTo>
                          <a:cubicBezTo>
                            <a:pt x="11335" y="61341"/>
                            <a:pt x="31623" y="135731"/>
                            <a:pt x="67532" y="192309"/>
                          </a:cubicBezTo>
                          <a:cubicBezTo>
                            <a:pt x="67532" y="192309"/>
                            <a:pt x="81343" y="116586"/>
                            <a:pt x="49149" y="15049"/>
                          </a:cubicBezTo>
                          <a:cubicBezTo>
                            <a:pt x="58483" y="78200"/>
                            <a:pt x="50768" y="120015"/>
                            <a:pt x="50768" y="120015"/>
                          </a:cubicBezTo>
                          <a:cubicBezTo>
                            <a:pt x="28289" y="84487"/>
                            <a:pt x="11906" y="4191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A7C22D"/>
                    </a:solidFill>
                    <a:ln>
                      <a:noFill/>
                    </a:ln>
                  </p:spPr>
                  <p:txBody>
                    <a:bodyPr spcFirstLastPara="1" wrap="square" lIns="121900" tIns="60933" rIns="121900" bIns="60933" anchor="ctr" anchorCtr="0">
                      <a:noAutofit/>
                    </a:bodyPr>
                    <a:lstStyle/>
                    <a:p>
                      <a:pPr marL="0" marR="0" lvl="0" indent="0" defTabSz="121917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sz="2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grpSp>
                <p:nvGrpSpPr>
                  <p:cNvPr id="146" name="Google Shape;1652;p40">
                    <a:extLst>
                      <a:ext uri="{FF2B5EF4-FFF2-40B4-BE49-F238E27FC236}">
                        <a16:creationId xmlns:a16="http://schemas.microsoft.com/office/drawing/2014/main" id="{EF1ADBEA-B395-F89F-31EB-C9D550C0F067}"/>
                      </a:ext>
                    </a:extLst>
                  </p:cNvPr>
                  <p:cNvGrpSpPr/>
                  <p:nvPr/>
                </p:nvGrpSpPr>
                <p:grpSpPr>
                  <a:xfrm>
                    <a:off x="2391804" y="2775352"/>
                    <a:ext cx="115446" cy="171736"/>
                    <a:chOff x="5554404" y="4643627"/>
                    <a:chExt cx="115446" cy="171736"/>
                  </a:xfrm>
                </p:grpSpPr>
                <p:sp>
                  <p:nvSpPr>
                    <p:cNvPr id="150" name="Google Shape;1653;p40">
                      <a:extLst>
                        <a:ext uri="{FF2B5EF4-FFF2-40B4-BE49-F238E27FC236}">
                          <a16:creationId xmlns:a16="http://schemas.microsoft.com/office/drawing/2014/main" id="{42ECBC16-FDEC-34DE-FA6E-7EF7382766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54404" y="4643627"/>
                      <a:ext cx="115446" cy="17125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15446" h="171259" extrusionOk="0">
                          <a:moveTo>
                            <a:pt x="99" y="171260"/>
                          </a:moveTo>
                          <a:cubicBezTo>
                            <a:pt x="99" y="171260"/>
                            <a:pt x="-7711" y="61817"/>
                            <a:pt x="115447" y="0"/>
                          </a:cubicBezTo>
                          <a:cubicBezTo>
                            <a:pt x="115447" y="0"/>
                            <a:pt x="84300" y="124016"/>
                            <a:pt x="99" y="171260"/>
                          </a:cubicBezTo>
                          <a:close/>
                        </a:path>
                      </a:pathLst>
                    </a:custGeom>
                    <a:solidFill>
                      <a:srgbClr val="A7C22D"/>
                    </a:solidFill>
                    <a:ln>
                      <a:noFill/>
                    </a:ln>
                  </p:spPr>
                  <p:txBody>
                    <a:bodyPr spcFirstLastPara="1" wrap="square" lIns="121900" tIns="60933" rIns="121900" bIns="60933" anchor="ctr" anchorCtr="0">
                      <a:noAutofit/>
                    </a:bodyPr>
                    <a:lstStyle/>
                    <a:p>
                      <a:pPr marL="0" marR="0" lvl="0" indent="0" defTabSz="121917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sz="2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51" name="Google Shape;1654;p40">
                      <a:extLst>
                        <a:ext uri="{FF2B5EF4-FFF2-40B4-BE49-F238E27FC236}">
                          <a16:creationId xmlns:a16="http://schemas.microsoft.com/office/drawing/2014/main" id="{C7B8A085-E34B-6F03-17C2-797B204C429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55224" y="4695158"/>
                      <a:ext cx="96052" cy="12020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96052" h="120205" extrusionOk="0">
                          <a:moveTo>
                            <a:pt x="29187" y="65913"/>
                          </a:moveTo>
                          <a:cubicBezTo>
                            <a:pt x="29187" y="65913"/>
                            <a:pt x="27282" y="41720"/>
                            <a:pt x="38046" y="9525"/>
                          </a:cubicBezTo>
                          <a:cubicBezTo>
                            <a:pt x="-4341" y="64294"/>
                            <a:pt x="136" y="120205"/>
                            <a:pt x="136" y="120205"/>
                          </a:cubicBezTo>
                          <a:cubicBezTo>
                            <a:pt x="48428" y="92678"/>
                            <a:pt x="78908" y="39910"/>
                            <a:pt x="96053" y="0"/>
                          </a:cubicBezTo>
                          <a:cubicBezTo>
                            <a:pt x="79098" y="25527"/>
                            <a:pt x="57191" y="49911"/>
                            <a:pt x="29187" y="65818"/>
                          </a:cubicBezTo>
                          <a:close/>
                        </a:path>
                      </a:pathLst>
                    </a:custGeom>
                    <a:solidFill>
                      <a:srgbClr val="A7C22D"/>
                    </a:solidFill>
                    <a:ln>
                      <a:noFill/>
                    </a:ln>
                  </p:spPr>
                  <p:txBody>
                    <a:bodyPr spcFirstLastPara="1" wrap="square" lIns="121900" tIns="60933" rIns="121900" bIns="60933" anchor="ctr" anchorCtr="0">
                      <a:noAutofit/>
                    </a:bodyPr>
                    <a:lstStyle/>
                    <a:p>
                      <a:pPr marL="0" marR="0" lvl="0" indent="0" defTabSz="121917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sz="2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grpSp>
                <p:nvGrpSpPr>
                  <p:cNvPr id="147" name="Google Shape;1655;p40">
                    <a:extLst>
                      <a:ext uri="{FF2B5EF4-FFF2-40B4-BE49-F238E27FC236}">
                        <a16:creationId xmlns:a16="http://schemas.microsoft.com/office/drawing/2014/main" id="{7104FC94-9BF8-916B-2DAB-0A5DE92A9994}"/>
                      </a:ext>
                    </a:extLst>
                  </p:cNvPr>
                  <p:cNvGrpSpPr/>
                  <p:nvPr/>
                </p:nvGrpSpPr>
                <p:grpSpPr>
                  <a:xfrm>
                    <a:off x="2370256" y="2607332"/>
                    <a:ext cx="47447" cy="319087"/>
                    <a:chOff x="5532856" y="4475607"/>
                    <a:chExt cx="47447" cy="319087"/>
                  </a:xfrm>
                </p:grpSpPr>
                <p:sp>
                  <p:nvSpPr>
                    <p:cNvPr id="148" name="Google Shape;1656;p40">
                      <a:extLst>
                        <a:ext uri="{FF2B5EF4-FFF2-40B4-BE49-F238E27FC236}">
                          <a16:creationId xmlns:a16="http://schemas.microsoft.com/office/drawing/2014/main" id="{C05DCF7A-0FCD-FFEE-251E-9080634AC38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32856" y="4475607"/>
                      <a:ext cx="47352" cy="31908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7352" h="319087" extrusionOk="0">
                          <a:moveTo>
                            <a:pt x="33744" y="319088"/>
                          </a:moveTo>
                          <a:cubicBezTo>
                            <a:pt x="33744" y="319088"/>
                            <a:pt x="-34169" y="189452"/>
                            <a:pt x="22695" y="0"/>
                          </a:cubicBezTo>
                          <a:cubicBezTo>
                            <a:pt x="22695" y="0"/>
                            <a:pt x="69844" y="183356"/>
                            <a:pt x="33744" y="319088"/>
                          </a:cubicBezTo>
                          <a:close/>
                        </a:path>
                      </a:pathLst>
                    </a:custGeom>
                    <a:solidFill>
                      <a:srgbClr val="A7C22D"/>
                    </a:solidFill>
                    <a:ln>
                      <a:noFill/>
                    </a:ln>
                  </p:spPr>
                  <p:txBody>
                    <a:bodyPr spcFirstLastPara="1" wrap="square" lIns="121900" tIns="60933" rIns="121900" bIns="60933" anchor="ctr" anchorCtr="0">
                      <a:noAutofit/>
                    </a:bodyPr>
                    <a:lstStyle/>
                    <a:p>
                      <a:pPr marL="0" marR="0" lvl="0" indent="0" defTabSz="121917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sz="2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49" name="Google Shape;1657;p40">
                      <a:extLst>
                        <a:ext uri="{FF2B5EF4-FFF2-40B4-BE49-F238E27FC236}">
                          <a16:creationId xmlns:a16="http://schemas.microsoft.com/office/drawing/2014/main" id="{2C21C724-3E28-8EB9-5432-87FC3BB1645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32977" y="4475607"/>
                      <a:ext cx="47326" cy="31908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7326" h="319087" extrusionOk="0">
                          <a:moveTo>
                            <a:pt x="22574" y="0"/>
                          </a:moveTo>
                          <a:cubicBezTo>
                            <a:pt x="22003" y="2000"/>
                            <a:pt x="21431" y="4000"/>
                            <a:pt x="20860" y="6001"/>
                          </a:cubicBezTo>
                          <a:cubicBezTo>
                            <a:pt x="30575" y="71723"/>
                            <a:pt x="42672" y="160972"/>
                            <a:pt x="21526" y="240316"/>
                          </a:cubicBezTo>
                          <a:cubicBezTo>
                            <a:pt x="21526" y="240316"/>
                            <a:pt x="5048" y="194024"/>
                            <a:pt x="0" y="153543"/>
                          </a:cubicBezTo>
                          <a:cubicBezTo>
                            <a:pt x="5334" y="272129"/>
                            <a:pt x="33718" y="319088"/>
                            <a:pt x="33718" y="319088"/>
                          </a:cubicBezTo>
                          <a:cubicBezTo>
                            <a:pt x="69818" y="183261"/>
                            <a:pt x="22670" y="0"/>
                            <a:pt x="22670" y="0"/>
                          </a:cubicBezTo>
                          <a:close/>
                        </a:path>
                      </a:pathLst>
                    </a:custGeom>
                    <a:solidFill>
                      <a:srgbClr val="A7C22D"/>
                    </a:solidFill>
                    <a:ln>
                      <a:noFill/>
                    </a:ln>
                  </p:spPr>
                  <p:txBody>
                    <a:bodyPr spcFirstLastPara="1" wrap="square" lIns="121900" tIns="60933" rIns="121900" bIns="60933" anchor="ctr" anchorCtr="0">
                      <a:noAutofit/>
                    </a:bodyPr>
                    <a:lstStyle/>
                    <a:p>
                      <a:pPr marL="0" marR="0" lvl="0" indent="0" defTabSz="121917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sz="2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</p:grpSp>
            <p:grpSp>
              <p:nvGrpSpPr>
                <p:cNvPr id="140" name="Google Shape;1658;p40">
                  <a:extLst>
                    <a:ext uri="{FF2B5EF4-FFF2-40B4-BE49-F238E27FC236}">
                      <a16:creationId xmlns:a16="http://schemas.microsoft.com/office/drawing/2014/main" id="{41420062-8C15-647E-0974-031A34A98480}"/>
                    </a:ext>
                  </a:extLst>
                </p:cNvPr>
                <p:cNvGrpSpPr/>
                <p:nvPr/>
              </p:nvGrpSpPr>
              <p:grpSpPr>
                <a:xfrm>
                  <a:off x="2328543" y="2972570"/>
                  <a:ext cx="122947" cy="101487"/>
                  <a:chOff x="5515451" y="4786112"/>
                  <a:chExt cx="84581" cy="69818"/>
                </a:xfrm>
              </p:grpSpPr>
              <p:sp>
                <p:nvSpPr>
                  <p:cNvPr id="141" name="Google Shape;1659;p40">
                    <a:extLst>
                      <a:ext uri="{FF2B5EF4-FFF2-40B4-BE49-F238E27FC236}">
                        <a16:creationId xmlns:a16="http://schemas.microsoft.com/office/drawing/2014/main" id="{6E0DE7D6-8CF7-9E36-E21C-A711119DAC66}"/>
                      </a:ext>
                    </a:extLst>
                  </p:cNvPr>
                  <p:cNvSpPr/>
                  <p:nvPr/>
                </p:nvSpPr>
                <p:spPr>
                  <a:xfrm>
                    <a:off x="5515451" y="4786112"/>
                    <a:ext cx="84486" cy="6975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4486" h="69754" extrusionOk="0">
                        <a:moveTo>
                          <a:pt x="41053" y="10"/>
                        </a:moveTo>
                        <a:cubicBezTo>
                          <a:pt x="3524" y="390"/>
                          <a:pt x="1619" y="17345"/>
                          <a:pt x="0" y="56302"/>
                        </a:cubicBezTo>
                        <a:cubicBezTo>
                          <a:pt x="5334" y="58874"/>
                          <a:pt x="37338" y="87163"/>
                          <a:pt x="84487" y="53064"/>
                        </a:cubicBezTo>
                        <a:cubicBezTo>
                          <a:pt x="81439" y="10392"/>
                          <a:pt x="78486" y="-371"/>
                          <a:pt x="41053" y="10"/>
                        </a:cubicBezTo>
                        <a:close/>
                      </a:path>
                    </a:pathLst>
                  </a:custGeom>
                  <a:solidFill>
                    <a:srgbClr val="F9B234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2" name="Google Shape;1660;p40">
                    <a:extLst>
                      <a:ext uri="{FF2B5EF4-FFF2-40B4-BE49-F238E27FC236}">
                        <a16:creationId xmlns:a16="http://schemas.microsoft.com/office/drawing/2014/main" id="{D3CECD80-17BE-E925-FAE6-A5EF5C1565B2}"/>
                      </a:ext>
                    </a:extLst>
                  </p:cNvPr>
                  <p:cNvSpPr/>
                  <p:nvPr/>
                </p:nvSpPr>
                <p:spPr>
                  <a:xfrm>
                    <a:off x="5517070" y="4786883"/>
                    <a:ext cx="82962" cy="690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2962" h="69047" extrusionOk="0">
                        <a:moveTo>
                          <a:pt x="82867" y="52292"/>
                        </a:moveTo>
                        <a:cubicBezTo>
                          <a:pt x="80296" y="16383"/>
                          <a:pt x="77724" y="3048"/>
                          <a:pt x="54674" y="0"/>
                        </a:cubicBezTo>
                        <a:cubicBezTo>
                          <a:pt x="60388" y="8001"/>
                          <a:pt x="61913" y="21336"/>
                          <a:pt x="63437" y="42577"/>
                        </a:cubicBezTo>
                        <a:cubicBezTo>
                          <a:pt x="36767" y="61913"/>
                          <a:pt x="14859" y="61151"/>
                          <a:pt x="0" y="56483"/>
                        </a:cubicBezTo>
                        <a:cubicBezTo>
                          <a:pt x="8382" y="61817"/>
                          <a:pt x="39148" y="84106"/>
                          <a:pt x="82963" y="52292"/>
                        </a:cubicBezTo>
                        <a:close/>
                      </a:path>
                    </a:pathLst>
                  </a:custGeom>
                  <a:solidFill>
                    <a:srgbClr val="F9B234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grpSp>
            <p:nvGrpSpPr>
              <p:cNvPr id="59" name="Google Shape;1661;p40">
                <a:extLst>
                  <a:ext uri="{FF2B5EF4-FFF2-40B4-BE49-F238E27FC236}">
                    <a16:creationId xmlns:a16="http://schemas.microsoft.com/office/drawing/2014/main" id="{8EF0FF8B-1C50-F2CC-5ABB-68F29EF8D190}"/>
                  </a:ext>
                </a:extLst>
              </p:cNvPr>
              <p:cNvGrpSpPr/>
              <p:nvPr/>
            </p:nvGrpSpPr>
            <p:grpSpPr>
              <a:xfrm flipH="1">
                <a:off x="1812013" y="4124358"/>
                <a:ext cx="293249" cy="552899"/>
                <a:chOff x="2259739" y="2521158"/>
                <a:chExt cx="293249" cy="552899"/>
              </a:xfrm>
            </p:grpSpPr>
            <p:grpSp>
              <p:nvGrpSpPr>
                <p:cNvPr id="120" name="Google Shape;1662;p40">
                  <a:extLst>
                    <a:ext uri="{FF2B5EF4-FFF2-40B4-BE49-F238E27FC236}">
                      <a16:creationId xmlns:a16="http://schemas.microsoft.com/office/drawing/2014/main" id="{72ECEDC3-7EF7-72A1-629B-EC5825CAC650}"/>
                    </a:ext>
                  </a:extLst>
                </p:cNvPr>
                <p:cNvGrpSpPr/>
                <p:nvPr/>
              </p:nvGrpSpPr>
              <p:grpSpPr>
                <a:xfrm>
                  <a:off x="2259739" y="2521158"/>
                  <a:ext cx="293249" cy="515053"/>
                  <a:chOff x="2305510" y="2607332"/>
                  <a:chExt cx="201740" cy="354329"/>
                </a:xfrm>
              </p:grpSpPr>
              <p:grpSp>
                <p:nvGrpSpPr>
                  <p:cNvPr id="124" name="Google Shape;1663;p40">
                    <a:extLst>
                      <a:ext uri="{FF2B5EF4-FFF2-40B4-BE49-F238E27FC236}">
                        <a16:creationId xmlns:a16="http://schemas.microsoft.com/office/drawing/2014/main" id="{1F6FAD83-5B8C-64FC-15D6-80D842811FED}"/>
                      </a:ext>
                    </a:extLst>
                  </p:cNvPr>
                  <p:cNvGrpSpPr/>
                  <p:nvPr/>
                </p:nvGrpSpPr>
                <p:grpSpPr>
                  <a:xfrm>
                    <a:off x="2305510" y="2760208"/>
                    <a:ext cx="100775" cy="180403"/>
                    <a:chOff x="5468110" y="4628483"/>
                    <a:chExt cx="100775" cy="180403"/>
                  </a:xfrm>
                </p:grpSpPr>
                <p:sp>
                  <p:nvSpPr>
                    <p:cNvPr id="137" name="Google Shape;1664;p40">
                      <a:extLst>
                        <a:ext uri="{FF2B5EF4-FFF2-40B4-BE49-F238E27FC236}">
                          <a16:creationId xmlns:a16="http://schemas.microsoft.com/office/drawing/2014/main" id="{292DC340-C6CB-345C-DD90-1E3A91AE7DA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68110" y="4628578"/>
                      <a:ext cx="100680" cy="18030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0680" h="180308" extrusionOk="0">
                          <a:moveTo>
                            <a:pt x="100681" y="180308"/>
                          </a:moveTo>
                          <a:cubicBezTo>
                            <a:pt x="100681" y="180308"/>
                            <a:pt x="-475" y="137827"/>
                            <a:pt x="2" y="0"/>
                          </a:cubicBezTo>
                          <a:cubicBezTo>
                            <a:pt x="2" y="0"/>
                            <a:pt x="96585" y="83820"/>
                            <a:pt x="100681" y="180308"/>
                          </a:cubicBezTo>
                          <a:close/>
                        </a:path>
                      </a:pathLst>
                    </a:custGeom>
                    <a:solidFill>
                      <a:srgbClr val="A7C22D"/>
                    </a:solidFill>
                    <a:ln>
                      <a:noFill/>
                    </a:ln>
                  </p:spPr>
                  <p:txBody>
                    <a:bodyPr spcFirstLastPara="1" wrap="square" lIns="121900" tIns="60933" rIns="121900" bIns="60933" anchor="ctr" anchorCtr="0">
                      <a:noAutofit/>
                    </a:bodyPr>
                    <a:lstStyle/>
                    <a:p>
                      <a:pPr marL="0" marR="0" lvl="0" indent="0" defTabSz="121917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sz="2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38" name="Google Shape;1665;p40">
                      <a:extLst>
                        <a:ext uri="{FF2B5EF4-FFF2-40B4-BE49-F238E27FC236}">
                          <a16:creationId xmlns:a16="http://schemas.microsoft.com/office/drawing/2014/main" id="{B40F5919-BA6D-91A8-1DDB-F2C789A1A24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68204" y="4628483"/>
                      <a:ext cx="100681" cy="18030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0681" h="180308" extrusionOk="0">
                          <a:moveTo>
                            <a:pt x="93157" y="137922"/>
                          </a:moveTo>
                          <a:cubicBezTo>
                            <a:pt x="75631" y="128778"/>
                            <a:pt x="14576" y="90678"/>
                            <a:pt x="288" y="286"/>
                          </a:cubicBezTo>
                          <a:cubicBezTo>
                            <a:pt x="98" y="95"/>
                            <a:pt x="2" y="0"/>
                            <a:pt x="2" y="0"/>
                          </a:cubicBezTo>
                          <a:cubicBezTo>
                            <a:pt x="-569" y="137827"/>
                            <a:pt x="100682" y="180308"/>
                            <a:pt x="100682" y="180308"/>
                          </a:cubicBezTo>
                          <a:cubicBezTo>
                            <a:pt x="100110" y="165830"/>
                            <a:pt x="97348" y="151543"/>
                            <a:pt x="93157" y="137922"/>
                          </a:cubicBezTo>
                          <a:close/>
                        </a:path>
                      </a:pathLst>
                    </a:custGeom>
                    <a:solidFill>
                      <a:srgbClr val="A7C22D"/>
                    </a:solidFill>
                    <a:ln>
                      <a:noFill/>
                    </a:ln>
                  </p:spPr>
                  <p:txBody>
                    <a:bodyPr spcFirstLastPara="1" wrap="square" lIns="121900" tIns="60933" rIns="121900" bIns="60933" anchor="ctr" anchorCtr="0">
                      <a:noAutofit/>
                    </a:bodyPr>
                    <a:lstStyle/>
                    <a:p>
                      <a:pPr marL="0" marR="0" lvl="0" indent="0" defTabSz="121917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sz="2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grpSp>
                <p:nvGrpSpPr>
                  <p:cNvPr id="125" name="Google Shape;1666;p40">
                    <a:extLst>
                      <a:ext uri="{FF2B5EF4-FFF2-40B4-BE49-F238E27FC236}">
                        <a16:creationId xmlns:a16="http://schemas.microsoft.com/office/drawing/2014/main" id="{74978A72-27FA-3C67-F872-8891BD43B3ED}"/>
                      </a:ext>
                    </a:extLst>
                  </p:cNvPr>
                  <p:cNvGrpSpPr/>
                  <p:nvPr/>
                </p:nvGrpSpPr>
                <p:grpSpPr>
                  <a:xfrm>
                    <a:off x="2395482" y="2625429"/>
                    <a:ext cx="67001" cy="314515"/>
                    <a:chOff x="5558082" y="4493704"/>
                    <a:chExt cx="67001" cy="314515"/>
                  </a:xfrm>
                </p:grpSpPr>
                <p:sp>
                  <p:nvSpPr>
                    <p:cNvPr id="135" name="Google Shape;1667;p40">
                      <a:extLst>
                        <a:ext uri="{FF2B5EF4-FFF2-40B4-BE49-F238E27FC236}">
                          <a16:creationId xmlns:a16="http://schemas.microsoft.com/office/drawing/2014/main" id="{6B44F38E-1DC8-7BD5-7073-DCBF9D28CE6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58161" y="4493704"/>
                      <a:ext cx="66922" cy="31451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66922" h="314515" extrusionOk="0">
                          <a:moveTo>
                            <a:pt x="6915" y="314515"/>
                          </a:moveTo>
                          <a:cubicBezTo>
                            <a:pt x="6915" y="314515"/>
                            <a:pt x="-30042" y="171164"/>
                            <a:pt x="66922" y="0"/>
                          </a:cubicBezTo>
                          <a:cubicBezTo>
                            <a:pt x="66922" y="0"/>
                            <a:pt x="50063" y="173069"/>
                            <a:pt x="6915" y="314515"/>
                          </a:cubicBezTo>
                          <a:close/>
                        </a:path>
                      </a:pathLst>
                    </a:custGeom>
                    <a:solidFill>
                      <a:srgbClr val="A7C22D"/>
                    </a:solidFill>
                    <a:ln>
                      <a:noFill/>
                    </a:ln>
                  </p:spPr>
                  <p:txBody>
                    <a:bodyPr spcFirstLastPara="1" wrap="square" lIns="121900" tIns="60933" rIns="121900" bIns="60933" anchor="ctr" anchorCtr="0">
                      <a:noAutofit/>
                    </a:bodyPr>
                    <a:lstStyle/>
                    <a:p>
                      <a:pPr marL="0" marR="0" lvl="0" indent="0" defTabSz="121917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sz="2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36" name="Google Shape;1668;p40">
                      <a:extLst>
                        <a:ext uri="{FF2B5EF4-FFF2-40B4-BE49-F238E27FC236}">
                          <a16:creationId xmlns:a16="http://schemas.microsoft.com/office/drawing/2014/main" id="{9BABAF8A-1557-5A56-6727-76E64ECC2E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58082" y="4493704"/>
                      <a:ext cx="67001" cy="31451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67001" h="314515" extrusionOk="0">
                          <a:moveTo>
                            <a:pt x="67002" y="0"/>
                          </a:moveTo>
                          <a:cubicBezTo>
                            <a:pt x="63763" y="5715"/>
                            <a:pt x="60715" y="11335"/>
                            <a:pt x="57763" y="16954"/>
                          </a:cubicBezTo>
                          <a:cubicBezTo>
                            <a:pt x="48904" y="80296"/>
                            <a:pt x="32331" y="178403"/>
                            <a:pt x="5947" y="264795"/>
                          </a:cubicBezTo>
                          <a:cubicBezTo>
                            <a:pt x="5947" y="264795"/>
                            <a:pt x="2327" y="250888"/>
                            <a:pt x="327" y="226695"/>
                          </a:cubicBezTo>
                          <a:cubicBezTo>
                            <a:pt x="-1769" y="280797"/>
                            <a:pt x="6899" y="314515"/>
                            <a:pt x="6899" y="314515"/>
                          </a:cubicBezTo>
                          <a:cubicBezTo>
                            <a:pt x="50047" y="173164"/>
                            <a:pt x="66907" y="0"/>
                            <a:pt x="66907" y="0"/>
                          </a:cubicBezTo>
                          <a:close/>
                        </a:path>
                      </a:pathLst>
                    </a:custGeom>
                    <a:solidFill>
                      <a:srgbClr val="A7C22D"/>
                    </a:solidFill>
                    <a:ln>
                      <a:noFill/>
                    </a:ln>
                  </p:spPr>
                  <p:txBody>
                    <a:bodyPr spcFirstLastPara="1" wrap="square" lIns="121900" tIns="60933" rIns="121900" bIns="60933" anchor="ctr" anchorCtr="0">
                      <a:noAutofit/>
                    </a:bodyPr>
                    <a:lstStyle/>
                    <a:p>
                      <a:pPr marL="0" marR="0" lvl="0" indent="0" defTabSz="121917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sz="2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grpSp>
                <p:nvGrpSpPr>
                  <p:cNvPr id="126" name="Google Shape;1669;p40">
                    <a:extLst>
                      <a:ext uri="{FF2B5EF4-FFF2-40B4-BE49-F238E27FC236}">
                        <a16:creationId xmlns:a16="http://schemas.microsoft.com/office/drawing/2014/main" id="{1BA9C909-01EF-7732-31A3-84D07DA5B6BF}"/>
                      </a:ext>
                    </a:extLst>
                  </p:cNvPr>
                  <p:cNvGrpSpPr/>
                  <p:nvPr/>
                </p:nvGrpSpPr>
                <p:grpSpPr>
                  <a:xfrm>
                    <a:off x="2318084" y="2655623"/>
                    <a:ext cx="84575" cy="306038"/>
                    <a:chOff x="5480684" y="4523898"/>
                    <a:chExt cx="84575" cy="306038"/>
                  </a:xfrm>
                </p:grpSpPr>
                <p:sp>
                  <p:nvSpPr>
                    <p:cNvPr id="133" name="Google Shape;1670;p40">
                      <a:extLst>
                        <a:ext uri="{FF2B5EF4-FFF2-40B4-BE49-F238E27FC236}">
                          <a16:creationId xmlns:a16="http://schemas.microsoft.com/office/drawing/2014/main" id="{BB0A659A-176D-C069-403B-677D5088BC1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80684" y="4523898"/>
                      <a:ext cx="84504" cy="30603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84504" h="306038" extrusionOk="0">
                          <a:moveTo>
                            <a:pt x="81534" y="306038"/>
                          </a:moveTo>
                          <a:cubicBezTo>
                            <a:pt x="81534" y="306038"/>
                            <a:pt x="108490" y="158877"/>
                            <a:pt x="0" y="0"/>
                          </a:cubicBezTo>
                          <a:cubicBezTo>
                            <a:pt x="0" y="0"/>
                            <a:pt x="8192" y="190500"/>
                            <a:pt x="81534" y="306038"/>
                          </a:cubicBezTo>
                          <a:close/>
                        </a:path>
                      </a:pathLst>
                    </a:custGeom>
                    <a:solidFill>
                      <a:srgbClr val="A7C22D"/>
                    </a:solidFill>
                    <a:ln>
                      <a:noFill/>
                    </a:ln>
                  </p:spPr>
                  <p:txBody>
                    <a:bodyPr spcFirstLastPara="1" wrap="square" lIns="121900" tIns="60933" rIns="121900" bIns="60933" anchor="ctr" anchorCtr="0">
                      <a:noAutofit/>
                    </a:bodyPr>
                    <a:lstStyle/>
                    <a:p>
                      <a:pPr marL="0" marR="0" lvl="0" indent="0" defTabSz="121917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sz="2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34" name="Google Shape;1671;p40">
                      <a:extLst>
                        <a:ext uri="{FF2B5EF4-FFF2-40B4-BE49-F238E27FC236}">
                          <a16:creationId xmlns:a16="http://schemas.microsoft.com/office/drawing/2014/main" id="{D30E2382-3E88-24A6-B5F1-997E0CC83AB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94782" y="4637627"/>
                      <a:ext cx="70477" cy="19230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70477" h="192309" extrusionOk="0">
                          <a:moveTo>
                            <a:pt x="0" y="0"/>
                          </a:moveTo>
                          <a:cubicBezTo>
                            <a:pt x="11335" y="61341"/>
                            <a:pt x="31623" y="135731"/>
                            <a:pt x="67532" y="192309"/>
                          </a:cubicBezTo>
                          <a:cubicBezTo>
                            <a:pt x="67532" y="192309"/>
                            <a:pt x="81343" y="116586"/>
                            <a:pt x="49149" y="15049"/>
                          </a:cubicBezTo>
                          <a:cubicBezTo>
                            <a:pt x="58483" y="78200"/>
                            <a:pt x="50768" y="120015"/>
                            <a:pt x="50768" y="120015"/>
                          </a:cubicBezTo>
                          <a:cubicBezTo>
                            <a:pt x="28289" y="84487"/>
                            <a:pt x="11906" y="4191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A7C22D"/>
                    </a:solidFill>
                    <a:ln>
                      <a:noFill/>
                    </a:ln>
                  </p:spPr>
                  <p:txBody>
                    <a:bodyPr spcFirstLastPara="1" wrap="square" lIns="121900" tIns="60933" rIns="121900" bIns="60933" anchor="ctr" anchorCtr="0">
                      <a:noAutofit/>
                    </a:bodyPr>
                    <a:lstStyle/>
                    <a:p>
                      <a:pPr marL="0" marR="0" lvl="0" indent="0" defTabSz="121917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sz="2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grpSp>
                <p:nvGrpSpPr>
                  <p:cNvPr id="127" name="Google Shape;1672;p40">
                    <a:extLst>
                      <a:ext uri="{FF2B5EF4-FFF2-40B4-BE49-F238E27FC236}">
                        <a16:creationId xmlns:a16="http://schemas.microsoft.com/office/drawing/2014/main" id="{C9D8E281-E6B2-9F52-CEB0-1ADADB8E0F9E}"/>
                      </a:ext>
                    </a:extLst>
                  </p:cNvPr>
                  <p:cNvGrpSpPr/>
                  <p:nvPr/>
                </p:nvGrpSpPr>
                <p:grpSpPr>
                  <a:xfrm>
                    <a:off x="2391804" y="2775352"/>
                    <a:ext cx="115446" cy="171736"/>
                    <a:chOff x="5554404" y="4643627"/>
                    <a:chExt cx="115446" cy="171736"/>
                  </a:xfrm>
                </p:grpSpPr>
                <p:sp>
                  <p:nvSpPr>
                    <p:cNvPr id="131" name="Google Shape;1673;p40">
                      <a:extLst>
                        <a:ext uri="{FF2B5EF4-FFF2-40B4-BE49-F238E27FC236}">
                          <a16:creationId xmlns:a16="http://schemas.microsoft.com/office/drawing/2014/main" id="{646BC3BE-4D76-CE5C-F5C5-0F9B167F8E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54404" y="4643627"/>
                      <a:ext cx="115446" cy="17125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15446" h="171259" extrusionOk="0">
                          <a:moveTo>
                            <a:pt x="99" y="171260"/>
                          </a:moveTo>
                          <a:cubicBezTo>
                            <a:pt x="99" y="171260"/>
                            <a:pt x="-7711" y="61817"/>
                            <a:pt x="115447" y="0"/>
                          </a:cubicBezTo>
                          <a:cubicBezTo>
                            <a:pt x="115447" y="0"/>
                            <a:pt x="84300" y="124016"/>
                            <a:pt x="99" y="171260"/>
                          </a:cubicBezTo>
                          <a:close/>
                        </a:path>
                      </a:pathLst>
                    </a:custGeom>
                    <a:solidFill>
                      <a:srgbClr val="A7C22D"/>
                    </a:solidFill>
                    <a:ln>
                      <a:noFill/>
                    </a:ln>
                  </p:spPr>
                  <p:txBody>
                    <a:bodyPr spcFirstLastPara="1" wrap="square" lIns="121900" tIns="60933" rIns="121900" bIns="60933" anchor="ctr" anchorCtr="0">
                      <a:noAutofit/>
                    </a:bodyPr>
                    <a:lstStyle/>
                    <a:p>
                      <a:pPr marL="0" marR="0" lvl="0" indent="0" defTabSz="121917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sz="2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32" name="Google Shape;1674;p40">
                      <a:extLst>
                        <a:ext uri="{FF2B5EF4-FFF2-40B4-BE49-F238E27FC236}">
                          <a16:creationId xmlns:a16="http://schemas.microsoft.com/office/drawing/2014/main" id="{CF68B814-2712-8916-707B-DEFD581288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55224" y="4695158"/>
                      <a:ext cx="96052" cy="12020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96052" h="120205" extrusionOk="0">
                          <a:moveTo>
                            <a:pt x="29187" y="65913"/>
                          </a:moveTo>
                          <a:cubicBezTo>
                            <a:pt x="29187" y="65913"/>
                            <a:pt x="27282" y="41720"/>
                            <a:pt x="38046" y="9525"/>
                          </a:cubicBezTo>
                          <a:cubicBezTo>
                            <a:pt x="-4341" y="64294"/>
                            <a:pt x="136" y="120205"/>
                            <a:pt x="136" y="120205"/>
                          </a:cubicBezTo>
                          <a:cubicBezTo>
                            <a:pt x="48428" y="92678"/>
                            <a:pt x="78908" y="39910"/>
                            <a:pt x="96053" y="0"/>
                          </a:cubicBezTo>
                          <a:cubicBezTo>
                            <a:pt x="79098" y="25527"/>
                            <a:pt x="57191" y="49911"/>
                            <a:pt x="29187" y="65818"/>
                          </a:cubicBezTo>
                          <a:close/>
                        </a:path>
                      </a:pathLst>
                    </a:custGeom>
                    <a:solidFill>
                      <a:srgbClr val="A7C22D"/>
                    </a:solidFill>
                    <a:ln>
                      <a:noFill/>
                    </a:ln>
                  </p:spPr>
                  <p:txBody>
                    <a:bodyPr spcFirstLastPara="1" wrap="square" lIns="121900" tIns="60933" rIns="121900" bIns="60933" anchor="ctr" anchorCtr="0">
                      <a:noAutofit/>
                    </a:bodyPr>
                    <a:lstStyle/>
                    <a:p>
                      <a:pPr marL="0" marR="0" lvl="0" indent="0" defTabSz="121917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sz="2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grpSp>
                <p:nvGrpSpPr>
                  <p:cNvPr id="128" name="Google Shape;1675;p40">
                    <a:extLst>
                      <a:ext uri="{FF2B5EF4-FFF2-40B4-BE49-F238E27FC236}">
                        <a16:creationId xmlns:a16="http://schemas.microsoft.com/office/drawing/2014/main" id="{C73B0BA2-EC7D-A92E-ADC9-766B67472661}"/>
                      </a:ext>
                    </a:extLst>
                  </p:cNvPr>
                  <p:cNvGrpSpPr/>
                  <p:nvPr/>
                </p:nvGrpSpPr>
                <p:grpSpPr>
                  <a:xfrm>
                    <a:off x="2370256" y="2607332"/>
                    <a:ext cx="47447" cy="319087"/>
                    <a:chOff x="5532856" y="4475607"/>
                    <a:chExt cx="47447" cy="319087"/>
                  </a:xfrm>
                </p:grpSpPr>
                <p:sp>
                  <p:nvSpPr>
                    <p:cNvPr id="129" name="Google Shape;1676;p40">
                      <a:extLst>
                        <a:ext uri="{FF2B5EF4-FFF2-40B4-BE49-F238E27FC236}">
                          <a16:creationId xmlns:a16="http://schemas.microsoft.com/office/drawing/2014/main" id="{81F41107-C4DA-383C-E943-127D3CD8548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32856" y="4475607"/>
                      <a:ext cx="47352" cy="31908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7352" h="319087" extrusionOk="0">
                          <a:moveTo>
                            <a:pt x="33744" y="319088"/>
                          </a:moveTo>
                          <a:cubicBezTo>
                            <a:pt x="33744" y="319088"/>
                            <a:pt x="-34169" y="189452"/>
                            <a:pt x="22695" y="0"/>
                          </a:cubicBezTo>
                          <a:cubicBezTo>
                            <a:pt x="22695" y="0"/>
                            <a:pt x="69844" y="183356"/>
                            <a:pt x="33744" y="319088"/>
                          </a:cubicBezTo>
                          <a:close/>
                        </a:path>
                      </a:pathLst>
                    </a:custGeom>
                    <a:solidFill>
                      <a:srgbClr val="A7C22D"/>
                    </a:solidFill>
                    <a:ln>
                      <a:noFill/>
                    </a:ln>
                  </p:spPr>
                  <p:txBody>
                    <a:bodyPr spcFirstLastPara="1" wrap="square" lIns="121900" tIns="60933" rIns="121900" bIns="60933" anchor="ctr" anchorCtr="0">
                      <a:noAutofit/>
                    </a:bodyPr>
                    <a:lstStyle/>
                    <a:p>
                      <a:pPr marL="0" marR="0" lvl="0" indent="0" defTabSz="121917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sz="2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30" name="Google Shape;1677;p40">
                      <a:extLst>
                        <a:ext uri="{FF2B5EF4-FFF2-40B4-BE49-F238E27FC236}">
                          <a16:creationId xmlns:a16="http://schemas.microsoft.com/office/drawing/2014/main" id="{8133AB7B-E679-BD6A-F561-0DB441F555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32977" y="4475607"/>
                      <a:ext cx="47326" cy="31908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7326" h="319087" extrusionOk="0">
                          <a:moveTo>
                            <a:pt x="22574" y="0"/>
                          </a:moveTo>
                          <a:cubicBezTo>
                            <a:pt x="22003" y="2000"/>
                            <a:pt x="21431" y="4000"/>
                            <a:pt x="20860" y="6001"/>
                          </a:cubicBezTo>
                          <a:cubicBezTo>
                            <a:pt x="30575" y="71723"/>
                            <a:pt x="42672" y="160972"/>
                            <a:pt x="21526" y="240316"/>
                          </a:cubicBezTo>
                          <a:cubicBezTo>
                            <a:pt x="21526" y="240316"/>
                            <a:pt x="5048" y="194024"/>
                            <a:pt x="0" y="153543"/>
                          </a:cubicBezTo>
                          <a:cubicBezTo>
                            <a:pt x="5334" y="272129"/>
                            <a:pt x="33718" y="319088"/>
                            <a:pt x="33718" y="319088"/>
                          </a:cubicBezTo>
                          <a:cubicBezTo>
                            <a:pt x="69818" y="183261"/>
                            <a:pt x="22670" y="0"/>
                            <a:pt x="22670" y="0"/>
                          </a:cubicBezTo>
                          <a:close/>
                        </a:path>
                      </a:pathLst>
                    </a:custGeom>
                    <a:solidFill>
                      <a:srgbClr val="A7C22D"/>
                    </a:solidFill>
                    <a:ln>
                      <a:noFill/>
                    </a:ln>
                  </p:spPr>
                  <p:txBody>
                    <a:bodyPr spcFirstLastPara="1" wrap="square" lIns="121900" tIns="60933" rIns="121900" bIns="60933" anchor="ctr" anchorCtr="0">
                      <a:noAutofit/>
                    </a:bodyPr>
                    <a:lstStyle/>
                    <a:p>
                      <a:pPr marL="0" marR="0" lvl="0" indent="0" defTabSz="121917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sz="2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</p:grpSp>
            <p:grpSp>
              <p:nvGrpSpPr>
                <p:cNvPr id="121" name="Google Shape;1678;p40">
                  <a:extLst>
                    <a:ext uri="{FF2B5EF4-FFF2-40B4-BE49-F238E27FC236}">
                      <a16:creationId xmlns:a16="http://schemas.microsoft.com/office/drawing/2014/main" id="{90306B79-FAD0-A309-0B62-5923B86FD1E3}"/>
                    </a:ext>
                  </a:extLst>
                </p:cNvPr>
                <p:cNvGrpSpPr/>
                <p:nvPr/>
              </p:nvGrpSpPr>
              <p:grpSpPr>
                <a:xfrm>
                  <a:off x="2328543" y="2972570"/>
                  <a:ext cx="122947" cy="101487"/>
                  <a:chOff x="5515451" y="4786112"/>
                  <a:chExt cx="84581" cy="69818"/>
                </a:xfrm>
              </p:grpSpPr>
              <p:sp>
                <p:nvSpPr>
                  <p:cNvPr id="122" name="Google Shape;1679;p40">
                    <a:extLst>
                      <a:ext uri="{FF2B5EF4-FFF2-40B4-BE49-F238E27FC236}">
                        <a16:creationId xmlns:a16="http://schemas.microsoft.com/office/drawing/2014/main" id="{5B42002B-8C7C-B333-6A16-0F583B61C94C}"/>
                      </a:ext>
                    </a:extLst>
                  </p:cNvPr>
                  <p:cNvSpPr/>
                  <p:nvPr/>
                </p:nvSpPr>
                <p:spPr>
                  <a:xfrm>
                    <a:off x="5515451" y="4786112"/>
                    <a:ext cx="84486" cy="6975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4486" h="69754" extrusionOk="0">
                        <a:moveTo>
                          <a:pt x="41053" y="10"/>
                        </a:moveTo>
                        <a:cubicBezTo>
                          <a:pt x="3524" y="390"/>
                          <a:pt x="1619" y="17345"/>
                          <a:pt x="0" y="56302"/>
                        </a:cubicBezTo>
                        <a:cubicBezTo>
                          <a:pt x="5334" y="58874"/>
                          <a:pt x="37338" y="87163"/>
                          <a:pt x="84487" y="53064"/>
                        </a:cubicBezTo>
                        <a:cubicBezTo>
                          <a:pt x="81439" y="10392"/>
                          <a:pt x="78486" y="-371"/>
                          <a:pt x="41053" y="10"/>
                        </a:cubicBezTo>
                        <a:close/>
                      </a:path>
                    </a:pathLst>
                  </a:custGeom>
                  <a:solidFill>
                    <a:srgbClr val="F9B234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3" name="Google Shape;1680;p40">
                    <a:extLst>
                      <a:ext uri="{FF2B5EF4-FFF2-40B4-BE49-F238E27FC236}">
                        <a16:creationId xmlns:a16="http://schemas.microsoft.com/office/drawing/2014/main" id="{D2F37024-E481-EA2C-CD53-1095F18BD194}"/>
                      </a:ext>
                    </a:extLst>
                  </p:cNvPr>
                  <p:cNvSpPr/>
                  <p:nvPr/>
                </p:nvSpPr>
                <p:spPr>
                  <a:xfrm>
                    <a:off x="5517070" y="4786883"/>
                    <a:ext cx="82962" cy="690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2962" h="69047" extrusionOk="0">
                        <a:moveTo>
                          <a:pt x="82867" y="52292"/>
                        </a:moveTo>
                        <a:cubicBezTo>
                          <a:pt x="80296" y="16383"/>
                          <a:pt x="77724" y="3048"/>
                          <a:pt x="54674" y="0"/>
                        </a:cubicBezTo>
                        <a:cubicBezTo>
                          <a:pt x="60388" y="8001"/>
                          <a:pt x="61913" y="21336"/>
                          <a:pt x="63437" y="42577"/>
                        </a:cubicBezTo>
                        <a:cubicBezTo>
                          <a:pt x="36767" y="61913"/>
                          <a:pt x="14859" y="61151"/>
                          <a:pt x="0" y="56483"/>
                        </a:cubicBezTo>
                        <a:cubicBezTo>
                          <a:pt x="8382" y="61817"/>
                          <a:pt x="39148" y="84106"/>
                          <a:pt x="82963" y="52292"/>
                        </a:cubicBezTo>
                        <a:close/>
                      </a:path>
                    </a:pathLst>
                  </a:custGeom>
                  <a:solidFill>
                    <a:srgbClr val="F9B234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grpSp>
            <p:nvGrpSpPr>
              <p:cNvPr id="60" name="Google Shape;1681;p40">
                <a:extLst>
                  <a:ext uri="{FF2B5EF4-FFF2-40B4-BE49-F238E27FC236}">
                    <a16:creationId xmlns:a16="http://schemas.microsoft.com/office/drawing/2014/main" id="{EB253278-5F64-223D-0CFC-7DCCC9AA3442}"/>
                  </a:ext>
                </a:extLst>
              </p:cNvPr>
              <p:cNvGrpSpPr/>
              <p:nvPr/>
            </p:nvGrpSpPr>
            <p:grpSpPr>
              <a:xfrm>
                <a:off x="2322187" y="4124358"/>
                <a:ext cx="293249" cy="552899"/>
                <a:chOff x="2259739" y="2521158"/>
                <a:chExt cx="293249" cy="552899"/>
              </a:xfrm>
            </p:grpSpPr>
            <p:grpSp>
              <p:nvGrpSpPr>
                <p:cNvPr id="101" name="Google Shape;1682;p40">
                  <a:extLst>
                    <a:ext uri="{FF2B5EF4-FFF2-40B4-BE49-F238E27FC236}">
                      <a16:creationId xmlns:a16="http://schemas.microsoft.com/office/drawing/2014/main" id="{ABDBE444-4E8B-96C1-29BC-55D92A4299E9}"/>
                    </a:ext>
                  </a:extLst>
                </p:cNvPr>
                <p:cNvGrpSpPr/>
                <p:nvPr/>
              </p:nvGrpSpPr>
              <p:grpSpPr>
                <a:xfrm>
                  <a:off x="2259739" y="2521158"/>
                  <a:ext cx="293249" cy="515053"/>
                  <a:chOff x="2305510" y="2607332"/>
                  <a:chExt cx="201740" cy="354329"/>
                </a:xfrm>
              </p:grpSpPr>
              <p:grpSp>
                <p:nvGrpSpPr>
                  <p:cNvPr id="105" name="Google Shape;1683;p40">
                    <a:extLst>
                      <a:ext uri="{FF2B5EF4-FFF2-40B4-BE49-F238E27FC236}">
                        <a16:creationId xmlns:a16="http://schemas.microsoft.com/office/drawing/2014/main" id="{7FB4CB22-18E2-6BD0-D73B-58F189E1BBF4}"/>
                      </a:ext>
                    </a:extLst>
                  </p:cNvPr>
                  <p:cNvGrpSpPr/>
                  <p:nvPr/>
                </p:nvGrpSpPr>
                <p:grpSpPr>
                  <a:xfrm>
                    <a:off x="2305510" y="2760208"/>
                    <a:ext cx="100775" cy="180403"/>
                    <a:chOff x="5468110" y="4628483"/>
                    <a:chExt cx="100775" cy="180403"/>
                  </a:xfrm>
                </p:grpSpPr>
                <p:sp>
                  <p:nvSpPr>
                    <p:cNvPr id="118" name="Google Shape;1684;p40">
                      <a:extLst>
                        <a:ext uri="{FF2B5EF4-FFF2-40B4-BE49-F238E27FC236}">
                          <a16:creationId xmlns:a16="http://schemas.microsoft.com/office/drawing/2014/main" id="{BF3AA8D1-9B72-693E-9AF7-01161AD3361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68110" y="4628578"/>
                      <a:ext cx="100680" cy="18030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0680" h="180308" extrusionOk="0">
                          <a:moveTo>
                            <a:pt x="100681" y="180308"/>
                          </a:moveTo>
                          <a:cubicBezTo>
                            <a:pt x="100681" y="180308"/>
                            <a:pt x="-475" y="137827"/>
                            <a:pt x="2" y="0"/>
                          </a:cubicBezTo>
                          <a:cubicBezTo>
                            <a:pt x="2" y="0"/>
                            <a:pt x="96585" y="83820"/>
                            <a:pt x="100681" y="180308"/>
                          </a:cubicBezTo>
                          <a:close/>
                        </a:path>
                      </a:pathLst>
                    </a:custGeom>
                    <a:solidFill>
                      <a:srgbClr val="A7C22D"/>
                    </a:solidFill>
                    <a:ln>
                      <a:noFill/>
                    </a:ln>
                  </p:spPr>
                  <p:txBody>
                    <a:bodyPr spcFirstLastPara="1" wrap="square" lIns="121900" tIns="60933" rIns="121900" bIns="60933" anchor="ctr" anchorCtr="0">
                      <a:noAutofit/>
                    </a:bodyPr>
                    <a:lstStyle/>
                    <a:p>
                      <a:pPr marL="0" marR="0" lvl="0" indent="0" defTabSz="121917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sz="2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19" name="Google Shape;1685;p40">
                      <a:extLst>
                        <a:ext uri="{FF2B5EF4-FFF2-40B4-BE49-F238E27FC236}">
                          <a16:creationId xmlns:a16="http://schemas.microsoft.com/office/drawing/2014/main" id="{78D4099D-F789-35AA-7AE1-005C568903D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68204" y="4628483"/>
                      <a:ext cx="100681" cy="18030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0681" h="180308" extrusionOk="0">
                          <a:moveTo>
                            <a:pt x="93157" y="137922"/>
                          </a:moveTo>
                          <a:cubicBezTo>
                            <a:pt x="75631" y="128778"/>
                            <a:pt x="14576" y="90678"/>
                            <a:pt x="288" y="286"/>
                          </a:cubicBezTo>
                          <a:cubicBezTo>
                            <a:pt x="98" y="95"/>
                            <a:pt x="2" y="0"/>
                            <a:pt x="2" y="0"/>
                          </a:cubicBezTo>
                          <a:cubicBezTo>
                            <a:pt x="-569" y="137827"/>
                            <a:pt x="100682" y="180308"/>
                            <a:pt x="100682" y="180308"/>
                          </a:cubicBezTo>
                          <a:cubicBezTo>
                            <a:pt x="100110" y="165830"/>
                            <a:pt x="97348" y="151543"/>
                            <a:pt x="93157" y="137922"/>
                          </a:cubicBezTo>
                          <a:close/>
                        </a:path>
                      </a:pathLst>
                    </a:custGeom>
                    <a:solidFill>
                      <a:srgbClr val="A7C22D"/>
                    </a:solidFill>
                    <a:ln>
                      <a:noFill/>
                    </a:ln>
                  </p:spPr>
                  <p:txBody>
                    <a:bodyPr spcFirstLastPara="1" wrap="square" lIns="121900" tIns="60933" rIns="121900" bIns="60933" anchor="ctr" anchorCtr="0">
                      <a:noAutofit/>
                    </a:bodyPr>
                    <a:lstStyle/>
                    <a:p>
                      <a:pPr marL="0" marR="0" lvl="0" indent="0" defTabSz="121917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sz="2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grpSp>
                <p:nvGrpSpPr>
                  <p:cNvPr id="106" name="Google Shape;1686;p40">
                    <a:extLst>
                      <a:ext uri="{FF2B5EF4-FFF2-40B4-BE49-F238E27FC236}">
                        <a16:creationId xmlns:a16="http://schemas.microsoft.com/office/drawing/2014/main" id="{6424F987-8E82-D2C5-EF4D-708EEB77A651}"/>
                      </a:ext>
                    </a:extLst>
                  </p:cNvPr>
                  <p:cNvGrpSpPr/>
                  <p:nvPr/>
                </p:nvGrpSpPr>
                <p:grpSpPr>
                  <a:xfrm>
                    <a:off x="2395482" y="2625429"/>
                    <a:ext cx="67001" cy="314515"/>
                    <a:chOff x="5558082" y="4493704"/>
                    <a:chExt cx="67001" cy="314515"/>
                  </a:xfrm>
                </p:grpSpPr>
                <p:sp>
                  <p:nvSpPr>
                    <p:cNvPr id="116" name="Google Shape;1687;p40">
                      <a:extLst>
                        <a:ext uri="{FF2B5EF4-FFF2-40B4-BE49-F238E27FC236}">
                          <a16:creationId xmlns:a16="http://schemas.microsoft.com/office/drawing/2014/main" id="{BE75272D-A4BE-E8A9-1965-2A355F95908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58161" y="4493704"/>
                      <a:ext cx="66922" cy="31451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66922" h="314515" extrusionOk="0">
                          <a:moveTo>
                            <a:pt x="6915" y="314515"/>
                          </a:moveTo>
                          <a:cubicBezTo>
                            <a:pt x="6915" y="314515"/>
                            <a:pt x="-30042" y="171164"/>
                            <a:pt x="66922" y="0"/>
                          </a:cubicBezTo>
                          <a:cubicBezTo>
                            <a:pt x="66922" y="0"/>
                            <a:pt x="50063" y="173069"/>
                            <a:pt x="6915" y="314515"/>
                          </a:cubicBezTo>
                          <a:close/>
                        </a:path>
                      </a:pathLst>
                    </a:custGeom>
                    <a:solidFill>
                      <a:srgbClr val="A7C22D"/>
                    </a:solidFill>
                    <a:ln>
                      <a:noFill/>
                    </a:ln>
                  </p:spPr>
                  <p:txBody>
                    <a:bodyPr spcFirstLastPara="1" wrap="square" lIns="121900" tIns="60933" rIns="121900" bIns="60933" anchor="ctr" anchorCtr="0">
                      <a:noAutofit/>
                    </a:bodyPr>
                    <a:lstStyle/>
                    <a:p>
                      <a:pPr marL="0" marR="0" lvl="0" indent="0" defTabSz="121917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sz="2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17" name="Google Shape;1688;p40">
                      <a:extLst>
                        <a:ext uri="{FF2B5EF4-FFF2-40B4-BE49-F238E27FC236}">
                          <a16:creationId xmlns:a16="http://schemas.microsoft.com/office/drawing/2014/main" id="{21E92F1B-9DB5-7EDA-EC61-B80D7293811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58082" y="4493704"/>
                      <a:ext cx="67001" cy="31451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67001" h="314515" extrusionOk="0">
                          <a:moveTo>
                            <a:pt x="67002" y="0"/>
                          </a:moveTo>
                          <a:cubicBezTo>
                            <a:pt x="63763" y="5715"/>
                            <a:pt x="60715" y="11335"/>
                            <a:pt x="57763" y="16954"/>
                          </a:cubicBezTo>
                          <a:cubicBezTo>
                            <a:pt x="48904" y="80296"/>
                            <a:pt x="32331" y="178403"/>
                            <a:pt x="5947" y="264795"/>
                          </a:cubicBezTo>
                          <a:cubicBezTo>
                            <a:pt x="5947" y="264795"/>
                            <a:pt x="2327" y="250888"/>
                            <a:pt x="327" y="226695"/>
                          </a:cubicBezTo>
                          <a:cubicBezTo>
                            <a:pt x="-1769" y="280797"/>
                            <a:pt x="6899" y="314515"/>
                            <a:pt x="6899" y="314515"/>
                          </a:cubicBezTo>
                          <a:cubicBezTo>
                            <a:pt x="50047" y="173164"/>
                            <a:pt x="66907" y="0"/>
                            <a:pt x="66907" y="0"/>
                          </a:cubicBezTo>
                          <a:close/>
                        </a:path>
                      </a:pathLst>
                    </a:custGeom>
                    <a:solidFill>
                      <a:srgbClr val="A7C22D"/>
                    </a:solidFill>
                    <a:ln>
                      <a:noFill/>
                    </a:ln>
                  </p:spPr>
                  <p:txBody>
                    <a:bodyPr spcFirstLastPara="1" wrap="square" lIns="121900" tIns="60933" rIns="121900" bIns="60933" anchor="ctr" anchorCtr="0">
                      <a:noAutofit/>
                    </a:bodyPr>
                    <a:lstStyle/>
                    <a:p>
                      <a:pPr marL="0" marR="0" lvl="0" indent="0" defTabSz="121917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sz="2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grpSp>
                <p:nvGrpSpPr>
                  <p:cNvPr id="107" name="Google Shape;1689;p40">
                    <a:extLst>
                      <a:ext uri="{FF2B5EF4-FFF2-40B4-BE49-F238E27FC236}">
                        <a16:creationId xmlns:a16="http://schemas.microsoft.com/office/drawing/2014/main" id="{4886B8D0-2024-5EAC-985C-3E46FDB3519E}"/>
                      </a:ext>
                    </a:extLst>
                  </p:cNvPr>
                  <p:cNvGrpSpPr/>
                  <p:nvPr/>
                </p:nvGrpSpPr>
                <p:grpSpPr>
                  <a:xfrm>
                    <a:off x="2318084" y="2655623"/>
                    <a:ext cx="84575" cy="306038"/>
                    <a:chOff x="5480684" y="4523898"/>
                    <a:chExt cx="84575" cy="306038"/>
                  </a:xfrm>
                </p:grpSpPr>
                <p:sp>
                  <p:nvSpPr>
                    <p:cNvPr id="114" name="Google Shape;1690;p40">
                      <a:extLst>
                        <a:ext uri="{FF2B5EF4-FFF2-40B4-BE49-F238E27FC236}">
                          <a16:creationId xmlns:a16="http://schemas.microsoft.com/office/drawing/2014/main" id="{9476FD6C-00D6-34BE-74B8-97BEAE204F5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80684" y="4523898"/>
                      <a:ext cx="84504" cy="30603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84504" h="306038" extrusionOk="0">
                          <a:moveTo>
                            <a:pt x="81534" y="306038"/>
                          </a:moveTo>
                          <a:cubicBezTo>
                            <a:pt x="81534" y="306038"/>
                            <a:pt x="108490" y="158877"/>
                            <a:pt x="0" y="0"/>
                          </a:cubicBezTo>
                          <a:cubicBezTo>
                            <a:pt x="0" y="0"/>
                            <a:pt x="8192" y="190500"/>
                            <a:pt x="81534" y="306038"/>
                          </a:cubicBezTo>
                          <a:close/>
                        </a:path>
                      </a:pathLst>
                    </a:custGeom>
                    <a:solidFill>
                      <a:srgbClr val="A7C22D"/>
                    </a:solidFill>
                    <a:ln>
                      <a:noFill/>
                    </a:ln>
                  </p:spPr>
                  <p:txBody>
                    <a:bodyPr spcFirstLastPara="1" wrap="square" lIns="121900" tIns="60933" rIns="121900" bIns="60933" anchor="ctr" anchorCtr="0">
                      <a:noAutofit/>
                    </a:bodyPr>
                    <a:lstStyle/>
                    <a:p>
                      <a:pPr marL="0" marR="0" lvl="0" indent="0" defTabSz="121917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sz="2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15" name="Google Shape;1691;p40">
                      <a:extLst>
                        <a:ext uri="{FF2B5EF4-FFF2-40B4-BE49-F238E27FC236}">
                          <a16:creationId xmlns:a16="http://schemas.microsoft.com/office/drawing/2014/main" id="{F81861F4-2866-53C5-2104-E20CD2941FC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94782" y="4637627"/>
                      <a:ext cx="70477" cy="19230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70477" h="192309" extrusionOk="0">
                          <a:moveTo>
                            <a:pt x="0" y="0"/>
                          </a:moveTo>
                          <a:cubicBezTo>
                            <a:pt x="11335" y="61341"/>
                            <a:pt x="31623" y="135731"/>
                            <a:pt x="67532" y="192309"/>
                          </a:cubicBezTo>
                          <a:cubicBezTo>
                            <a:pt x="67532" y="192309"/>
                            <a:pt x="81343" y="116586"/>
                            <a:pt x="49149" y="15049"/>
                          </a:cubicBezTo>
                          <a:cubicBezTo>
                            <a:pt x="58483" y="78200"/>
                            <a:pt x="50768" y="120015"/>
                            <a:pt x="50768" y="120015"/>
                          </a:cubicBezTo>
                          <a:cubicBezTo>
                            <a:pt x="28289" y="84487"/>
                            <a:pt x="11906" y="4191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A7C22D"/>
                    </a:solidFill>
                    <a:ln>
                      <a:noFill/>
                    </a:ln>
                  </p:spPr>
                  <p:txBody>
                    <a:bodyPr spcFirstLastPara="1" wrap="square" lIns="121900" tIns="60933" rIns="121900" bIns="60933" anchor="ctr" anchorCtr="0">
                      <a:noAutofit/>
                    </a:bodyPr>
                    <a:lstStyle/>
                    <a:p>
                      <a:pPr marL="0" marR="0" lvl="0" indent="0" defTabSz="121917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sz="2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grpSp>
                <p:nvGrpSpPr>
                  <p:cNvPr id="108" name="Google Shape;1692;p40">
                    <a:extLst>
                      <a:ext uri="{FF2B5EF4-FFF2-40B4-BE49-F238E27FC236}">
                        <a16:creationId xmlns:a16="http://schemas.microsoft.com/office/drawing/2014/main" id="{DEC51AD0-5A37-DBCF-584F-0B02627CD671}"/>
                      </a:ext>
                    </a:extLst>
                  </p:cNvPr>
                  <p:cNvGrpSpPr/>
                  <p:nvPr/>
                </p:nvGrpSpPr>
                <p:grpSpPr>
                  <a:xfrm>
                    <a:off x="2391804" y="2775352"/>
                    <a:ext cx="115446" cy="171736"/>
                    <a:chOff x="5554404" y="4643627"/>
                    <a:chExt cx="115446" cy="171736"/>
                  </a:xfrm>
                </p:grpSpPr>
                <p:sp>
                  <p:nvSpPr>
                    <p:cNvPr id="112" name="Google Shape;1693;p40">
                      <a:extLst>
                        <a:ext uri="{FF2B5EF4-FFF2-40B4-BE49-F238E27FC236}">
                          <a16:creationId xmlns:a16="http://schemas.microsoft.com/office/drawing/2014/main" id="{B9987211-4A79-94F3-0999-9E7A14B866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54404" y="4643627"/>
                      <a:ext cx="115446" cy="17125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15446" h="171259" extrusionOk="0">
                          <a:moveTo>
                            <a:pt x="99" y="171260"/>
                          </a:moveTo>
                          <a:cubicBezTo>
                            <a:pt x="99" y="171260"/>
                            <a:pt x="-7711" y="61817"/>
                            <a:pt x="115447" y="0"/>
                          </a:cubicBezTo>
                          <a:cubicBezTo>
                            <a:pt x="115447" y="0"/>
                            <a:pt x="84300" y="124016"/>
                            <a:pt x="99" y="171260"/>
                          </a:cubicBezTo>
                          <a:close/>
                        </a:path>
                      </a:pathLst>
                    </a:custGeom>
                    <a:solidFill>
                      <a:srgbClr val="A7C22D"/>
                    </a:solidFill>
                    <a:ln>
                      <a:noFill/>
                    </a:ln>
                  </p:spPr>
                  <p:txBody>
                    <a:bodyPr spcFirstLastPara="1" wrap="square" lIns="121900" tIns="60933" rIns="121900" bIns="60933" anchor="ctr" anchorCtr="0">
                      <a:noAutofit/>
                    </a:bodyPr>
                    <a:lstStyle/>
                    <a:p>
                      <a:pPr marL="0" marR="0" lvl="0" indent="0" defTabSz="121917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sz="2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13" name="Google Shape;1694;p40">
                      <a:extLst>
                        <a:ext uri="{FF2B5EF4-FFF2-40B4-BE49-F238E27FC236}">
                          <a16:creationId xmlns:a16="http://schemas.microsoft.com/office/drawing/2014/main" id="{BFE1471E-881E-9D92-A63C-C3E969BED60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55224" y="4695158"/>
                      <a:ext cx="96052" cy="12020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96052" h="120205" extrusionOk="0">
                          <a:moveTo>
                            <a:pt x="29187" y="65913"/>
                          </a:moveTo>
                          <a:cubicBezTo>
                            <a:pt x="29187" y="65913"/>
                            <a:pt x="27282" y="41720"/>
                            <a:pt x="38046" y="9525"/>
                          </a:cubicBezTo>
                          <a:cubicBezTo>
                            <a:pt x="-4341" y="64294"/>
                            <a:pt x="136" y="120205"/>
                            <a:pt x="136" y="120205"/>
                          </a:cubicBezTo>
                          <a:cubicBezTo>
                            <a:pt x="48428" y="92678"/>
                            <a:pt x="78908" y="39910"/>
                            <a:pt x="96053" y="0"/>
                          </a:cubicBezTo>
                          <a:cubicBezTo>
                            <a:pt x="79098" y="25527"/>
                            <a:pt x="57191" y="49911"/>
                            <a:pt x="29187" y="65818"/>
                          </a:cubicBezTo>
                          <a:close/>
                        </a:path>
                      </a:pathLst>
                    </a:custGeom>
                    <a:solidFill>
                      <a:srgbClr val="A7C22D"/>
                    </a:solidFill>
                    <a:ln>
                      <a:noFill/>
                    </a:ln>
                  </p:spPr>
                  <p:txBody>
                    <a:bodyPr spcFirstLastPara="1" wrap="square" lIns="121900" tIns="60933" rIns="121900" bIns="60933" anchor="ctr" anchorCtr="0">
                      <a:noAutofit/>
                    </a:bodyPr>
                    <a:lstStyle/>
                    <a:p>
                      <a:pPr marL="0" marR="0" lvl="0" indent="0" defTabSz="121917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sz="2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grpSp>
                <p:nvGrpSpPr>
                  <p:cNvPr id="109" name="Google Shape;1695;p40">
                    <a:extLst>
                      <a:ext uri="{FF2B5EF4-FFF2-40B4-BE49-F238E27FC236}">
                        <a16:creationId xmlns:a16="http://schemas.microsoft.com/office/drawing/2014/main" id="{0630743D-1E67-5529-9FBA-67B52023141A}"/>
                      </a:ext>
                    </a:extLst>
                  </p:cNvPr>
                  <p:cNvGrpSpPr/>
                  <p:nvPr/>
                </p:nvGrpSpPr>
                <p:grpSpPr>
                  <a:xfrm>
                    <a:off x="2370256" y="2607332"/>
                    <a:ext cx="47447" cy="319087"/>
                    <a:chOff x="5532856" y="4475607"/>
                    <a:chExt cx="47447" cy="319087"/>
                  </a:xfrm>
                </p:grpSpPr>
                <p:sp>
                  <p:nvSpPr>
                    <p:cNvPr id="110" name="Google Shape;1696;p40">
                      <a:extLst>
                        <a:ext uri="{FF2B5EF4-FFF2-40B4-BE49-F238E27FC236}">
                          <a16:creationId xmlns:a16="http://schemas.microsoft.com/office/drawing/2014/main" id="{F9282FF5-25C6-4EDB-7B78-C18DD7ACAA0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32856" y="4475607"/>
                      <a:ext cx="47352" cy="31908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7352" h="319087" extrusionOk="0">
                          <a:moveTo>
                            <a:pt x="33744" y="319088"/>
                          </a:moveTo>
                          <a:cubicBezTo>
                            <a:pt x="33744" y="319088"/>
                            <a:pt x="-34169" y="189452"/>
                            <a:pt x="22695" y="0"/>
                          </a:cubicBezTo>
                          <a:cubicBezTo>
                            <a:pt x="22695" y="0"/>
                            <a:pt x="69844" y="183356"/>
                            <a:pt x="33744" y="319088"/>
                          </a:cubicBezTo>
                          <a:close/>
                        </a:path>
                      </a:pathLst>
                    </a:custGeom>
                    <a:solidFill>
                      <a:srgbClr val="A7C22D"/>
                    </a:solidFill>
                    <a:ln>
                      <a:noFill/>
                    </a:ln>
                  </p:spPr>
                  <p:txBody>
                    <a:bodyPr spcFirstLastPara="1" wrap="square" lIns="121900" tIns="60933" rIns="121900" bIns="60933" anchor="ctr" anchorCtr="0">
                      <a:noAutofit/>
                    </a:bodyPr>
                    <a:lstStyle/>
                    <a:p>
                      <a:pPr marL="0" marR="0" lvl="0" indent="0" defTabSz="121917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sz="2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11" name="Google Shape;1697;p40">
                      <a:extLst>
                        <a:ext uri="{FF2B5EF4-FFF2-40B4-BE49-F238E27FC236}">
                          <a16:creationId xmlns:a16="http://schemas.microsoft.com/office/drawing/2014/main" id="{C36B11FE-7399-3C2F-CAF5-F9E6EC57AB0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32977" y="4475607"/>
                      <a:ext cx="47326" cy="31908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7326" h="319087" extrusionOk="0">
                          <a:moveTo>
                            <a:pt x="22574" y="0"/>
                          </a:moveTo>
                          <a:cubicBezTo>
                            <a:pt x="22003" y="2000"/>
                            <a:pt x="21431" y="4000"/>
                            <a:pt x="20860" y="6001"/>
                          </a:cubicBezTo>
                          <a:cubicBezTo>
                            <a:pt x="30575" y="71723"/>
                            <a:pt x="42672" y="160972"/>
                            <a:pt x="21526" y="240316"/>
                          </a:cubicBezTo>
                          <a:cubicBezTo>
                            <a:pt x="21526" y="240316"/>
                            <a:pt x="5048" y="194024"/>
                            <a:pt x="0" y="153543"/>
                          </a:cubicBezTo>
                          <a:cubicBezTo>
                            <a:pt x="5334" y="272129"/>
                            <a:pt x="33718" y="319088"/>
                            <a:pt x="33718" y="319088"/>
                          </a:cubicBezTo>
                          <a:cubicBezTo>
                            <a:pt x="69818" y="183261"/>
                            <a:pt x="22670" y="0"/>
                            <a:pt x="22670" y="0"/>
                          </a:cubicBezTo>
                          <a:close/>
                        </a:path>
                      </a:pathLst>
                    </a:custGeom>
                    <a:solidFill>
                      <a:srgbClr val="A7C22D"/>
                    </a:solidFill>
                    <a:ln>
                      <a:noFill/>
                    </a:ln>
                  </p:spPr>
                  <p:txBody>
                    <a:bodyPr spcFirstLastPara="1" wrap="square" lIns="121900" tIns="60933" rIns="121900" bIns="60933" anchor="ctr" anchorCtr="0">
                      <a:noAutofit/>
                    </a:bodyPr>
                    <a:lstStyle/>
                    <a:p>
                      <a:pPr marL="0" marR="0" lvl="0" indent="0" defTabSz="121917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sz="2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</p:grpSp>
            <p:grpSp>
              <p:nvGrpSpPr>
                <p:cNvPr id="102" name="Google Shape;1698;p40">
                  <a:extLst>
                    <a:ext uri="{FF2B5EF4-FFF2-40B4-BE49-F238E27FC236}">
                      <a16:creationId xmlns:a16="http://schemas.microsoft.com/office/drawing/2014/main" id="{BC02699C-EB26-94E4-A730-07F38FEC0662}"/>
                    </a:ext>
                  </a:extLst>
                </p:cNvPr>
                <p:cNvGrpSpPr/>
                <p:nvPr/>
              </p:nvGrpSpPr>
              <p:grpSpPr>
                <a:xfrm>
                  <a:off x="2328543" y="2972570"/>
                  <a:ext cx="122947" cy="101487"/>
                  <a:chOff x="5515451" y="4786112"/>
                  <a:chExt cx="84581" cy="69818"/>
                </a:xfrm>
              </p:grpSpPr>
              <p:sp>
                <p:nvSpPr>
                  <p:cNvPr id="103" name="Google Shape;1699;p40">
                    <a:extLst>
                      <a:ext uri="{FF2B5EF4-FFF2-40B4-BE49-F238E27FC236}">
                        <a16:creationId xmlns:a16="http://schemas.microsoft.com/office/drawing/2014/main" id="{4C9AB7C5-A165-8E18-6155-895FFC23A1B1}"/>
                      </a:ext>
                    </a:extLst>
                  </p:cNvPr>
                  <p:cNvSpPr/>
                  <p:nvPr/>
                </p:nvSpPr>
                <p:spPr>
                  <a:xfrm>
                    <a:off x="5515451" y="4786112"/>
                    <a:ext cx="84486" cy="6975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4486" h="69754" extrusionOk="0">
                        <a:moveTo>
                          <a:pt x="41053" y="10"/>
                        </a:moveTo>
                        <a:cubicBezTo>
                          <a:pt x="3524" y="390"/>
                          <a:pt x="1619" y="17345"/>
                          <a:pt x="0" y="56302"/>
                        </a:cubicBezTo>
                        <a:cubicBezTo>
                          <a:pt x="5334" y="58874"/>
                          <a:pt x="37338" y="87163"/>
                          <a:pt x="84487" y="53064"/>
                        </a:cubicBezTo>
                        <a:cubicBezTo>
                          <a:pt x="81439" y="10392"/>
                          <a:pt x="78486" y="-371"/>
                          <a:pt x="41053" y="10"/>
                        </a:cubicBezTo>
                        <a:close/>
                      </a:path>
                    </a:pathLst>
                  </a:custGeom>
                  <a:solidFill>
                    <a:srgbClr val="F9B234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4" name="Google Shape;1700;p40">
                    <a:extLst>
                      <a:ext uri="{FF2B5EF4-FFF2-40B4-BE49-F238E27FC236}">
                        <a16:creationId xmlns:a16="http://schemas.microsoft.com/office/drawing/2014/main" id="{7575B467-6C02-0B27-8216-F24502707E05}"/>
                      </a:ext>
                    </a:extLst>
                  </p:cNvPr>
                  <p:cNvSpPr/>
                  <p:nvPr/>
                </p:nvSpPr>
                <p:spPr>
                  <a:xfrm>
                    <a:off x="5517070" y="4786883"/>
                    <a:ext cx="82962" cy="690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2962" h="69047" extrusionOk="0">
                        <a:moveTo>
                          <a:pt x="82867" y="52292"/>
                        </a:moveTo>
                        <a:cubicBezTo>
                          <a:pt x="80296" y="16383"/>
                          <a:pt x="77724" y="3048"/>
                          <a:pt x="54674" y="0"/>
                        </a:cubicBezTo>
                        <a:cubicBezTo>
                          <a:pt x="60388" y="8001"/>
                          <a:pt x="61913" y="21336"/>
                          <a:pt x="63437" y="42577"/>
                        </a:cubicBezTo>
                        <a:cubicBezTo>
                          <a:pt x="36767" y="61913"/>
                          <a:pt x="14859" y="61151"/>
                          <a:pt x="0" y="56483"/>
                        </a:cubicBezTo>
                        <a:cubicBezTo>
                          <a:pt x="8382" y="61817"/>
                          <a:pt x="39148" y="84106"/>
                          <a:pt x="82963" y="52292"/>
                        </a:cubicBezTo>
                        <a:close/>
                      </a:path>
                    </a:pathLst>
                  </a:custGeom>
                  <a:solidFill>
                    <a:srgbClr val="F9B234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grpSp>
            <p:nvGrpSpPr>
              <p:cNvPr id="61" name="Google Shape;1701;p40">
                <a:extLst>
                  <a:ext uri="{FF2B5EF4-FFF2-40B4-BE49-F238E27FC236}">
                    <a16:creationId xmlns:a16="http://schemas.microsoft.com/office/drawing/2014/main" id="{BED80DBE-ED38-618F-9D94-3B1D110B5EE2}"/>
                  </a:ext>
                </a:extLst>
              </p:cNvPr>
              <p:cNvGrpSpPr/>
              <p:nvPr/>
            </p:nvGrpSpPr>
            <p:grpSpPr>
              <a:xfrm flipH="1">
                <a:off x="2832364" y="4124358"/>
                <a:ext cx="293249" cy="552899"/>
                <a:chOff x="2259739" y="2521158"/>
                <a:chExt cx="293249" cy="552899"/>
              </a:xfrm>
            </p:grpSpPr>
            <p:grpSp>
              <p:nvGrpSpPr>
                <p:cNvPr id="82" name="Google Shape;1702;p40">
                  <a:extLst>
                    <a:ext uri="{FF2B5EF4-FFF2-40B4-BE49-F238E27FC236}">
                      <a16:creationId xmlns:a16="http://schemas.microsoft.com/office/drawing/2014/main" id="{7A0AD7D8-DA47-B43A-C59F-552E949A0967}"/>
                    </a:ext>
                  </a:extLst>
                </p:cNvPr>
                <p:cNvGrpSpPr/>
                <p:nvPr/>
              </p:nvGrpSpPr>
              <p:grpSpPr>
                <a:xfrm>
                  <a:off x="2259739" y="2521158"/>
                  <a:ext cx="293249" cy="515053"/>
                  <a:chOff x="2305510" y="2607332"/>
                  <a:chExt cx="201740" cy="354329"/>
                </a:xfrm>
              </p:grpSpPr>
              <p:grpSp>
                <p:nvGrpSpPr>
                  <p:cNvPr id="86" name="Google Shape;1703;p40">
                    <a:extLst>
                      <a:ext uri="{FF2B5EF4-FFF2-40B4-BE49-F238E27FC236}">
                        <a16:creationId xmlns:a16="http://schemas.microsoft.com/office/drawing/2014/main" id="{5F4CE97E-387A-E80F-1299-E26911CEBD41}"/>
                      </a:ext>
                    </a:extLst>
                  </p:cNvPr>
                  <p:cNvGrpSpPr/>
                  <p:nvPr/>
                </p:nvGrpSpPr>
                <p:grpSpPr>
                  <a:xfrm>
                    <a:off x="2305510" y="2760208"/>
                    <a:ext cx="100775" cy="180403"/>
                    <a:chOff x="5468110" y="4628483"/>
                    <a:chExt cx="100775" cy="180403"/>
                  </a:xfrm>
                </p:grpSpPr>
                <p:sp>
                  <p:nvSpPr>
                    <p:cNvPr id="99" name="Google Shape;1704;p40">
                      <a:extLst>
                        <a:ext uri="{FF2B5EF4-FFF2-40B4-BE49-F238E27FC236}">
                          <a16:creationId xmlns:a16="http://schemas.microsoft.com/office/drawing/2014/main" id="{AD0D1A36-F119-A785-B425-766729D95D1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68110" y="4628578"/>
                      <a:ext cx="100680" cy="18030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0680" h="180308" extrusionOk="0">
                          <a:moveTo>
                            <a:pt x="100681" y="180308"/>
                          </a:moveTo>
                          <a:cubicBezTo>
                            <a:pt x="100681" y="180308"/>
                            <a:pt x="-475" y="137827"/>
                            <a:pt x="2" y="0"/>
                          </a:cubicBezTo>
                          <a:cubicBezTo>
                            <a:pt x="2" y="0"/>
                            <a:pt x="96585" y="83820"/>
                            <a:pt x="100681" y="180308"/>
                          </a:cubicBezTo>
                          <a:close/>
                        </a:path>
                      </a:pathLst>
                    </a:custGeom>
                    <a:solidFill>
                      <a:srgbClr val="A7C22D"/>
                    </a:solidFill>
                    <a:ln>
                      <a:noFill/>
                    </a:ln>
                  </p:spPr>
                  <p:txBody>
                    <a:bodyPr spcFirstLastPara="1" wrap="square" lIns="121900" tIns="60933" rIns="121900" bIns="60933" anchor="ctr" anchorCtr="0">
                      <a:noAutofit/>
                    </a:bodyPr>
                    <a:lstStyle/>
                    <a:p>
                      <a:pPr marL="0" marR="0" lvl="0" indent="0" defTabSz="121917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sz="2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00" name="Google Shape;1705;p40">
                      <a:extLst>
                        <a:ext uri="{FF2B5EF4-FFF2-40B4-BE49-F238E27FC236}">
                          <a16:creationId xmlns:a16="http://schemas.microsoft.com/office/drawing/2014/main" id="{21EB81FE-7A3D-6081-4A1D-538FE48B28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68204" y="4628483"/>
                      <a:ext cx="100681" cy="18030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0681" h="180308" extrusionOk="0">
                          <a:moveTo>
                            <a:pt x="93157" y="137922"/>
                          </a:moveTo>
                          <a:cubicBezTo>
                            <a:pt x="75631" y="128778"/>
                            <a:pt x="14576" y="90678"/>
                            <a:pt x="288" y="286"/>
                          </a:cubicBezTo>
                          <a:cubicBezTo>
                            <a:pt x="98" y="95"/>
                            <a:pt x="2" y="0"/>
                            <a:pt x="2" y="0"/>
                          </a:cubicBezTo>
                          <a:cubicBezTo>
                            <a:pt x="-569" y="137827"/>
                            <a:pt x="100682" y="180308"/>
                            <a:pt x="100682" y="180308"/>
                          </a:cubicBezTo>
                          <a:cubicBezTo>
                            <a:pt x="100110" y="165830"/>
                            <a:pt x="97348" y="151543"/>
                            <a:pt x="93157" y="137922"/>
                          </a:cubicBezTo>
                          <a:close/>
                        </a:path>
                      </a:pathLst>
                    </a:custGeom>
                    <a:solidFill>
                      <a:srgbClr val="A7C22D"/>
                    </a:solidFill>
                    <a:ln>
                      <a:noFill/>
                    </a:ln>
                  </p:spPr>
                  <p:txBody>
                    <a:bodyPr spcFirstLastPara="1" wrap="square" lIns="121900" tIns="60933" rIns="121900" bIns="60933" anchor="ctr" anchorCtr="0">
                      <a:noAutofit/>
                    </a:bodyPr>
                    <a:lstStyle/>
                    <a:p>
                      <a:pPr marL="0" marR="0" lvl="0" indent="0" defTabSz="121917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sz="2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grpSp>
                <p:nvGrpSpPr>
                  <p:cNvPr id="87" name="Google Shape;1706;p40">
                    <a:extLst>
                      <a:ext uri="{FF2B5EF4-FFF2-40B4-BE49-F238E27FC236}">
                        <a16:creationId xmlns:a16="http://schemas.microsoft.com/office/drawing/2014/main" id="{E0F85F4D-887B-A519-7D7F-82F6ED83A91A}"/>
                      </a:ext>
                    </a:extLst>
                  </p:cNvPr>
                  <p:cNvGrpSpPr/>
                  <p:nvPr/>
                </p:nvGrpSpPr>
                <p:grpSpPr>
                  <a:xfrm>
                    <a:off x="2395482" y="2625429"/>
                    <a:ext cx="67001" cy="314515"/>
                    <a:chOff x="5558082" y="4493704"/>
                    <a:chExt cx="67001" cy="314515"/>
                  </a:xfrm>
                </p:grpSpPr>
                <p:sp>
                  <p:nvSpPr>
                    <p:cNvPr id="97" name="Google Shape;1707;p40">
                      <a:extLst>
                        <a:ext uri="{FF2B5EF4-FFF2-40B4-BE49-F238E27FC236}">
                          <a16:creationId xmlns:a16="http://schemas.microsoft.com/office/drawing/2014/main" id="{5A0798C6-7EB6-1208-E98D-8627686F45A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58161" y="4493704"/>
                      <a:ext cx="66922" cy="31451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66922" h="314515" extrusionOk="0">
                          <a:moveTo>
                            <a:pt x="6915" y="314515"/>
                          </a:moveTo>
                          <a:cubicBezTo>
                            <a:pt x="6915" y="314515"/>
                            <a:pt x="-30042" y="171164"/>
                            <a:pt x="66922" y="0"/>
                          </a:cubicBezTo>
                          <a:cubicBezTo>
                            <a:pt x="66922" y="0"/>
                            <a:pt x="50063" y="173069"/>
                            <a:pt x="6915" y="314515"/>
                          </a:cubicBezTo>
                          <a:close/>
                        </a:path>
                      </a:pathLst>
                    </a:custGeom>
                    <a:solidFill>
                      <a:srgbClr val="A7C22D"/>
                    </a:solidFill>
                    <a:ln>
                      <a:noFill/>
                    </a:ln>
                  </p:spPr>
                  <p:txBody>
                    <a:bodyPr spcFirstLastPara="1" wrap="square" lIns="121900" tIns="60933" rIns="121900" bIns="60933" anchor="ctr" anchorCtr="0">
                      <a:noAutofit/>
                    </a:bodyPr>
                    <a:lstStyle/>
                    <a:p>
                      <a:pPr marL="0" marR="0" lvl="0" indent="0" defTabSz="121917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sz="2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98" name="Google Shape;1708;p40">
                      <a:extLst>
                        <a:ext uri="{FF2B5EF4-FFF2-40B4-BE49-F238E27FC236}">
                          <a16:creationId xmlns:a16="http://schemas.microsoft.com/office/drawing/2014/main" id="{389EDEF1-8880-4676-F744-218EFDA4D98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58082" y="4493704"/>
                      <a:ext cx="67001" cy="31451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67001" h="314515" extrusionOk="0">
                          <a:moveTo>
                            <a:pt x="67002" y="0"/>
                          </a:moveTo>
                          <a:cubicBezTo>
                            <a:pt x="63763" y="5715"/>
                            <a:pt x="60715" y="11335"/>
                            <a:pt x="57763" y="16954"/>
                          </a:cubicBezTo>
                          <a:cubicBezTo>
                            <a:pt x="48904" y="80296"/>
                            <a:pt x="32331" y="178403"/>
                            <a:pt x="5947" y="264795"/>
                          </a:cubicBezTo>
                          <a:cubicBezTo>
                            <a:pt x="5947" y="264795"/>
                            <a:pt x="2327" y="250888"/>
                            <a:pt x="327" y="226695"/>
                          </a:cubicBezTo>
                          <a:cubicBezTo>
                            <a:pt x="-1769" y="280797"/>
                            <a:pt x="6899" y="314515"/>
                            <a:pt x="6899" y="314515"/>
                          </a:cubicBezTo>
                          <a:cubicBezTo>
                            <a:pt x="50047" y="173164"/>
                            <a:pt x="66907" y="0"/>
                            <a:pt x="66907" y="0"/>
                          </a:cubicBezTo>
                          <a:close/>
                        </a:path>
                      </a:pathLst>
                    </a:custGeom>
                    <a:solidFill>
                      <a:srgbClr val="A7C22D"/>
                    </a:solidFill>
                    <a:ln>
                      <a:noFill/>
                    </a:ln>
                  </p:spPr>
                  <p:txBody>
                    <a:bodyPr spcFirstLastPara="1" wrap="square" lIns="121900" tIns="60933" rIns="121900" bIns="60933" anchor="ctr" anchorCtr="0">
                      <a:noAutofit/>
                    </a:bodyPr>
                    <a:lstStyle/>
                    <a:p>
                      <a:pPr marL="0" marR="0" lvl="0" indent="0" defTabSz="121917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sz="2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grpSp>
                <p:nvGrpSpPr>
                  <p:cNvPr id="88" name="Google Shape;1709;p40">
                    <a:extLst>
                      <a:ext uri="{FF2B5EF4-FFF2-40B4-BE49-F238E27FC236}">
                        <a16:creationId xmlns:a16="http://schemas.microsoft.com/office/drawing/2014/main" id="{7F16A5BF-45FC-4DBA-CE86-9F4553B49959}"/>
                      </a:ext>
                    </a:extLst>
                  </p:cNvPr>
                  <p:cNvGrpSpPr/>
                  <p:nvPr/>
                </p:nvGrpSpPr>
                <p:grpSpPr>
                  <a:xfrm>
                    <a:off x="2318084" y="2655623"/>
                    <a:ext cx="84575" cy="306038"/>
                    <a:chOff x="5480684" y="4523898"/>
                    <a:chExt cx="84575" cy="306038"/>
                  </a:xfrm>
                </p:grpSpPr>
                <p:sp>
                  <p:nvSpPr>
                    <p:cNvPr id="95" name="Google Shape;1710;p40">
                      <a:extLst>
                        <a:ext uri="{FF2B5EF4-FFF2-40B4-BE49-F238E27FC236}">
                          <a16:creationId xmlns:a16="http://schemas.microsoft.com/office/drawing/2014/main" id="{BB17E723-9FF7-7DEE-236E-B0352D5D5A5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80684" y="4523898"/>
                      <a:ext cx="84504" cy="30603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84504" h="306038" extrusionOk="0">
                          <a:moveTo>
                            <a:pt x="81534" y="306038"/>
                          </a:moveTo>
                          <a:cubicBezTo>
                            <a:pt x="81534" y="306038"/>
                            <a:pt x="108490" y="158877"/>
                            <a:pt x="0" y="0"/>
                          </a:cubicBezTo>
                          <a:cubicBezTo>
                            <a:pt x="0" y="0"/>
                            <a:pt x="8192" y="190500"/>
                            <a:pt x="81534" y="306038"/>
                          </a:cubicBezTo>
                          <a:close/>
                        </a:path>
                      </a:pathLst>
                    </a:custGeom>
                    <a:solidFill>
                      <a:srgbClr val="A7C22D"/>
                    </a:solidFill>
                    <a:ln>
                      <a:noFill/>
                    </a:ln>
                  </p:spPr>
                  <p:txBody>
                    <a:bodyPr spcFirstLastPara="1" wrap="square" lIns="121900" tIns="60933" rIns="121900" bIns="60933" anchor="ctr" anchorCtr="0">
                      <a:noAutofit/>
                    </a:bodyPr>
                    <a:lstStyle/>
                    <a:p>
                      <a:pPr marL="0" marR="0" lvl="0" indent="0" defTabSz="121917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sz="2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96" name="Google Shape;1711;p40">
                      <a:extLst>
                        <a:ext uri="{FF2B5EF4-FFF2-40B4-BE49-F238E27FC236}">
                          <a16:creationId xmlns:a16="http://schemas.microsoft.com/office/drawing/2014/main" id="{8AE3441C-06B7-A26D-38B0-082D3820797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94782" y="4637627"/>
                      <a:ext cx="70477" cy="19230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70477" h="192309" extrusionOk="0">
                          <a:moveTo>
                            <a:pt x="0" y="0"/>
                          </a:moveTo>
                          <a:cubicBezTo>
                            <a:pt x="11335" y="61341"/>
                            <a:pt x="31623" y="135731"/>
                            <a:pt x="67532" y="192309"/>
                          </a:cubicBezTo>
                          <a:cubicBezTo>
                            <a:pt x="67532" y="192309"/>
                            <a:pt x="81343" y="116586"/>
                            <a:pt x="49149" y="15049"/>
                          </a:cubicBezTo>
                          <a:cubicBezTo>
                            <a:pt x="58483" y="78200"/>
                            <a:pt x="50768" y="120015"/>
                            <a:pt x="50768" y="120015"/>
                          </a:cubicBezTo>
                          <a:cubicBezTo>
                            <a:pt x="28289" y="84487"/>
                            <a:pt x="11906" y="4191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A7C22D"/>
                    </a:solidFill>
                    <a:ln>
                      <a:noFill/>
                    </a:ln>
                  </p:spPr>
                  <p:txBody>
                    <a:bodyPr spcFirstLastPara="1" wrap="square" lIns="121900" tIns="60933" rIns="121900" bIns="60933" anchor="ctr" anchorCtr="0">
                      <a:noAutofit/>
                    </a:bodyPr>
                    <a:lstStyle/>
                    <a:p>
                      <a:pPr marL="0" marR="0" lvl="0" indent="0" defTabSz="121917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sz="2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grpSp>
                <p:nvGrpSpPr>
                  <p:cNvPr id="89" name="Google Shape;1712;p40">
                    <a:extLst>
                      <a:ext uri="{FF2B5EF4-FFF2-40B4-BE49-F238E27FC236}">
                        <a16:creationId xmlns:a16="http://schemas.microsoft.com/office/drawing/2014/main" id="{E5898E5A-D59A-2F37-7D2F-C3CF7EF1C472}"/>
                      </a:ext>
                    </a:extLst>
                  </p:cNvPr>
                  <p:cNvGrpSpPr/>
                  <p:nvPr/>
                </p:nvGrpSpPr>
                <p:grpSpPr>
                  <a:xfrm>
                    <a:off x="2391804" y="2775352"/>
                    <a:ext cx="115446" cy="171736"/>
                    <a:chOff x="5554404" y="4643627"/>
                    <a:chExt cx="115446" cy="171736"/>
                  </a:xfrm>
                </p:grpSpPr>
                <p:sp>
                  <p:nvSpPr>
                    <p:cNvPr id="93" name="Google Shape;1713;p40">
                      <a:extLst>
                        <a:ext uri="{FF2B5EF4-FFF2-40B4-BE49-F238E27FC236}">
                          <a16:creationId xmlns:a16="http://schemas.microsoft.com/office/drawing/2014/main" id="{7857B156-334D-ABFD-E734-250786B0B26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54404" y="4643627"/>
                      <a:ext cx="115446" cy="17125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15446" h="171259" extrusionOk="0">
                          <a:moveTo>
                            <a:pt x="99" y="171260"/>
                          </a:moveTo>
                          <a:cubicBezTo>
                            <a:pt x="99" y="171260"/>
                            <a:pt x="-7711" y="61817"/>
                            <a:pt x="115447" y="0"/>
                          </a:cubicBezTo>
                          <a:cubicBezTo>
                            <a:pt x="115447" y="0"/>
                            <a:pt x="84300" y="124016"/>
                            <a:pt x="99" y="171260"/>
                          </a:cubicBezTo>
                          <a:close/>
                        </a:path>
                      </a:pathLst>
                    </a:custGeom>
                    <a:solidFill>
                      <a:srgbClr val="A7C22D"/>
                    </a:solidFill>
                    <a:ln>
                      <a:noFill/>
                    </a:ln>
                  </p:spPr>
                  <p:txBody>
                    <a:bodyPr spcFirstLastPara="1" wrap="square" lIns="121900" tIns="60933" rIns="121900" bIns="60933" anchor="ctr" anchorCtr="0">
                      <a:noAutofit/>
                    </a:bodyPr>
                    <a:lstStyle/>
                    <a:p>
                      <a:pPr marL="0" marR="0" lvl="0" indent="0" defTabSz="121917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sz="2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94" name="Google Shape;1714;p40">
                      <a:extLst>
                        <a:ext uri="{FF2B5EF4-FFF2-40B4-BE49-F238E27FC236}">
                          <a16:creationId xmlns:a16="http://schemas.microsoft.com/office/drawing/2014/main" id="{FE317094-EB3D-3A5E-2D10-F4D1BAEACC5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55224" y="4695158"/>
                      <a:ext cx="96052" cy="12020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96052" h="120205" extrusionOk="0">
                          <a:moveTo>
                            <a:pt x="29187" y="65913"/>
                          </a:moveTo>
                          <a:cubicBezTo>
                            <a:pt x="29187" y="65913"/>
                            <a:pt x="27282" y="41720"/>
                            <a:pt x="38046" y="9525"/>
                          </a:cubicBezTo>
                          <a:cubicBezTo>
                            <a:pt x="-4341" y="64294"/>
                            <a:pt x="136" y="120205"/>
                            <a:pt x="136" y="120205"/>
                          </a:cubicBezTo>
                          <a:cubicBezTo>
                            <a:pt x="48428" y="92678"/>
                            <a:pt x="78908" y="39910"/>
                            <a:pt x="96053" y="0"/>
                          </a:cubicBezTo>
                          <a:cubicBezTo>
                            <a:pt x="79098" y="25527"/>
                            <a:pt x="57191" y="49911"/>
                            <a:pt x="29187" y="65818"/>
                          </a:cubicBezTo>
                          <a:close/>
                        </a:path>
                      </a:pathLst>
                    </a:custGeom>
                    <a:solidFill>
                      <a:srgbClr val="A7C22D"/>
                    </a:solidFill>
                    <a:ln>
                      <a:noFill/>
                    </a:ln>
                  </p:spPr>
                  <p:txBody>
                    <a:bodyPr spcFirstLastPara="1" wrap="square" lIns="121900" tIns="60933" rIns="121900" bIns="60933" anchor="ctr" anchorCtr="0">
                      <a:noAutofit/>
                    </a:bodyPr>
                    <a:lstStyle/>
                    <a:p>
                      <a:pPr marL="0" marR="0" lvl="0" indent="0" defTabSz="121917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sz="2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grpSp>
                <p:nvGrpSpPr>
                  <p:cNvPr id="90" name="Google Shape;1715;p40">
                    <a:extLst>
                      <a:ext uri="{FF2B5EF4-FFF2-40B4-BE49-F238E27FC236}">
                        <a16:creationId xmlns:a16="http://schemas.microsoft.com/office/drawing/2014/main" id="{8A931A31-38BD-8E90-9C50-BA5710703820}"/>
                      </a:ext>
                    </a:extLst>
                  </p:cNvPr>
                  <p:cNvGrpSpPr/>
                  <p:nvPr/>
                </p:nvGrpSpPr>
                <p:grpSpPr>
                  <a:xfrm>
                    <a:off x="2370256" y="2607332"/>
                    <a:ext cx="47447" cy="319087"/>
                    <a:chOff x="5532856" y="4475607"/>
                    <a:chExt cx="47447" cy="319087"/>
                  </a:xfrm>
                </p:grpSpPr>
                <p:sp>
                  <p:nvSpPr>
                    <p:cNvPr id="91" name="Google Shape;1716;p40">
                      <a:extLst>
                        <a:ext uri="{FF2B5EF4-FFF2-40B4-BE49-F238E27FC236}">
                          <a16:creationId xmlns:a16="http://schemas.microsoft.com/office/drawing/2014/main" id="{AA4ACD15-9AD3-20FC-EA1A-839CB644F66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32856" y="4475607"/>
                      <a:ext cx="47352" cy="31908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7352" h="319087" extrusionOk="0">
                          <a:moveTo>
                            <a:pt x="33744" y="319088"/>
                          </a:moveTo>
                          <a:cubicBezTo>
                            <a:pt x="33744" y="319088"/>
                            <a:pt x="-34169" y="189452"/>
                            <a:pt x="22695" y="0"/>
                          </a:cubicBezTo>
                          <a:cubicBezTo>
                            <a:pt x="22695" y="0"/>
                            <a:pt x="69844" y="183356"/>
                            <a:pt x="33744" y="319088"/>
                          </a:cubicBezTo>
                          <a:close/>
                        </a:path>
                      </a:pathLst>
                    </a:custGeom>
                    <a:solidFill>
                      <a:srgbClr val="A7C22D"/>
                    </a:solidFill>
                    <a:ln>
                      <a:noFill/>
                    </a:ln>
                  </p:spPr>
                  <p:txBody>
                    <a:bodyPr spcFirstLastPara="1" wrap="square" lIns="121900" tIns="60933" rIns="121900" bIns="60933" anchor="ctr" anchorCtr="0">
                      <a:noAutofit/>
                    </a:bodyPr>
                    <a:lstStyle/>
                    <a:p>
                      <a:pPr marL="0" marR="0" lvl="0" indent="0" defTabSz="121917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sz="2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92" name="Google Shape;1717;p40">
                      <a:extLst>
                        <a:ext uri="{FF2B5EF4-FFF2-40B4-BE49-F238E27FC236}">
                          <a16:creationId xmlns:a16="http://schemas.microsoft.com/office/drawing/2014/main" id="{E23C1AFA-3537-8475-A524-3E99AA66EEE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32977" y="4475607"/>
                      <a:ext cx="47326" cy="31908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7326" h="319087" extrusionOk="0">
                          <a:moveTo>
                            <a:pt x="22574" y="0"/>
                          </a:moveTo>
                          <a:cubicBezTo>
                            <a:pt x="22003" y="2000"/>
                            <a:pt x="21431" y="4000"/>
                            <a:pt x="20860" y="6001"/>
                          </a:cubicBezTo>
                          <a:cubicBezTo>
                            <a:pt x="30575" y="71723"/>
                            <a:pt x="42672" y="160972"/>
                            <a:pt x="21526" y="240316"/>
                          </a:cubicBezTo>
                          <a:cubicBezTo>
                            <a:pt x="21526" y="240316"/>
                            <a:pt x="5048" y="194024"/>
                            <a:pt x="0" y="153543"/>
                          </a:cubicBezTo>
                          <a:cubicBezTo>
                            <a:pt x="5334" y="272129"/>
                            <a:pt x="33718" y="319088"/>
                            <a:pt x="33718" y="319088"/>
                          </a:cubicBezTo>
                          <a:cubicBezTo>
                            <a:pt x="69818" y="183261"/>
                            <a:pt x="22670" y="0"/>
                            <a:pt x="22670" y="0"/>
                          </a:cubicBezTo>
                          <a:close/>
                        </a:path>
                      </a:pathLst>
                    </a:custGeom>
                    <a:solidFill>
                      <a:srgbClr val="A7C22D"/>
                    </a:solidFill>
                    <a:ln>
                      <a:noFill/>
                    </a:ln>
                  </p:spPr>
                  <p:txBody>
                    <a:bodyPr spcFirstLastPara="1" wrap="square" lIns="121900" tIns="60933" rIns="121900" bIns="60933" anchor="ctr" anchorCtr="0">
                      <a:noAutofit/>
                    </a:bodyPr>
                    <a:lstStyle/>
                    <a:p>
                      <a:pPr marL="0" marR="0" lvl="0" indent="0" defTabSz="121917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sz="2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</p:grpSp>
            <p:grpSp>
              <p:nvGrpSpPr>
                <p:cNvPr id="83" name="Google Shape;1718;p40">
                  <a:extLst>
                    <a:ext uri="{FF2B5EF4-FFF2-40B4-BE49-F238E27FC236}">
                      <a16:creationId xmlns:a16="http://schemas.microsoft.com/office/drawing/2014/main" id="{16A8CB9B-EC5B-213C-C6C8-EBCEE836EB0F}"/>
                    </a:ext>
                  </a:extLst>
                </p:cNvPr>
                <p:cNvGrpSpPr/>
                <p:nvPr/>
              </p:nvGrpSpPr>
              <p:grpSpPr>
                <a:xfrm>
                  <a:off x="2328543" y="2972570"/>
                  <a:ext cx="122947" cy="101487"/>
                  <a:chOff x="5515451" y="4786112"/>
                  <a:chExt cx="84581" cy="69818"/>
                </a:xfrm>
              </p:grpSpPr>
              <p:sp>
                <p:nvSpPr>
                  <p:cNvPr id="84" name="Google Shape;1719;p40">
                    <a:extLst>
                      <a:ext uri="{FF2B5EF4-FFF2-40B4-BE49-F238E27FC236}">
                        <a16:creationId xmlns:a16="http://schemas.microsoft.com/office/drawing/2014/main" id="{A6B42C28-5BA6-8D21-BCCA-173F56AE2594}"/>
                      </a:ext>
                    </a:extLst>
                  </p:cNvPr>
                  <p:cNvSpPr/>
                  <p:nvPr/>
                </p:nvSpPr>
                <p:spPr>
                  <a:xfrm>
                    <a:off x="5515451" y="4786112"/>
                    <a:ext cx="84486" cy="6975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4486" h="69754" extrusionOk="0">
                        <a:moveTo>
                          <a:pt x="41053" y="10"/>
                        </a:moveTo>
                        <a:cubicBezTo>
                          <a:pt x="3524" y="390"/>
                          <a:pt x="1619" y="17345"/>
                          <a:pt x="0" y="56302"/>
                        </a:cubicBezTo>
                        <a:cubicBezTo>
                          <a:pt x="5334" y="58874"/>
                          <a:pt x="37338" y="87163"/>
                          <a:pt x="84487" y="53064"/>
                        </a:cubicBezTo>
                        <a:cubicBezTo>
                          <a:pt x="81439" y="10392"/>
                          <a:pt x="78486" y="-371"/>
                          <a:pt x="41053" y="10"/>
                        </a:cubicBezTo>
                        <a:close/>
                      </a:path>
                    </a:pathLst>
                  </a:custGeom>
                  <a:solidFill>
                    <a:srgbClr val="F9B234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5" name="Google Shape;1720;p40">
                    <a:extLst>
                      <a:ext uri="{FF2B5EF4-FFF2-40B4-BE49-F238E27FC236}">
                        <a16:creationId xmlns:a16="http://schemas.microsoft.com/office/drawing/2014/main" id="{78F52253-957A-77B7-7672-70BEB3425886}"/>
                      </a:ext>
                    </a:extLst>
                  </p:cNvPr>
                  <p:cNvSpPr/>
                  <p:nvPr/>
                </p:nvSpPr>
                <p:spPr>
                  <a:xfrm>
                    <a:off x="5517070" y="4786883"/>
                    <a:ext cx="82962" cy="690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2962" h="69047" extrusionOk="0">
                        <a:moveTo>
                          <a:pt x="82867" y="52292"/>
                        </a:moveTo>
                        <a:cubicBezTo>
                          <a:pt x="80296" y="16383"/>
                          <a:pt x="77724" y="3048"/>
                          <a:pt x="54674" y="0"/>
                        </a:cubicBezTo>
                        <a:cubicBezTo>
                          <a:pt x="60388" y="8001"/>
                          <a:pt x="61913" y="21336"/>
                          <a:pt x="63437" y="42577"/>
                        </a:cubicBezTo>
                        <a:cubicBezTo>
                          <a:pt x="36767" y="61913"/>
                          <a:pt x="14859" y="61151"/>
                          <a:pt x="0" y="56483"/>
                        </a:cubicBezTo>
                        <a:cubicBezTo>
                          <a:pt x="8382" y="61817"/>
                          <a:pt x="39148" y="84106"/>
                          <a:pt x="82963" y="52292"/>
                        </a:cubicBezTo>
                        <a:close/>
                      </a:path>
                    </a:pathLst>
                  </a:custGeom>
                  <a:solidFill>
                    <a:srgbClr val="F9B234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grpSp>
            <p:nvGrpSpPr>
              <p:cNvPr id="62" name="Google Shape;1721;p40">
                <a:extLst>
                  <a:ext uri="{FF2B5EF4-FFF2-40B4-BE49-F238E27FC236}">
                    <a16:creationId xmlns:a16="http://schemas.microsoft.com/office/drawing/2014/main" id="{DFA2125E-3AAE-2CD2-57BB-FC303C23D917}"/>
                  </a:ext>
                </a:extLst>
              </p:cNvPr>
              <p:cNvGrpSpPr/>
              <p:nvPr/>
            </p:nvGrpSpPr>
            <p:grpSpPr>
              <a:xfrm>
                <a:off x="3342538" y="4124358"/>
                <a:ext cx="293249" cy="552899"/>
                <a:chOff x="2259739" y="2521158"/>
                <a:chExt cx="293249" cy="552899"/>
              </a:xfrm>
            </p:grpSpPr>
            <p:grpSp>
              <p:nvGrpSpPr>
                <p:cNvPr id="63" name="Google Shape;1722;p40">
                  <a:extLst>
                    <a:ext uri="{FF2B5EF4-FFF2-40B4-BE49-F238E27FC236}">
                      <a16:creationId xmlns:a16="http://schemas.microsoft.com/office/drawing/2014/main" id="{CA1B597A-E995-8C5F-EBD0-9F4EE53F477C}"/>
                    </a:ext>
                  </a:extLst>
                </p:cNvPr>
                <p:cNvGrpSpPr/>
                <p:nvPr/>
              </p:nvGrpSpPr>
              <p:grpSpPr>
                <a:xfrm>
                  <a:off x="2259739" y="2521158"/>
                  <a:ext cx="293249" cy="515053"/>
                  <a:chOff x="2305510" y="2607332"/>
                  <a:chExt cx="201740" cy="354329"/>
                </a:xfrm>
              </p:grpSpPr>
              <p:grpSp>
                <p:nvGrpSpPr>
                  <p:cNvPr id="67" name="Google Shape;1723;p40">
                    <a:extLst>
                      <a:ext uri="{FF2B5EF4-FFF2-40B4-BE49-F238E27FC236}">
                        <a16:creationId xmlns:a16="http://schemas.microsoft.com/office/drawing/2014/main" id="{7AED98E2-A609-ADC2-1A96-5780DD745001}"/>
                      </a:ext>
                    </a:extLst>
                  </p:cNvPr>
                  <p:cNvGrpSpPr/>
                  <p:nvPr/>
                </p:nvGrpSpPr>
                <p:grpSpPr>
                  <a:xfrm>
                    <a:off x="2305510" y="2760208"/>
                    <a:ext cx="100775" cy="180403"/>
                    <a:chOff x="5468110" y="4628483"/>
                    <a:chExt cx="100775" cy="180403"/>
                  </a:xfrm>
                </p:grpSpPr>
                <p:sp>
                  <p:nvSpPr>
                    <p:cNvPr id="80" name="Google Shape;1724;p40">
                      <a:extLst>
                        <a:ext uri="{FF2B5EF4-FFF2-40B4-BE49-F238E27FC236}">
                          <a16:creationId xmlns:a16="http://schemas.microsoft.com/office/drawing/2014/main" id="{575C7E7D-7EBF-0EB3-F4D0-A5A2150518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68110" y="4628578"/>
                      <a:ext cx="100680" cy="18030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0680" h="180308" extrusionOk="0">
                          <a:moveTo>
                            <a:pt x="100681" y="180308"/>
                          </a:moveTo>
                          <a:cubicBezTo>
                            <a:pt x="100681" y="180308"/>
                            <a:pt x="-475" y="137827"/>
                            <a:pt x="2" y="0"/>
                          </a:cubicBezTo>
                          <a:cubicBezTo>
                            <a:pt x="2" y="0"/>
                            <a:pt x="96585" y="83820"/>
                            <a:pt x="100681" y="180308"/>
                          </a:cubicBezTo>
                          <a:close/>
                        </a:path>
                      </a:pathLst>
                    </a:custGeom>
                    <a:solidFill>
                      <a:srgbClr val="A7C22D"/>
                    </a:solidFill>
                    <a:ln>
                      <a:noFill/>
                    </a:ln>
                  </p:spPr>
                  <p:txBody>
                    <a:bodyPr spcFirstLastPara="1" wrap="square" lIns="121900" tIns="60933" rIns="121900" bIns="60933" anchor="ctr" anchorCtr="0">
                      <a:noAutofit/>
                    </a:bodyPr>
                    <a:lstStyle/>
                    <a:p>
                      <a:pPr marL="0" marR="0" lvl="0" indent="0" defTabSz="121917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sz="2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81" name="Google Shape;1725;p40">
                      <a:extLst>
                        <a:ext uri="{FF2B5EF4-FFF2-40B4-BE49-F238E27FC236}">
                          <a16:creationId xmlns:a16="http://schemas.microsoft.com/office/drawing/2014/main" id="{90D4EE1B-0DE6-1219-2820-24018746A82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68204" y="4628483"/>
                      <a:ext cx="100681" cy="18030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00681" h="180308" extrusionOk="0">
                          <a:moveTo>
                            <a:pt x="93157" y="137922"/>
                          </a:moveTo>
                          <a:cubicBezTo>
                            <a:pt x="75631" y="128778"/>
                            <a:pt x="14576" y="90678"/>
                            <a:pt x="288" y="286"/>
                          </a:cubicBezTo>
                          <a:cubicBezTo>
                            <a:pt x="98" y="95"/>
                            <a:pt x="2" y="0"/>
                            <a:pt x="2" y="0"/>
                          </a:cubicBezTo>
                          <a:cubicBezTo>
                            <a:pt x="-569" y="137827"/>
                            <a:pt x="100682" y="180308"/>
                            <a:pt x="100682" y="180308"/>
                          </a:cubicBezTo>
                          <a:cubicBezTo>
                            <a:pt x="100110" y="165830"/>
                            <a:pt x="97348" y="151543"/>
                            <a:pt x="93157" y="137922"/>
                          </a:cubicBezTo>
                          <a:close/>
                        </a:path>
                      </a:pathLst>
                    </a:custGeom>
                    <a:solidFill>
                      <a:srgbClr val="A7C22D"/>
                    </a:solidFill>
                    <a:ln>
                      <a:noFill/>
                    </a:ln>
                  </p:spPr>
                  <p:txBody>
                    <a:bodyPr spcFirstLastPara="1" wrap="square" lIns="121900" tIns="60933" rIns="121900" bIns="60933" anchor="ctr" anchorCtr="0">
                      <a:noAutofit/>
                    </a:bodyPr>
                    <a:lstStyle/>
                    <a:p>
                      <a:pPr marL="0" marR="0" lvl="0" indent="0" defTabSz="121917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sz="2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grpSp>
                <p:nvGrpSpPr>
                  <p:cNvPr id="68" name="Google Shape;1726;p40">
                    <a:extLst>
                      <a:ext uri="{FF2B5EF4-FFF2-40B4-BE49-F238E27FC236}">
                        <a16:creationId xmlns:a16="http://schemas.microsoft.com/office/drawing/2014/main" id="{AD15C321-CBFB-A1DD-0EE8-8ED469EE0514}"/>
                      </a:ext>
                    </a:extLst>
                  </p:cNvPr>
                  <p:cNvGrpSpPr/>
                  <p:nvPr/>
                </p:nvGrpSpPr>
                <p:grpSpPr>
                  <a:xfrm>
                    <a:off x="2395482" y="2625429"/>
                    <a:ext cx="67001" cy="314515"/>
                    <a:chOff x="5558082" y="4493704"/>
                    <a:chExt cx="67001" cy="314515"/>
                  </a:xfrm>
                </p:grpSpPr>
                <p:sp>
                  <p:nvSpPr>
                    <p:cNvPr id="78" name="Google Shape;1727;p40">
                      <a:extLst>
                        <a:ext uri="{FF2B5EF4-FFF2-40B4-BE49-F238E27FC236}">
                          <a16:creationId xmlns:a16="http://schemas.microsoft.com/office/drawing/2014/main" id="{33BAA0D7-7D37-4A5C-C008-C07E6AEF49A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58161" y="4493704"/>
                      <a:ext cx="66922" cy="31451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66922" h="314515" extrusionOk="0">
                          <a:moveTo>
                            <a:pt x="6915" y="314515"/>
                          </a:moveTo>
                          <a:cubicBezTo>
                            <a:pt x="6915" y="314515"/>
                            <a:pt x="-30042" y="171164"/>
                            <a:pt x="66922" y="0"/>
                          </a:cubicBezTo>
                          <a:cubicBezTo>
                            <a:pt x="66922" y="0"/>
                            <a:pt x="50063" y="173069"/>
                            <a:pt x="6915" y="314515"/>
                          </a:cubicBezTo>
                          <a:close/>
                        </a:path>
                      </a:pathLst>
                    </a:custGeom>
                    <a:solidFill>
                      <a:srgbClr val="A7C22D"/>
                    </a:solidFill>
                    <a:ln>
                      <a:noFill/>
                    </a:ln>
                  </p:spPr>
                  <p:txBody>
                    <a:bodyPr spcFirstLastPara="1" wrap="square" lIns="121900" tIns="60933" rIns="121900" bIns="60933" anchor="ctr" anchorCtr="0">
                      <a:noAutofit/>
                    </a:bodyPr>
                    <a:lstStyle/>
                    <a:p>
                      <a:pPr marL="0" marR="0" lvl="0" indent="0" defTabSz="121917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sz="2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79" name="Google Shape;1728;p40">
                      <a:extLst>
                        <a:ext uri="{FF2B5EF4-FFF2-40B4-BE49-F238E27FC236}">
                          <a16:creationId xmlns:a16="http://schemas.microsoft.com/office/drawing/2014/main" id="{FA9AB3E2-73D4-3A76-B139-A839735BD99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58082" y="4493704"/>
                      <a:ext cx="67001" cy="31451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67001" h="314515" extrusionOk="0">
                          <a:moveTo>
                            <a:pt x="67002" y="0"/>
                          </a:moveTo>
                          <a:cubicBezTo>
                            <a:pt x="63763" y="5715"/>
                            <a:pt x="60715" y="11335"/>
                            <a:pt x="57763" y="16954"/>
                          </a:cubicBezTo>
                          <a:cubicBezTo>
                            <a:pt x="48904" y="80296"/>
                            <a:pt x="32331" y="178403"/>
                            <a:pt x="5947" y="264795"/>
                          </a:cubicBezTo>
                          <a:cubicBezTo>
                            <a:pt x="5947" y="264795"/>
                            <a:pt x="2327" y="250888"/>
                            <a:pt x="327" y="226695"/>
                          </a:cubicBezTo>
                          <a:cubicBezTo>
                            <a:pt x="-1769" y="280797"/>
                            <a:pt x="6899" y="314515"/>
                            <a:pt x="6899" y="314515"/>
                          </a:cubicBezTo>
                          <a:cubicBezTo>
                            <a:pt x="50047" y="173164"/>
                            <a:pt x="66907" y="0"/>
                            <a:pt x="66907" y="0"/>
                          </a:cubicBezTo>
                          <a:close/>
                        </a:path>
                      </a:pathLst>
                    </a:custGeom>
                    <a:solidFill>
                      <a:srgbClr val="A7C22D"/>
                    </a:solidFill>
                    <a:ln>
                      <a:noFill/>
                    </a:ln>
                  </p:spPr>
                  <p:txBody>
                    <a:bodyPr spcFirstLastPara="1" wrap="square" lIns="121900" tIns="60933" rIns="121900" bIns="60933" anchor="ctr" anchorCtr="0">
                      <a:noAutofit/>
                    </a:bodyPr>
                    <a:lstStyle/>
                    <a:p>
                      <a:pPr marL="0" marR="0" lvl="0" indent="0" defTabSz="121917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sz="2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grpSp>
                <p:nvGrpSpPr>
                  <p:cNvPr id="69" name="Google Shape;1729;p40">
                    <a:extLst>
                      <a:ext uri="{FF2B5EF4-FFF2-40B4-BE49-F238E27FC236}">
                        <a16:creationId xmlns:a16="http://schemas.microsoft.com/office/drawing/2014/main" id="{E160771E-861C-DA78-E1EC-8BD937093D1D}"/>
                      </a:ext>
                    </a:extLst>
                  </p:cNvPr>
                  <p:cNvGrpSpPr/>
                  <p:nvPr/>
                </p:nvGrpSpPr>
                <p:grpSpPr>
                  <a:xfrm>
                    <a:off x="2318084" y="2655623"/>
                    <a:ext cx="84575" cy="306038"/>
                    <a:chOff x="5480684" y="4523898"/>
                    <a:chExt cx="84575" cy="306038"/>
                  </a:xfrm>
                </p:grpSpPr>
                <p:sp>
                  <p:nvSpPr>
                    <p:cNvPr id="76" name="Google Shape;1730;p40">
                      <a:extLst>
                        <a:ext uri="{FF2B5EF4-FFF2-40B4-BE49-F238E27FC236}">
                          <a16:creationId xmlns:a16="http://schemas.microsoft.com/office/drawing/2014/main" id="{BC762E5C-E8FC-1F34-D783-E5A7A5D566C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80684" y="4523898"/>
                      <a:ext cx="84504" cy="30603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84504" h="306038" extrusionOk="0">
                          <a:moveTo>
                            <a:pt x="81534" y="306038"/>
                          </a:moveTo>
                          <a:cubicBezTo>
                            <a:pt x="81534" y="306038"/>
                            <a:pt x="108490" y="158877"/>
                            <a:pt x="0" y="0"/>
                          </a:cubicBezTo>
                          <a:cubicBezTo>
                            <a:pt x="0" y="0"/>
                            <a:pt x="8192" y="190500"/>
                            <a:pt x="81534" y="306038"/>
                          </a:cubicBezTo>
                          <a:close/>
                        </a:path>
                      </a:pathLst>
                    </a:custGeom>
                    <a:solidFill>
                      <a:srgbClr val="A7C22D"/>
                    </a:solidFill>
                    <a:ln>
                      <a:noFill/>
                    </a:ln>
                  </p:spPr>
                  <p:txBody>
                    <a:bodyPr spcFirstLastPara="1" wrap="square" lIns="121900" tIns="60933" rIns="121900" bIns="60933" anchor="ctr" anchorCtr="0">
                      <a:noAutofit/>
                    </a:bodyPr>
                    <a:lstStyle/>
                    <a:p>
                      <a:pPr marL="0" marR="0" lvl="0" indent="0" defTabSz="121917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sz="2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77" name="Google Shape;1731;p40">
                      <a:extLst>
                        <a:ext uri="{FF2B5EF4-FFF2-40B4-BE49-F238E27FC236}">
                          <a16:creationId xmlns:a16="http://schemas.microsoft.com/office/drawing/2014/main" id="{13C982F3-EF71-7FB1-6C78-823E11277F8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94782" y="4637627"/>
                      <a:ext cx="70477" cy="19230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70477" h="192309" extrusionOk="0">
                          <a:moveTo>
                            <a:pt x="0" y="0"/>
                          </a:moveTo>
                          <a:cubicBezTo>
                            <a:pt x="11335" y="61341"/>
                            <a:pt x="31623" y="135731"/>
                            <a:pt x="67532" y="192309"/>
                          </a:cubicBezTo>
                          <a:cubicBezTo>
                            <a:pt x="67532" y="192309"/>
                            <a:pt x="81343" y="116586"/>
                            <a:pt x="49149" y="15049"/>
                          </a:cubicBezTo>
                          <a:cubicBezTo>
                            <a:pt x="58483" y="78200"/>
                            <a:pt x="50768" y="120015"/>
                            <a:pt x="50768" y="120015"/>
                          </a:cubicBezTo>
                          <a:cubicBezTo>
                            <a:pt x="28289" y="84487"/>
                            <a:pt x="11906" y="4191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A7C22D"/>
                    </a:solidFill>
                    <a:ln>
                      <a:noFill/>
                    </a:ln>
                  </p:spPr>
                  <p:txBody>
                    <a:bodyPr spcFirstLastPara="1" wrap="square" lIns="121900" tIns="60933" rIns="121900" bIns="60933" anchor="ctr" anchorCtr="0">
                      <a:noAutofit/>
                    </a:bodyPr>
                    <a:lstStyle/>
                    <a:p>
                      <a:pPr marL="0" marR="0" lvl="0" indent="0" defTabSz="121917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sz="2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grpSp>
                <p:nvGrpSpPr>
                  <p:cNvPr id="70" name="Google Shape;1732;p40">
                    <a:extLst>
                      <a:ext uri="{FF2B5EF4-FFF2-40B4-BE49-F238E27FC236}">
                        <a16:creationId xmlns:a16="http://schemas.microsoft.com/office/drawing/2014/main" id="{02266346-F9C6-BF95-8C32-CFAED01E7DA2}"/>
                      </a:ext>
                    </a:extLst>
                  </p:cNvPr>
                  <p:cNvGrpSpPr/>
                  <p:nvPr/>
                </p:nvGrpSpPr>
                <p:grpSpPr>
                  <a:xfrm>
                    <a:off x="2391804" y="2775352"/>
                    <a:ext cx="115446" cy="171736"/>
                    <a:chOff x="5554404" y="4643627"/>
                    <a:chExt cx="115446" cy="171736"/>
                  </a:xfrm>
                </p:grpSpPr>
                <p:sp>
                  <p:nvSpPr>
                    <p:cNvPr id="74" name="Google Shape;1733;p40">
                      <a:extLst>
                        <a:ext uri="{FF2B5EF4-FFF2-40B4-BE49-F238E27FC236}">
                          <a16:creationId xmlns:a16="http://schemas.microsoft.com/office/drawing/2014/main" id="{2B639F68-7D80-1613-A054-73423A0409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54404" y="4643627"/>
                      <a:ext cx="115446" cy="17125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15446" h="171259" extrusionOk="0">
                          <a:moveTo>
                            <a:pt x="99" y="171260"/>
                          </a:moveTo>
                          <a:cubicBezTo>
                            <a:pt x="99" y="171260"/>
                            <a:pt x="-7711" y="61817"/>
                            <a:pt x="115447" y="0"/>
                          </a:cubicBezTo>
                          <a:cubicBezTo>
                            <a:pt x="115447" y="0"/>
                            <a:pt x="84300" y="124016"/>
                            <a:pt x="99" y="171260"/>
                          </a:cubicBezTo>
                          <a:close/>
                        </a:path>
                      </a:pathLst>
                    </a:custGeom>
                    <a:solidFill>
                      <a:srgbClr val="A7C22D"/>
                    </a:solidFill>
                    <a:ln>
                      <a:noFill/>
                    </a:ln>
                  </p:spPr>
                  <p:txBody>
                    <a:bodyPr spcFirstLastPara="1" wrap="square" lIns="121900" tIns="60933" rIns="121900" bIns="60933" anchor="ctr" anchorCtr="0">
                      <a:noAutofit/>
                    </a:bodyPr>
                    <a:lstStyle/>
                    <a:p>
                      <a:pPr marL="0" marR="0" lvl="0" indent="0" defTabSz="121917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sz="2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75" name="Google Shape;1734;p40">
                      <a:extLst>
                        <a:ext uri="{FF2B5EF4-FFF2-40B4-BE49-F238E27FC236}">
                          <a16:creationId xmlns:a16="http://schemas.microsoft.com/office/drawing/2014/main" id="{5D85E384-9E5E-D780-4455-80B811BD3A7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55224" y="4695158"/>
                      <a:ext cx="96052" cy="12020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96052" h="120205" extrusionOk="0">
                          <a:moveTo>
                            <a:pt x="29187" y="65913"/>
                          </a:moveTo>
                          <a:cubicBezTo>
                            <a:pt x="29187" y="65913"/>
                            <a:pt x="27282" y="41720"/>
                            <a:pt x="38046" y="9525"/>
                          </a:cubicBezTo>
                          <a:cubicBezTo>
                            <a:pt x="-4341" y="64294"/>
                            <a:pt x="136" y="120205"/>
                            <a:pt x="136" y="120205"/>
                          </a:cubicBezTo>
                          <a:cubicBezTo>
                            <a:pt x="48428" y="92678"/>
                            <a:pt x="78908" y="39910"/>
                            <a:pt x="96053" y="0"/>
                          </a:cubicBezTo>
                          <a:cubicBezTo>
                            <a:pt x="79098" y="25527"/>
                            <a:pt x="57191" y="49911"/>
                            <a:pt x="29187" y="65818"/>
                          </a:cubicBezTo>
                          <a:close/>
                        </a:path>
                      </a:pathLst>
                    </a:custGeom>
                    <a:solidFill>
                      <a:srgbClr val="A7C22D"/>
                    </a:solidFill>
                    <a:ln>
                      <a:noFill/>
                    </a:ln>
                  </p:spPr>
                  <p:txBody>
                    <a:bodyPr spcFirstLastPara="1" wrap="square" lIns="121900" tIns="60933" rIns="121900" bIns="60933" anchor="ctr" anchorCtr="0">
                      <a:noAutofit/>
                    </a:bodyPr>
                    <a:lstStyle/>
                    <a:p>
                      <a:pPr marL="0" marR="0" lvl="0" indent="0" defTabSz="121917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sz="2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grpSp>
                <p:nvGrpSpPr>
                  <p:cNvPr id="71" name="Google Shape;1735;p40">
                    <a:extLst>
                      <a:ext uri="{FF2B5EF4-FFF2-40B4-BE49-F238E27FC236}">
                        <a16:creationId xmlns:a16="http://schemas.microsoft.com/office/drawing/2014/main" id="{7338B98E-9E90-8031-8D55-04AC9C9EE6E7}"/>
                      </a:ext>
                    </a:extLst>
                  </p:cNvPr>
                  <p:cNvGrpSpPr/>
                  <p:nvPr/>
                </p:nvGrpSpPr>
                <p:grpSpPr>
                  <a:xfrm>
                    <a:off x="2370256" y="2607332"/>
                    <a:ext cx="47447" cy="319087"/>
                    <a:chOff x="5532856" y="4475607"/>
                    <a:chExt cx="47447" cy="319087"/>
                  </a:xfrm>
                </p:grpSpPr>
                <p:sp>
                  <p:nvSpPr>
                    <p:cNvPr id="72" name="Google Shape;1736;p40">
                      <a:extLst>
                        <a:ext uri="{FF2B5EF4-FFF2-40B4-BE49-F238E27FC236}">
                          <a16:creationId xmlns:a16="http://schemas.microsoft.com/office/drawing/2014/main" id="{DA3495A8-4F4C-3234-6B1F-CB81E62C3CD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32856" y="4475607"/>
                      <a:ext cx="47352" cy="31908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7352" h="319087" extrusionOk="0">
                          <a:moveTo>
                            <a:pt x="33744" y="319088"/>
                          </a:moveTo>
                          <a:cubicBezTo>
                            <a:pt x="33744" y="319088"/>
                            <a:pt x="-34169" y="189452"/>
                            <a:pt x="22695" y="0"/>
                          </a:cubicBezTo>
                          <a:cubicBezTo>
                            <a:pt x="22695" y="0"/>
                            <a:pt x="69844" y="183356"/>
                            <a:pt x="33744" y="319088"/>
                          </a:cubicBezTo>
                          <a:close/>
                        </a:path>
                      </a:pathLst>
                    </a:custGeom>
                    <a:solidFill>
                      <a:srgbClr val="A7C22D"/>
                    </a:solidFill>
                    <a:ln>
                      <a:noFill/>
                    </a:ln>
                  </p:spPr>
                  <p:txBody>
                    <a:bodyPr spcFirstLastPara="1" wrap="square" lIns="121900" tIns="60933" rIns="121900" bIns="60933" anchor="ctr" anchorCtr="0">
                      <a:noAutofit/>
                    </a:bodyPr>
                    <a:lstStyle/>
                    <a:p>
                      <a:pPr marL="0" marR="0" lvl="0" indent="0" defTabSz="121917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sz="2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73" name="Google Shape;1737;p40">
                      <a:extLst>
                        <a:ext uri="{FF2B5EF4-FFF2-40B4-BE49-F238E27FC236}">
                          <a16:creationId xmlns:a16="http://schemas.microsoft.com/office/drawing/2014/main" id="{75676352-608D-A95F-62BF-BD377A16F14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32977" y="4475607"/>
                      <a:ext cx="47326" cy="31908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7326" h="319087" extrusionOk="0">
                          <a:moveTo>
                            <a:pt x="22574" y="0"/>
                          </a:moveTo>
                          <a:cubicBezTo>
                            <a:pt x="22003" y="2000"/>
                            <a:pt x="21431" y="4000"/>
                            <a:pt x="20860" y="6001"/>
                          </a:cubicBezTo>
                          <a:cubicBezTo>
                            <a:pt x="30575" y="71723"/>
                            <a:pt x="42672" y="160972"/>
                            <a:pt x="21526" y="240316"/>
                          </a:cubicBezTo>
                          <a:cubicBezTo>
                            <a:pt x="21526" y="240316"/>
                            <a:pt x="5048" y="194024"/>
                            <a:pt x="0" y="153543"/>
                          </a:cubicBezTo>
                          <a:cubicBezTo>
                            <a:pt x="5334" y="272129"/>
                            <a:pt x="33718" y="319088"/>
                            <a:pt x="33718" y="319088"/>
                          </a:cubicBezTo>
                          <a:cubicBezTo>
                            <a:pt x="69818" y="183261"/>
                            <a:pt x="22670" y="0"/>
                            <a:pt x="22670" y="0"/>
                          </a:cubicBezTo>
                          <a:close/>
                        </a:path>
                      </a:pathLst>
                    </a:custGeom>
                    <a:solidFill>
                      <a:srgbClr val="A7C22D"/>
                    </a:solidFill>
                    <a:ln>
                      <a:noFill/>
                    </a:ln>
                  </p:spPr>
                  <p:txBody>
                    <a:bodyPr spcFirstLastPara="1" wrap="square" lIns="121900" tIns="60933" rIns="121900" bIns="60933" anchor="ctr" anchorCtr="0">
                      <a:noAutofit/>
                    </a:bodyPr>
                    <a:lstStyle/>
                    <a:p>
                      <a:pPr marL="0" marR="0" lvl="0" indent="0" defTabSz="121917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sz="24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</p:grpSp>
            <p:grpSp>
              <p:nvGrpSpPr>
                <p:cNvPr id="64" name="Google Shape;1738;p40">
                  <a:extLst>
                    <a:ext uri="{FF2B5EF4-FFF2-40B4-BE49-F238E27FC236}">
                      <a16:creationId xmlns:a16="http://schemas.microsoft.com/office/drawing/2014/main" id="{BFD96779-AB28-5292-6182-2F3E3C72C886}"/>
                    </a:ext>
                  </a:extLst>
                </p:cNvPr>
                <p:cNvGrpSpPr/>
                <p:nvPr/>
              </p:nvGrpSpPr>
              <p:grpSpPr>
                <a:xfrm>
                  <a:off x="2328543" y="2972570"/>
                  <a:ext cx="122947" cy="101487"/>
                  <a:chOff x="5515451" y="4786112"/>
                  <a:chExt cx="84581" cy="69818"/>
                </a:xfrm>
              </p:grpSpPr>
              <p:sp>
                <p:nvSpPr>
                  <p:cNvPr id="65" name="Google Shape;1739;p40">
                    <a:extLst>
                      <a:ext uri="{FF2B5EF4-FFF2-40B4-BE49-F238E27FC236}">
                        <a16:creationId xmlns:a16="http://schemas.microsoft.com/office/drawing/2014/main" id="{97236BF2-1E74-6FE2-E297-036A4B157631}"/>
                      </a:ext>
                    </a:extLst>
                  </p:cNvPr>
                  <p:cNvSpPr/>
                  <p:nvPr/>
                </p:nvSpPr>
                <p:spPr>
                  <a:xfrm>
                    <a:off x="5515451" y="4786112"/>
                    <a:ext cx="84486" cy="6975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4486" h="69754" extrusionOk="0">
                        <a:moveTo>
                          <a:pt x="41053" y="10"/>
                        </a:moveTo>
                        <a:cubicBezTo>
                          <a:pt x="3524" y="390"/>
                          <a:pt x="1619" y="17345"/>
                          <a:pt x="0" y="56302"/>
                        </a:cubicBezTo>
                        <a:cubicBezTo>
                          <a:pt x="5334" y="58874"/>
                          <a:pt x="37338" y="87163"/>
                          <a:pt x="84487" y="53064"/>
                        </a:cubicBezTo>
                        <a:cubicBezTo>
                          <a:pt x="81439" y="10392"/>
                          <a:pt x="78486" y="-371"/>
                          <a:pt x="41053" y="10"/>
                        </a:cubicBezTo>
                        <a:close/>
                      </a:path>
                    </a:pathLst>
                  </a:custGeom>
                  <a:solidFill>
                    <a:srgbClr val="F9B234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6" name="Google Shape;1740;p40">
                    <a:extLst>
                      <a:ext uri="{FF2B5EF4-FFF2-40B4-BE49-F238E27FC236}">
                        <a16:creationId xmlns:a16="http://schemas.microsoft.com/office/drawing/2014/main" id="{DC09183C-8599-5C65-0D69-2344E8F51E4D}"/>
                      </a:ext>
                    </a:extLst>
                  </p:cNvPr>
                  <p:cNvSpPr/>
                  <p:nvPr/>
                </p:nvSpPr>
                <p:spPr>
                  <a:xfrm>
                    <a:off x="5517070" y="4786883"/>
                    <a:ext cx="82962" cy="690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2962" h="69047" extrusionOk="0">
                        <a:moveTo>
                          <a:pt x="82867" y="52292"/>
                        </a:moveTo>
                        <a:cubicBezTo>
                          <a:pt x="80296" y="16383"/>
                          <a:pt x="77724" y="3048"/>
                          <a:pt x="54674" y="0"/>
                        </a:cubicBezTo>
                        <a:cubicBezTo>
                          <a:pt x="60388" y="8001"/>
                          <a:pt x="61913" y="21336"/>
                          <a:pt x="63437" y="42577"/>
                        </a:cubicBezTo>
                        <a:cubicBezTo>
                          <a:pt x="36767" y="61913"/>
                          <a:pt x="14859" y="61151"/>
                          <a:pt x="0" y="56483"/>
                        </a:cubicBezTo>
                        <a:cubicBezTo>
                          <a:pt x="8382" y="61817"/>
                          <a:pt x="39148" y="84106"/>
                          <a:pt x="82963" y="52292"/>
                        </a:cubicBezTo>
                        <a:close/>
                      </a:path>
                    </a:pathLst>
                  </a:custGeom>
                  <a:solidFill>
                    <a:srgbClr val="F9B234"/>
                  </a:solidFill>
                  <a:ln>
                    <a:noFill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 marL="0" marR="0" lvl="0" indent="0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</p:grpSp>
      <p:sp>
        <p:nvSpPr>
          <p:cNvPr id="535" name="TextBox 534">
            <a:extLst>
              <a:ext uri="{FF2B5EF4-FFF2-40B4-BE49-F238E27FC236}">
                <a16:creationId xmlns:a16="http://schemas.microsoft.com/office/drawing/2014/main" id="{2F80EA3C-FA90-E542-5994-6D12350125DA}"/>
              </a:ext>
            </a:extLst>
          </p:cNvPr>
          <p:cNvSpPr txBox="1"/>
          <p:nvPr/>
        </p:nvSpPr>
        <p:spPr>
          <a:xfrm>
            <a:off x="1763427" y="3728427"/>
            <a:ext cx="4424701" cy="2229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Sưu tầm tư liệu và hoàn thành báo cáo về một mô hình sản xuất nông nghiệp có hiệu quả. </a:t>
            </a:r>
            <a:endParaRPr lang="en-US" sz="2400" kern="0" dirty="0">
              <a:solidFill>
                <a:srgbClr val="000000"/>
              </a:solidFill>
              <a:latin typeface="+mj-lt"/>
              <a:cs typeface="Arial"/>
              <a:sym typeface="Arial"/>
            </a:endParaRPr>
          </a:p>
        </p:txBody>
      </p:sp>
      <p:sp>
        <p:nvSpPr>
          <p:cNvPr id="536" name="Rectangle: Rounded Corners 535">
            <a:extLst>
              <a:ext uri="{FF2B5EF4-FFF2-40B4-BE49-F238E27FC236}">
                <a16:creationId xmlns:a16="http://schemas.microsoft.com/office/drawing/2014/main" id="{D5B1A952-402A-9FDD-32B9-C5C8C67D0E6E}"/>
              </a:ext>
            </a:extLst>
          </p:cNvPr>
          <p:cNvSpPr/>
          <p:nvPr/>
        </p:nvSpPr>
        <p:spPr>
          <a:xfrm>
            <a:off x="2589662" y="2562998"/>
            <a:ext cx="2779584" cy="892099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25400" cap="flat" cmpd="sng" algn="ctr">
            <a:noFill/>
            <a:prstDash val="soli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  <a:sym typeface="Arial"/>
              </a:rPr>
              <a:t>a.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  <a:sym typeface="Arial"/>
              </a:rPr>
              <a:t>Yêu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  <a:sym typeface="Arial"/>
              </a:rPr>
              <a:t>cầu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  <a:sym typeface="Arial"/>
            </a:endParaRPr>
          </a:p>
        </p:txBody>
      </p:sp>
      <p:sp>
        <p:nvSpPr>
          <p:cNvPr id="537" name="TextBox 536">
            <a:extLst>
              <a:ext uri="{FF2B5EF4-FFF2-40B4-BE49-F238E27FC236}">
                <a16:creationId xmlns:a16="http://schemas.microsoft.com/office/drawing/2014/main" id="{D0D57E58-677E-7BF6-2BED-ABCCAA205870}"/>
              </a:ext>
            </a:extLst>
          </p:cNvPr>
          <p:cNvSpPr txBox="1"/>
          <p:nvPr/>
        </p:nvSpPr>
        <p:spPr>
          <a:xfrm>
            <a:off x="4588464" y="1350631"/>
            <a:ext cx="28712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70">
              <a:spcBef>
                <a:spcPts val="133"/>
              </a:spcBef>
              <a:spcAft>
                <a:spcPts val="133"/>
              </a:spcAft>
              <a:buClr>
                <a:srgbClr val="000000"/>
              </a:buClr>
              <a:buFont typeface="Arial"/>
              <a:buNone/>
              <a:defRPr/>
            </a:pPr>
            <a:r>
              <a:rPr lang="en-US" sz="2800" b="1" kern="0" dirty="0">
                <a:latin typeface="+mj-lt"/>
                <a:ea typeface="Times New Roman" panose="02020603050405020304" pitchFamily="18" charset="0"/>
                <a:cs typeface="Arial"/>
                <a:sym typeface="Arial"/>
              </a:rPr>
              <a:t>1. </a:t>
            </a:r>
            <a:r>
              <a:rPr lang="en-US" sz="2800" b="1" kern="0" dirty="0" err="1">
                <a:latin typeface="+mj-lt"/>
                <a:ea typeface="Times New Roman" panose="02020603050405020304" pitchFamily="18" charset="0"/>
                <a:cs typeface="Arial"/>
                <a:sym typeface="Arial"/>
              </a:rPr>
              <a:t>Nội</a:t>
            </a:r>
            <a:r>
              <a:rPr lang="en-US" sz="2800" b="1" kern="0" dirty="0">
                <a:latin typeface="+mj-lt"/>
                <a:ea typeface="Times New Roman" panose="02020603050405020304" pitchFamily="18" charset="0"/>
                <a:cs typeface="Arial"/>
                <a:sym typeface="Arial"/>
              </a:rPr>
              <a:t> dung</a:t>
            </a:r>
            <a:endParaRPr lang="en-US" sz="2800" kern="0" dirty="0">
              <a:latin typeface="+mj-lt"/>
              <a:ea typeface="Times New Roman" panose="02020603050405020304" pitchFamily="18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53703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5" grpId="0"/>
      <p:bldP spid="536" grpId="0" animBg="1"/>
      <p:bldP spid="53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39E615-3DEF-D4CD-914F-8CAD9E7CE3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ntagon 10">
            <a:extLst>
              <a:ext uri="{FF2B5EF4-FFF2-40B4-BE49-F238E27FC236}">
                <a16:creationId xmlns:a16="http://schemas.microsoft.com/office/drawing/2014/main" id="{644F4027-8012-6BA0-8EAC-8724F894D808}"/>
              </a:ext>
            </a:extLst>
          </p:cNvPr>
          <p:cNvSpPr/>
          <p:nvPr/>
        </p:nvSpPr>
        <p:spPr>
          <a:xfrm>
            <a:off x="0" y="1740589"/>
            <a:ext cx="5018424" cy="727968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 w="25400" cap="flat" cmpd="sng" algn="ctr">
            <a:noFill/>
            <a:prstDash val="soli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  <a:sym typeface="Arial"/>
              </a:rPr>
              <a:t>b.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  <a:sym typeface="Arial"/>
              </a:rPr>
              <a:t>Lựa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  <a:sym typeface="Arial"/>
              </a:rPr>
              <a:t>chọn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  <a:sym typeface="Arial"/>
              </a:rPr>
              <a:t>nội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  <a:sym typeface="Arial"/>
              </a:rPr>
              <a:t> dung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D8E7541-0848-0CF7-A526-26B9639959C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92118" y="2712731"/>
            <a:ext cx="5471481" cy="3649436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C6898F2A-8695-2E34-7C7D-986FB061180C}"/>
              </a:ext>
            </a:extLst>
          </p:cNvPr>
          <p:cNvGrpSpPr/>
          <p:nvPr/>
        </p:nvGrpSpPr>
        <p:grpSpPr>
          <a:xfrm>
            <a:off x="6096000" y="1740589"/>
            <a:ext cx="5792620" cy="792973"/>
            <a:chOff x="5101046" y="1578429"/>
            <a:chExt cx="3988526" cy="663771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048A3D03-B311-BA81-D508-53160B9B5FCD}"/>
                </a:ext>
              </a:extLst>
            </p:cNvPr>
            <p:cNvSpPr/>
            <p:nvPr/>
          </p:nvSpPr>
          <p:spPr>
            <a:xfrm>
              <a:off x="5421086" y="1578429"/>
              <a:ext cx="3668486" cy="640080"/>
            </a:xfrm>
            <a:prstGeom prst="roundRect">
              <a:avLst/>
            </a:prstGeom>
            <a:solidFill>
              <a:srgbClr val="FFFFFF"/>
            </a:solidFill>
            <a:ln w="25400" cap="flat" cmpd="sng" algn="ctr">
              <a:solidFill>
                <a:srgbClr val="769C25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  <a:sym typeface="Arial"/>
                </a:rPr>
                <a:t>Nông nghiệp hữu cơ</a:t>
              </a:r>
            </a:p>
          </p:txBody>
        </p:sp>
        <p:sp>
          <p:nvSpPr>
            <p:cNvPr id="6" name="Freeform 44">
              <a:extLst>
                <a:ext uri="{FF2B5EF4-FFF2-40B4-BE49-F238E27FC236}">
                  <a16:creationId xmlns:a16="http://schemas.microsoft.com/office/drawing/2014/main" id="{D48EE1F9-851E-5E33-24E9-60BC70B0DFE2}"/>
                </a:ext>
              </a:extLst>
            </p:cNvPr>
            <p:cNvSpPr/>
            <p:nvPr/>
          </p:nvSpPr>
          <p:spPr>
            <a:xfrm>
              <a:off x="5101046" y="1602120"/>
              <a:ext cx="640080" cy="640080"/>
            </a:xfrm>
            <a:custGeom>
              <a:avLst/>
              <a:gdLst/>
              <a:ahLst/>
              <a:cxnLst/>
              <a:rect l="l" t="t" r="r" b="b"/>
              <a:pathLst>
                <a:path w="1561012" h="1561012">
                  <a:moveTo>
                    <a:pt x="0" y="0"/>
                  </a:moveTo>
                  <a:lnTo>
                    <a:pt x="1561012" y="0"/>
                  </a:lnTo>
                  <a:lnTo>
                    <a:pt x="1561012" y="1561013"/>
                  </a:lnTo>
                  <a:lnTo>
                    <a:pt x="0" y="15610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+mj-lt"/>
                <a:cs typeface="Arial"/>
                <a:sym typeface="Arial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B3366A7F-3E9B-46A9-1EF4-86DBFE74EB63}"/>
              </a:ext>
            </a:extLst>
          </p:cNvPr>
          <p:cNvGrpSpPr/>
          <p:nvPr/>
        </p:nvGrpSpPr>
        <p:grpSpPr>
          <a:xfrm>
            <a:off x="6096000" y="2603593"/>
            <a:ext cx="5792620" cy="792973"/>
            <a:chOff x="5101046" y="1578429"/>
            <a:chExt cx="3988526" cy="663771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4CB53D10-83A2-954D-B291-FD4544C20627}"/>
                </a:ext>
              </a:extLst>
            </p:cNvPr>
            <p:cNvSpPr/>
            <p:nvPr/>
          </p:nvSpPr>
          <p:spPr>
            <a:xfrm>
              <a:off x="5421086" y="1578429"/>
              <a:ext cx="3668486" cy="640080"/>
            </a:xfrm>
            <a:prstGeom prst="roundRect">
              <a:avLst/>
            </a:prstGeom>
            <a:solidFill>
              <a:srgbClr val="FFFFFF"/>
            </a:solidFill>
            <a:ln w="25400" cap="flat" cmpd="sng" algn="ctr">
              <a:solidFill>
                <a:srgbClr val="769C25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  <a:sym typeface="Arial"/>
                </a:rPr>
                <a:t>Nông nghiệp sinh thái</a:t>
              </a:r>
            </a:p>
          </p:txBody>
        </p:sp>
        <p:sp>
          <p:nvSpPr>
            <p:cNvPr id="9" name="Freeform 44">
              <a:extLst>
                <a:ext uri="{FF2B5EF4-FFF2-40B4-BE49-F238E27FC236}">
                  <a16:creationId xmlns:a16="http://schemas.microsoft.com/office/drawing/2014/main" id="{F0BF2EE1-AA97-4AB2-4FF5-4CD59A7092DC}"/>
                </a:ext>
              </a:extLst>
            </p:cNvPr>
            <p:cNvSpPr/>
            <p:nvPr/>
          </p:nvSpPr>
          <p:spPr>
            <a:xfrm>
              <a:off x="5101046" y="1602120"/>
              <a:ext cx="640080" cy="640080"/>
            </a:xfrm>
            <a:custGeom>
              <a:avLst/>
              <a:gdLst/>
              <a:ahLst/>
              <a:cxnLst/>
              <a:rect l="l" t="t" r="r" b="b"/>
              <a:pathLst>
                <a:path w="1561012" h="1561012">
                  <a:moveTo>
                    <a:pt x="0" y="0"/>
                  </a:moveTo>
                  <a:lnTo>
                    <a:pt x="1561012" y="0"/>
                  </a:lnTo>
                  <a:lnTo>
                    <a:pt x="1561012" y="1561013"/>
                  </a:lnTo>
                  <a:lnTo>
                    <a:pt x="0" y="15610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+mj-lt"/>
                <a:cs typeface="Arial"/>
                <a:sym typeface="Arial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7122D63C-EB3F-1229-34EA-00A73540F23C}"/>
              </a:ext>
            </a:extLst>
          </p:cNvPr>
          <p:cNvGrpSpPr/>
          <p:nvPr/>
        </p:nvGrpSpPr>
        <p:grpSpPr>
          <a:xfrm>
            <a:off x="6096000" y="3439150"/>
            <a:ext cx="5792620" cy="792973"/>
            <a:chOff x="5101046" y="1578429"/>
            <a:chExt cx="3988526" cy="663771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C34F4D0F-F508-B239-5CD5-8C6FD83D1516}"/>
                </a:ext>
              </a:extLst>
            </p:cNvPr>
            <p:cNvSpPr/>
            <p:nvPr/>
          </p:nvSpPr>
          <p:spPr>
            <a:xfrm>
              <a:off x="5421086" y="1578429"/>
              <a:ext cx="3668486" cy="640080"/>
            </a:xfrm>
            <a:prstGeom prst="roundRect">
              <a:avLst/>
            </a:prstGeom>
            <a:solidFill>
              <a:srgbClr val="FFFFFF"/>
            </a:solidFill>
            <a:ln w="25400" cap="flat" cmpd="sng" algn="ctr">
              <a:solidFill>
                <a:srgbClr val="769C25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  <a:sym typeface="Arial"/>
                </a:rPr>
                <a:t>Nông nghiệp xanh</a:t>
              </a:r>
            </a:p>
          </p:txBody>
        </p:sp>
        <p:sp>
          <p:nvSpPr>
            <p:cNvPr id="12" name="Freeform 44">
              <a:extLst>
                <a:ext uri="{FF2B5EF4-FFF2-40B4-BE49-F238E27FC236}">
                  <a16:creationId xmlns:a16="http://schemas.microsoft.com/office/drawing/2014/main" id="{977E53A2-0730-400B-B5F0-E9244F961374}"/>
                </a:ext>
              </a:extLst>
            </p:cNvPr>
            <p:cNvSpPr/>
            <p:nvPr/>
          </p:nvSpPr>
          <p:spPr>
            <a:xfrm>
              <a:off x="5101046" y="1602120"/>
              <a:ext cx="640080" cy="640080"/>
            </a:xfrm>
            <a:custGeom>
              <a:avLst/>
              <a:gdLst/>
              <a:ahLst/>
              <a:cxnLst/>
              <a:rect l="l" t="t" r="r" b="b"/>
              <a:pathLst>
                <a:path w="1561012" h="1561012">
                  <a:moveTo>
                    <a:pt x="0" y="0"/>
                  </a:moveTo>
                  <a:lnTo>
                    <a:pt x="1561012" y="0"/>
                  </a:lnTo>
                  <a:lnTo>
                    <a:pt x="1561012" y="1561013"/>
                  </a:lnTo>
                  <a:lnTo>
                    <a:pt x="0" y="15610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+mj-lt"/>
                <a:cs typeface="Arial"/>
                <a:sym typeface="Arial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D93FE80-EDF7-97AD-102E-573CFB6DAD1A}"/>
              </a:ext>
            </a:extLst>
          </p:cNvPr>
          <p:cNvGrpSpPr/>
          <p:nvPr/>
        </p:nvGrpSpPr>
        <p:grpSpPr>
          <a:xfrm>
            <a:off x="6096000" y="4274707"/>
            <a:ext cx="5792620" cy="792973"/>
            <a:chOff x="5101046" y="1578429"/>
            <a:chExt cx="3988526" cy="663771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F4CE2179-C6E7-C38A-3140-2CF0A5833E9A}"/>
                </a:ext>
              </a:extLst>
            </p:cNvPr>
            <p:cNvSpPr/>
            <p:nvPr/>
          </p:nvSpPr>
          <p:spPr>
            <a:xfrm>
              <a:off x="5421086" y="1578429"/>
              <a:ext cx="3668486" cy="640080"/>
            </a:xfrm>
            <a:prstGeom prst="roundRect">
              <a:avLst/>
            </a:prstGeom>
            <a:solidFill>
              <a:srgbClr val="FFFFFF"/>
            </a:solidFill>
            <a:ln w="25400" cap="flat" cmpd="sng" algn="ctr">
              <a:solidFill>
                <a:srgbClr val="769C25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  <a:sym typeface="Arial"/>
                </a:rPr>
                <a:t>Nông nghiệp thông minh</a:t>
              </a:r>
            </a:p>
          </p:txBody>
        </p:sp>
        <p:sp>
          <p:nvSpPr>
            <p:cNvPr id="15" name="Freeform 44">
              <a:extLst>
                <a:ext uri="{FF2B5EF4-FFF2-40B4-BE49-F238E27FC236}">
                  <a16:creationId xmlns:a16="http://schemas.microsoft.com/office/drawing/2014/main" id="{4E7CDB30-1379-6B55-4C53-501AB610F5EF}"/>
                </a:ext>
              </a:extLst>
            </p:cNvPr>
            <p:cNvSpPr/>
            <p:nvPr/>
          </p:nvSpPr>
          <p:spPr>
            <a:xfrm>
              <a:off x="5101046" y="1602120"/>
              <a:ext cx="640080" cy="640080"/>
            </a:xfrm>
            <a:custGeom>
              <a:avLst/>
              <a:gdLst/>
              <a:ahLst/>
              <a:cxnLst/>
              <a:rect l="l" t="t" r="r" b="b"/>
              <a:pathLst>
                <a:path w="1561012" h="1561012">
                  <a:moveTo>
                    <a:pt x="0" y="0"/>
                  </a:moveTo>
                  <a:lnTo>
                    <a:pt x="1561012" y="0"/>
                  </a:lnTo>
                  <a:lnTo>
                    <a:pt x="1561012" y="1561013"/>
                  </a:lnTo>
                  <a:lnTo>
                    <a:pt x="0" y="15610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+mj-lt"/>
                <a:cs typeface="Arial"/>
                <a:sym typeface="Arial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059E8CF-4007-71AA-4E30-A38EDB5898A0}"/>
              </a:ext>
            </a:extLst>
          </p:cNvPr>
          <p:cNvGrpSpPr/>
          <p:nvPr/>
        </p:nvGrpSpPr>
        <p:grpSpPr>
          <a:xfrm>
            <a:off x="6096000" y="5098968"/>
            <a:ext cx="5792620" cy="792973"/>
            <a:chOff x="5101046" y="1578429"/>
            <a:chExt cx="3988526" cy="663771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7EDD1AEC-EEA8-F1EE-28D1-D6F4C73CB053}"/>
                </a:ext>
              </a:extLst>
            </p:cNvPr>
            <p:cNvSpPr/>
            <p:nvPr/>
          </p:nvSpPr>
          <p:spPr>
            <a:xfrm>
              <a:off x="5421086" y="1578429"/>
              <a:ext cx="3668486" cy="640080"/>
            </a:xfrm>
            <a:prstGeom prst="roundRect">
              <a:avLst/>
            </a:prstGeom>
            <a:solidFill>
              <a:srgbClr val="FFFFFF"/>
            </a:solidFill>
            <a:ln w="25400" cap="flat" cmpd="sng" algn="ctr">
              <a:solidFill>
                <a:srgbClr val="769C25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  <a:sym typeface="Arial"/>
                </a:rPr>
                <a:t>Nông nghiệp tuần hoàn</a:t>
              </a:r>
            </a:p>
          </p:txBody>
        </p:sp>
        <p:sp>
          <p:nvSpPr>
            <p:cNvPr id="18" name="Freeform 44">
              <a:extLst>
                <a:ext uri="{FF2B5EF4-FFF2-40B4-BE49-F238E27FC236}">
                  <a16:creationId xmlns:a16="http://schemas.microsoft.com/office/drawing/2014/main" id="{B3A33D4B-3108-9597-9238-883F3C53B8AC}"/>
                </a:ext>
              </a:extLst>
            </p:cNvPr>
            <p:cNvSpPr/>
            <p:nvPr/>
          </p:nvSpPr>
          <p:spPr>
            <a:xfrm>
              <a:off x="5101046" y="1602120"/>
              <a:ext cx="640080" cy="640080"/>
            </a:xfrm>
            <a:custGeom>
              <a:avLst/>
              <a:gdLst/>
              <a:ahLst/>
              <a:cxnLst/>
              <a:rect l="l" t="t" r="r" b="b"/>
              <a:pathLst>
                <a:path w="1561012" h="1561012">
                  <a:moveTo>
                    <a:pt x="0" y="0"/>
                  </a:moveTo>
                  <a:lnTo>
                    <a:pt x="1561012" y="0"/>
                  </a:lnTo>
                  <a:lnTo>
                    <a:pt x="1561012" y="1561013"/>
                  </a:lnTo>
                  <a:lnTo>
                    <a:pt x="0" y="15610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+mj-lt"/>
                <a:cs typeface="Arial"/>
                <a:sym typeface="Arial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4D00D53-E844-9824-171D-C8D05752546A}"/>
              </a:ext>
            </a:extLst>
          </p:cNvPr>
          <p:cNvGrpSpPr/>
          <p:nvPr/>
        </p:nvGrpSpPr>
        <p:grpSpPr>
          <a:xfrm>
            <a:off x="6096000" y="5951531"/>
            <a:ext cx="5792619" cy="792972"/>
            <a:chOff x="5101046" y="1578429"/>
            <a:chExt cx="3988525" cy="663770"/>
          </a:xfrm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654E1086-CF00-6D05-77B3-8CB50A017CC8}"/>
                </a:ext>
              </a:extLst>
            </p:cNvPr>
            <p:cNvSpPr/>
            <p:nvPr/>
          </p:nvSpPr>
          <p:spPr>
            <a:xfrm>
              <a:off x="5421085" y="1578429"/>
              <a:ext cx="3668486" cy="640080"/>
            </a:xfrm>
            <a:prstGeom prst="roundRect">
              <a:avLst/>
            </a:prstGeom>
            <a:solidFill>
              <a:srgbClr val="FFFFFF"/>
            </a:solidFill>
            <a:ln w="25400" cap="flat" cmpd="sng" algn="ctr">
              <a:solidFill>
                <a:srgbClr val="769C25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  <a:sym typeface="Arial"/>
                </a:rPr>
                <a:t>Nông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  <a:sym typeface="Arial"/>
                </a:rPr>
                <a:t>nghiệp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  <a:sym typeface="Arial"/>
                </a:rPr>
                <a:t>công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  <a:sym typeface="Arial"/>
                </a:rPr>
                <a:t>nghệ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  <a:sym typeface="Arial"/>
                </a:rPr>
                <a:t>cao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+mj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21" name="Freeform 44">
              <a:extLst>
                <a:ext uri="{FF2B5EF4-FFF2-40B4-BE49-F238E27FC236}">
                  <a16:creationId xmlns:a16="http://schemas.microsoft.com/office/drawing/2014/main" id="{A5143C97-D915-75CD-CFF5-4697FFF19335}"/>
                </a:ext>
              </a:extLst>
            </p:cNvPr>
            <p:cNvSpPr/>
            <p:nvPr/>
          </p:nvSpPr>
          <p:spPr>
            <a:xfrm>
              <a:off x="5101046" y="1602119"/>
              <a:ext cx="640080" cy="640080"/>
            </a:xfrm>
            <a:custGeom>
              <a:avLst/>
              <a:gdLst/>
              <a:ahLst/>
              <a:cxnLst/>
              <a:rect l="l" t="t" r="r" b="b"/>
              <a:pathLst>
                <a:path w="1561012" h="1561012">
                  <a:moveTo>
                    <a:pt x="0" y="0"/>
                  </a:moveTo>
                  <a:lnTo>
                    <a:pt x="1561012" y="0"/>
                  </a:lnTo>
                  <a:lnTo>
                    <a:pt x="1561012" y="1561013"/>
                  </a:lnTo>
                  <a:lnTo>
                    <a:pt x="0" y="15610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+mj-lt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2582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59ED4DE-981A-317C-EC4E-AE1B46BBA9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E0B79BF-BBE4-2849-28D8-9B98A5E16FBC}"/>
              </a:ext>
            </a:extLst>
          </p:cNvPr>
          <p:cNvSpPr/>
          <p:nvPr/>
        </p:nvSpPr>
        <p:spPr>
          <a:xfrm>
            <a:off x="0" y="1727570"/>
            <a:ext cx="12192000" cy="63625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 cap="flat" cmpd="sng" algn="ctr">
            <a:noFill/>
            <a:prstDash val="soli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rtlCol="0" anchor="ctr"/>
          <a:lstStyle/>
          <a:p>
            <a:pPr algn="ctr">
              <a:buClr>
                <a:srgbClr val="000000"/>
              </a:buClr>
            </a:pPr>
            <a:r>
              <a:rPr lang="en-US" sz="2400" b="1" kern="0" dirty="0" err="1">
                <a:latin typeface="+mj-lt"/>
                <a:sym typeface="Arial"/>
              </a:rPr>
              <a:t>Một</a:t>
            </a:r>
            <a:r>
              <a:rPr lang="en-US" sz="2400" b="1" kern="0" dirty="0">
                <a:latin typeface="+mj-lt"/>
                <a:sym typeface="Arial"/>
              </a:rPr>
              <a:t> </a:t>
            </a:r>
            <a:r>
              <a:rPr lang="en-US" sz="2400" b="1" kern="0" dirty="0" err="1">
                <a:latin typeface="+mj-lt"/>
                <a:sym typeface="Arial"/>
              </a:rPr>
              <a:t>trong</a:t>
            </a:r>
            <a:r>
              <a:rPr lang="en-US" sz="2400" b="1" kern="0" dirty="0">
                <a:latin typeface="+mj-lt"/>
                <a:sym typeface="Arial"/>
              </a:rPr>
              <a:t> </a:t>
            </a:r>
            <a:r>
              <a:rPr lang="en-US" sz="2400" b="1" kern="0" dirty="0" err="1">
                <a:latin typeface="+mj-lt"/>
                <a:sym typeface="Arial"/>
              </a:rPr>
              <a:t>các</a:t>
            </a:r>
            <a:r>
              <a:rPr lang="en-US" sz="2400" b="1" kern="0" dirty="0">
                <a:latin typeface="+mj-lt"/>
                <a:sym typeface="Arial"/>
              </a:rPr>
              <a:t> </a:t>
            </a:r>
            <a:r>
              <a:rPr lang="en-US" sz="2400" b="1" kern="0" dirty="0" err="1">
                <a:latin typeface="+mj-lt"/>
                <a:sym typeface="Arial"/>
              </a:rPr>
              <a:t>mô</a:t>
            </a:r>
            <a:r>
              <a:rPr lang="en-US" sz="2400" b="1" kern="0" dirty="0">
                <a:latin typeface="+mj-lt"/>
                <a:sym typeface="Arial"/>
              </a:rPr>
              <a:t> </a:t>
            </a:r>
            <a:r>
              <a:rPr lang="en-US" sz="2400" b="1" kern="0" dirty="0" err="1">
                <a:latin typeface="+mj-lt"/>
                <a:sym typeface="Arial"/>
              </a:rPr>
              <a:t>hình</a:t>
            </a:r>
            <a:r>
              <a:rPr lang="en-US" sz="2400" b="1" kern="0" dirty="0">
                <a:latin typeface="+mj-lt"/>
                <a:sym typeface="Arial"/>
              </a:rPr>
              <a:t> </a:t>
            </a:r>
            <a:r>
              <a:rPr lang="en-US" sz="2400" b="1" kern="0" dirty="0" err="1">
                <a:latin typeface="+mj-lt"/>
                <a:sym typeface="Arial"/>
              </a:rPr>
              <a:t>nông</a:t>
            </a:r>
            <a:r>
              <a:rPr lang="en-US" sz="2400" b="1" kern="0" dirty="0">
                <a:latin typeface="+mj-lt"/>
                <a:sym typeface="Arial"/>
              </a:rPr>
              <a:t> </a:t>
            </a:r>
            <a:r>
              <a:rPr lang="en-US" sz="2400" b="1" kern="0" dirty="0" err="1">
                <a:latin typeface="+mj-lt"/>
                <a:sym typeface="Arial"/>
              </a:rPr>
              <a:t>nghiệp</a:t>
            </a:r>
            <a:r>
              <a:rPr lang="en-US" sz="2400" b="1" kern="0" dirty="0">
                <a:latin typeface="+mj-lt"/>
                <a:sym typeface="Arial"/>
              </a:rPr>
              <a:t> </a:t>
            </a:r>
            <a:r>
              <a:rPr lang="en-US" sz="2400" b="1" kern="0" dirty="0" err="1">
                <a:latin typeface="+mj-lt"/>
                <a:sym typeface="Arial"/>
              </a:rPr>
              <a:t>xanh</a:t>
            </a:r>
            <a:endParaRPr lang="en-US" sz="2400" b="1" kern="0" dirty="0">
              <a:latin typeface="+mj-lt"/>
              <a:sym typeface="Arial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1A89FA4-8267-C07A-8ECE-D28734C632CE}"/>
              </a:ext>
            </a:extLst>
          </p:cNvPr>
          <p:cNvGrpSpPr/>
          <p:nvPr/>
        </p:nvGrpSpPr>
        <p:grpSpPr>
          <a:xfrm>
            <a:off x="884243" y="2680922"/>
            <a:ext cx="4968356" cy="4056009"/>
            <a:chOff x="410415" y="1638608"/>
            <a:chExt cx="3726267" cy="3042007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E8B64FB-C7FD-D893-8638-D837D0FB73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11641"/>
            <a:stretch/>
          </p:blipFill>
          <p:spPr>
            <a:xfrm>
              <a:off x="410415" y="1638608"/>
              <a:ext cx="3726267" cy="260939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F81FE6B-19FE-DDB2-D6A9-43219F527732}"/>
                </a:ext>
              </a:extLst>
            </p:cNvPr>
            <p:cNvSpPr txBox="1"/>
            <p:nvPr/>
          </p:nvSpPr>
          <p:spPr>
            <a:xfrm>
              <a:off x="743548" y="4334366"/>
              <a:ext cx="3060000" cy="34624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1219170">
                <a:buClr>
                  <a:srgbClr val="000000"/>
                </a:buClr>
                <a:buFont typeface="Arial"/>
                <a:buNone/>
                <a:defRPr/>
              </a:pPr>
              <a:r>
                <a:rPr lang="vi-VN" sz="2400" kern="0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Mô hình trồng trọt hữu cơ</a:t>
              </a:r>
              <a:endParaRPr lang="en-US" sz="2400" kern="0">
                <a:solidFill>
                  <a:srgbClr val="000000"/>
                </a:solidFill>
                <a:latin typeface="+mj-lt"/>
                <a:cs typeface="Arial"/>
                <a:sym typeface="Arial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50CBCB4-F229-7EA5-2B35-D49F944221CA}"/>
              </a:ext>
            </a:extLst>
          </p:cNvPr>
          <p:cNvGrpSpPr/>
          <p:nvPr/>
        </p:nvGrpSpPr>
        <p:grpSpPr>
          <a:xfrm>
            <a:off x="6485320" y="2680922"/>
            <a:ext cx="4968356" cy="4056009"/>
            <a:chOff x="410415" y="1638608"/>
            <a:chExt cx="3726267" cy="3042007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B55F2C3-997F-E8BB-53E5-7C1C5B4DF45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294" b="294"/>
            <a:stretch/>
          </p:blipFill>
          <p:spPr>
            <a:xfrm>
              <a:off x="410415" y="1638608"/>
              <a:ext cx="3726267" cy="260939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8BCC28F-09D9-FAFA-CAF3-E43109DBE6F5}"/>
                </a:ext>
              </a:extLst>
            </p:cNvPr>
            <p:cNvSpPr txBox="1"/>
            <p:nvPr/>
          </p:nvSpPr>
          <p:spPr>
            <a:xfrm>
              <a:off x="526094" y="4334366"/>
              <a:ext cx="3494909" cy="34624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1219170">
                <a:buClr>
                  <a:srgbClr val="000000"/>
                </a:buClr>
                <a:buFont typeface="Arial"/>
                <a:buNone/>
                <a:defRPr/>
              </a:pPr>
              <a:r>
                <a:rPr lang="vi-VN" sz="2400" kern="0" dirty="0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Mô hình chăn nuôi tuần hoàn</a:t>
              </a:r>
              <a:endParaRPr lang="en-US" sz="2400" kern="0" dirty="0">
                <a:solidFill>
                  <a:srgbClr val="000000"/>
                </a:solidFill>
                <a:latin typeface="+mj-lt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06592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8EB8E1D-474B-5285-A29F-6AEC4E417F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2EE2D49-A8D5-7533-9AF0-ECE252BC0D71}"/>
              </a:ext>
            </a:extLst>
          </p:cNvPr>
          <p:cNvSpPr/>
          <p:nvPr/>
        </p:nvSpPr>
        <p:spPr>
          <a:xfrm>
            <a:off x="0" y="1727570"/>
            <a:ext cx="12192000" cy="63625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 cap="flat" cmpd="sng" algn="ctr">
            <a:noFill/>
            <a:prstDash val="soli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rtlCol="0" anchor="ctr"/>
          <a:lstStyle/>
          <a:p>
            <a:pPr algn="ctr">
              <a:buClr>
                <a:srgbClr val="000000"/>
              </a:buClr>
            </a:pPr>
            <a:r>
              <a:rPr lang="en-US" sz="2400" b="1" kern="0" dirty="0" err="1">
                <a:latin typeface="+mj-lt"/>
                <a:sym typeface="Arial"/>
              </a:rPr>
              <a:t>Một</a:t>
            </a:r>
            <a:r>
              <a:rPr lang="en-US" sz="2400" b="1" kern="0" dirty="0">
                <a:latin typeface="+mj-lt"/>
                <a:sym typeface="Arial"/>
              </a:rPr>
              <a:t> </a:t>
            </a:r>
            <a:r>
              <a:rPr lang="en-US" sz="2400" b="1" kern="0" dirty="0" err="1">
                <a:latin typeface="+mj-lt"/>
                <a:sym typeface="Arial"/>
              </a:rPr>
              <a:t>trong</a:t>
            </a:r>
            <a:r>
              <a:rPr lang="en-US" sz="2400" b="1" kern="0" dirty="0">
                <a:latin typeface="+mj-lt"/>
                <a:sym typeface="Arial"/>
              </a:rPr>
              <a:t> </a:t>
            </a:r>
            <a:r>
              <a:rPr lang="en-US" sz="2400" b="1" kern="0" dirty="0" err="1">
                <a:latin typeface="+mj-lt"/>
                <a:sym typeface="Arial"/>
              </a:rPr>
              <a:t>các</a:t>
            </a:r>
            <a:r>
              <a:rPr lang="en-US" sz="2400" b="1" kern="0" dirty="0">
                <a:latin typeface="+mj-lt"/>
                <a:sym typeface="Arial"/>
              </a:rPr>
              <a:t> </a:t>
            </a:r>
            <a:r>
              <a:rPr lang="en-US" sz="2400" b="1" kern="0" dirty="0" err="1">
                <a:latin typeface="+mj-lt"/>
                <a:sym typeface="Arial"/>
              </a:rPr>
              <a:t>mô</a:t>
            </a:r>
            <a:r>
              <a:rPr lang="en-US" sz="2400" b="1" kern="0" dirty="0">
                <a:latin typeface="+mj-lt"/>
                <a:sym typeface="Arial"/>
              </a:rPr>
              <a:t> </a:t>
            </a:r>
            <a:r>
              <a:rPr lang="en-US" sz="2400" b="1" kern="0" dirty="0" err="1">
                <a:latin typeface="+mj-lt"/>
                <a:sym typeface="Arial"/>
              </a:rPr>
              <a:t>hình</a:t>
            </a:r>
            <a:r>
              <a:rPr lang="en-US" sz="2400" b="1" kern="0" dirty="0">
                <a:latin typeface="+mj-lt"/>
                <a:sym typeface="Arial"/>
              </a:rPr>
              <a:t> </a:t>
            </a:r>
            <a:r>
              <a:rPr lang="en-US" sz="2400" b="1" kern="0" dirty="0" err="1">
                <a:latin typeface="+mj-lt"/>
                <a:sym typeface="Arial"/>
              </a:rPr>
              <a:t>nông</a:t>
            </a:r>
            <a:r>
              <a:rPr lang="en-US" sz="2400" b="1" kern="0" dirty="0">
                <a:latin typeface="+mj-lt"/>
                <a:sym typeface="Arial"/>
              </a:rPr>
              <a:t> </a:t>
            </a:r>
            <a:r>
              <a:rPr lang="en-US" sz="2400" b="1" kern="0" dirty="0" err="1">
                <a:latin typeface="+mj-lt"/>
                <a:sym typeface="Arial"/>
              </a:rPr>
              <a:t>nghiệp</a:t>
            </a:r>
            <a:r>
              <a:rPr lang="en-US" sz="2400" b="1" kern="0" dirty="0">
                <a:latin typeface="+mj-lt"/>
                <a:sym typeface="Arial"/>
              </a:rPr>
              <a:t> </a:t>
            </a:r>
            <a:r>
              <a:rPr lang="en-US" sz="2400" b="1" kern="0" dirty="0" err="1">
                <a:latin typeface="+mj-lt"/>
                <a:sym typeface="Arial"/>
              </a:rPr>
              <a:t>xanh</a:t>
            </a:r>
            <a:endParaRPr lang="en-US" sz="2400" b="1" kern="0" dirty="0">
              <a:latin typeface="+mj-lt"/>
              <a:sym typeface="Arial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C1DD696-9AA6-01B9-73DA-37242CA71094}"/>
              </a:ext>
            </a:extLst>
          </p:cNvPr>
          <p:cNvGrpSpPr/>
          <p:nvPr/>
        </p:nvGrpSpPr>
        <p:grpSpPr>
          <a:xfrm>
            <a:off x="788614" y="2535007"/>
            <a:ext cx="5140158" cy="3940853"/>
            <a:chOff x="345989" y="1638608"/>
            <a:chExt cx="3855119" cy="2955640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D23124B0-DC4A-8A47-CCE6-EFA4FDC816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330" r="2330"/>
            <a:stretch/>
          </p:blipFill>
          <p:spPr>
            <a:xfrm>
              <a:off x="410415" y="1638608"/>
              <a:ext cx="3726267" cy="260939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023D93D-EEB3-0B93-C045-E7BE0B41189C}"/>
                </a:ext>
              </a:extLst>
            </p:cNvPr>
            <p:cNvSpPr txBox="1"/>
            <p:nvPr/>
          </p:nvSpPr>
          <p:spPr>
            <a:xfrm>
              <a:off x="345989" y="4247999"/>
              <a:ext cx="3855119" cy="34624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1219170">
                <a:defRPr/>
              </a:pPr>
              <a:r>
                <a:rPr lang="vi-VN" sz="2400" dirty="0">
                  <a:latin typeface="+mj-lt"/>
                </a:rPr>
                <a:t>Mô hình nông nghiệp thông minh</a:t>
              </a:r>
              <a:endParaRPr lang="en-US" sz="2400" dirty="0">
                <a:latin typeface="+mj-lt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7DCB196-BFB3-AF7E-8942-65243EE007BE}"/>
              </a:ext>
            </a:extLst>
          </p:cNvPr>
          <p:cNvGrpSpPr/>
          <p:nvPr/>
        </p:nvGrpSpPr>
        <p:grpSpPr>
          <a:xfrm>
            <a:off x="6485320" y="2535007"/>
            <a:ext cx="4968356" cy="4310186"/>
            <a:chOff x="410415" y="1638608"/>
            <a:chExt cx="3726267" cy="3232639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09201A1B-0955-8E74-EEDE-D2626027F2F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2399" r="2399"/>
            <a:stretch/>
          </p:blipFill>
          <p:spPr>
            <a:xfrm>
              <a:off x="410415" y="1638608"/>
              <a:ext cx="3726267" cy="260939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07381CF-598D-0189-1909-55ABFAF6F687}"/>
                </a:ext>
              </a:extLst>
            </p:cNvPr>
            <p:cNvSpPr txBox="1"/>
            <p:nvPr/>
          </p:nvSpPr>
          <p:spPr>
            <a:xfrm>
              <a:off x="641774" y="4247999"/>
              <a:ext cx="3263549" cy="6232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1219170">
                <a:defRPr/>
              </a:pPr>
              <a:r>
                <a:rPr lang="vi-VN" sz="2400" dirty="0">
                  <a:latin typeface="+mj-lt"/>
                </a:rPr>
                <a:t>Mô hình nuôi trồng thủy sản công nghệ cao </a:t>
              </a:r>
              <a:endParaRPr lang="en-US" sz="2400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18022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2CEB92-9B98-A614-D8B2-CC32E270DD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EFCAC85-61AC-4D75-72E9-2BFA65DDFD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V="1">
            <a:off x="8003824" y="3489250"/>
            <a:ext cx="4188177" cy="336875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252069F-1928-DE65-8548-617DE3AE2FD7}"/>
              </a:ext>
            </a:extLst>
          </p:cNvPr>
          <p:cNvSpPr txBox="1"/>
          <p:nvPr/>
        </p:nvSpPr>
        <p:spPr>
          <a:xfrm>
            <a:off x="3834778" y="1098831"/>
            <a:ext cx="45224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70">
              <a:spcBef>
                <a:spcPts val="133"/>
              </a:spcBef>
              <a:spcAft>
                <a:spcPts val="133"/>
              </a:spcAft>
              <a:buClr>
                <a:srgbClr val="000000"/>
              </a:buClr>
              <a:buFont typeface="Arial"/>
              <a:buNone/>
              <a:defRPr/>
            </a:pPr>
            <a:r>
              <a:rPr lang="en-US" sz="2800" b="1" kern="0" dirty="0">
                <a:solidFill>
                  <a:srgbClr val="C00000"/>
                </a:solidFill>
                <a:latin typeface="+mj-lt"/>
                <a:ea typeface="Times New Roman" panose="02020603050405020304" pitchFamily="18" charset="0"/>
                <a:cs typeface="Arial"/>
                <a:sym typeface="Arial"/>
              </a:rPr>
              <a:t>2. </a:t>
            </a:r>
            <a:r>
              <a:rPr lang="en-US" sz="2800" b="1" kern="0" dirty="0" err="1">
                <a:solidFill>
                  <a:srgbClr val="C00000"/>
                </a:solidFill>
                <a:latin typeface="+mj-lt"/>
                <a:ea typeface="Times New Roman" panose="02020603050405020304" pitchFamily="18" charset="0"/>
                <a:cs typeface="Arial"/>
                <a:sym typeface="Arial"/>
              </a:rPr>
              <a:t>Nguồn</a:t>
            </a:r>
            <a:r>
              <a:rPr lang="en-US" sz="2800" b="1" kern="0" dirty="0">
                <a:solidFill>
                  <a:srgbClr val="C00000"/>
                </a:solidFill>
                <a:latin typeface="+mj-lt"/>
                <a:ea typeface="Times New Roman" panose="02020603050405020304" pitchFamily="18" charset="0"/>
                <a:cs typeface="Arial"/>
                <a:sym typeface="Arial"/>
              </a:rPr>
              <a:t> </a:t>
            </a:r>
            <a:r>
              <a:rPr lang="en-US" sz="2800" b="1" kern="0" dirty="0" err="1">
                <a:solidFill>
                  <a:srgbClr val="C00000"/>
                </a:solidFill>
                <a:latin typeface="+mj-lt"/>
                <a:ea typeface="Times New Roman" panose="02020603050405020304" pitchFamily="18" charset="0"/>
                <a:cs typeface="Arial"/>
                <a:sym typeface="Arial"/>
              </a:rPr>
              <a:t>tư</a:t>
            </a:r>
            <a:r>
              <a:rPr lang="en-US" sz="2800" b="1" kern="0" dirty="0">
                <a:solidFill>
                  <a:srgbClr val="C00000"/>
                </a:solidFill>
                <a:latin typeface="+mj-lt"/>
                <a:ea typeface="Times New Roman" panose="02020603050405020304" pitchFamily="18" charset="0"/>
                <a:cs typeface="Arial"/>
                <a:sym typeface="Arial"/>
              </a:rPr>
              <a:t> </a:t>
            </a:r>
            <a:r>
              <a:rPr lang="en-US" sz="2800" b="1" kern="0" dirty="0" err="1">
                <a:solidFill>
                  <a:srgbClr val="C00000"/>
                </a:solidFill>
                <a:latin typeface="+mj-lt"/>
                <a:ea typeface="Times New Roman" panose="02020603050405020304" pitchFamily="18" charset="0"/>
                <a:cs typeface="Arial"/>
                <a:sym typeface="Arial"/>
              </a:rPr>
              <a:t>liệu</a:t>
            </a:r>
            <a:endParaRPr lang="en-US" sz="2800" kern="0" dirty="0">
              <a:solidFill>
                <a:srgbClr val="C00000"/>
              </a:solidFill>
              <a:latin typeface="+mj-lt"/>
              <a:ea typeface="Times New Roman" panose="02020603050405020304" pitchFamily="18" charset="0"/>
              <a:cs typeface="Arial"/>
              <a:sym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1058E20-D2DF-D068-3E02-D09284E0C01C}"/>
              </a:ext>
            </a:extLst>
          </p:cNvPr>
          <p:cNvSpPr txBox="1"/>
          <p:nvPr/>
        </p:nvSpPr>
        <p:spPr>
          <a:xfrm>
            <a:off x="262020" y="1866273"/>
            <a:ext cx="1166795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70">
              <a:spcBef>
                <a:spcPts val="133"/>
              </a:spcBef>
              <a:spcAft>
                <a:spcPts val="133"/>
              </a:spcAft>
              <a:buClr>
                <a:srgbClr val="000000"/>
              </a:buClr>
              <a:buFont typeface="Arial"/>
              <a:buNone/>
              <a:defRPr/>
            </a:pP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Một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số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 website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có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tài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liệu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về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các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mô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hình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sản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xuất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nông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nghiệp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 ở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nước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 ta: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D6DB1DD-9FD6-F263-D5B2-3FE66744E515}"/>
              </a:ext>
            </a:extLst>
          </p:cNvPr>
          <p:cNvGrpSpPr/>
          <p:nvPr/>
        </p:nvGrpSpPr>
        <p:grpSpPr>
          <a:xfrm>
            <a:off x="528377" y="2639358"/>
            <a:ext cx="7319599" cy="3712804"/>
            <a:chOff x="386167" y="1537693"/>
            <a:chExt cx="5489699" cy="2880340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C5CC0BD9-D6A7-E69E-A50F-47E4077F7CA0}"/>
                </a:ext>
              </a:extLst>
            </p:cNvPr>
            <p:cNvSpPr/>
            <p:nvPr/>
          </p:nvSpPr>
          <p:spPr>
            <a:xfrm>
              <a:off x="386167" y="1891468"/>
              <a:ext cx="5489699" cy="2526565"/>
            </a:xfrm>
            <a:prstGeom prst="roundRect">
              <a:avLst>
                <a:gd name="adj" fmla="val 5427"/>
              </a:avLst>
            </a:prstGeom>
            <a:solidFill>
              <a:srgbClr val="F9FDFF"/>
            </a:solidFill>
            <a:ln w="25400" cap="flat" cmpd="sng" algn="ctr">
              <a:solidFill>
                <a:srgbClr val="E65A50">
                  <a:lumMod val="75000"/>
                </a:srgbClr>
              </a:solidFill>
              <a:prstDash val="solid"/>
            </a:ln>
            <a:effectLst/>
          </p:spPr>
          <p:txBody>
            <a:bodyPr rtlCol="0" anchor="b"/>
            <a:lstStyle/>
            <a:p>
              <a:pPr marL="457189" marR="0" lvl="0" indent="-457189" algn="just" defTabSz="914400" eaLnBrk="1" fontAlgn="auto" latinLnBrk="0" hangingPunct="1">
                <a:lnSpc>
                  <a:spcPct val="150000"/>
                </a:lnSpc>
                <a:spcBef>
                  <a:spcPts val="133"/>
                </a:spcBef>
                <a:spcAft>
                  <a:spcPts val="133"/>
                </a:spcAft>
                <a:buClr>
                  <a:srgbClr val="000000"/>
                </a:buClr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+mj-lt"/>
                  <a:ea typeface="Calibri" panose="020F0502020204030204" pitchFamily="34" charset="0"/>
                  <a:cs typeface="+mn-cs"/>
                  <a:sym typeface="Arial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https://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+mj-lt"/>
                  <a:ea typeface="Calibri" panose="020F0502020204030204" pitchFamily="34" charset="0"/>
                  <a:cs typeface="+mn-cs"/>
                  <a:sym typeface="Arial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nongnghiep.vn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+mj-lt"/>
                  <a:ea typeface="Calibri" panose="020F0502020204030204" pitchFamily="34" charset="0"/>
                  <a:cs typeface="+mn-cs"/>
                  <a:sym typeface="Arial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/video/phat-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+mj-lt"/>
                  <a:ea typeface="Calibri" panose="020F0502020204030204" pitchFamily="34" charset="0"/>
                  <a:cs typeface="+mn-cs"/>
                  <a:sym typeface="Arial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huy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+mj-lt"/>
                  <a:ea typeface="Calibri" panose="020F0502020204030204" pitchFamily="34" charset="0"/>
                  <a:cs typeface="+mn-cs"/>
                  <a:sym typeface="Arial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-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+mj-lt"/>
                  <a:ea typeface="Calibri" panose="020F0502020204030204" pitchFamily="34" charset="0"/>
                  <a:cs typeface="+mn-cs"/>
                  <a:sym typeface="Arial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tiem-nang-nong-nghiep-xanh-tv338327.html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Calibri" panose="020F0502020204030204" pitchFamily="34" charset="0"/>
                <a:cs typeface="+mn-cs"/>
                <a:sym typeface="Arial"/>
              </a:endParaRPr>
            </a:p>
            <a:p>
              <a:pPr marL="457189" marR="0" lvl="0" indent="-457189" algn="just" defTabSz="914400" eaLnBrk="1" fontAlgn="auto" latinLnBrk="0" hangingPunct="1">
                <a:lnSpc>
                  <a:spcPct val="150000"/>
                </a:lnSpc>
                <a:spcBef>
                  <a:spcPts val="133"/>
                </a:spcBef>
                <a:spcAft>
                  <a:spcPts val="133"/>
                </a:spcAft>
                <a:buClr>
                  <a:srgbClr val="000000"/>
                </a:buClr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+mj-lt"/>
                  <a:ea typeface="Calibri" panose="020F0502020204030204" pitchFamily="34" charset="0"/>
                  <a:cs typeface="+mn-cs"/>
                  <a:sym typeface="Arial"/>
                  <a:hlinkClick r:id="rId5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https://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+mj-lt"/>
                  <a:ea typeface="Calibri" panose="020F0502020204030204" pitchFamily="34" charset="0"/>
                  <a:cs typeface="+mn-cs"/>
                  <a:sym typeface="Arial"/>
                  <a:hlinkClick r:id="rId5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nongsanviet.nongnghiep.vn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+mj-lt"/>
                  <a:ea typeface="Calibri" panose="020F0502020204030204" pitchFamily="34" charset="0"/>
                  <a:cs typeface="+mn-cs"/>
                  <a:sym typeface="Arial"/>
                  <a:hlinkClick r:id="rId5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/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+mj-lt"/>
                  <a:ea typeface="Calibri" panose="020F0502020204030204" pitchFamily="34" charset="0"/>
                  <a:cs typeface="+mn-cs"/>
                  <a:sym typeface="Arial"/>
                  <a:hlinkClick r:id="rId5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ngo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+mj-lt"/>
                  <a:ea typeface="Calibri" panose="020F0502020204030204" pitchFamily="34" charset="0"/>
                  <a:cs typeface="+mn-cs"/>
                  <a:sym typeface="Arial"/>
                  <a:hlinkClick r:id="rId5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-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+mj-lt"/>
                  <a:ea typeface="Calibri" panose="020F0502020204030204" pitchFamily="34" charset="0"/>
                  <a:cs typeface="+mn-cs"/>
                  <a:sym typeface="Arial"/>
                  <a:hlinkClick r:id="rId5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ngang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+mj-lt"/>
                  <a:ea typeface="Calibri" panose="020F0502020204030204" pitchFamily="34" charset="0"/>
                  <a:cs typeface="+mn-cs"/>
                  <a:sym typeface="Arial"/>
                  <a:hlinkClick r:id="rId5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-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+mj-lt"/>
                  <a:ea typeface="Calibri" panose="020F0502020204030204" pitchFamily="34" charset="0"/>
                  <a:cs typeface="+mn-cs"/>
                  <a:sym typeface="Arial"/>
                  <a:hlinkClick r:id="rId5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mo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+mj-lt"/>
                  <a:ea typeface="Calibri" panose="020F0502020204030204" pitchFamily="34" charset="0"/>
                  <a:cs typeface="+mn-cs"/>
                  <a:sym typeface="Arial"/>
                  <a:hlinkClick r:id="rId5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-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+mj-lt"/>
                  <a:ea typeface="Calibri" panose="020F0502020204030204" pitchFamily="34" charset="0"/>
                  <a:cs typeface="+mn-cs"/>
                  <a:sym typeface="Arial"/>
                  <a:hlinkClick r:id="rId5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hinh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+mj-lt"/>
                  <a:ea typeface="Calibri" panose="020F0502020204030204" pitchFamily="34" charset="0"/>
                  <a:cs typeface="+mn-cs"/>
                  <a:sym typeface="Arial"/>
                  <a:hlinkClick r:id="rId5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-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+mj-lt"/>
                  <a:ea typeface="Calibri" panose="020F0502020204030204" pitchFamily="34" charset="0"/>
                  <a:cs typeface="+mn-cs"/>
                  <a:sym typeface="Arial"/>
                  <a:hlinkClick r:id="rId5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nong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+mj-lt"/>
                  <a:ea typeface="Calibri" panose="020F0502020204030204" pitchFamily="34" charset="0"/>
                  <a:cs typeface="+mn-cs"/>
                  <a:sym typeface="Arial"/>
                  <a:hlinkClick r:id="rId5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-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+mj-lt"/>
                  <a:ea typeface="Calibri" panose="020F0502020204030204" pitchFamily="34" charset="0"/>
                  <a:cs typeface="+mn-cs"/>
                  <a:sym typeface="Arial"/>
                  <a:hlinkClick r:id="rId5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nghiep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+mj-lt"/>
                  <a:ea typeface="Calibri" panose="020F0502020204030204" pitchFamily="34" charset="0"/>
                  <a:cs typeface="+mn-cs"/>
                  <a:sym typeface="Arial"/>
                  <a:hlinkClick r:id="rId5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-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+mj-lt"/>
                  <a:ea typeface="Calibri" panose="020F0502020204030204" pitchFamily="34" charset="0"/>
                  <a:cs typeface="+mn-cs"/>
                  <a:sym typeface="Arial"/>
                  <a:hlinkClick r:id="rId5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xanh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+mj-lt"/>
                  <a:ea typeface="Calibri" panose="020F0502020204030204" pitchFamily="34" charset="0"/>
                  <a:cs typeface="+mn-cs"/>
                  <a:sym typeface="Arial"/>
                  <a:hlinkClick r:id="rId5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-xu-lang-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+mj-lt"/>
                  <a:ea typeface="Calibri" panose="020F0502020204030204" pitchFamily="34" charset="0"/>
                  <a:cs typeface="+mn-cs"/>
                  <a:sym typeface="Arial"/>
                  <a:hlinkClick r:id="rId5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d334108.html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Calibri" panose="020F0502020204030204" pitchFamily="34" charset="0"/>
                <a:cs typeface="+mn-cs"/>
                <a:sym typeface="Arial"/>
              </a:endParaRP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2DD5EEDD-D688-5BCA-4CFB-545C7E739E12}"/>
                </a:ext>
              </a:extLst>
            </p:cNvPr>
            <p:cNvGrpSpPr/>
            <p:nvPr/>
          </p:nvGrpSpPr>
          <p:grpSpPr>
            <a:xfrm>
              <a:off x="1202354" y="1537693"/>
              <a:ext cx="3857326" cy="688697"/>
              <a:chOff x="1491914" y="1537693"/>
              <a:chExt cx="3857326" cy="688697"/>
            </a:xfrm>
          </p:grpSpPr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26B2646A-E019-1BC3-AAF0-6929ECCA3619}"/>
                  </a:ext>
                </a:extLst>
              </p:cNvPr>
              <p:cNvSpPr/>
              <p:nvPr/>
            </p:nvSpPr>
            <p:spPr>
              <a:xfrm>
                <a:off x="1491914" y="1537693"/>
                <a:ext cx="3857326" cy="688697"/>
              </a:xfrm>
              <a:prstGeom prst="roundRect">
                <a:avLst>
                  <a:gd name="adj" fmla="val 50000"/>
                </a:avLst>
              </a:prstGeom>
              <a:solidFill>
                <a:srgbClr val="F9FDFF"/>
              </a:solidFill>
              <a:ln w="25400" cap="flat" cmpd="sng" algn="ctr">
                <a:solidFill>
                  <a:srgbClr val="E65A50">
                    <a:lumMod val="75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609585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68442A">
                        <a:lumMod val="50000"/>
                      </a:srgbClr>
                    </a:solidFill>
                    <a:effectLst/>
                    <a:uLnTx/>
                    <a:uFillTx/>
                    <a:latin typeface="+mj-lt"/>
                    <a:ea typeface="Calibri" panose="020F0502020204030204" pitchFamily="34" charset="0"/>
                    <a:cs typeface="+mn-cs"/>
                    <a:sym typeface="Arial"/>
                  </a:rPr>
                  <a:t>Nông nghiệp Việt Nam</a:t>
                </a:r>
              </a:p>
            </p:txBody>
          </p:sp>
          <p:pic>
            <p:nvPicPr>
              <p:cNvPr id="9" name="Picture 8" descr="A colorful letter g on a black background&#10;&#10;Description automatically generated">
                <a:extLst>
                  <a:ext uri="{FF2B5EF4-FFF2-40B4-BE49-F238E27FC236}">
                    <a16:creationId xmlns:a16="http://schemas.microsoft.com/office/drawing/2014/main" id="{FDC40F74-CDD8-6131-3727-033DB19CC7D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94323" y="1574701"/>
                <a:ext cx="614680" cy="61468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730807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1DC086-249E-2A5C-655C-211E00AC02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F9CB8E8-3388-4ADF-919E-7EF71CDE13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V="1">
            <a:off x="8003824" y="3489250"/>
            <a:ext cx="4188177" cy="336875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7E0A2A6-3B63-DD46-B80C-65168EBED300}"/>
              </a:ext>
            </a:extLst>
          </p:cNvPr>
          <p:cNvSpPr txBox="1"/>
          <p:nvPr/>
        </p:nvSpPr>
        <p:spPr>
          <a:xfrm>
            <a:off x="262020" y="1866273"/>
            <a:ext cx="1166795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70">
              <a:spcBef>
                <a:spcPts val="133"/>
              </a:spcBef>
              <a:spcAft>
                <a:spcPts val="133"/>
              </a:spcAft>
              <a:buClr>
                <a:srgbClr val="000000"/>
              </a:buClr>
              <a:buFont typeface="Arial"/>
              <a:buNone/>
              <a:defRPr/>
            </a:pP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Một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số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 website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có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tài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liệu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về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các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mô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hình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sản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xuất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nông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nghiệp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 ở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nước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 ta: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36FEC4E-A835-6B86-F3BB-965452798093}"/>
              </a:ext>
            </a:extLst>
          </p:cNvPr>
          <p:cNvGrpSpPr/>
          <p:nvPr/>
        </p:nvGrpSpPr>
        <p:grpSpPr>
          <a:xfrm>
            <a:off x="528377" y="2609836"/>
            <a:ext cx="7319599" cy="3742326"/>
            <a:chOff x="386167" y="1537693"/>
            <a:chExt cx="5489699" cy="2880340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42F4D91A-2E52-53DE-9A32-C082244A3E3F}"/>
                </a:ext>
              </a:extLst>
            </p:cNvPr>
            <p:cNvSpPr/>
            <p:nvPr/>
          </p:nvSpPr>
          <p:spPr>
            <a:xfrm>
              <a:off x="386167" y="1891468"/>
              <a:ext cx="5489699" cy="2526565"/>
            </a:xfrm>
            <a:prstGeom prst="roundRect">
              <a:avLst>
                <a:gd name="adj" fmla="val 5427"/>
              </a:avLst>
            </a:prstGeom>
            <a:solidFill>
              <a:srgbClr val="F9FDFF"/>
            </a:solidFill>
            <a:ln w="25400" cap="flat" cmpd="sng" algn="ctr">
              <a:solidFill>
                <a:srgbClr val="F9B234">
                  <a:lumMod val="75000"/>
                </a:srgbClr>
              </a:solidFill>
              <a:prstDash val="solid"/>
            </a:ln>
            <a:effectLst/>
          </p:spPr>
          <p:txBody>
            <a:bodyPr rtlCol="0" anchor="b"/>
            <a:lstStyle/>
            <a:p>
              <a:pPr marL="457189" marR="0" lvl="0" indent="-457189" algn="just" defTabSz="914400" eaLnBrk="1" fontAlgn="auto" latinLnBrk="0" hangingPunct="1">
                <a:lnSpc>
                  <a:spcPct val="150000"/>
                </a:lnSpc>
                <a:spcBef>
                  <a:spcPts val="133"/>
                </a:spcBef>
                <a:spcAft>
                  <a:spcPts val="133"/>
                </a:spcAft>
                <a:buClr>
                  <a:srgbClr val="000000"/>
                </a:buClr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+mj-lt"/>
                  <a:ea typeface="Calibri" panose="020F0502020204030204" pitchFamily="34" charset="0"/>
                  <a:cs typeface="+mn-cs"/>
                  <a:sym typeface="Arial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https://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+mj-lt"/>
                  <a:ea typeface="Calibri" panose="020F0502020204030204" pitchFamily="34" charset="0"/>
                  <a:cs typeface="+mn-cs"/>
                  <a:sym typeface="Arial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dangcongsan.vn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+mj-lt"/>
                  <a:ea typeface="Calibri" panose="020F0502020204030204" pitchFamily="34" charset="0"/>
                  <a:cs typeface="+mn-cs"/>
                  <a:sym typeface="Arial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/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+mj-lt"/>
                  <a:ea typeface="Calibri" panose="020F0502020204030204" pitchFamily="34" charset="0"/>
                  <a:cs typeface="+mn-cs"/>
                  <a:sym typeface="Arial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kinh-te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+mj-lt"/>
                  <a:ea typeface="Calibri" panose="020F0502020204030204" pitchFamily="34" charset="0"/>
                  <a:cs typeface="+mn-cs"/>
                  <a:sym typeface="Arial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/ky-2-nhung-mo-hinh-san-xuat-nong-nghiep-huu-co-trong-thuc-te-587275.html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Calibri" panose="020F0502020204030204" pitchFamily="34" charset="0"/>
                <a:cs typeface="+mn-cs"/>
                <a:sym typeface="Arial"/>
              </a:endParaRPr>
            </a:p>
            <a:p>
              <a:pPr marL="0" marR="0" lvl="0" indent="0" algn="just" defTabSz="914400" eaLnBrk="1" fontAlgn="auto" latinLnBrk="0" hangingPunct="1">
                <a:lnSpc>
                  <a:spcPct val="150000"/>
                </a:lnSpc>
                <a:spcBef>
                  <a:spcPts val="133"/>
                </a:spcBef>
                <a:spcAft>
                  <a:spcPts val="133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Calibri" panose="020F0502020204030204" pitchFamily="34" charset="0"/>
                <a:cs typeface="+mn-cs"/>
                <a:sym typeface="Arial"/>
              </a:endParaRPr>
            </a:p>
            <a:p>
              <a:pPr marL="457189" marR="0" lvl="0" indent="-457189" algn="just" defTabSz="914400" eaLnBrk="1" fontAlgn="auto" latinLnBrk="0" hangingPunct="1">
                <a:lnSpc>
                  <a:spcPct val="150000"/>
                </a:lnSpc>
                <a:spcBef>
                  <a:spcPts val="133"/>
                </a:spcBef>
                <a:spcAft>
                  <a:spcPts val="133"/>
                </a:spcAft>
                <a:buClr>
                  <a:srgbClr val="000000"/>
                </a:buClr>
                <a:buSzTx/>
                <a:buFont typeface="Wingdings" panose="05000000000000000000" pitchFamily="2" charset="2"/>
                <a:buChar char="ü"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Calibri" panose="020F0502020204030204" pitchFamily="34" charset="0"/>
                <a:cs typeface="+mn-cs"/>
                <a:sym typeface="Arial"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F62E5863-3E52-C340-19E9-1182839FFF31}"/>
                </a:ext>
              </a:extLst>
            </p:cNvPr>
            <p:cNvGrpSpPr/>
            <p:nvPr/>
          </p:nvGrpSpPr>
          <p:grpSpPr>
            <a:xfrm>
              <a:off x="1202354" y="1537693"/>
              <a:ext cx="3857326" cy="688697"/>
              <a:chOff x="1491914" y="1537693"/>
              <a:chExt cx="3857326" cy="688697"/>
            </a:xfrm>
          </p:grpSpPr>
          <p:sp>
            <p:nvSpPr>
              <p:cNvPr id="29" name="Rectangle: Rounded Corners 28">
                <a:extLst>
                  <a:ext uri="{FF2B5EF4-FFF2-40B4-BE49-F238E27FC236}">
                    <a16:creationId xmlns:a16="http://schemas.microsoft.com/office/drawing/2014/main" id="{04DF82E9-369A-9A9E-FB2C-52B1621C6F93}"/>
                  </a:ext>
                </a:extLst>
              </p:cNvPr>
              <p:cNvSpPr/>
              <p:nvPr/>
            </p:nvSpPr>
            <p:spPr>
              <a:xfrm>
                <a:off x="1491914" y="1537693"/>
                <a:ext cx="3857326" cy="688697"/>
              </a:xfrm>
              <a:prstGeom prst="roundRect">
                <a:avLst>
                  <a:gd name="adj" fmla="val 50000"/>
                </a:avLst>
              </a:prstGeom>
              <a:solidFill>
                <a:srgbClr val="F9FDFF"/>
              </a:solidFill>
              <a:ln w="25400" cap="flat" cmpd="sng" algn="ctr">
                <a:solidFill>
                  <a:srgbClr val="F9B234">
                    <a:lumMod val="75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609585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68442A">
                        <a:lumMod val="50000"/>
                      </a:srgbClr>
                    </a:solidFill>
                    <a:effectLst/>
                    <a:uLnTx/>
                    <a:uFillTx/>
                    <a:latin typeface="+mj-lt"/>
                    <a:ea typeface="Calibri" panose="020F0502020204030204" pitchFamily="34" charset="0"/>
                    <a:cs typeface="+mn-cs"/>
                    <a:sym typeface="Arial"/>
                  </a:rPr>
                  <a:t>Đảng Cộng sản Việt Nam</a:t>
                </a:r>
              </a:p>
            </p:txBody>
          </p:sp>
          <p:pic>
            <p:nvPicPr>
              <p:cNvPr id="30" name="Picture 29" descr="A colorful letter g on a black background&#10;&#10;Description automatically generated">
                <a:extLst>
                  <a:ext uri="{FF2B5EF4-FFF2-40B4-BE49-F238E27FC236}">
                    <a16:creationId xmlns:a16="http://schemas.microsoft.com/office/drawing/2014/main" id="{176D0416-9411-21CF-3960-502886E9D4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94323" y="1574701"/>
                <a:ext cx="614680" cy="614680"/>
              </a:xfrm>
              <a:prstGeom prst="rect">
                <a:avLst/>
              </a:prstGeom>
              <a:ln>
                <a:noFill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6939303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9B8252-899E-3BE5-9045-48807CE306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0074C2B-A697-BDCF-F09E-080896C941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V="1">
            <a:off x="8003824" y="3489250"/>
            <a:ext cx="4188177" cy="336875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DED7B5F-5EDB-BDAA-1E09-460C985D3C93}"/>
              </a:ext>
            </a:extLst>
          </p:cNvPr>
          <p:cNvSpPr txBox="1"/>
          <p:nvPr/>
        </p:nvSpPr>
        <p:spPr>
          <a:xfrm>
            <a:off x="262020" y="1866273"/>
            <a:ext cx="1166795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70">
              <a:spcBef>
                <a:spcPts val="133"/>
              </a:spcBef>
              <a:spcAft>
                <a:spcPts val="133"/>
              </a:spcAft>
              <a:buClr>
                <a:srgbClr val="000000"/>
              </a:buClr>
              <a:buFont typeface="Arial"/>
              <a:buNone/>
              <a:defRPr/>
            </a:pP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Một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số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 website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có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tài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liệu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về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các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mô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hình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sản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xuất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nông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nghiệp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 ở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nước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 ta: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522ECC3-1A0F-FDB2-823B-BC46F6DD6616}"/>
              </a:ext>
            </a:extLst>
          </p:cNvPr>
          <p:cNvGrpSpPr/>
          <p:nvPr/>
        </p:nvGrpSpPr>
        <p:grpSpPr>
          <a:xfrm>
            <a:off x="528375" y="2609836"/>
            <a:ext cx="7319599" cy="3742326"/>
            <a:chOff x="237069" y="1659677"/>
            <a:chExt cx="5489699" cy="3170779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99D6A5B8-5C9B-B86C-DDE8-6E6C6C48FF20}"/>
                </a:ext>
              </a:extLst>
            </p:cNvPr>
            <p:cNvGrpSpPr/>
            <p:nvPr/>
          </p:nvGrpSpPr>
          <p:grpSpPr>
            <a:xfrm>
              <a:off x="237069" y="1659677"/>
              <a:ext cx="5489699" cy="3170779"/>
              <a:chOff x="304802" y="1546160"/>
              <a:chExt cx="5489699" cy="3170779"/>
            </a:xfrm>
          </p:grpSpPr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id="{A7C68344-F550-E47A-4AC1-78AA5548139C}"/>
                  </a:ext>
                </a:extLst>
              </p:cNvPr>
              <p:cNvSpPr/>
              <p:nvPr/>
            </p:nvSpPr>
            <p:spPr>
              <a:xfrm>
                <a:off x="304802" y="1890508"/>
                <a:ext cx="5489699" cy="2826431"/>
              </a:xfrm>
              <a:prstGeom prst="roundRect">
                <a:avLst>
                  <a:gd name="adj" fmla="val 5427"/>
                </a:avLst>
              </a:prstGeom>
              <a:solidFill>
                <a:srgbClr val="F9FDFF"/>
              </a:solidFill>
              <a:ln w="25400" cap="flat" cmpd="sng" algn="ctr">
                <a:solidFill>
                  <a:srgbClr val="307952"/>
                </a:solidFill>
                <a:prstDash val="solid"/>
              </a:ln>
              <a:effectLst/>
            </p:spPr>
            <p:txBody>
              <a:bodyPr rtlCol="0" anchor="b"/>
              <a:lstStyle/>
              <a:p>
                <a:pPr marL="457189" marR="0" lvl="0" indent="-457189" algn="just" defTabSz="914400" eaLnBrk="1" fontAlgn="auto" latinLnBrk="0" hangingPunct="1">
                  <a:lnSpc>
                    <a:spcPct val="150000"/>
                  </a:lnSpc>
                  <a:spcBef>
                    <a:spcPts val="133"/>
                  </a:spcBef>
                  <a:spcAft>
                    <a:spcPts val="133"/>
                  </a:spcAft>
                  <a:buClr>
                    <a:srgbClr val="000000"/>
                  </a:buClr>
                  <a:buSzTx/>
                  <a:buFont typeface="Wingdings" panose="05000000000000000000" pitchFamily="2" charset="2"/>
                  <a:buChar char="ü"/>
                  <a:tabLst/>
                  <a:defRPr/>
                </a:pPr>
                <a:r>
                  <a: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+mj-lt"/>
                    <a:ea typeface="Calibri" panose="020F0502020204030204" pitchFamily="34" charset="0"/>
                    <a:cs typeface="+mn-cs"/>
                    <a:sym typeface="Arial"/>
                    <a:hlinkClick r:id="rId4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https://</a:t>
                </a:r>
                <a:r>
                  <a:rPr kumimoji="0" lang="en-US" sz="24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+mj-lt"/>
                    <a:ea typeface="Calibri" panose="020F0502020204030204" pitchFamily="34" charset="0"/>
                    <a:cs typeface="+mn-cs"/>
                    <a:sym typeface="Arial"/>
                    <a:hlinkClick r:id="rId4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nhandan.vn</a:t>
                </a:r>
                <a:r>
                  <a: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+mj-lt"/>
                    <a:ea typeface="Calibri" panose="020F0502020204030204" pitchFamily="34" charset="0"/>
                    <a:cs typeface="+mn-cs"/>
                    <a:sym typeface="Arial"/>
                    <a:hlinkClick r:id="rId4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/giai-phap-phat-trien-mo-hinh-san-xuat-nong-nghiep-theo-huong-kinh-te-tuan-hoan-post754519.html</a:t>
                </a: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+mj-lt"/>
                  <a:ea typeface="Calibri" panose="020F0502020204030204" pitchFamily="34" charset="0"/>
                  <a:cs typeface="+mn-cs"/>
                  <a:sym typeface="Arial"/>
                </a:endParaRPr>
              </a:p>
              <a:p>
                <a:pPr marL="0" marR="0" lvl="0" indent="0" algn="just" defTabSz="914400" eaLnBrk="1" fontAlgn="auto" latinLnBrk="0" hangingPunct="1">
                  <a:lnSpc>
                    <a:spcPct val="150000"/>
                  </a:lnSpc>
                  <a:spcBef>
                    <a:spcPts val="133"/>
                  </a:spcBef>
                  <a:spcAft>
                    <a:spcPts val="133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+mj-lt"/>
                  <a:ea typeface="Calibri" panose="020F0502020204030204" pitchFamily="34" charset="0"/>
                  <a:cs typeface="+mn-cs"/>
                  <a:sym typeface="Arial"/>
                </a:endParaRPr>
              </a:p>
              <a:p>
                <a:pPr marL="457189" marR="0" lvl="0" indent="-457189" algn="just" defTabSz="914400" eaLnBrk="1" fontAlgn="auto" latinLnBrk="0" hangingPunct="1">
                  <a:lnSpc>
                    <a:spcPct val="150000"/>
                  </a:lnSpc>
                  <a:spcBef>
                    <a:spcPts val="133"/>
                  </a:spcBef>
                  <a:spcAft>
                    <a:spcPts val="133"/>
                  </a:spcAft>
                  <a:buClr>
                    <a:srgbClr val="000000"/>
                  </a:buClr>
                  <a:buSzTx/>
                  <a:buFont typeface="Wingdings" panose="05000000000000000000" pitchFamily="2" charset="2"/>
                  <a:buChar char="ü"/>
                  <a:tabLst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+mj-lt"/>
                  <a:ea typeface="Calibri" panose="020F0502020204030204" pitchFamily="34" charset="0"/>
                  <a:cs typeface="+mn-cs"/>
                  <a:sym typeface="Arial"/>
                </a:endParaRPr>
              </a:p>
            </p:txBody>
          </p: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34049CF1-52E5-329C-47F6-D6EABE2CDFDB}"/>
                  </a:ext>
                </a:extLst>
              </p:cNvPr>
              <p:cNvGrpSpPr/>
              <p:nvPr/>
            </p:nvGrpSpPr>
            <p:grpSpPr>
              <a:xfrm>
                <a:off x="1439423" y="1546160"/>
                <a:ext cx="3039446" cy="688697"/>
                <a:chOff x="1728983" y="1546160"/>
                <a:chExt cx="3039446" cy="688697"/>
              </a:xfrm>
            </p:grpSpPr>
            <p:sp>
              <p:nvSpPr>
                <p:cNvPr id="23" name="Rectangle: Rounded Corners 22">
                  <a:extLst>
                    <a:ext uri="{FF2B5EF4-FFF2-40B4-BE49-F238E27FC236}">
                      <a16:creationId xmlns:a16="http://schemas.microsoft.com/office/drawing/2014/main" id="{4A4F3F07-82B3-5B3B-5B0E-949DD0F17416}"/>
                    </a:ext>
                  </a:extLst>
                </p:cNvPr>
                <p:cNvSpPr/>
                <p:nvPr/>
              </p:nvSpPr>
              <p:spPr>
                <a:xfrm>
                  <a:off x="1728983" y="1546160"/>
                  <a:ext cx="3039446" cy="688697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9FDFF"/>
                </a:solidFill>
                <a:ln w="25400" cap="flat" cmpd="sng" algn="ctr">
                  <a:solidFill>
                    <a:srgbClr val="307952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609585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0" lang="en-US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68442A">
                          <a:lumMod val="50000"/>
                        </a:srgbClr>
                      </a:solidFill>
                      <a:effectLst/>
                      <a:uLnTx/>
                      <a:uFillTx/>
                      <a:latin typeface="+mj-lt"/>
                      <a:ea typeface="Calibri" panose="020F0502020204030204" pitchFamily="34" charset="0"/>
                      <a:cs typeface="+mn-cs"/>
                      <a:sym typeface="Arial"/>
                    </a:rPr>
                    <a:t>Báo Nhân dân</a:t>
                  </a:r>
                </a:p>
              </p:txBody>
            </p:sp>
            <p:pic>
              <p:nvPicPr>
                <p:cNvPr id="31" name="Picture 30" descr="A colorful letter g on a black background&#10;&#10;Description automatically generated">
                  <a:extLst>
                    <a:ext uri="{FF2B5EF4-FFF2-40B4-BE49-F238E27FC236}">
                      <a16:creationId xmlns:a16="http://schemas.microsoft.com/office/drawing/2014/main" id="{5C355A07-AFD2-1505-6809-F66F2FB5D3B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831392" y="1583168"/>
                  <a:ext cx="614680" cy="614680"/>
                </a:xfrm>
                <a:prstGeom prst="rect">
                  <a:avLst/>
                </a:prstGeom>
                <a:ln>
                  <a:noFill/>
                </a:ln>
              </p:spPr>
            </p:pic>
          </p:grpSp>
        </p:grp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8F2D79E3-6EE5-B172-89D2-64D70917CAF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621863" y="3781558"/>
              <a:ext cx="2539099" cy="10488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04103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F4BAF0-23B0-0B74-B74D-FB7DC12D22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A1F56CF-21C0-75FD-F96B-7AFDFBDAB8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V="1">
            <a:off x="8169600" y="3622592"/>
            <a:ext cx="4022400" cy="323540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29F3071-9C6F-876F-7CEB-FDB2B9F1A078}"/>
              </a:ext>
            </a:extLst>
          </p:cNvPr>
          <p:cNvSpPr txBox="1"/>
          <p:nvPr/>
        </p:nvSpPr>
        <p:spPr>
          <a:xfrm>
            <a:off x="2993799" y="1037541"/>
            <a:ext cx="67435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70">
              <a:spcBef>
                <a:spcPts val="133"/>
              </a:spcBef>
              <a:spcAft>
                <a:spcPts val="133"/>
              </a:spcAft>
              <a:buClr>
                <a:srgbClr val="000000"/>
              </a:buClr>
              <a:buFont typeface="Arial"/>
              <a:buNone/>
              <a:defRPr/>
            </a:pPr>
            <a:r>
              <a:rPr lang="en-US" sz="2800" b="1" kern="0" dirty="0" err="1">
                <a:solidFill>
                  <a:srgbClr val="C00000"/>
                </a:solidFill>
                <a:latin typeface="+mj-lt"/>
                <a:ea typeface="Times New Roman" panose="02020603050405020304" pitchFamily="18" charset="0"/>
                <a:cs typeface="Arial"/>
                <a:sym typeface="Arial"/>
              </a:rPr>
              <a:t>Một</a:t>
            </a:r>
            <a:r>
              <a:rPr lang="en-US" sz="2800" b="1" kern="0" dirty="0">
                <a:solidFill>
                  <a:srgbClr val="C00000"/>
                </a:solidFill>
                <a:latin typeface="+mj-lt"/>
                <a:ea typeface="Times New Roman" panose="02020603050405020304" pitchFamily="18" charset="0"/>
                <a:cs typeface="Arial"/>
                <a:sym typeface="Arial"/>
              </a:rPr>
              <a:t> </a:t>
            </a:r>
            <a:r>
              <a:rPr lang="en-US" sz="2800" b="1" kern="0" dirty="0" err="1">
                <a:solidFill>
                  <a:srgbClr val="C00000"/>
                </a:solidFill>
                <a:latin typeface="+mj-lt"/>
                <a:ea typeface="Times New Roman" panose="02020603050405020304" pitchFamily="18" charset="0"/>
                <a:cs typeface="Arial"/>
                <a:sym typeface="Arial"/>
              </a:rPr>
              <a:t>số</a:t>
            </a:r>
            <a:r>
              <a:rPr lang="en-US" sz="2800" b="1" kern="0" dirty="0">
                <a:solidFill>
                  <a:srgbClr val="C00000"/>
                </a:solidFill>
                <a:latin typeface="+mj-lt"/>
                <a:ea typeface="Times New Roman" panose="02020603050405020304" pitchFamily="18" charset="0"/>
                <a:cs typeface="Arial"/>
                <a:sym typeface="Arial"/>
              </a:rPr>
              <a:t> n</a:t>
            </a:r>
            <a:r>
              <a:rPr lang="en-US" sz="2800" b="1" kern="0" dirty="0" err="1">
                <a:solidFill>
                  <a:srgbClr val="C00000"/>
                </a:solidFill>
                <a:latin typeface="+mj-lt"/>
                <a:ea typeface="Times New Roman" panose="02020603050405020304" pitchFamily="18" charset="0"/>
                <a:cs typeface="Arial"/>
                <a:sym typeface="Arial"/>
              </a:rPr>
              <a:t>guồn</a:t>
            </a:r>
            <a:r>
              <a:rPr lang="en-US" sz="2800" b="1" kern="0" dirty="0">
                <a:solidFill>
                  <a:srgbClr val="C00000"/>
                </a:solidFill>
                <a:latin typeface="+mj-lt"/>
                <a:ea typeface="Times New Roman" panose="02020603050405020304" pitchFamily="18" charset="0"/>
                <a:cs typeface="Arial"/>
                <a:sym typeface="Arial"/>
              </a:rPr>
              <a:t> </a:t>
            </a:r>
            <a:r>
              <a:rPr lang="en-US" sz="2800" b="1" kern="0" dirty="0" err="1">
                <a:solidFill>
                  <a:srgbClr val="C00000"/>
                </a:solidFill>
                <a:latin typeface="+mj-lt"/>
                <a:ea typeface="Times New Roman" panose="02020603050405020304" pitchFamily="18" charset="0"/>
                <a:cs typeface="Arial"/>
                <a:sym typeface="Arial"/>
              </a:rPr>
              <a:t>tư</a:t>
            </a:r>
            <a:r>
              <a:rPr lang="en-US" sz="2800" b="1" kern="0" dirty="0">
                <a:solidFill>
                  <a:srgbClr val="C00000"/>
                </a:solidFill>
                <a:latin typeface="+mj-lt"/>
                <a:ea typeface="Times New Roman" panose="02020603050405020304" pitchFamily="18" charset="0"/>
                <a:cs typeface="Arial"/>
                <a:sym typeface="Arial"/>
              </a:rPr>
              <a:t> </a:t>
            </a:r>
            <a:r>
              <a:rPr lang="en-US" sz="2800" b="1" kern="0" dirty="0" err="1">
                <a:solidFill>
                  <a:srgbClr val="C00000"/>
                </a:solidFill>
                <a:latin typeface="+mj-lt"/>
                <a:ea typeface="Times New Roman" panose="02020603050405020304" pitchFamily="18" charset="0"/>
                <a:cs typeface="Arial"/>
                <a:sym typeface="Arial"/>
              </a:rPr>
              <a:t>liệu</a:t>
            </a:r>
            <a:r>
              <a:rPr lang="en-US" sz="2800" b="1" kern="0" dirty="0">
                <a:solidFill>
                  <a:srgbClr val="C00000"/>
                </a:solidFill>
                <a:latin typeface="+mj-lt"/>
                <a:ea typeface="Times New Roman" panose="02020603050405020304" pitchFamily="18" charset="0"/>
                <a:cs typeface="Arial"/>
                <a:sym typeface="Arial"/>
              </a:rPr>
              <a:t> </a:t>
            </a:r>
            <a:r>
              <a:rPr lang="en-US" sz="2800" b="1" kern="0" dirty="0" err="1">
                <a:solidFill>
                  <a:srgbClr val="C00000"/>
                </a:solidFill>
                <a:latin typeface="+mj-lt"/>
                <a:ea typeface="Times New Roman" panose="02020603050405020304" pitchFamily="18" charset="0"/>
                <a:cs typeface="Arial"/>
                <a:sym typeface="Arial"/>
              </a:rPr>
              <a:t>khác</a:t>
            </a:r>
            <a:endParaRPr lang="en-US" sz="2800" kern="0" dirty="0">
              <a:solidFill>
                <a:srgbClr val="C00000"/>
              </a:solidFill>
              <a:latin typeface="+mj-lt"/>
              <a:ea typeface="Times New Roman" panose="02020603050405020304" pitchFamily="18" charset="0"/>
              <a:cs typeface="Arial"/>
              <a:sym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1A4310-A800-F2EA-2442-922A7DEAD6CF}"/>
              </a:ext>
            </a:extLst>
          </p:cNvPr>
          <p:cNvSpPr/>
          <p:nvPr/>
        </p:nvSpPr>
        <p:spPr>
          <a:xfrm>
            <a:off x="296706" y="1863356"/>
            <a:ext cx="7804800" cy="45740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189" indent="-457189" algn="just" defTabSz="1219170">
              <a:lnSpc>
                <a:spcPct val="150000"/>
              </a:lnSpc>
              <a:spcBef>
                <a:spcPts val="133"/>
              </a:spcBef>
              <a:spcAft>
                <a:spcPts val="133"/>
              </a:spcAft>
              <a:buClr>
                <a:srgbClr val="000000"/>
              </a:buClr>
              <a:buFontTx/>
              <a:buChar char="-"/>
              <a:defRPr/>
            </a:pP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Mạng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 internet: </a:t>
            </a:r>
          </a:p>
          <a:p>
            <a:pPr marL="457189" indent="-457189" algn="just" defTabSz="1219170">
              <a:lnSpc>
                <a:spcPct val="150000"/>
              </a:lnSpc>
              <a:spcBef>
                <a:spcPts val="133"/>
              </a:spcBef>
              <a:spcAft>
                <a:spcPts val="133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Cổng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thông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 tin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điện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tử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các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Bộ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Nông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nghiệp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và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Phát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triển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nông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thôn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: </a:t>
            </a:r>
            <a:r>
              <a:rPr lang="en-US" sz="2400" kern="0" dirty="0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https://mard.gov.vn/</a:t>
            </a:r>
            <a:r>
              <a:rPr lang="en-US" sz="2400" kern="0" dirty="0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 </a:t>
            </a:r>
          </a:p>
          <a:p>
            <a:pPr marL="380990" indent="-380990" algn="just" defTabSz="1219170">
              <a:lnSpc>
                <a:spcPct val="150000"/>
              </a:lnSpc>
              <a:spcBef>
                <a:spcPts val="133"/>
              </a:spcBef>
              <a:spcAft>
                <a:spcPts val="133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Tổng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cục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Thống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kê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công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bố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tại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địa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chỉ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400" kern="0" dirty="0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</a:t>
            </a:r>
            <a:r>
              <a:rPr lang="en-US" sz="2400" kern="0" dirty="0" err="1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www.gso.gov.vn</a:t>
            </a:r>
            <a:r>
              <a:rPr lang="en-US" sz="2400" kern="0" dirty="0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  </a:t>
            </a:r>
          </a:p>
          <a:p>
            <a:pPr marL="380990" indent="-380990" algn="just" defTabSz="1219170">
              <a:lnSpc>
                <a:spcPct val="150000"/>
              </a:lnSpc>
              <a:spcBef>
                <a:spcPts val="133"/>
              </a:spcBef>
              <a:spcAft>
                <a:spcPts val="133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Các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 website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của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tỉnh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thành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phố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.</a:t>
            </a:r>
          </a:p>
          <a:p>
            <a:pPr marL="457189" indent="-457189" algn="just" defTabSz="1219170">
              <a:lnSpc>
                <a:spcPct val="150000"/>
              </a:lnSpc>
              <a:spcBef>
                <a:spcPts val="133"/>
              </a:spcBef>
              <a:spcAft>
                <a:spcPts val="133"/>
              </a:spcAft>
              <a:buClr>
                <a:srgbClr val="000000"/>
              </a:buClr>
              <a:buFontTx/>
              <a:buChar char="-"/>
              <a:defRPr/>
            </a:pP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Sách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,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báo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,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tạp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chí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,...</a:t>
            </a:r>
          </a:p>
          <a:p>
            <a:pPr marL="457189" indent="-457189" algn="just" defTabSz="1219170">
              <a:lnSpc>
                <a:spcPct val="150000"/>
              </a:lnSpc>
              <a:spcBef>
                <a:spcPts val="133"/>
              </a:spcBef>
              <a:spcAft>
                <a:spcPts val="133"/>
              </a:spcAft>
              <a:buClr>
                <a:srgbClr val="000000"/>
              </a:buClr>
              <a:buFontTx/>
              <a:buChar char="-"/>
              <a:defRPr/>
            </a:pP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Các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tư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liệu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GV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cung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cấp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/>
                <a:sym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76967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4414F62-331D-1373-D761-38EDEF78BD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1BA38CD-7587-5E58-EDDA-DB61E97EB6BF}"/>
              </a:ext>
            </a:extLst>
          </p:cNvPr>
          <p:cNvSpPr txBox="1"/>
          <p:nvPr/>
        </p:nvSpPr>
        <p:spPr>
          <a:xfrm>
            <a:off x="4290357" y="1048150"/>
            <a:ext cx="361128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70">
              <a:spcBef>
                <a:spcPts val="133"/>
              </a:spcBef>
              <a:spcAft>
                <a:spcPts val="133"/>
              </a:spcAft>
              <a:buClr>
                <a:srgbClr val="000000"/>
              </a:buClr>
              <a:buFont typeface="Arial"/>
              <a:buNone/>
              <a:defRPr/>
            </a:pPr>
            <a:r>
              <a:rPr lang="en-US" sz="2800" b="1" kern="0" dirty="0">
                <a:solidFill>
                  <a:srgbClr val="C00000"/>
                </a:solidFill>
                <a:latin typeface="+mj-lt"/>
                <a:ea typeface="Times New Roman" panose="02020603050405020304" pitchFamily="18" charset="0"/>
                <a:cs typeface="Arial"/>
                <a:sym typeface="Arial"/>
              </a:rPr>
              <a:t>3. </a:t>
            </a:r>
            <a:r>
              <a:rPr lang="en-US" sz="2800" b="1" kern="0" dirty="0" err="1">
                <a:solidFill>
                  <a:srgbClr val="C00000"/>
                </a:solidFill>
                <a:latin typeface="+mj-lt"/>
                <a:ea typeface="Times New Roman" panose="02020603050405020304" pitchFamily="18" charset="0"/>
                <a:cs typeface="Arial"/>
                <a:sym typeface="Arial"/>
              </a:rPr>
              <a:t>Viết</a:t>
            </a:r>
            <a:r>
              <a:rPr lang="en-US" sz="2800" b="1" kern="0" dirty="0">
                <a:solidFill>
                  <a:srgbClr val="C00000"/>
                </a:solidFill>
                <a:latin typeface="+mj-lt"/>
                <a:ea typeface="Times New Roman" panose="02020603050405020304" pitchFamily="18" charset="0"/>
                <a:cs typeface="Arial"/>
                <a:sym typeface="Arial"/>
              </a:rPr>
              <a:t> </a:t>
            </a:r>
            <a:r>
              <a:rPr lang="en-US" sz="2800" b="1" kern="0" dirty="0" err="1">
                <a:solidFill>
                  <a:srgbClr val="C00000"/>
                </a:solidFill>
                <a:latin typeface="+mj-lt"/>
                <a:ea typeface="Times New Roman" panose="02020603050405020304" pitchFamily="18" charset="0"/>
                <a:cs typeface="Arial"/>
                <a:sym typeface="Arial"/>
              </a:rPr>
              <a:t>báo</a:t>
            </a:r>
            <a:r>
              <a:rPr lang="en-US" sz="2800" b="1" kern="0" dirty="0">
                <a:solidFill>
                  <a:srgbClr val="C00000"/>
                </a:solidFill>
                <a:latin typeface="+mj-lt"/>
                <a:ea typeface="Times New Roman" panose="02020603050405020304" pitchFamily="18" charset="0"/>
                <a:cs typeface="Arial"/>
                <a:sym typeface="Arial"/>
              </a:rPr>
              <a:t> </a:t>
            </a:r>
            <a:r>
              <a:rPr lang="en-US" sz="2800" b="1" kern="0" dirty="0" err="1">
                <a:solidFill>
                  <a:srgbClr val="C00000"/>
                </a:solidFill>
                <a:latin typeface="+mj-lt"/>
                <a:ea typeface="Times New Roman" panose="02020603050405020304" pitchFamily="18" charset="0"/>
                <a:cs typeface="Arial"/>
                <a:sym typeface="Arial"/>
              </a:rPr>
              <a:t>cáo</a:t>
            </a:r>
            <a:endParaRPr lang="en-US" sz="2800" kern="0" dirty="0">
              <a:solidFill>
                <a:srgbClr val="C00000"/>
              </a:solidFill>
              <a:latin typeface="+mj-lt"/>
              <a:ea typeface="Times New Roman" panose="02020603050405020304" pitchFamily="18" charset="0"/>
              <a:cs typeface="Arial"/>
              <a:sym typeface="Arial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65ED08F-8958-6E0C-2A79-3181E81AF1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1053036"/>
              </p:ext>
            </p:extLst>
          </p:nvPr>
        </p:nvGraphicFramePr>
        <p:xfrm>
          <a:off x="848750" y="2449367"/>
          <a:ext cx="10494500" cy="4121232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50800" dist="88900" dir="2580000" algn="tl" rotWithShape="0">
                    <a:prstClr val="black">
                      <a:alpha val="29000"/>
                    </a:prstClr>
                  </a:outerShdw>
                </a:effectLst>
              </a:tblPr>
              <a:tblGrid>
                <a:gridCol w="10494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212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vi-VN" sz="2400" b="1" dirty="0">
                          <a:solidFill>
                            <a:schemeClr val="tx2">
                              <a:lumMod val="25000"/>
                            </a:schemeClr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MÔ HÌNH SẢN XUẤT NÔNG NGHIỆP CÓ HIỆU QUẢ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i="0" dirty="0" err="1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Nhóm</a:t>
                      </a:r>
                      <a:r>
                        <a:rPr lang="vi-VN" sz="2400" i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:</a:t>
                      </a:r>
                      <a:r>
                        <a:rPr lang="en-US" sz="2400" i="0" baseline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…………………</a:t>
                      </a:r>
                      <a:endParaRPr lang="en-US" sz="2400" i="0" dirty="0">
                        <a:solidFill>
                          <a:srgbClr val="000000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vi-VN" sz="2400" b="0" i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1. Giới thiệu khái quát về mô hình sản xuất</a:t>
                      </a:r>
                      <a:r>
                        <a:rPr lang="en-US" sz="2400" b="0" i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:…..</a:t>
                      </a:r>
                      <a:r>
                        <a:rPr lang="vi-VN" sz="2400" b="0" i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………………</a:t>
                      </a:r>
                      <a:r>
                        <a:rPr lang="en-US" sz="2400" b="0" i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………</a:t>
                      </a:r>
                      <a:endParaRPr lang="vi-VN" sz="2400" b="0" i="0" dirty="0">
                        <a:solidFill>
                          <a:srgbClr val="000000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vi-VN" sz="2400" b="0" i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2. Nội dung chính</a:t>
                      </a:r>
                      <a:r>
                        <a:rPr lang="en-US" sz="2400" b="0" i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:</a:t>
                      </a:r>
                      <a:endParaRPr lang="vi-VN" sz="2400" b="0" i="0" dirty="0">
                        <a:solidFill>
                          <a:srgbClr val="000000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vi-VN" sz="2400" b="0" i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a) Ưu điểm của mô hình nông nghiệp</a:t>
                      </a:r>
                      <a:r>
                        <a:rPr lang="en-US" sz="2400" b="0" i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: ………………………….........</a:t>
                      </a:r>
                      <a:endParaRPr lang="vi-VN" sz="2400" b="0" i="0" dirty="0">
                        <a:solidFill>
                          <a:srgbClr val="000000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vi-VN" sz="2400" b="0" i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b) Ứng dụng công nghệ sản xuất trong mô hình</a:t>
                      </a:r>
                      <a:r>
                        <a:rPr lang="en-US" sz="2400" b="0" i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: ………………........</a:t>
                      </a:r>
                      <a:endParaRPr lang="vi-VN" sz="2400" b="0" i="0" dirty="0">
                        <a:solidFill>
                          <a:srgbClr val="000000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vi-VN" sz="2400" b="0" i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c) Ý nghĩa của phát triển mô hình</a:t>
                      </a:r>
                      <a:r>
                        <a:rPr lang="en-US" sz="2400" b="0" i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: …………………………………......</a:t>
                      </a:r>
                      <a:endParaRPr lang="vi-VN" sz="2400" b="0" i="0" dirty="0">
                        <a:solidFill>
                          <a:srgbClr val="000000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7213" marR="77213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B234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C2471AA0-FA4B-E412-3F9E-C6FADB86A64D}"/>
              </a:ext>
            </a:extLst>
          </p:cNvPr>
          <p:cNvGrpSpPr/>
          <p:nvPr/>
        </p:nvGrpSpPr>
        <p:grpSpPr>
          <a:xfrm>
            <a:off x="663119" y="1674753"/>
            <a:ext cx="11350540" cy="708525"/>
            <a:chOff x="230718" y="156170"/>
            <a:chExt cx="8512905" cy="53139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21B4D3A-3CE0-9680-C506-6122FB41473C}"/>
                </a:ext>
              </a:extLst>
            </p:cNvPr>
            <p:cNvSpPr/>
            <p:nvPr/>
          </p:nvSpPr>
          <p:spPr>
            <a:xfrm>
              <a:off x="669227" y="156170"/>
              <a:ext cx="8074396" cy="425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defTabSz="1219170">
                <a:lnSpc>
                  <a:spcPct val="150000"/>
                </a:lnSpc>
                <a:buClr>
                  <a:srgbClr val="000000"/>
                </a:buClr>
                <a:buFont typeface="Arial"/>
                <a:buNone/>
                <a:defRPr/>
              </a:pPr>
              <a:r>
                <a:rPr lang="en-US" sz="2400" kern="0" dirty="0" err="1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Chọn</a:t>
              </a:r>
              <a:r>
                <a:rPr lang="en-US" sz="2400" kern="0" dirty="0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 </a:t>
              </a:r>
              <a:r>
                <a:rPr lang="en-US" sz="2400" kern="0" dirty="0" err="1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lọc</a:t>
              </a:r>
              <a:r>
                <a:rPr lang="en-US" sz="2400" kern="0" dirty="0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 </a:t>
              </a:r>
              <a:r>
                <a:rPr lang="en-US" sz="2400" kern="0" dirty="0" err="1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các</a:t>
              </a:r>
              <a:r>
                <a:rPr lang="en-US" sz="2400" kern="0" dirty="0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 </a:t>
              </a:r>
              <a:r>
                <a:rPr lang="en-US" sz="2400" kern="0" dirty="0" err="1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thông</a:t>
              </a:r>
              <a:r>
                <a:rPr lang="en-US" sz="2400" kern="0" dirty="0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 tin </a:t>
              </a:r>
              <a:r>
                <a:rPr lang="en-US" sz="2400" kern="0" dirty="0" err="1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liên</a:t>
              </a:r>
              <a:r>
                <a:rPr lang="en-US" sz="2400" kern="0" dirty="0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 </a:t>
              </a:r>
              <a:r>
                <a:rPr lang="en-US" sz="2400" kern="0" dirty="0" err="1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quan</a:t>
              </a:r>
              <a:r>
                <a:rPr lang="en-US" sz="2400" kern="0" dirty="0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 </a:t>
              </a:r>
              <a:r>
                <a:rPr lang="en-US" sz="2400" kern="0" dirty="0" err="1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đến</a:t>
              </a:r>
              <a:r>
                <a:rPr lang="en-US" sz="2400" kern="0" dirty="0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 </a:t>
              </a:r>
              <a:r>
                <a:rPr lang="en-US" sz="2400" kern="0" dirty="0" err="1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nội</a:t>
              </a:r>
              <a:r>
                <a:rPr lang="en-US" sz="2400" kern="0" dirty="0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 dung </a:t>
              </a:r>
              <a:r>
                <a:rPr lang="en-US" sz="2400" kern="0" dirty="0" err="1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báo</a:t>
              </a:r>
              <a:r>
                <a:rPr lang="en-US" sz="2400" kern="0" dirty="0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 </a:t>
              </a:r>
              <a:r>
                <a:rPr lang="en-US" sz="2400" kern="0" dirty="0" err="1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cáo</a:t>
              </a:r>
              <a:r>
                <a:rPr lang="en-US" sz="2400" kern="0" dirty="0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 </a:t>
              </a:r>
              <a:r>
                <a:rPr lang="en-US" sz="2400" kern="0" dirty="0" err="1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theo</a:t>
              </a:r>
              <a:r>
                <a:rPr lang="en-US" sz="2400" kern="0" dirty="0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 </a:t>
              </a:r>
              <a:r>
                <a:rPr lang="en-US" sz="2400" kern="0" dirty="0" err="1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mẫu</a:t>
              </a:r>
              <a:r>
                <a:rPr lang="en-US" sz="2400" kern="0" dirty="0">
                  <a:solidFill>
                    <a:srgbClr val="000000"/>
                  </a:solidFill>
                  <a:latin typeface="+mj-lt"/>
                  <a:cs typeface="Arial"/>
                  <a:sym typeface="Arial"/>
                </a:rPr>
                <a:t>:</a:t>
              </a:r>
            </a:p>
          </p:txBody>
        </p:sp>
        <p:pic>
          <p:nvPicPr>
            <p:cNvPr id="6" name="Picture 10" descr="https://lh5.googleusercontent.com/hl1BGups3EED96ATAnaMaM26PJ6ckBurR5VDQJ_y7eQIyq_avgEqDkIKTUniEtiiSlLCmypghKZc8L5pHod5nYOq2GuOwm2tcugYF5GcRcLTtdRRgYWXgWUf5LvFPWyacO910Egd1ktsFinbpWKigA=s2048">
              <a:extLst>
                <a:ext uri="{FF2B5EF4-FFF2-40B4-BE49-F238E27FC236}">
                  <a16:creationId xmlns:a16="http://schemas.microsoft.com/office/drawing/2014/main" id="{419C9DF7-3A6A-B4E9-442C-BEE441EDD0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794016">
              <a:off x="230718" y="209386"/>
              <a:ext cx="514454" cy="4781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53359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0C55F623-9994-23D0-D02E-9A7AA8CBB0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2" y="3142163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5124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51C34C23-10B8-00CC-16F8-FF6959F73F40}"/>
              </a:ext>
            </a:extLst>
          </p:cNvPr>
          <p:cNvSpPr txBox="1"/>
          <p:nvPr/>
        </p:nvSpPr>
        <p:spPr>
          <a:xfrm>
            <a:off x="1770378" y="812326"/>
            <a:ext cx="8651245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70">
              <a:lnSpc>
                <a:spcPct val="150000"/>
              </a:lnSpc>
              <a:defRPr/>
            </a:pPr>
            <a:r>
              <a:rPr lang="vi-VN" sz="2400" b="1" dirty="0">
                <a:latin typeface="+mj-lt"/>
              </a:rPr>
              <a:t>Câu 1: Ở các nước phát triển</a:t>
            </a:r>
            <a:r>
              <a:rPr lang="en-US" sz="2400" b="1" dirty="0">
                <a:latin typeface="+mj-lt"/>
              </a:rPr>
              <a:t>,</a:t>
            </a:r>
            <a:r>
              <a:rPr lang="vi-VN" sz="2400" b="1" dirty="0">
                <a:latin typeface="+mj-lt"/>
              </a:rPr>
              <a:t> phần lớn nông phẩm cung cấp cho xã hội được sản xuất ở đâu?</a:t>
            </a:r>
            <a:endParaRPr lang="en-US" sz="2400" b="1" dirty="0">
              <a:latin typeface="+mj-lt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06C66C95-3F2C-447A-E6FF-FBB9B9E5CCD3}"/>
              </a:ext>
            </a:extLst>
          </p:cNvPr>
          <p:cNvSpPr/>
          <p:nvPr/>
        </p:nvSpPr>
        <p:spPr>
          <a:xfrm>
            <a:off x="986973" y="2409371"/>
            <a:ext cx="4804228" cy="1596572"/>
          </a:xfrm>
          <a:prstGeom prst="roundRect">
            <a:avLst>
              <a:gd name="adj" fmla="val 939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vi-VN" sz="2400">
                <a:solidFill>
                  <a:srgbClr val="191919"/>
                </a:solidFill>
                <a:latin typeface="+mj-lt"/>
                <a:ea typeface="Calibri" panose="020F0502020204030204" pitchFamily="34" charset="0"/>
              </a:rPr>
              <a:t>A. Trang trại.</a:t>
            </a:r>
            <a:endParaRPr lang="en-US" sz="2400">
              <a:solidFill>
                <a:srgbClr val="191919"/>
              </a:solidFill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A373E926-D022-7348-9894-F607831EFC68}"/>
              </a:ext>
            </a:extLst>
          </p:cNvPr>
          <p:cNvSpPr/>
          <p:nvPr/>
        </p:nvSpPr>
        <p:spPr>
          <a:xfrm>
            <a:off x="986971" y="4324771"/>
            <a:ext cx="4804228" cy="1596572"/>
          </a:xfrm>
          <a:prstGeom prst="roundRect">
            <a:avLst>
              <a:gd name="adj" fmla="val 939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vi-VN" sz="2400">
                <a:solidFill>
                  <a:srgbClr val="191919"/>
                </a:solidFill>
                <a:latin typeface="+mj-lt"/>
                <a:ea typeface="Calibri" panose="020F0502020204030204" pitchFamily="34" charset="0"/>
              </a:rPr>
              <a:t>B. </a:t>
            </a:r>
            <a:r>
              <a:rPr lang="en-US" sz="2400">
                <a:solidFill>
                  <a:srgbClr val="191919"/>
                </a:solidFill>
                <a:latin typeface="+mj-lt"/>
                <a:ea typeface="Calibri" panose="020F0502020204030204" pitchFamily="34" charset="0"/>
              </a:rPr>
              <a:t>H</a:t>
            </a:r>
            <a:r>
              <a:rPr lang="vi-VN" sz="2400">
                <a:solidFill>
                  <a:srgbClr val="191919"/>
                </a:solidFill>
                <a:latin typeface="+mj-lt"/>
                <a:ea typeface="Calibri" panose="020F0502020204030204" pitchFamily="34" charset="0"/>
              </a:rPr>
              <a:t>ộ gia đình.</a:t>
            </a:r>
            <a:endParaRPr lang="en-US" sz="2400">
              <a:solidFill>
                <a:srgbClr val="191919"/>
              </a:solidFill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29F4C069-1C94-DC66-5B44-F3642C7C084B}"/>
              </a:ext>
            </a:extLst>
          </p:cNvPr>
          <p:cNvSpPr/>
          <p:nvPr/>
        </p:nvSpPr>
        <p:spPr>
          <a:xfrm>
            <a:off x="6400801" y="2409370"/>
            <a:ext cx="4804228" cy="1596572"/>
          </a:xfrm>
          <a:prstGeom prst="roundRect">
            <a:avLst>
              <a:gd name="adj" fmla="val 939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vi-VN" sz="2400">
                <a:solidFill>
                  <a:srgbClr val="191919"/>
                </a:solidFill>
                <a:latin typeface="+mj-lt"/>
                <a:ea typeface="Calibri" panose="020F0502020204030204" pitchFamily="34" charset="0"/>
              </a:rPr>
              <a:t>C. </a:t>
            </a:r>
            <a:r>
              <a:rPr lang="en-US" sz="2400">
                <a:solidFill>
                  <a:srgbClr val="191919"/>
                </a:solidFill>
                <a:latin typeface="+mj-lt"/>
                <a:ea typeface="Calibri" panose="020F0502020204030204" pitchFamily="34" charset="0"/>
              </a:rPr>
              <a:t>Vùng nông nghiệp</a:t>
            </a:r>
            <a:endParaRPr lang="en-US" sz="2400">
              <a:solidFill>
                <a:srgbClr val="191919"/>
              </a:solidFill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824F21FE-32BB-E249-2464-C4D6757E334F}"/>
              </a:ext>
            </a:extLst>
          </p:cNvPr>
          <p:cNvSpPr/>
          <p:nvPr/>
        </p:nvSpPr>
        <p:spPr>
          <a:xfrm>
            <a:off x="6400799" y="4324771"/>
            <a:ext cx="4804228" cy="1596572"/>
          </a:xfrm>
          <a:prstGeom prst="roundRect">
            <a:avLst>
              <a:gd name="adj" fmla="val 939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vi-VN" sz="2400">
                <a:solidFill>
                  <a:srgbClr val="191919"/>
                </a:solidFill>
                <a:latin typeface="+mj-lt"/>
                <a:ea typeface="Calibri" panose="020F0502020204030204" pitchFamily="34" charset="0"/>
              </a:rPr>
              <a:t>D. </a:t>
            </a:r>
            <a:r>
              <a:rPr lang="en-US" sz="2400">
                <a:solidFill>
                  <a:srgbClr val="191919"/>
                </a:solidFill>
                <a:latin typeface="+mj-lt"/>
                <a:ea typeface="Calibri" panose="020F0502020204030204" pitchFamily="34" charset="0"/>
              </a:rPr>
              <a:t>Nhà máy chế biến.</a:t>
            </a:r>
            <a:endParaRPr lang="en-US" sz="2400">
              <a:solidFill>
                <a:srgbClr val="191919"/>
              </a:solidFill>
              <a:latin typeface="+mj-lt"/>
              <a:ea typeface="Times New Roman" panose="02020603050405020304" pitchFamily="18" charset="0"/>
            </a:endParaRPr>
          </a:p>
        </p:txBody>
      </p:sp>
      <p:pic>
        <p:nvPicPr>
          <p:cNvPr id="3" name="Picture 2" descr="A logo of a book and a computer&#10;&#10;Description automatically generated">
            <a:extLst>
              <a:ext uri="{FF2B5EF4-FFF2-40B4-BE49-F238E27FC236}">
                <a16:creationId xmlns:a16="http://schemas.microsoft.com/office/drawing/2014/main" id="{770CAA07-EC95-EE16-A2FA-19D44F9047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84583" cy="986377"/>
          </a:xfrm>
          <a:prstGeom prst="rect">
            <a:avLst/>
          </a:prstGeom>
        </p:spPr>
      </p:pic>
      <p:pic>
        <p:nvPicPr>
          <p:cNvPr id="4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E75EC23F-D25A-AF60-A0D8-E9FFDA0DAE1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321898" y="1689697"/>
            <a:ext cx="244475" cy="2444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172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7" grpId="0"/>
      <p:bldP spid="18" grpId="0" animBg="1"/>
      <p:bldP spid="25" grpId="0" animBg="1"/>
      <p:bldP spid="26" grpId="0" animBg="1"/>
      <p:bldP spid="2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2741BC5-BA03-E2D4-B07B-C16A334B7B33}"/>
              </a:ext>
            </a:extLst>
          </p:cNvPr>
          <p:cNvSpPr txBox="1"/>
          <p:nvPr/>
        </p:nvSpPr>
        <p:spPr>
          <a:xfrm>
            <a:off x="1525269" y="1205599"/>
            <a:ext cx="9141463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70">
              <a:lnSpc>
                <a:spcPct val="150000"/>
              </a:lnSpc>
              <a:defRPr/>
            </a:pPr>
            <a:r>
              <a:rPr lang="vi-VN" sz="2400" b="1">
                <a:latin typeface="+mj-lt"/>
              </a:rPr>
              <a:t>Câu </a:t>
            </a:r>
            <a:r>
              <a:rPr lang="en-US" sz="2400" b="1">
                <a:latin typeface="+mj-lt"/>
              </a:rPr>
              <a:t>2</a:t>
            </a:r>
            <a:r>
              <a:rPr lang="vi-VN" sz="2400" b="1">
                <a:latin typeface="+mj-lt"/>
              </a:rPr>
              <a:t>: Mô hình chăn nuôi tuần hoàn mang lại lợi ích gì?</a:t>
            </a:r>
            <a:endParaRPr lang="en-US" sz="2400" b="1">
              <a:latin typeface="+mj-lt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E63913A-E336-20AD-96A9-E0C585391FB4}"/>
              </a:ext>
            </a:extLst>
          </p:cNvPr>
          <p:cNvSpPr/>
          <p:nvPr/>
        </p:nvSpPr>
        <p:spPr>
          <a:xfrm>
            <a:off x="986973" y="2409371"/>
            <a:ext cx="4804228" cy="1596572"/>
          </a:xfrm>
          <a:prstGeom prst="roundRect">
            <a:avLst>
              <a:gd name="adj" fmla="val 939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ctr" defTabSz="1219170">
              <a:lnSpc>
                <a:spcPct val="150000"/>
              </a:lnSpc>
              <a:buAutoNum type="alphaUcPeriod"/>
              <a:defRPr/>
            </a:pPr>
            <a:r>
              <a:rPr lang="vi-VN" sz="2400" dirty="0">
                <a:solidFill>
                  <a:srgbClr val="191919"/>
                </a:solidFill>
                <a:latin typeface="+mj-lt"/>
                <a:ea typeface="Calibri" panose="020F0502020204030204" pitchFamily="34" charset="0"/>
              </a:rPr>
              <a:t>Tăng nguy cơ lãng phí </a:t>
            </a:r>
            <a:endParaRPr lang="en-US" sz="2400" dirty="0">
              <a:solidFill>
                <a:srgbClr val="191919"/>
              </a:solidFill>
              <a:latin typeface="+mj-lt"/>
              <a:ea typeface="Calibri" panose="020F0502020204030204" pitchFamily="34" charset="0"/>
            </a:endParaRPr>
          </a:p>
          <a:p>
            <a:pPr algn="ctr" defTabSz="1219170">
              <a:lnSpc>
                <a:spcPct val="150000"/>
              </a:lnSpc>
              <a:defRPr/>
            </a:pPr>
            <a:r>
              <a:rPr lang="vi-VN" sz="2400" dirty="0">
                <a:solidFill>
                  <a:srgbClr val="191919"/>
                </a:solidFill>
                <a:latin typeface="+mj-lt"/>
                <a:ea typeface="Calibri" panose="020F0502020204030204" pitchFamily="34" charset="0"/>
              </a:rPr>
              <a:t>tài nguyên.</a:t>
            </a:r>
            <a:endParaRPr lang="en-US" sz="2400" dirty="0">
              <a:solidFill>
                <a:srgbClr val="191919"/>
              </a:solidFill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FE42641-CAA6-FD8E-408C-3EADD2403687}"/>
              </a:ext>
            </a:extLst>
          </p:cNvPr>
          <p:cNvSpPr/>
          <p:nvPr/>
        </p:nvSpPr>
        <p:spPr>
          <a:xfrm>
            <a:off x="986971" y="4324771"/>
            <a:ext cx="4804228" cy="1596572"/>
          </a:xfrm>
          <a:prstGeom prst="roundRect">
            <a:avLst>
              <a:gd name="adj" fmla="val 939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lnSpc>
                <a:spcPct val="150000"/>
              </a:lnSpc>
              <a:defRPr/>
            </a:pPr>
            <a:r>
              <a:rPr lang="vi-VN" sz="2400">
                <a:solidFill>
                  <a:srgbClr val="191919"/>
                </a:solidFill>
                <a:latin typeface="+mj-lt"/>
                <a:ea typeface="Calibri" panose="020F0502020204030204" pitchFamily="34" charset="0"/>
              </a:rPr>
              <a:t>B. Gây áp lực lên môi trường, ô nhiễm không khí.</a:t>
            </a:r>
            <a:endParaRPr lang="en-US" sz="2400">
              <a:solidFill>
                <a:srgbClr val="191919"/>
              </a:solidFill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224F23F-3C9C-D8AC-565A-472BBCF56E07}"/>
              </a:ext>
            </a:extLst>
          </p:cNvPr>
          <p:cNvSpPr/>
          <p:nvPr/>
        </p:nvSpPr>
        <p:spPr>
          <a:xfrm>
            <a:off x="6400801" y="2409370"/>
            <a:ext cx="4804228" cy="1596572"/>
          </a:xfrm>
          <a:prstGeom prst="roundRect">
            <a:avLst>
              <a:gd name="adj" fmla="val 939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lnSpc>
                <a:spcPct val="150000"/>
              </a:lnSpc>
              <a:defRPr/>
            </a:pPr>
            <a:r>
              <a:rPr lang="vi-VN" sz="2400">
                <a:solidFill>
                  <a:srgbClr val="191919"/>
                </a:solidFill>
                <a:latin typeface="+mj-lt"/>
                <a:ea typeface="Calibri" panose="020F0502020204030204" pitchFamily="34" charset="0"/>
              </a:rPr>
              <a:t>C. Giảm hiệu suất kinh tế của hệ thống chăn nuôi.</a:t>
            </a:r>
            <a:endParaRPr lang="en-US" sz="2400">
              <a:solidFill>
                <a:srgbClr val="191919"/>
              </a:solidFill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BFAA853-1748-B557-7C5B-643EBE41F970}"/>
              </a:ext>
            </a:extLst>
          </p:cNvPr>
          <p:cNvSpPr/>
          <p:nvPr/>
        </p:nvSpPr>
        <p:spPr>
          <a:xfrm>
            <a:off x="6400799" y="4324771"/>
            <a:ext cx="4804228" cy="1596572"/>
          </a:xfrm>
          <a:prstGeom prst="roundRect">
            <a:avLst>
              <a:gd name="adj" fmla="val 939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lnSpc>
                <a:spcPct val="150000"/>
              </a:lnSpc>
              <a:defRPr/>
            </a:pPr>
            <a:r>
              <a:rPr lang="vi-VN" sz="2400">
                <a:solidFill>
                  <a:srgbClr val="191919"/>
                </a:solidFill>
                <a:latin typeface="+mj-lt"/>
                <a:ea typeface="Calibri" panose="020F0502020204030204" pitchFamily="34" charset="0"/>
              </a:rPr>
              <a:t>D. Tạo điều kiện thuận lợi để phát triển chăn nuôi.</a:t>
            </a:r>
            <a:endParaRPr lang="en-US" sz="2400">
              <a:solidFill>
                <a:srgbClr val="191919"/>
              </a:solidFill>
              <a:latin typeface="+mj-lt"/>
              <a:ea typeface="Times New Roman" panose="02020603050405020304" pitchFamily="18" charset="0"/>
            </a:endParaRPr>
          </a:p>
        </p:txBody>
      </p:sp>
      <p:pic>
        <p:nvPicPr>
          <p:cNvPr id="8" name="Picture 7" descr="A logo of a book and a computer&#10;&#10;Description automatically generated">
            <a:extLst>
              <a:ext uri="{FF2B5EF4-FFF2-40B4-BE49-F238E27FC236}">
                <a16:creationId xmlns:a16="http://schemas.microsoft.com/office/drawing/2014/main" id="{42D10C71-CA86-E99D-8E69-59F1E30F56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84583" cy="986377"/>
          </a:xfrm>
          <a:prstGeom prst="rect">
            <a:avLst/>
          </a:prstGeom>
        </p:spPr>
      </p:pic>
      <p:pic>
        <p:nvPicPr>
          <p:cNvPr id="9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A44C0719-5CD2-07BC-8C35-224F368AC3D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321898" y="1689697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004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172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56EE690-0E1A-BF0A-5FF4-60BBF0F791B2}"/>
              </a:ext>
            </a:extLst>
          </p:cNvPr>
          <p:cNvSpPr txBox="1"/>
          <p:nvPr/>
        </p:nvSpPr>
        <p:spPr>
          <a:xfrm>
            <a:off x="1136423" y="936657"/>
            <a:ext cx="9919153" cy="11283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70">
              <a:lnSpc>
                <a:spcPct val="150000"/>
              </a:lnSpc>
              <a:defRPr/>
            </a:pPr>
            <a:r>
              <a:rPr lang="vi-VN" sz="2400" b="1">
                <a:latin typeface="+mj-lt"/>
              </a:rPr>
              <a:t>Câu </a:t>
            </a:r>
            <a:r>
              <a:rPr lang="en-US" sz="2400" b="1">
                <a:latin typeface="+mj-lt"/>
              </a:rPr>
              <a:t>3</a:t>
            </a:r>
            <a:r>
              <a:rPr lang="vi-VN" sz="2400" b="1">
                <a:latin typeface="+mj-lt"/>
              </a:rPr>
              <a:t>: Công nghệ nào thường được sử dụng trong nuôi trồng thủy sản công nghệ cao để theo dõi điều kiện môi trường?</a:t>
            </a:r>
            <a:endParaRPr lang="en-US" sz="2400" b="1">
              <a:latin typeface="+mj-lt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80D9A15-79C2-5C39-DD55-B827437C5065}"/>
              </a:ext>
            </a:extLst>
          </p:cNvPr>
          <p:cNvSpPr/>
          <p:nvPr/>
        </p:nvSpPr>
        <p:spPr>
          <a:xfrm>
            <a:off x="986973" y="2409371"/>
            <a:ext cx="4804228" cy="1596572"/>
          </a:xfrm>
          <a:prstGeom prst="roundRect">
            <a:avLst>
              <a:gd name="adj" fmla="val 939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ctr" defTabSz="1219170">
              <a:lnSpc>
                <a:spcPct val="150000"/>
              </a:lnSpc>
              <a:buAutoNum type="alphaUcPeriod"/>
              <a:defRPr/>
            </a:pPr>
            <a:r>
              <a:rPr lang="vi-VN" sz="2400" dirty="0">
                <a:solidFill>
                  <a:srgbClr val="191919"/>
                </a:solidFill>
                <a:latin typeface="+mj-lt"/>
                <a:ea typeface="Calibri" panose="020F0502020204030204" pitchFamily="34" charset="0"/>
              </a:rPr>
              <a:t>Công nghệ lọc nước </a:t>
            </a:r>
            <a:endParaRPr lang="en-US" sz="2400" dirty="0">
              <a:solidFill>
                <a:srgbClr val="191919"/>
              </a:solidFill>
              <a:latin typeface="+mj-lt"/>
              <a:ea typeface="Calibri" panose="020F0502020204030204" pitchFamily="34" charset="0"/>
            </a:endParaRPr>
          </a:p>
          <a:p>
            <a:pPr algn="ctr" defTabSz="1219170">
              <a:lnSpc>
                <a:spcPct val="150000"/>
              </a:lnSpc>
              <a:defRPr/>
            </a:pPr>
            <a:r>
              <a:rPr lang="vi-VN" sz="2400" dirty="0">
                <a:solidFill>
                  <a:srgbClr val="191919"/>
                </a:solidFill>
                <a:latin typeface="+mj-lt"/>
                <a:ea typeface="Calibri" panose="020F0502020204030204" pitchFamily="34" charset="0"/>
              </a:rPr>
              <a:t>tự động.</a:t>
            </a:r>
            <a:endParaRPr lang="en-US" sz="2400" dirty="0">
              <a:solidFill>
                <a:srgbClr val="191919"/>
              </a:solidFill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B11FCDB-C475-B4BE-75D4-C51BE8FD1D9C}"/>
              </a:ext>
            </a:extLst>
          </p:cNvPr>
          <p:cNvSpPr/>
          <p:nvPr/>
        </p:nvSpPr>
        <p:spPr>
          <a:xfrm>
            <a:off x="986971" y="4324771"/>
            <a:ext cx="4804228" cy="1596572"/>
          </a:xfrm>
          <a:prstGeom prst="roundRect">
            <a:avLst>
              <a:gd name="adj" fmla="val 939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lnSpc>
                <a:spcPct val="150000"/>
              </a:lnSpc>
              <a:defRPr/>
            </a:pPr>
            <a:r>
              <a:rPr lang="vi-VN" sz="2400" dirty="0">
                <a:solidFill>
                  <a:srgbClr val="191919"/>
                </a:solidFill>
                <a:latin typeface="+mj-lt"/>
                <a:ea typeface="Calibri" panose="020F0502020204030204" pitchFamily="34" charset="0"/>
              </a:rPr>
              <a:t>B. Hệ thống giám sát từ xa và cảm biến.</a:t>
            </a:r>
            <a:endParaRPr lang="en-US" sz="2400" dirty="0">
              <a:solidFill>
                <a:srgbClr val="191919"/>
              </a:solidFill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9418015-29CD-19D5-D1F4-8CAD878585DC}"/>
              </a:ext>
            </a:extLst>
          </p:cNvPr>
          <p:cNvSpPr/>
          <p:nvPr/>
        </p:nvSpPr>
        <p:spPr>
          <a:xfrm>
            <a:off x="6400801" y="2409370"/>
            <a:ext cx="4804228" cy="1596572"/>
          </a:xfrm>
          <a:prstGeom prst="roundRect">
            <a:avLst>
              <a:gd name="adj" fmla="val 939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lnSpc>
                <a:spcPct val="150000"/>
              </a:lnSpc>
              <a:defRPr/>
            </a:pPr>
            <a:r>
              <a:rPr lang="vi-VN" sz="2400">
                <a:solidFill>
                  <a:srgbClr val="191919"/>
                </a:solidFill>
                <a:latin typeface="+mj-lt"/>
                <a:ea typeface="Calibri" panose="020F0502020204030204" pitchFamily="34" charset="0"/>
              </a:rPr>
              <a:t>C. Sử dụng đèn nhân tạo cho hồ nuôi.</a:t>
            </a:r>
            <a:endParaRPr lang="en-US" sz="2400">
              <a:solidFill>
                <a:srgbClr val="191919"/>
              </a:solidFill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4F841E2-9138-4A08-A3D8-17406EA7EEA9}"/>
              </a:ext>
            </a:extLst>
          </p:cNvPr>
          <p:cNvSpPr/>
          <p:nvPr/>
        </p:nvSpPr>
        <p:spPr>
          <a:xfrm>
            <a:off x="6400799" y="4324771"/>
            <a:ext cx="4804228" cy="1596572"/>
          </a:xfrm>
          <a:prstGeom prst="roundRect">
            <a:avLst>
              <a:gd name="adj" fmla="val 939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lnSpc>
                <a:spcPct val="150000"/>
              </a:lnSpc>
              <a:defRPr/>
            </a:pPr>
            <a:r>
              <a:rPr lang="vi-VN" sz="2400" dirty="0">
                <a:solidFill>
                  <a:srgbClr val="191919"/>
                </a:solidFill>
                <a:latin typeface="+mj-lt"/>
                <a:ea typeface="Calibri" panose="020F0502020204030204" pitchFamily="34" charset="0"/>
              </a:rPr>
              <a:t>D. Hệ thống đánh bắt </a:t>
            </a:r>
            <a:endParaRPr lang="en-US" sz="2400" dirty="0">
              <a:solidFill>
                <a:srgbClr val="191919"/>
              </a:solidFill>
              <a:latin typeface="+mj-lt"/>
              <a:ea typeface="Calibri" panose="020F0502020204030204" pitchFamily="34" charset="0"/>
            </a:endParaRPr>
          </a:p>
          <a:p>
            <a:pPr algn="ctr" defTabSz="1219170">
              <a:lnSpc>
                <a:spcPct val="150000"/>
              </a:lnSpc>
              <a:defRPr/>
            </a:pPr>
            <a:r>
              <a:rPr lang="vi-VN" sz="2400" dirty="0">
                <a:solidFill>
                  <a:srgbClr val="191919"/>
                </a:solidFill>
                <a:latin typeface="+mj-lt"/>
                <a:ea typeface="Calibri" panose="020F0502020204030204" pitchFamily="34" charset="0"/>
              </a:rPr>
              <a:t>thủy sản.</a:t>
            </a:r>
            <a:endParaRPr lang="en-US" sz="2400" dirty="0">
              <a:solidFill>
                <a:srgbClr val="191919"/>
              </a:solidFill>
              <a:latin typeface="+mj-lt"/>
              <a:ea typeface="Times New Roman" panose="02020603050405020304" pitchFamily="18" charset="0"/>
            </a:endParaRPr>
          </a:p>
        </p:txBody>
      </p:sp>
      <p:pic>
        <p:nvPicPr>
          <p:cNvPr id="8" name="Picture 7" descr="A logo of a book and a computer&#10;&#10;Description automatically generated">
            <a:extLst>
              <a:ext uri="{FF2B5EF4-FFF2-40B4-BE49-F238E27FC236}">
                <a16:creationId xmlns:a16="http://schemas.microsoft.com/office/drawing/2014/main" id="{ED76868C-6754-1732-4547-762FB60365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84583" cy="986377"/>
          </a:xfrm>
          <a:prstGeom prst="rect">
            <a:avLst/>
          </a:prstGeom>
        </p:spPr>
      </p:pic>
      <p:pic>
        <p:nvPicPr>
          <p:cNvPr id="9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7E8BCBC6-78D0-59DF-3517-9DC2619D1BA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321898" y="1689697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865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172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51C34C23-10B8-00CC-16F8-FF6959F73F40}"/>
              </a:ext>
            </a:extLst>
          </p:cNvPr>
          <p:cNvSpPr txBox="1"/>
          <p:nvPr/>
        </p:nvSpPr>
        <p:spPr>
          <a:xfrm>
            <a:off x="1531439" y="1226427"/>
            <a:ext cx="9129123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70">
              <a:lnSpc>
                <a:spcPct val="150000"/>
              </a:lnSpc>
              <a:defRPr/>
            </a:pPr>
            <a:r>
              <a:rPr lang="vi-VN" sz="2400" b="1">
                <a:latin typeface="+mj-lt"/>
              </a:rPr>
              <a:t>Câu </a:t>
            </a:r>
            <a:r>
              <a:rPr lang="en-US" sz="2400" b="1">
                <a:latin typeface="+mj-lt"/>
              </a:rPr>
              <a:t>4</a:t>
            </a:r>
            <a:r>
              <a:rPr lang="vi-VN" sz="2400" b="1">
                <a:latin typeface="+mj-lt"/>
              </a:rPr>
              <a:t>: Nông nghiệp thông minh là gì?</a:t>
            </a:r>
            <a:endParaRPr lang="en-US" sz="2400" b="1">
              <a:latin typeface="+mj-lt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06C66C95-3F2C-447A-E6FF-FBB9B9E5CCD3}"/>
              </a:ext>
            </a:extLst>
          </p:cNvPr>
          <p:cNvSpPr/>
          <p:nvPr/>
        </p:nvSpPr>
        <p:spPr>
          <a:xfrm>
            <a:off x="522517" y="2207917"/>
            <a:ext cx="5268684" cy="1798027"/>
          </a:xfrm>
          <a:prstGeom prst="roundRect">
            <a:avLst>
              <a:gd name="adj" fmla="val 939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lnSpc>
                <a:spcPct val="150000"/>
              </a:lnSpc>
              <a:defRPr/>
            </a:pPr>
            <a:r>
              <a:rPr lang="vi-VN" sz="2400" dirty="0">
                <a:solidFill>
                  <a:srgbClr val="191919"/>
                </a:solidFill>
                <a:latin typeface="+mj-lt"/>
                <a:ea typeface="Calibri" panose="020F0502020204030204" pitchFamily="34" charset="0"/>
              </a:rPr>
              <a:t>A. Hệ thống nông nghiệp sử dụng công nghệ thông tin và trí tuệ nhân tạo.</a:t>
            </a:r>
            <a:endParaRPr lang="en-US" sz="2400" dirty="0">
              <a:solidFill>
                <a:srgbClr val="191919"/>
              </a:solidFill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A373E926-D022-7348-9894-F607831EFC68}"/>
              </a:ext>
            </a:extLst>
          </p:cNvPr>
          <p:cNvSpPr/>
          <p:nvPr/>
        </p:nvSpPr>
        <p:spPr>
          <a:xfrm>
            <a:off x="522515" y="4324771"/>
            <a:ext cx="5268684" cy="1798027"/>
          </a:xfrm>
          <a:prstGeom prst="roundRect">
            <a:avLst>
              <a:gd name="adj" fmla="val 939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lnSpc>
                <a:spcPct val="150000"/>
              </a:lnSpc>
              <a:defRPr/>
            </a:pPr>
            <a:r>
              <a:rPr lang="vi-VN" sz="2400">
                <a:solidFill>
                  <a:srgbClr val="191919"/>
                </a:solidFill>
                <a:latin typeface="+mj-lt"/>
                <a:ea typeface="Calibri" panose="020F0502020204030204" pitchFamily="34" charset="0"/>
              </a:rPr>
              <a:t>B. Nông nghiệp truyền thống không sử dụng công nghệ.</a:t>
            </a:r>
            <a:endParaRPr lang="en-US" sz="2400">
              <a:solidFill>
                <a:srgbClr val="191919"/>
              </a:solidFill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29F4C069-1C94-DC66-5B44-F3642C7C084B}"/>
              </a:ext>
            </a:extLst>
          </p:cNvPr>
          <p:cNvSpPr/>
          <p:nvPr/>
        </p:nvSpPr>
        <p:spPr>
          <a:xfrm>
            <a:off x="6400801" y="2207916"/>
            <a:ext cx="5268684" cy="1798027"/>
          </a:xfrm>
          <a:prstGeom prst="roundRect">
            <a:avLst>
              <a:gd name="adj" fmla="val 939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lnSpc>
                <a:spcPct val="150000"/>
              </a:lnSpc>
              <a:defRPr/>
            </a:pPr>
            <a:r>
              <a:rPr lang="vi-VN" sz="2400">
                <a:solidFill>
                  <a:srgbClr val="191919"/>
                </a:solidFill>
                <a:latin typeface="+mj-lt"/>
                <a:ea typeface="Calibri" panose="020F0502020204030204" pitchFamily="34" charset="0"/>
              </a:rPr>
              <a:t>C. Nông nghiệp sử dụng hệ thống tự nhiên.</a:t>
            </a:r>
            <a:endParaRPr lang="en-US" sz="2400">
              <a:solidFill>
                <a:srgbClr val="191919"/>
              </a:solidFill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824F21FE-32BB-E249-2464-C4D6757E334F}"/>
              </a:ext>
            </a:extLst>
          </p:cNvPr>
          <p:cNvSpPr/>
          <p:nvPr/>
        </p:nvSpPr>
        <p:spPr>
          <a:xfrm>
            <a:off x="6400799" y="4324771"/>
            <a:ext cx="5268684" cy="1798027"/>
          </a:xfrm>
          <a:prstGeom prst="roundRect">
            <a:avLst>
              <a:gd name="adj" fmla="val 939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lnSpc>
                <a:spcPct val="150000"/>
              </a:lnSpc>
              <a:defRPr/>
            </a:pPr>
            <a:r>
              <a:rPr lang="vi-VN" sz="2400">
                <a:solidFill>
                  <a:srgbClr val="191919"/>
                </a:solidFill>
                <a:latin typeface="+mj-lt"/>
                <a:ea typeface="Calibri" panose="020F0502020204030204" pitchFamily="34" charset="0"/>
              </a:rPr>
              <a:t>D. Hệ thống nông nghiệp sử dụng hóa chất trong sản xuất để đẩy mạnh hiệu suất.</a:t>
            </a:r>
            <a:endParaRPr lang="en-US" sz="2400">
              <a:solidFill>
                <a:srgbClr val="191919"/>
              </a:solidFill>
              <a:latin typeface="+mj-lt"/>
              <a:ea typeface="Times New Roman" panose="02020603050405020304" pitchFamily="18" charset="0"/>
            </a:endParaRPr>
          </a:p>
        </p:txBody>
      </p:sp>
      <p:pic>
        <p:nvPicPr>
          <p:cNvPr id="2" name="Picture 1" descr="A logo of a book and a computer&#10;&#10;Description automatically generated">
            <a:extLst>
              <a:ext uri="{FF2B5EF4-FFF2-40B4-BE49-F238E27FC236}">
                <a16:creationId xmlns:a16="http://schemas.microsoft.com/office/drawing/2014/main" id="{214CDE58-92DE-0CEC-A6A5-E49B1127C2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84583" cy="986377"/>
          </a:xfrm>
          <a:prstGeom prst="rect">
            <a:avLst/>
          </a:prstGeom>
        </p:spPr>
      </p:pic>
      <p:pic>
        <p:nvPicPr>
          <p:cNvPr id="3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6AD34A77-3E9A-048C-BA62-C95B25319C6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321898" y="1689697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89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172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7" grpId="0"/>
      <p:bldP spid="18" grpId="0" animBg="1"/>
      <p:bldP spid="25" grpId="0" animBg="1"/>
      <p:bldP spid="26" grpId="0" animBg="1"/>
      <p:bldP spid="2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51C34C23-10B8-00CC-16F8-FF6959F73F40}"/>
              </a:ext>
            </a:extLst>
          </p:cNvPr>
          <p:cNvSpPr txBox="1"/>
          <p:nvPr/>
        </p:nvSpPr>
        <p:spPr>
          <a:xfrm>
            <a:off x="975360" y="1191394"/>
            <a:ext cx="10318876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70">
              <a:lnSpc>
                <a:spcPct val="150000"/>
              </a:lnSpc>
              <a:defRPr/>
            </a:pPr>
            <a:r>
              <a:rPr lang="vi-VN" sz="2400" b="1" dirty="0">
                <a:latin typeface="+mj-lt"/>
              </a:rPr>
              <a:t>Câu </a:t>
            </a:r>
            <a:r>
              <a:rPr lang="en-US" sz="2400" b="1" dirty="0">
                <a:latin typeface="+mj-lt"/>
              </a:rPr>
              <a:t>5</a:t>
            </a:r>
            <a:r>
              <a:rPr lang="vi-VN" sz="2400" b="1" dirty="0">
                <a:latin typeface="+mj-lt"/>
              </a:rPr>
              <a:t>: Việc tiêu thụ sản phẩm hữu cơ mang lại lợi ích gì?</a:t>
            </a:r>
            <a:endParaRPr lang="en-US" sz="2400" b="1" dirty="0">
              <a:latin typeface="+mj-lt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06C66C95-3F2C-447A-E6FF-FBB9B9E5CCD3}"/>
              </a:ext>
            </a:extLst>
          </p:cNvPr>
          <p:cNvSpPr/>
          <p:nvPr/>
        </p:nvSpPr>
        <p:spPr>
          <a:xfrm>
            <a:off x="975362" y="2207917"/>
            <a:ext cx="5273037" cy="1798027"/>
          </a:xfrm>
          <a:prstGeom prst="roundRect">
            <a:avLst>
              <a:gd name="adj" fmla="val 939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lnSpc>
                <a:spcPct val="150000"/>
              </a:lnSpc>
              <a:defRPr/>
            </a:pPr>
            <a:r>
              <a:rPr lang="vi-VN" sz="2400" dirty="0">
                <a:solidFill>
                  <a:srgbClr val="191919"/>
                </a:solidFill>
                <a:latin typeface="+mj-lt"/>
                <a:ea typeface="Calibri" panose="020F0502020204030204" pitchFamily="34" charset="0"/>
              </a:rPr>
              <a:t>A. Tăng cường sức khỏe, hạn chế hóa chất độc hại.</a:t>
            </a:r>
            <a:endParaRPr lang="en-US" sz="2400" dirty="0">
              <a:solidFill>
                <a:srgbClr val="191919"/>
              </a:solidFill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A373E926-D022-7348-9894-F607831EFC68}"/>
              </a:ext>
            </a:extLst>
          </p:cNvPr>
          <p:cNvSpPr/>
          <p:nvPr/>
        </p:nvSpPr>
        <p:spPr>
          <a:xfrm>
            <a:off x="975360" y="4324771"/>
            <a:ext cx="5273037" cy="1798027"/>
          </a:xfrm>
          <a:prstGeom prst="roundRect">
            <a:avLst>
              <a:gd name="adj" fmla="val 939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lnSpc>
                <a:spcPct val="150000"/>
              </a:lnSpc>
              <a:defRPr/>
            </a:pPr>
            <a:r>
              <a:rPr lang="vi-VN" sz="2400">
                <a:solidFill>
                  <a:srgbClr val="191919"/>
                </a:solidFill>
                <a:latin typeface="+mj-lt"/>
                <a:ea typeface="Calibri" panose="020F0502020204030204" pitchFamily="34" charset="0"/>
              </a:rPr>
              <a:t>B. Tăng nguy cơ các bệnh liên quan đến hóa chất.</a:t>
            </a:r>
            <a:endParaRPr lang="en-US" sz="2400">
              <a:solidFill>
                <a:srgbClr val="191919"/>
              </a:solidFill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29F4C069-1C94-DC66-5B44-F3642C7C084B}"/>
              </a:ext>
            </a:extLst>
          </p:cNvPr>
          <p:cNvSpPr/>
          <p:nvPr/>
        </p:nvSpPr>
        <p:spPr>
          <a:xfrm>
            <a:off x="6490437" y="2207916"/>
            <a:ext cx="4726204" cy="1798027"/>
          </a:xfrm>
          <a:prstGeom prst="roundRect">
            <a:avLst>
              <a:gd name="adj" fmla="val 939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lnSpc>
                <a:spcPct val="150000"/>
              </a:lnSpc>
              <a:defRPr/>
            </a:pPr>
            <a:r>
              <a:rPr lang="vi-VN" sz="2400">
                <a:solidFill>
                  <a:srgbClr val="191919"/>
                </a:solidFill>
                <a:latin typeface="+mj-lt"/>
                <a:ea typeface="Calibri" panose="020F0502020204030204" pitchFamily="34" charset="0"/>
              </a:rPr>
              <a:t>C. Gây ô nhiễm môi trường, ảnh hưởng tới sức khỏe.</a:t>
            </a:r>
            <a:endParaRPr lang="en-US" sz="2400">
              <a:solidFill>
                <a:srgbClr val="191919"/>
              </a:solidFill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824F21FE-32BB-E249-2464-C4D6757E334F}"/>
              </a:ext>
            </a:extLst>
          </p:cNvPr>
          <p:cNvSpPr/>
          <p:nvPr/>
        </p:nvSpPr>
        <p:spPr>
          <a:xfrm>
            <a:off x="6490435" y="4324771"/>
            <a:ext cx="4726204" cy="1798027"/>
          </a:xfrm>
          <a:prstGeom prst="roundRect">
            <a:avLst>
              <a:gd name="adj" fmla="val 939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lnSpc>
                <a:spcPct val="150000"/>
              </a:lnSpc>
              <a:defRPr/>
            </a:pPr>
            <a:r>
              <a:rPr lang="vi-VN" sz="2400">
                <a:solidFill>
                  <a:srgbClr val="191919"/>
                </a:solidFill>
                <a:latin typeface="+mj-lt"/>
                <a:ea typeface="Calibri" panose="020F0502020204030204" pitchFamily="34" charset="0"/>
              </a:rPr>
              <a:t>D. Tăng cường sản xuất nhanh chóng, hiệu quả.</a:t>
            </a:r>
            <a:endParaRPr lang="en-US" sz="2400">
              <a:solidFill>
                <a:srgbClr val="191919"/>
              </a:solidFill>
              <a:latin typeface="+mj-lt"/>
              <a:ea typeface="Times New Roman" panose="02020603050405020304" pitchFamily="18" charset="0"/>
            </a:endParaRPr>
          </a:p>
        </p:txBody>
      </p:sp>
      <p:pic>
        <p:nvPicPr>
          <p:cNvPr id="2" name="Picture 1" descr="A logo of a book and a computer&#10;&#10;Description automatically generated">
            <a:extLst>
              <a:ext uri="{FF2B5EF4-FFF2-40B4-BE49-F238E27FC236}">
                <a16:creationId xmlns:a16="http://schemas.microsoft.com/office/drawing/2014/main" id="{B89DD9FB-79A6-A33F-7A90-8329CFECEB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84583" cy="986377"/>
          </a:xfrm>
          <a:prstGeom prst="rect">
            <a:avLst/>
          </a:prstGeom>
        </p:spPr>
      </p:pic>
      <p:pic>
        <p:nvPicPr>
          <p:cNvPr id="3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E5858349-654A-0D3D-9355-FCF90613212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321898" y="1689697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051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172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7" grpId="0"/>
      <p:bldP spid="18" grpId="0" animBg="1"/>
      <p:bldP spid="25" grpId="0" animBg="1"/>
      <p:bldP spid="26" grpId="0" animBg="1"/>
      <p:bldP spid="2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A03B3A0-A96E-7F71-07FD-9215AE7AB4B2}"/>
              </a:ext>
            </a:extLst>
          </p:cNvPr>
          <p:cNvSpPr txBox="1"/>
          <p:nvPr/>
        </p:nvSpPr>
        <p:spPr>
          <a:xfrm>
            <a:off x="1531439" y="770290"/>
            <a:ext cx="9129123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70">
              <a:lnSpc>
                <a:spcPct val="150000"/>
              </a:lnSpc>
              <a:defRPr/>
            </a:pPr>
            <a:r>
              <a:rPr lang="vi-VN" sz="2400" b="1" dirty="0">
                <a:latin typeface="+mj-lt"/>
              </a:rPr>
              <a:t>Câu </a:t>
            </a:r>
            <a:r>
              <a:rPr lang="en-US" sz="2400" b="1" dirty="0">
                <a:latin typeface="+mj-lt"/>
              </a:rPr>
              <a:t>6</a:t>
            </a:r>
            <a:r>
              <a:rPr lang="vi-VN" sz="2400" b="1" dirty="0">
                <a:latin typeface="+mj-lt"/>
              </a:rPr>
              <a:t>: Phát triển nông nghiệp bền vững trong tương lai nhằm mục đích nào sau đây?</a:t>
            </a:r>
            <a:endParaRPr lang="en-US" sz="2400" b="1" dirty="0">
              <a:latin typeface="+mj-lt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AB68274-8632-B65D-43E3-D8EC4BAD34B2}"/>
              </a:ext>
            </a:extLst>
          </p:cNvPr>
          <p:cNvSpPr/>
          <p:nvPr/>
        </p:nvSpPr>
        <p:spPr>
          <a:xfrm>
            <a:off x="522517" y="2207917"/>
            <a:ext cx="5268684" cy="1798027"/>
          </a:xfrm>
          <a:prstGeom prst="roundRect">
            <a:avLst>
              <a:gd name="adj" fmla="val 939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lnSpc>
                <a:spcPct val="150000"/>
              </a:lnSpc>
              <a:defRPr/>
            </a:pPr>
            <a:r>
              <a:rPr lang="vi-VN" sz="2400">
                <a:solidFill>
                  <a:srgbClr val="191919"/>
                </a:solidFill>
                <a:latin typeface="+mj-lt"/>
                <a:ea typeface="Calibri" panose="020F0502020204030204" pitchFamily="34" charset="0"/>
              </a:rPr>
              <a:t>A. Ứng dụng công nghệ số để quản lý dữ liệu, điều hành sản xuất và tiêu thụ.</a:t>
            </a:r>
            <a:endParaRPr lang="en-US" sz="2400">
              <a:solidFill>
                <a:srgbClr val="191919"/>
              </a:solidFill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B8650E3-5DEB-67EB-B104-10165F45FB50}"/>
              </a:ext>
            </a:extLst>
          </p:cNvPr>
          <p:cNvSpPr/>
          <p:nvPr/>
        </p:nvSpPr>
        <p:spPr>
          <a:xfrm>
            <a:off x="522515" y="4324771"/>
            <a:ext cx="5268684" cy="1798027"/>
          </a:xfrm>
          <a:prstGeom prst="roundRect">
            <a:avLst>
              <a:gd name="adj" fmla="val 939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lnSpc>
                <a:spcPct val="150000"/>
              </a:lnSpc>
              <a:defRPr/>
            </a:pPr>
            <a:r>
              <a:rPr lang="vi-VN" sz="2400">
                <a:solidFill>
                  <a:srgbClr val="191919"/>
                </a:solidFill>
                <a:latin typeface="+mj-lt"/>
                <a:ea typeface="Calibri" panose="020F0502020204030204" pitchFamily="34" charset="0"/>
              </a:rPr>
              <a:t>B. Cơ giới hóa và tự động hóa trong sản xuất, thu hoạch, chế biến nông sản.</a:t>
            </a:r>
            <a:endParaRPr lang="en-US" sz="2400">
              <a:solidFill>
                <a:srgbClr val="191919"/>
              </a:solidFill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8356207-2882-9A23-BA77-C65BCCF6E8A4}"/>
              </a:ext>
            </a:extLst>
          </p:cNvPr>
          <p:cNvSpPr/>
          <p:nvPr/>
        </p:nvSpPr>
        <p:spPr>
          <a:xfrm>
            <a:off x="6400801" y="2207916"/>
            <a:ext cx="5268684" cy="1798027"/>
          </a:xfrm>
          <a:prstGeom prst="roundRect">
            <a:avLst>
              <a:gd name="adj" fmla="val 939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lnSpc>
                <a:spcPct val="150000"/>
              </a:lnSpc>
              <a:defRPr/>
            </a:pPr>
            <a:r>
              <a:rPr lang="vi-VN" sz="2400" dirty="0">
                <a:solidFill>
                  <a:srgbClr val="191919"/>
                </a:solidFill>
                <a:latin typeface="+mj-lt"/>
                <a:ea typeface="Calibri" panose="020F0502020204030204" pitchFamily="34" charset="0"/>
              </a:rPr>
              <a:t>C. Giải quyết nhu cầu lương thực, thực phẩm ngày càng gia tăng của xã hội.</a:t>
            </a:r>
            <a:endParaRPr lang="en-US" sz="2400" dirty="0">
              <a:solidFill>
                <a:srgbClr val="191919"/>
              </a:solidFill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1C534CB-F2CA-D54D-2BB0-48D3D86C2F80}"/>
              </a:ext>
            </a:extLst>
          </p:cNvPr>
          <p:cNvSpPr/>
          <p:nvPr/>
        </p:nvSpPr>
        <p:spPr>
          <a:xfrm>
            <a:off x="6400799" y="4324771"/>
            <a:ext cx="5268684" cy="1798027"/>
          </a:xfrm>
          <a:prstGeom prst="roundRect">
            <a:avLst>
              <a:gd name="adj" fmla="val 939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lnSpc>
                <a:spcPct val="150000"/>
              </a:lnSpc>
              <a:defRPr/>
            </a:pPr>
            <a:r>
              <a:rPr lang="vi-VN" sz="2400">
                <a:solidFill>
                  <a:srgbClr val="191919"/>
                </a:solidFill>
                <a:latin typeface="+mj-lt"/>
                <a:ea typeface="Calibri" panose="020F0502020204030204" pitchFamily="34" charset="0"/>
              </a:rPr>
              <a:t>D. Phương thức canh tác nông nghiệp không cần đất (thuỷ canh, khí canh,...).</a:t>
            </a:r>
            <a:endParaRPr lang="en-US" sz="2400">
              <a:solidFill>
                <a:srgbClr val="191919"/>
              </a:solidFill>
              <a:latin typeface="+mj-lt"/>
              <a:ea typeface="Times New Roman" panose="02020603050405020304" pitchFamily="18" charset="0"/>
            </a:endParaRPr>
          </a:p>
        </p:txBody>
      </p:sp>
      <p:pic>
        <p:nvPicPr>
          <p:cNvPr id="3" name="Picture 2" descr="A logo of a book and a computer&#10;&#10;Description automatically generated">
            <a:extLst>
              <a:ext uri="{FF2B5EF4-FFF2-40B4-BE49-F238E27FC236}">
                <a16:creationId xmlns:a16="http://schemas.microsoft.com/office/drawing/2014/main" id="{8EBCC800-F1FD-6C71-DDAF-6B2DAE57EF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84583" cy="986377"/>
          </a:xfrm>
          <a:prstGeom prst="rect">
            <a:avLst/>
          </a:prstGeom>
        </p:spPr>
      </p:pic>
      <p:pic>
        <p:nvPicPr>
          <p:cNvPr id="9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124F9936-64E2-867C-EB25-E9307E1750B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321898" y="1689697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08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172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56237C9-89F0-9B23-F762-6BE14FF04D82}"/>
              </a:ext>
            </a:extLst>
          </p:cNvPr>
          <p:cNvSpPr txBox="1"/>
          <p:nvPr/>
        </p:nvSpPr>
        <p:spPr>
          <a:xfrm>
            <a:off x="1671137" y="789871"/>
            <a:ext cx="8849726" cy="11283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70">
              <a:lnSpc>
                <a:spcPct val="150000"/>
              </a:lnSpc>
              <a:defRPr/>
            </a:pPr>
            <a:r>
              <a:rPr lang="vi-VN" sz="2400" b="1" dirty="0">
                <a:latin typeface="+mj-lt"/>
              </a:rPr>
              <a:t>Câu </a:t>
            </a:r>
            <a:r>
              <a:rPr lang="en-US" sz="2400" b="1" dirty="0">
                <a:latin typeface="+mj-lt"/>
              </a:rPr>
              <a:t>7</a:t>
            </a:r>
            <a:r>
              <a:rPr lang="vi-VN" sz="2400" b="1" dirty="0">
                <a:latin typeface="+mj-lt"/>
              </a:rPr>
              <a:t>: Nội dung nào không quan trọng khi triển khai mô hình chăn nuôi tuần hoàn trong thực tế?</a:t>
            </a:r>
            <a:endParaRPr lang="en-US" sz="2400" b="1" dirty="0">
              <a:latin typeface="+mj-lt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23F9C67-724E-77FD-C633-09795D46ECE9}"/>
              </a:ext>
            </a:extLst>
          </p:cNvPr>
          <p:cNvSpPr/>
          <p:nvPr/>
        </p:nvSpPr>
        <p:spPr>
          <a:xfrm>
            <a:off x="680722" y="2207917"/>
            <a:ext cx="5273037" cy="1798027"/>
          </a:xfrm>
          <a:prstGeom prst="roundRect">
            <a:avLst>
              <a:gd name="adj" fmla="val 939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lnSpc>
                <a:spcPct val="150000"/>
              </a:lnSpc>
              <a:defRPr/>
            </a:pPr>
            <a:r>
              <a:rPr lang="vi-VN" sz="2400">
                <a:solidFill>
                  <a:srgbClr val="191919"/>
                </a:solidFill>
                <a:latin typeface="+mj-lt"/>
                <a:ea typeface="Calibri" panose="020F0502020204030204" pitchFamily="34" charset="0"/>
              </a:rPr>
              <a:t>A. Nghiên cứu kĩ lưỡng về mô hình chăn nuôi tuần hoàn.</a:t>
            </a:r>
            <a:endParaRPr lang="en-US" sz="2400">
              <a:solidFill>
                <a:srgbClr val="191919"/>
              </a:solidFill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1CB192B-27D4-E72D-7B53-240F17AC11DA}"/>
              </a:ext>
            </a:extLst>
          </p:cNvPr>
          <p:cNvSpPr/>
          <p:nvPr/>
        </p:nvSpPr>
        <p:spPr>
          <a:xfrm>
            <a:off x="680720" y="4324771"/>
            <a:ext cx="5273037" cy="1798027"/>
          </a:xfrm>
          <a:prstGeom prst="roundRect">
            <a:avLst>
              <a:gd name="adj" fmla="val 939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lnSpc>
                <a:spcPct val="150000"/>
              </a:lnSpc>
              <a:defRPr/>
            </a:pPr>
            <a:r>
              <a:rPr lang="vi-VN" sz="2400">
                <a:solidFill>
                  <a:srgbClr val="191919"/>
                </a:solidFill>
                <a:latin typeface="+mj-lt"/>
                <a:ea typeface="Calibri" panose="020F0502020204030204" pitchFamily="34" charset="0"/>
              </a:rPr>
              <a:t>B. Hiểu rõ đặc điểm địa hình, khí hậu, điều kiện địa phương.</a:t>
            </a:r>
            <a:endParaRPr lang="en-US" sz="2400">
              <a:solidFill>
                <a:srgbClr val="191919"/>
              </a:solidFill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BF297E5-2405-CEA3-2FF4-A0D1CEC38B9B}"/>
              </a:ext>
            </a:extLst>
          </p:cNvPr>
          <p:cNvSpPr/>
          <p:nvPr/>
        </p:nvSpPr>
        <p:spPr>
          <a:xfrm>
            <a:off x="6195796" y="2207916"/>
            <a:ext cx="5273037" cy="1798027"/>
          </a:xfrm>
          <a:prstGeom prst="roundRect">
            <a:avLst>
              <a:gd name="adj" fmla="val 939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lnSpc>
                <a:spcPct val="150000"/>
              </a:lnSpc>
              <a:defRPr/>
            </a:pPr>
            <a:r>
              <a:rPr lang="vi-VN" sz="2400" dirty="0">
                <a:solidFill>
                  <a:srgbClr val="191919"/>
                </a:solidFill>
                <a:latin typeface="+mj-lt"/>
                <a:ea typeface="Calibri" panose="020F0502020204030204" pitchFamily="34" charset="0"/>
              </a:rPr>
              <a:t>C. Không cải thiện hệ thống quản lí chất thải và nước thải.</a:t>
            </a:r>
            <a:endParaRPr lang="en-US" sz="2400" dirty="0">
              <a:solidFill>
                <a:srgbClr val="191919"/>
              </a:solidFill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AAC21AE-8221-E6BA-811C-A4A3F0DBAA4E}"/>
              </a:ext>
            </a:extLst>
          </p:cNvPr>
          <p:cNvSpPr/>
          <p:nvPr/>
        </p:nvSpPr>
        <p:spPr>
          <a:xfrm>
            <a:off x="6195795" y="4324771"/>
            <a:ext cx="5273037" cy="1798027"/>
          </a:xfrm>
          <a:prstGeom prst="roundRect">
            <a:avLst>
              <a:gd name="adj" fmla="val 939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lnSpc>
                <a:spcPct val="150000"/>
              </a:lnSpc>
              <a:defRPr/>
            </a:pPr>
            <a:r>
              <a:rPr lang="vi-VN" sz="2400">
                <a:solidFill>
                  <a:srgbClr val="191919"/>
                </a:solidFill>
                <a:latin typeface="+mj-lt"/>
                <a:ea typeface="Calibri" panose="020F0502020204030204" pitchFamily="34" charset="0"/>
              </a:rPr>
              <a:t>D. Kiểm soát và đánh giá liên tục để theo dõi hiệu suất.</a:t>
            </a:r>
            <a:endParaRPr lang="en-US" sz="2400">
              <a:solidFill>
                <a:srgbClr val="191919"/>
              </a:solidFill>
              <a:latin typeface="+mj-lt"/>
              <a:ea typeface="Times New Roman" panose="02020603050405020304" pitchFamily="18" charset="0"/>
            </a:endParaRPr>
          </a:p>
        </p:txBody>
      </p:sp>
      <p:pic>
        <p:nvPicPr>
          <p:cNvPr id="8" name="Picture 7" descr="A logo of a book and a computer&#10;&#10;Description automatically generated">
            <a:extLst>
              <a:ext uri="{FF2B5EF4-FFF2-40B4-BE49-F238E27FC236}">
                <a16:creationId xmlns:a16="http://schemas.microsoft.com/office/drawing/2014/main" id="{4DBB0877-34FE-029F-4629-3A1CEAAC2D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84583" cy="986377"/>
          </a:xfrm>
          <a:prstGeom prst="rect">
            <a:avLst/>
          </a:prstGeom>
        </p:spPr>
      </p:pic>
      <p:pic>
        <p:nvPicPr>
          <p:cNvPr id="9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6F23FB3F-CD5B-14C6-C515-89187287F87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321898" y="1689697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239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172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553A9B23-3F7A-EAC7-62FE-CE7C64A88C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9994" y="3151891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1024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9D839A7-5A0F-9370-5253-3663C765FA8A}"/>
              </a:ext>
            </a:extLst>
          </p:cNvPr>
          <p:cNvSpPr txBox="1"/>
          <p:nvPr/>
        </p:nvSpPr>
        <p:spPr>
          <a:xfrm>
            <a:off x="1303824" y="3483318"/>
            <a:ext cx="4685171" cy="2229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1219170">
              <a:lnSpc>
                <a:spcPct val="150000"/>
              </a:lnSpc>
              <a:buClr>
                <a:srgbClr val="000000"/>
              </a:buClr>
              <a:buFont typeface="Arial"/>
              <a:buNone/>
              <a:defRPr/>
            </a:pPr>
            <a:r>
              <a:rPr lang="vi-VN" sz="2400" kern="0" dirty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Hãy tìm hiểu xem địa phương của em đang sử dụng mô hình sản xuất nào trong nông nghiệp và viết báo cáo ngắn. </a:t>
            </a:r>
            <a:endParaRPr lang="en-US" sz="2400" kern="0" dirty="0">
              <a:solidFill>
                <a:srgbClr val="000000"/>
              </a:solidFill>
              <a:latin typeface="+mj-lt"/>
              <a:cs typeface="Arial"/>
              <a:sym typeface="Arial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E529754-BB57-88D8-7FBE-B54D2072D5D6}"/>
              </a:ext>
            </a:extLst>
          </p:cNvPr>
          <p:cNvSpPr/>
          <p:nvPr/>
        </p:nvSpPr>
        <p:spPr>
          <a:xfrm>
            <a:off x="2442450" y="2462053"/>
            <a:ext cx="2407920" cy="893455"/>
          </a:xfrm>
          <a:prstGeom prst="roundRect">
            <a:avLst/>
          </a:prstGeom>
          <a:solidFill>
            <a:srgbClr val="769C25">
              <a:lumMod val="60000"/>
              <a:lumOff val="40000"/>
            </a:srgbClr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+mn-cs"/>
                <a:sym typeface="Arial"/>
              </a:rPr>
              <a:t>Nhiệm vụ</a:t>
            </a:r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8B1EED63-9F17-9D5F-4F65-B557275757E3}"/>
              </a:ext>
            </a:extLst>
          </p:cNvPr>
          <p:cNvSpPr/>
          <p:nvPr/>
        </p:nvSpPr>
        <p:spPr>
          <a:xfrm>
            <a:off x="6236067" y="1536106"/>
            <a:ext cx="5269231" cy="5486400"/>
          </a:xfrm>
          <a:custGeom>
            <a:avLst/>
            <a:gdLst/>
            <a:ahLst/>
            <a:cxnLst/>
            <a:rect l="l" t="t" r="r" b="b"/>
            <a:pathLst>
              <a:path w="3951923" h="4114800">
                <a:moveTo>
                  <a:pt x="0" y="0"/>
                </a:moveTo>
                <a:lnTo>
                  <a:pt x="3951923" y="0"/>
                </a:lnTo>
                <a:lnTo>
                  <a:pt x="395192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1219170">
              <a:buFont typeface="Arial"/>
              <a:buNone/>
              <a:defRPr/>
            </a:pPr>
            <a:endParaRPr lang="en-US" sz="2400">
              <a:solidFill>
                <a:prstClr val="black"/>
              </a:solidFill>
              <a:latin typeface="+mj-lt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9690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BD4E59-CAF8-C667-097A-B50D93B3DF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26;p36">
            <a:extLst>
              <a:ext uri="{FF2B5EF4-FFF2-40B4-BE49-F238E27FC236}">
                <a16:creationId xmlns:a16="http://schemas.microsoft.com/office/drawing/2014/main" id="{28DC632E-4935-C94F-9FDB-679391669FB9}"/>
              </a:ext>
            </a:extLst>
          </p:cNvPr>
          <p:cNvSpPr txBox="1">
            <a:spLocks/>
          </p:cNvSpPr>
          <p:nvPr/>
        </p:nvSpPr>
        <p:spPr>
          <a:xfrm>
            <a:off x="3958331" y="1294300"/>
            <a:ext cx="4274081" cy="763600"/>
          </a:xfrm>
          <a:prstGeom prst="roundRect">
            <a:avLst>
              <a:gd name="adj" fmla="val 50000"/>
            </a:avLst>
          </a:prstGeom>
          <a:solidFill>
            <a:srgbClr val="F58220"/>
          </a:solidFill>
          <a:ln>
            <a:solidFill>
              <a:srgbClr val="F5822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ays One"/>
              <a:buNone/>
              <a:defRPr sz="3000" b="0" i="0" u="none" strike="noStrike" cap="none">
                <a:solidFill>
                  <a:schemeClr val="dk1"/>
                </a:solidFill>
                <a:latin typeface="Days One"/>
                <a:ea typeface="Days One"/>
                <a:cs typeface="Days One"/>
                <a:sym typeface="Days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ays One"/>
              <a:buNone/>
              <a:defRPr sz="3000" b="1" i="0" u="none" strike="noStrike" cap="none">
                <a:solidFill>
                  <a:schemeClr val="dk1"/>
                </a:solidFill>
                <a:latin typeface="Days One"/>
                <a:ea typeface="Days One"/>
                <a:cs typeface="Days One"/>
                <a:sym typeface="Days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ays One"/>
              <a:buNone/>
              <a:defRPr sz="3000" b="1" i="0" u="none" strike="noStrike" cap="none">
                <a:solidFill>
                  <a:schemeClr val="dk1"/>
                </a:solidFill>
                <a:latin typeface="Days One"/>
                <a:ea typeface="Days One"/>
                <a:cs typeface="Days One"/>
                <a:sym typeface="Days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ays One"/>
              <a:buNone/>
              <a:defRPr sz="3000" b="1" i="0" u="none" strike="noStrike" cap="none">
                <a:solidFill>
                  <a:schemeClr val="dk1"/>
                </a:solidFill>
                <a:latin typeface="Days One"/>
                <a:ea typeface="Days One"/>
                <a:cs typeface="Days One"/>
                <a:sym typeface="Days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ays One"/>
              <a:buNone/>
              <a:defRPr sz="3000" b="1" i="0" u="none" strike="noStrike" cap="none">
                <a:solidFill>
                  <a:schemeClr val="dk1"/>
                </a:solidFill>
                <a:latin typeface="Days One"/>
                <a:ea typeface="Days One"/>
                <a:cs typeface="Days One"/>
                <a:sym typeface="Days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ays One"/>
              <a:buNone/>
              <a:defRPr sz="3000" b="1" i="0" u="none" strike="noStrike" cap="none">
                <a:solidFill>
                  <a:schemeClr val="dk1"/>
                </a:solidFill>
                <a:latin typeface="Days One"/>
                <a:ea typeface="Days One"/>
                <a:cs typeface="Days One"/>
                <a:sym typeface="Days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ays One"/>
              <a:buNone/>
              <a:defRPr sz="3000" b="1" i="0" u="none" strike="noStrike" cap="none">
                <a:solidFill>
                  <a:schemeClr val="dk1"/>
                </a:solidFill>
                <a:latin typeface="Days One"/>
                <a:ea typeface="Days One"/>
                <a:cs typeface="Days One"/>
                <a:sym typeface="Days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ays One"/>
              <a:buNone/>
              <a:defRPr sz="3000" b="1" i="0" u="none" strike="noStrike" cap="none">
                <a:solidFill>
                  <a:schemeClr val="dk1"/>
                </a:solidFill>
                <a:latin typeface="Days One"/>
                <a:ea typeface="Days One"/>
                <a:cs typeface="Days One"/>
                <a:sym typeface="Days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ays One"/>
              <a:buNone/>
              <a:defRPr sz="3000" b="1" i="0" u="none" strike="noStrike" cap="none">
                <a:solidFill>
                  <a:schemeClr val="dk1"/>
                </a:solidFill>
                <a:latin typeface="Days One"/>
                <a:ea typeface="Days One"/>
                <a:cs typeface="Days One"/>
                <a:sym typeface="Days On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3000"/>
              <a:buFont typeface="Days One"/>
              <a:buNone/>
              <a:tabLst/>
              <a:defRPr/>
            </a:pPr>
            <a:r>
              <a:rPr kumimoji="0" lang="vi-VN" sz="2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sym typeface="Days One"/>
              </a:rPr>
              <a:t>HƯỚNG DẪN VỀ NHÀ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5908997-9720-C095-3A22-B4C5C2B73ACA}"/>
              </a:ext>
            </a:extLst>
          </p:cNvPr>
          <p:cNvSpPr/>
          <p:nvPr/>
        </p:nvSpPr>
        <p:spPr>
          <a:xfrm>
            <a:off x="858076" y="2435838"/>
            <a:ext cx="5373031" cy="1655616"/>
          </a:xfrm>
          <a:prstGeom prst="roundRect">
            <a:avLst>
              <a:gd name="adj" fmla="val 10272"/>
            </a:avLst>
          </a:prstGeom>
          <a:solidFill>
            <a:srgbClr val="FFFFFF"/>
          </a:solidFill>
          <a:ln w="25400" cap="flat" cmpd="sng" algn="ctr">
            <a:solidFill>
              <a:srgbClr val="769C25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4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+mn-cs"/>
                <a:sym typeface="Arial"/>
              </a:rPr>
              <a:t>Làm bài tập Bài </a:t>
            </a:r>
            <a:r>
              <a:rPr kumimoji="0" lang="en-US" sz="24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+mn-cs"/>
                <a:sym typeface="Arial"/>
              </a:rPr>
              <a:t>5</a:t>
            </a:r>
            <a:r>
              <a:rPr kumimoji="0" lang="vi-VN" sz="24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+mn-cs"/>
                <a:sym typeface="Arial"/>
              </a:rPr>
              <a:t> – </a:t>
            </a:r>
            <a:r>
              <a:rPr kumimoji="0" lang="vi-VN" sz="2400" b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+mn-cs"/>
                <a:sym typeface="Arial"/>
              </a:rPr>
              <a:t>SBT</a:t>
            </a:r>
            <a:r>
              <a:rPr kumimoji="0" lang="vi-VN" sz="24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+mn-cs"/>
                <a:sym typeface="Arial"/>
              </a:rPr>
              <a:t> Lịch sử và Địa lí 9, phần Địa lí. </a:t>
            </a:r>
            <a:endParaRPr kumimoji="0" lang="en-US" sz="2400" b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cs typeface="+mn-cs"/>
              <a:sym typeface="Arial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E75D8A7-5964-F296-1134-9A9F4591DDC0}"/>
              </a:ext>
            </a:extLst>
          </p:cNvPr>
          <p:cNvSpPr/>
          <p:nvPr/>
        </p:nvSpPr>
        <p:spPr>
          <a:xfrm>
            <a:off x="858075" y="4316836"/>
            <a:ext cx="5373032" cy="1655615"/>
          </a:xfrm>
          <a:prstGeom prst="roundRect">
            <a:avLst>
              <a:gd name="adj" fmla="val 10785"/>
            </a:avLst>
          </a:prstGeom>
          <a:solidFill>
            <a:srgbClr val="FFFFFF"/>
          </a:solidFill>
          <a:ln w="25400" cap="flat" cmpd="sng" algn="ctr">
            <a:solidFill>
              <a:srgbClr val="769C25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4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+mn-cs"/>
                <a:sym typeface="Arial"/>
              </a:rPr>
              <a:t>Đọc và tìm hiểu trước nội dung </a:t>
            </a:r>
            <a:r>
              <a:rPr kumimoji="0" lang="vi-VN" sz="24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+mn-cs"/>
                <a:sym typeface="Arial"/>
              </a:rPr>
              <a:t>Bài </a:t>
            </a:r>
            <a:r>
              <a:rPr kumimoji="0" lang="en-US" sz="24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+mn-cs"/>
                <a:sym typeface="Arial"/>
              </a:rPr>
              <a:t>6.</a:t>
            </a:r>
            <a:r>
              <a:rPr kumimoji="0" lang="vi-VN" sz="24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+mn-cs"/>
                <a:sym typeface="Arial"/>
              </a:rPr>
              <a:t> </a:t>
            </a:r>
            <a:r>
              <a:rPr kumimoji="0" lang="en-US" sz="24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+mn-cs"/>
                <a:sym typeface="Arial"/>
              </a:rPr>
              <a:t>C</a:t>
            </a:r>
            <a:r>
              <a:rPr kumimoji="0" lang="vi-VN" sz="24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Times New Roman" panose="02020603050405020304" pitchFamily="18" charset="0"/>
                <a:cs typeface="+mn-cs"/>
                <a:sym typeface="Arial"/>
              </a:rPr>
              <a:t>ông nghiệp.</a:t>
            </a:r>
            <a:endParaRPr kumimoji="0" lang="en-US" sz="2400" b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cs typeface="+mn-cs"/>
              <a:sym typeface="Arial"/>
            </a:endParaRP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AC41B9DD-910A-48D7-0F30-4F69D89C55A4}"/>
              </a:ext>
            </a:extLst>
          </p:cNvPr>
          <p:cNvSpPr/>
          <p:nvPr/>
        </p:nvSpPr>
        <p:spPr>
          <a:xfrm>
            <a:off x="5249333" y="2641600"/>
            <a:ext cx="6942667" cy="4216400"/>
          </a:xfrm>
          <a:custGeom>
            <a:avLst/>
            <a:gdLst/>
            <a:ahLst/>
            <a:cxnLst/>
            <a:rect l="l" t="t" r="r" b="b"/>
            <a:pathLst>
              <a:path w="3350007" h="1951379">
                <a:moveTo>
                  <a:pt x="0" y="0"/>
                </a:moveTo>
                <a:lnTo>
                  <a:pt x="3350007" y="0"/>
                </a:lnTo>
                <a:lnTo>
                  <a:pt x="3350007" y="1951379"/>
                </a:lnTo>
                <a:lnTo>
                  <a:pt x="0" y="195137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defTabSz="1219170">
              <a:buClr>
                <a:srgbClr val="000000"/>
              </a:buClr>
              <a:buFont typeface="Arial"/>
              <a:buNone/>
              <a:defRPr/>
            </a:pPr>
            <a:endParaRPr lang="en-US" sz="2400" kern="0">
              <a:solidFill>
                <a:srgbClr val="000000"/>
              </a:solidFill>
              <a:latin typeface="+mj-lt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36424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62501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4E56451-C90F-3C8B-07E5-958E434A6823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8EDF6F4-CBF6-CCE2-6C31-CF194156B5E2}"/>
              </a:ext>
            </a:extLst>
          </p:cNvPr>
          <p:cNvSpPr txBox="1"/>
          <p:nvPr/>
        </p:nvSpPr>
        <p:spPr>
          <a:xfrm>
            <a:off x="462105" y="912740"/>
            <a:ext cx="11367083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b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Like fanpage Hoc10 - Học 1 biết 10 để nhận thêm nhiều tài liệu giảng dạy</a:t>
            </a:r>
          </a:p>
          <a:p>
            <a:pPr algn="ctr">
              <a:lnSpc>
                <a:spcPct val="150000"/>
              </a:lnSpc>
            </a:pPr>
            <a:r>
              <a:rPr lang="en-US" sz="200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theo đường link:  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C32E864-B55B-8F8A-A0E9-5A22C69C183E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u="sng">
                <a:solidFill>
                  <a:srgbClr val="843C0C"/>
                </a:solidFill>
                <a:latin typeface="UTM Avo" panose="020406030505060202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Hoc10 – Học 1 biết 10</a:t>
            </a:r>
            <a:endParaRPr lang="en-US" sz="2400" b="1" u="sng" dirty="0">
              <a:solidFill>
                <a:srgbClr val="843C0C"/>
              </a:solidFill>
              <a:latin typeface="UTM Avo" panose="020406030505060202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A079F28-9D1F-6229-AEAE-B64EF2B8F124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Hoặc truy cập qua QR code</a:t>
            </a:r>
          </a:p>
        </p:txBody>
      </p:sp>
      <p:pic>
        <p:nvPicPr>
          <p:cNvPr id="7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E4A2D01B-2A37-4317-8C87-A1B1DAA0A4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3E78386-2BF1-73B9-EAB2-057EE85053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1184701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2 Tùy chỉnh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1085</Words>
  <Application>Microsoft Office PowerPoint</Application>
  <PresentationFormat>Widescreen</PresentationFormat>
  <Paragraphs>110</Paragraphs>
  <Slides>27</Slides>
  <Notes>7</Notes>
  <HiddenSlides>0</HiddenSlides>
  <MMClips>8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Aptos</vt:lpstr>
      <vt:lpstr>Arial</vt:lpstr>
      <vt:lpstr>Calibri</vt:lpstr>
      <vt:lpstr>Days One</vt:lpstr>
      <vt:lpstr>UTM Avo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Huy Nguyễn</dc:creator>
  <cp:lastModifiedBy>Huy Nguyễn</cp:lastModifiedBy>
  <cp:revision>19</cp:revision>
  <dcterms:created xsi:type="dcterms:W3CDTF">2023-10-18T06:55:26Z</dcterms:created>
  <dcterms:modified xsi:type="dcterms:W3CDTF">2024-11-15T04:17:18Z</dcterms:modified>
</cp:coreProperties>
</file>