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79"/>
  </p:notesMasterIdLst>
  <p:sldIdLst>
    <p:sldId id="256" r:id="rId3"/>
    <p:sldId id="281" r:id="rId4"/>
    <p:sldId id="301" r:id="rId5"/>
    <p:sldId id="283" r:id="rId6"/>
    <p:sldId id="300" r:id="rId7"/>
    <p:sldId id="302" r:id="rId8"/>
    <p:sldId id="284" r:id="rId9"/>
    <p:sldId id="363" r:id="rId10"/>
    <p:sldId id="303" r:id="rId11"/>
    <p:sldId id="304" r:id="rId12"/>
    <p:sldId id="305" r:id="rId13"/>
    <p:sldId id="306" r:id="rId14"/>
    <p:sldId id="307" r:id="rId15"/>
    <p:sldId id="309" r:id="rId16"/>
    <p:sldId id="310" r:id="rId17"/>
    <p:sldId id="378" r:id="rId18"/>
    <p:sldId id="311" r:id="rId19"/>
    <p:sldId id="308" r:id="rId20"/>
    <p:sldId id="312" r:id="rId21"/>
    <p:sldId id="313" r:id="rId22"/>
    <p:sldId id="314" r:id="rId23"/>
    <p:sldId id="315" r:id="rId24"/>
    <p:sldId id="316" r:id="rId25"/>
    <p:sldId id="317" r:id="rId26"/>
    <p:sldId id="373" r:id="rId27"/>
    <p:sldId id="319" r:id="rId28"/>
    <p:sldId id="320" r:id="rId29"/>
    <p:sldId id="322" r:id="rId30"/>
    <p:sldId id="372" r:id="rId31"/>
    <p:sldId id="324" r:id="rId32"/>
    <p:sldId id="325" r:id="rId33"/>
    <p:sldId id="374" r:id="rId34"/>
    <p:sldId id="321" r:id="rId35"/>
    <p:sldId id="375" r:id="rId36"/>
    <p:sldId id="327" r:id="rId37"/>
    <p:sldId id="328" r:id="rId38"/>
    <p:sldId id="329" r:id="rId39"/>
    <p:sldId id="330" r:id="rId40"/>
    <p:sldId id="331" r:id="rId41"/>
    <p:sldId id="332" r:id="rId42"/>
    <p:sldId id="333" r:id="rId43"/>
    <p:sldId id="334" r:id="rId44"/>
    <p:sldId id="335" r:id="rId45"/>
    <p:sldId id="376" r:id="rId46"/>
    <p:sldId id="340" r:id="rId47"/>
    <p:sldId id="377" r:id="rId48"/>
    <p:sldId id="337" r:id="rId49"/>
    <p:sldId id="338" r:id="rId50"/>
    <p:sldId id="342" r:id="rId51"/>
    <p:sldId id="343" r:id="rId52"/>
    <p:sldId id="344" r:id="rId53"/>
    <p:sldId id="345" r:id="rId54"/>
    <p:sldId id="346" r:id="rId55"/>
    <p:sldId id="348" r:id="rId56"/>
    <p:sldId id="349" r:id="rId57"/>
    <p:sldId id="350" r:id="rId58"/>
    <p:sldId id="351" r:id="rId59"/>
    <p:sldId id="352" r:id="rId60"/>
    <p:sldId id="353" r:id="rId61"/>
    <p:sldId id="354" r:id="rId62"/>
    <p:sldId id="347" r:id="rId63"/>
    <p:sldId id="355" r:id="rId64"/>
    <p:sldId id="356" r:id="rId65"/>
    <p:sldId id="299" r:id="rId66"/>
    <p:sldId id="289" r:id="rId67"/>
    <p:sldId id="365" r:id="rId68"/>
    <p:sldId id="368" r:id="rId69"/>
    <p:sldId id="367" r:id="rId70"/>
    <p:sldId id="369" r:id="rId71"/>
    <p:sldId id="366" r:id="rId72"/>
    <p:sldId id="370" r:id="rId73"/>
    <p:sldId id="371" r:id="rId74"/>
    <p:sldId id="296" r:id="rId75"/>
    <p:sldId id="362" r:id="rId76"/>
    <p:sldId id="272" r:id="rId77"/>
    <p:sldId id="271" r:id="rId78"/>
  </p:sldIdLst>
  <p:sldSz cx="12192000" cy="6858000"/>
  <p:notesSz cx="6858000" cy="9144000"/>
  <p:embeddedFontLst>
    <p:embeddedFont>
      <p:font typeface="UTM Avo" panose="02040603050506020204" pitchFamily="18" charset="0"/>
      <p:regular r:id="rId80"/>
      <p:bold r:id="rId81"/>
      <p:italic r:id="rId82"/>
      <p:boldItalic r:id="rId8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3D7"/>
    <a:srgbClr val="FFF9DA"/>
    <a:srgbClr val="FFF8D2"/>
    <a:srgbClr val="FFF6CE"/>
    <a:srgbClr val="FBF8DE"/>
    <a:srgbClr val="FFFADF"/>
    <a:srgbClr val="503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99"/>
    <p:restoredTop sz="94622"/>
  </p:normalViewPr>
  <p:slideViewPr>
    <p:cSldViewPr snapToGrid="0">
      <p:cViewPr varScale="1">
        <p:scale>
          <a:sx n="105" d="100"/>
          <a:sy n="105" d="100"/>
        </p:scale>
        <p:origin x="9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1.fntdata"/><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font" Target="fonts/font2.fntdata"/><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356A3-67B2-42AA-9F11-58AE2DE5D582}" type="datetimeFigureOut">
              <a:rPr lang="en-US" smtClean="0"/>
              <a:t>15-Nov-24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CB877-1241-4A94-A515-C2E55CF66A59}" type="slidenum">
              <a:rPr lang="en-US" smtClean="0"/>
              <a:t>‹#›</a:t>
            </a:fld>
            <a:endParaRPr lang="en-US"/>
          </a:p>
        </p:txBody>
      </p:sp>
    </p:spTree>
    <p:extLst>
      <p:ext uri="{BB962C8B-B14F-4D97-AF65-F5344CB8AC3E}">
        <p14:creationId xmlns:p14="http://schemas.microsoft.com/office/powerpoint/2010/main" val="217821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nl-NL" sz="1200" dirty="0">
                <a:latin typeface="Times New Roman" pitchFamily="18" charset="0"/>
                <a:cs typeface="Times New Roman" pitchFamily="18" charset="0"/>
              </a:rPr>
              <a:t>- </a:t>
            </a:r>
            <a:r>
              <a:rPr lang="nl-NL" sz="1200" b="1" dirty="0">
                <a:latin typeface="Times New Roman" pitchFamily="18" charset="0"/>
                <a:cs typeface="Times New Roman" pitchFamily="18" charset="0"/>
              </a:rPr>
              <a:t>Én </a:t>
            </a:r>
            <a:r>
              <a:rPr lang="nl-NL" sz="1200" b="1" dirty="0" err="1">
                <a:latin typeface="Times New Roman" pitchFamily="18" charset="0"/>
                <a:cs typeface="Times New Roman" pitchFamily="18" charset="0"/>
              </a:rPr>
              <a:t>đưa</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thoi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mùa</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xuân</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chim</a:t>
            </a:r>
            <a:r>
              <a:rPr lang="nl-NL" sz="1200" dirty="0">
                <a:latin typeface="Times New Roman" pitchFamily="18" charset="0"/>
                <a:cs typeface="Times New Roman" pitchFamily="18" charset="0"/>
              </a:rPr>
              <a:t> én </a:t>
            </a:r>
            <a:r>
              <a:rPr lang="nl-NL" sz="1200" dirty="0" err="1">
                <a:latin typeface="Times New Roman" pitchFamily="18" charset="0"/>
                <a:cs typeface="Times New Roman" pitchFamily="18" charset="0"/>
              </a:rPr>
              <a:t>bay</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bay</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lại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như</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đưa</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thoi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khi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dệt</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cửi</a:t>
            </a:r>
            <a:r>
              <a:rPr lang="nl-NL" sz="1200" dirty="0">
                <a:latin typeface="Times New Roman" pitchFamily="18" charset="0"/>
                <a:cs typeface="Times New Roman" pitchFamily="18" charset="0"/>
              </a:rPr>
              <a:t>.</a:t>
            </a: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Thiều</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quang</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ánh</a:t>
            </a:r>
            <a:r>
              <a:rPr lang="nl-NL" sz="1200" dirty="0">
                <a:latin typeface="Times New Roman" pitchFamily="18" charset="0"/>
                <a:cs typeface="Times New Roman" pitchFamily="18" charset="0"/>
              </a:rPr>
              <a:t> sáng </a:t>
            </a:r>
            <a:r>
              <a:rPr lang="nl-NL" sz="1200" dirty="0" err="1">
                <a:latin typeface="Times New Roman" pitchFamily="18" charset="0"/>
                <a:cs typeface="Times New Roman" pitchFamily="18" charset="0"/>
              </a:rPr>
              <a:t>đẹp</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ngày</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xuân</a:t>
            </a:r>
            <a:endParaRPr lang="nl-NL" sz="1200" dirty="0">
              <a:latin typeface="Times New Roman" pitchFamily="18" charset="0"/>
              <a:cs typeface="Times New Roman" pitchFamily="18" charset="0"/>
            </a:endParaRP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Thanh</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minh</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thời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gian</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vào</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đầu</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tháng</a:t>
            </a:r>
            <a:r>
              <a:rPr lang="nl-NL" sz="1200" dirty="0">
                <a:latin typeface="Times New Roman" pitchFamily="18" charset="0"/>
                <a:cs typeface="Times New Roman" pitchFamily="18" charset="0"/>
              </a:rPr>
              <a:t> Ba</a:t>
            </a: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Đạp</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thanh</a:t>
            </a:r>
            <a:r>
              <a:rPr lang="nl-NL" sz="1200" b="1" dirty="0">
                <a:latin typeface="Times New Roman" pitchFamily="18" charset="0"/>
                <a:cs typeface="Times New Roman" pitchFamily="18" charset="0"/>
              </a:rPr>
              <a:t>: </a:t>
            </a:r>
            <a:r>
              <a:rPr lang="nl-NL" sz="1200" dirty="0" err="1">
                <a:latin typeface="Times New Roman" pitchFamily="18" charset="0"/>
                <a:cs typeface="Times New Roman" pitchFamily="18" charset="0"/>
              </a:rPr>
              <a:t>giẫm</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lên</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cỏ</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xanh</a:t>
            </a:r>
            <a:endParaRPr lang="nl-NL" sz="1200" dirty="0">
              <a:latin typeface="Times New Roman" pitchFamily="18" charset="0"/>
              <a:cs typeface="Times New Roman" pitchFamily="18" charset="0"/>
            </a:endParaRP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Yến</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anh</a:t>
            </a:r>
            <a:r>
              <a:rPr lang="nl-NL" sz="1200" b="1" dirty="0">
                <a:latin typeface="Times New Roman" pitchFamily="18" charset="0"/>
                <a:cs typeface="Times New Roman" pitchFamily="18" charset="0"/>
              </a:rPr>
              <a:t>: </a:t>
            </a:r>
            <a:r>
              <a:rPr lang="nl-NL" sz="1200" dirty="0" err="1">
                <a:latin typeface="Times New Roman" pitchFamily="18" charset="0"/>
                <a:cs typeface="Times New Roman" pitchFamily="18" charset="0"/>
              </a:rPr>
              <a:t>chim</a:t>
            </a:r>
            <a:r>
              <a:rPr lang="nl-NL" sz="1200" dirty="0">
                <a:latin typeface="Times New Roman" pitchFamily="18" charset="0"/>
                <a:cs typeface="Times New Roman" pitchFamily="18" charset="0"/>
              </a:rPr>
              <a:t> én, </a:t>
            </a:r>
            <a:r>
              <a:rPr lang="nl-NL" sz="1200" dirty="0" err="1">
                <a:latin typeface="Times New Roman" pitchFamily="18" charset="0"/>
                <a:cs typeface="Times New Roman" pitchFamily="18" charset="0"/>
              </a:rPr>
              <a:t>chim</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oanh</a:t>
            </a:r>
            <a:endParaRPr lang="nl-NL" sz="1200" dirty="0">
              <a:latin typeface="Times New Roman" pitchFamily="18" charset="0"/>
              <a:cs typeface="Times New Roman" pitchFamily="18" charset="0"/>
            </a:endParaRP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Tài</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tử</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giai</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nhân</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trai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tài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gái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sắc</a:t>
            </a:r>
            <a:endParaRPr lang="nl-NL" sz="1200" dirty="0">
              <a:latin typeface="Times New Roman" pitchFamily="18" charset="0"/>
              <a:cs typeface="Times New Roman" pitchFamily="18" charset="0"/>
            </a:endParaRP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Áo</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quần</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như</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nêm</a:t>
            </a:r>
            <a:r>
              <a:rPr lang="nl-NL" sz="1200" b="1" dirty="0">
                <a:latin typeface="Times New Roman" pitchFamily="18" charset="0"/>
                <a:cs typeface="Times New Roman" pitchFamily="18" charset="0"/>
              </a:rPr>
              <a:t>: </a:t>
            </a:r>
            <a:r>
              <a:rPr lang="nl-NL" sz="1200" dirty="0" err="1">
                <a:latin typeface="Times New Roman" pitchFamily="18" charset="0"/>
                <a:cs typeface="Times New Roman" pitchFamily="18" charset="0"/>
              </a:rPr>
              <a:t>ý</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nói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người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lại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đông</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đúc</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chật</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như</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nêm</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cối</a:t>
            </a:r>
            <a:endParaRPr lang="nl-NL" sz="1200" dirty="0">
              <a:latin typeface="Times New Roman" pitchFamily="18" charset="0"/>
              <a:cs typeface="Times New Roman" pitchFamily="18" charset="0"/>
            </a:endParaRP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Thoi</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vàng</a:t>
            </a:r>
            <a:r>
              <a:rPr lang="nl-NL" sz="1200" b="1" dirty="0">
                <a:latin typeface="Times New Roman" pitchFamily="18" charset="0"/>
                <a:cs typeface="Times New Roman" pitchFamily="18" charset="0"/>
              </a:rPr>
              <a:t> vó </a:t>
            </a:r>
            <a:r>
              <a:rPr lang="nl-NL" sz="1200" b="1" dirty="0" err="1">
                <a:latin typeface="Times New Roman" pitchFamily="18" charset="0"/>
                <a:cs typeface="Times New Roman" pitchFamily="18" charset="0"/>
              </a:rPr>
              <a:t>rắc</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tro</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tiền</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giấy</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bay</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chỉ</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việc</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đốt</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đồ</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hàng</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mã</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cho</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người</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đã</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chết</a:t>
            </a:r>
            <a:r>
              <a:rPr lang="nl-NL" sz="1200" dirty="0">
                <a:latin typeface="Times New Roman" pitchFamily="18" charset="0"/>
                <a:cs typeface="Times New Roman" pitchFamily="18" charset="0"/>
              </a:rPr>
              <a:t>.</a:t>
            </a: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Tiểu</a:t>
            </a:r>
            <a:r>
              <a:rPr lang="nl-NL" sz="1200" b="1" dirty="0">
                <a:latin typeface="Times New Roman" pitchFamily="18" charset="0"/>
                <a:cs typeface="Times New Roman" pitchFamily="18" charset="0"/>
              </a:rPr>
              <a:t> </a:t>
            </a:r>
            <a:r>
              <a:rPr lang="nl-NL" sz="1200" b="1" dirty="0" err="1">
                <a:latin typeface="Times New Roman" pitchFamily="18" charset="0"/>
                <a:cs typeface="Times New Roman" pitchFamily="18" charset="0"/>
              </a:rPr>
              <a:t>khê</a:t>
            </a:r>
            <a:r>
              <a:rPr lang="nl-NL" sz="1200" b="1" dirty="0">
                <a:latin typeface="Times New Roman" pitchFamily="18" charset="0"/>
                <a:cs typeface="Times New Roman" pitchFamily="18" charset="0"/>
              </a:rPr>
              <a:t>: </a:t>
            </a:r>
            <a:r>
              <a:rPr lang="nl-NL" sz="1200" dirty="0" err="1">
                <a:latin typeface="Times New Roman" pitchFamily="18" charset="0"/>
                <a:cs typeface="Times New Roman" pitchFamily="18" charset="0"/>
              </a:rPr>
              <a:t>khe</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nước</a:t>
            </a:r>
            <a:r>
              <a:rPr lang="nl-NL" sz="1200" dirty="0">
                <a:latin typeface="Times New Roman" pitchFamily="18" charset="0"/>
                <a:cs typeface="Times New Roman" pitchFamily="18" charset="0"/>
              </a:rPr>
              <a:t> </a:t>
            </a:r>
            <a:r>
              <a:rPr lang="nl-NL" sz="1200" dirty="0" err="1">
                <a:latin typeface="Times New Roman" pitchFamily="18" charset="0"/>
                <a:cs typeface="Times New Roman" pitchFamily="18" charset="0"/>
              </a:rPr>
              <a:t>nhỏ</a:t>
            </a:r>
            <a:endParaRPr lang="nl-NL" sz="1200" dirty="0">
              <a:latin typeface="Times New Roman" pitchFamily="18" charset="0"/>
              <a:cs typeface="Times New Roman" pitchFamily="18" charset="0"/>
            </a:endParaRPr>
          </a:p>
          <a:p>
            <a:pPr algn="just"/>
            <a:r>
              <a:rPr lang="nl-NL" sz="1200" dirty="0">
                <a:latin typeface="Times New Roman" pitchFamily="18" charset="0"/>
                <a:cs typeface="Times New Roman" pitchFamily="18" charset="0"/>
              </a:rPr>
              <a:t>- </a:t>
            </a:r>
            <a:r>
              <a:rPr lang="nl-NL" sz="1200" b="1" dirty="0" err="1">
                <a:latin typeface="Times New Roman" pitchFamily="18" charset="0"/>
                <a:cs typeface="Times New Roman" pitchFamily="18" charset="0"/>
              </a:rPr>
              <a:t>Dịp</a:t>
            </a:r>
            <a:r>
              <a:rPr lang="nl-NL" sz="1200" b="1" dirty="0">
                <a:latin typeface="Times New Roman" pitchFamily="18" charset="0"/>
                <a:cs typeface="Times New Roman" pitchFamily="18" charset="0"/>
              </a:rPr>
              <a:t>: </a:t>
            </a:r>
            <a:r>
              <a:rPr lang="nl-NL" sz="1200" dirty="0" err="1">
                <a:latin typeface="Times New Roman" pitchFamily="18" charset="0"/>
                <a:cs typeface="Times New Roman" pitchFamily="18" charset="0"/>
              </a:rPr>
              <a:t>nhịp</a:t>
            </a:r>
            <a:endParaRPr lang="en-US" sz="1200" dirty="0">
              <a:latin typeface="Times New Roman" pitchFamily="18" charset="0"/>
              <a:cs typeface="Times New Roman" pitchFamily="18" charset="0"/>
            </a:endParaRPr>
          </a:p>
          <a:p>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22</a:t>
            </a:fld>
            <a:endParaRPr lang="en-US"/>
          </a:p>
        </p:txBody>
      </p:sp>
    </p:spTree>
    <p:extLst>
      <p:ext uri="{BB962C8B-B14F-4D97-AF65-F5344CB8AC3E}">
        <p14:creationId xmlns:p14="http://schemas.microsoft.com/office/powerpoint/2010/main" val="301430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24</a:t>
            </a:fld>
            <a:endParaRPr lang="en-US"/>
          </a:p>
        </p:txBody>
      </p:sp>
    </p:spTree>
    <p:extLst>
      <p:ext uri="{BB962C8B-B14F-4D97-AF65-F5344CB8AC3E}">
        <p14:creationId xmlns:p14="http://schemas.microsoft.com/office/powerpoint/2010/main" val="1767977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29</a:t>
            </a:fld>
            <a:endParaRPr lang="en-US"/>
          </a:p>
        </p:txBody>
      </p:sp>
    </p:spTree>
    <p:extLst>
      <p:ext uri="{BB962C8B-B14F-4D97-AF65-F5344CB8AC3E}">
        <p14:creationId xmlns:p14="http://schemas.microsoft.com/office/powerpoint/2010/main" val="2444806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Giới</a:t>
            </a:r>
            <a:r>
              <a:rPr lang="en-US" dirty="0"/>
              <a:t> </a:t>
            </a:r>
            <a:r>
              <a:rPr lang="en-US" dirty="0" err="1"/>
              <a:t>thiệu</a:t>
            </a:r>
            <a:r>
              <a:rPr lang="en-US" dirty="0"/>
              <a:t> </a:t>
            </a:r>
            <a:r>
              <a:rPr lang="en-US" dirty="0" err="1"/>
              <a:t>một</a:t>
            </a:r>
            <a:r>
              <a:rPr lang="en-US" dirty="0"/>
              <a:t> </a:t>
            </a:r>
            <a:r>
              <a:rPr lang="en-US" dirty="0" err="1"/>
              <a:t>số</a:t>
            </a:r>
            <a:r>
              <a:rPr lang="en-US" dirty="0"/>
              <a:t> </a:t>
            </a:r>
            <a:r>
              <a:rPr lang="en-US" dirty="0" err="1"/>
              <a:t>sự</a:t>
            </a:r>
            <a:r>
              <a:rPr lang="en-US" dirty="0"/>
              <a:t> </a:t>
            </a:r>
            <a:r>
              <a:rPr lang="en-US" dirty="0" err="1"/>
              <a:t>kiện</a:t>
            </a:r>
            <a:r>
              <a:rPr lang="en-US" dirty="0"/>
              <a:t> </a:t>
            </a:r>
            <a:r>
              <a:rPr lang="en-US" dirty="0" err="1"/>
              <a:t>chính</a:t>
            </a:r>
            <a:r>
              <a:rPr lang="en-US" dirty="0"/>
              <a:t> </a:t>
            </a:r>
            <a:r>
              <a:rPr lang="en-US" dirty="0" err="1"/>
              <a:t>của</a:t>
            </a:r>
            <a:r>
              <a:rPr lang="en-US" dirty="0"/>
              <a:t> </a:t>
            </a:r>
            <a:r>
              <a:rPr lang="en-US" dirty="0" err="1"/>
              <a:t>truyện</a:t>
            </a:r>
            <a:r>
              <a:rPr lang="en-US" dirty="0"/>
              <a:t> </a:t>
            </a:r>
            <a:r>
              <a:rPr lang="en-US" dirty="0" err="1"/>
              <a:t>thơ</a:t>
            </a:r>
            <a:r>
              <a:rPr lang="en-US" dirty="0"/>
              <a:t> </a:t>
            </a:r>
            <a:r>
              <a:rPr lang="en-US" dirty="0" err="1"/>
              <a:t>Nôm</a:t>
            </a:r>
            <a:r>
              <a:rPr lang="en-US" dirty="0"/>
              <a:t> </a:t>
            </a:r>
            <a:r>
              <a:rPr lang="en-US" i="1" dirty="0" err="1"/>
              <a:t>Truyện</a:t>
            </a:r>
            <a:r>
              <a:rPr lang="en-US" i="1" dirty="0"/>
              <a:t> </a:t>
            </a:r>
            <a:r>
              <a:rPr lang="en-US" i="1" dirty="0" err="1"/>
              <a:t>Kiều</a:t>
            </a:r>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30</a:t>
            </a:fld>
            <a:endParaRPr lang="en-US"/>
          </a:p>
        </p:txBody>
      </p:sp>
    </p:spTree>
    <p:extLst>
      <p:ext uri="{BB962C8B-B14F-4D97-AF65-F5344CB8AC3E}">
        <p14:creationId xmlns:p14="http://schemas.microsoft.com/office/powerpoint/2010/main" val="1521086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Đoạn</a:t>
            </a:r>
            <a:r>
              <a:rPr lang="en-US" dirty="0"/>
              <a:t> </a:t>
            </a:r>
            <a:r>
              <a:rPr lang="en-US" dirty="0" err="1"/>
              <a:t>trích</a:t>
            </a:r>
            <a:r>
              <a:rPr lang="en-US" baseline="0" dirty="0"/>
              <a:t> “</a:t>
            </a:r>
            <a:r>
              <a:rPr lang="en-US" baseline="0" dirty="0" err="1"/>
              <a:t>Cảnh</a:t>
            </a:r>
            <a:r>
              <a:rPr lang="en-US" baseline="0" dirty="0"/>
              <a:t> </a:t>
            </a:r>
            <a:r>
              <a:rPr lang="en-US" baseline="0" dirty="0" err="1"/>
              <a:t>ngày</a:t>
            </a:r>
            <a:r>
              <a:rPr lang="en-US" baseline="0" dirty="0"/>
              <a:t> </a:t>
            </a:r>
            <a:r>
              <a:rPr lang="en-US" baseline="0" dirty="0" err="1"/>
              <a:t>xuân</a:t>
            </a:r>
            <a:r>
              <a:rPr lang="en-US" baseline="0" dirty="0"/>
              <a:t>” </a:t>
            </a:r>
            <a:r>
              <a:rPr lang="en-US" baseline="0" dirty="0" err="1"/>
              <a:t>kể</a:t>
            </a:r>
            <a:r>
              <a:rPr lang="en-US" baseline="0" dirty="0"/>
              <a:t> </a:t>
            </a:r>
            <a:r>
              <a:rPr lang="en-US" baseline="0" dirty="0" err="1"/>
              <a:t>lại</a:t>
            </a:r>
            <a:r>
              <a:rPr lang="en-US" baseline="0" dirty="0"/>
              <a:t> </a:t>
            </a:r>
            <a:r>
              <a:rPr lang="en-US" baseline="0" dirty="0" err="1"/>
              <a:t>việc</a:t>
            </a:r>
            <a:r>
              <a:rPr lang="en-US" baseline="0" dirty="0"/>
              <a:t> </a:t>
            </a:r>
            <a:r>
              <a:rPr lang="en-US" baseline="0" dirty="0" err="1"/>
              <a:t>gì</a:t>
            </a:r>
            <a:r>
              <a:rPr lang="en-US" baseline="0" dirty="0"/>
              <a:t>?</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48</a:t>
            </a:fld>
            <a:endParaRPr lang="en-US"/>
          </a:p>
        </p:txBody>
      </p:sp>
    </p:spTree>
    <p:extLst>
      <p:ext uri="{BB962C8B-B14F-4D97-AF65-F5344CB8AC3E}">
        <p14:creationId xmlns:p14="http://schemas.microsoft.com/office/powerpoint/2010/main" val="3087585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Xác</a:t>
            </a:r>
            <a:r>
              <a:rPr lang="en-US" baseline="0" dirty="0"/>
              <a:t> </a:t>
            </a:r>
            <a:r>
              <a:rPr lang="en-US" baseline="0" dirty="0" err="1"/>
              <a:t>định</a:t>
            </a:r>
            <a:r>
              <a:rPr lang="en-US" baseline="0" dirty="0"/>
              <a:t> </a:t>
            </a:r>
            <a:r>
              <a:rPr lang="en-US" baseline="0" dirty="0" err="1"/>
              <a:t>bố</a:t>
            </a:r>
            <a:r>
              <a:rPr lang="en-US" baseline="0" dirty="0"/>
              <a:t> </a:t>
            </a:r>
            <a:r>
              <a:rPr lang="en-US" baseline="0" dirty="0" err="1"/>
              <a:t>cục</a:t>
            </a:r>
            <a:r>
              <a:rPr lang="en-US" baseline="0" dirty="0"/>
              <a:t> </a:t>
            </a:r>
            <a:r>
              <a:rPr lang="en-US" baseline="0" dirty="0" err="1"/>
              <a:t>của</a:t>
            </a:r>
            <a:r>
              <a:rPr lang="en-US" baseline="0" dirty="0"/>
              <a:t> </a:t>
            </a:r>
            <a:r>
              <a:rPr lang="en-US" baseline="0" dirty="0" err="1"/>
              <a:t>đoạn</a:t>
            </a:r>
            <a:r>
              <a:rPr lang="en-US" baseline="0" dirty="0"/>
              <a:t> </a:t>
            </a:r>
            <a:r>
              <a:rPr lang="en-US" baseline="0" dirty="0" err="1"/>
              <a:t>trích</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a:t>Bố</a:t>
            </a:r>
            <a:r>
              <a:rPr lang="en-US" baseline="0" dirty="0"/>
              <a:t> </a:t>
            </a:r>
            <a:r>
              <a:rPr lang="en-US" baseline="0" dirty="0" err="1"/>
              <a:t>cục</a:t>
            </a:r>
            <a:r>
              <a:rPr lang="en-US" baseline="0" dirty="0"/>
              <a:t> </a:t>
            </a:r>
            <a:r>
              <a:rPr lang="en-US" baseline="0" dirty="0" err="1"/>
              <a:t>có</a:t>
            </a:r>
            <a:r>
              <a:rPr lang="en-US" baseline="0" dirty="0"/>
              <a:t> </a:t>
            </a:r>
            <a:r>
              <a:rPr lang="en-US" baseline="0" dirty="0" err="1"/>
              <a:t>mối</a:t>
            </a:r>
            <a:r>
              <a:rPr lang="en-US" baseline="0" dirty="0"/>
              <a:t> </a:t>
            </a:r>
            <a:r>
              <a:rPr lang="en-US" baseline="0" dirty="0" err="1"/>
              <a:t>quan</a:t>
            </a:r>
            <a:r>
              <a:rPr lang="en-US" baseline="0" dirty="0"/>
              <a:t> </a:t>
            </a:r>
            <a:r>
              <a:rPr lang="en-US" baseline="0" dirty="0" err="1"/>
              <a:t>hệ</a:t>
            </a:r>
            <a:r>
              <a:rPr lang="en-US" baseline="0" dirty="0"/>
              <a:t> </a:t>
            </a:r>
            <a:r>
              <a:rPr lang="en-US" baseline="0" dirty="0" err="1"/>
              <a:t>mật</a:t>
            </a:r>
            <a:r>
              <a:rPr lang="en-US" baseline="0" dirty="0"/>
              <a:t> </a:t>
            </a:r>
            <a:r>
              <a:rPr lang="en-US" baseline="0" dirty="0" err="1"/>
              <a:t>thiết</a:t>
            </a:r>
            <a:r>
              <a:rPr lang="en-US" baseline="0" dirty="0"/>
              <a:t> </a:t>
            </a:r>
            <a:r>
              <a:rPr lang="en-US" baseline="0" dirty="0" err="1"/>
              <a:t>với</a:t>
            </a:r>
            <a:r>
              <a:rPr lang="en-US" baseline="0" dirty="0"/>
              <a:t> </a:t>
            </a:r>
            <a:r>
              <a:rPr lang="en-US" baseline="0" dirty="0" err="1"/>
              <a:t>nhau</a:t>
            </a:r>
            <a:r>
              <a:rPr lang="en-US" baseline="0" dirty="0"/>
              <a:t>, </a:t>
            </a:r>
            <a:r>
              <a:rPr lang="en-US" baseline="0" dirty="0" err="1"/>
              <a:t>được</a:t>
            </a:r>
            <a:r>
              <a:rPr lang="en-US" baseline="0" dirty="0"/>
              <a:t> </a:t>
            </a:r>
            <a:r>
              <a:rPr lang="en-US" baseline="0" dirty="0" err="1"/>
              <a:t>kết</a:t>
            </a:r>
            <a:r>
              <a:rPr lang="en-US" baseline="0" dirty="0"/>
              <a:t> </a:t>
            </a:r>
            <a:r>
              <a:rPr lang="en-US" baseline="0" dirty="0" err="1"/>
              <a:t>cấu</a:t>
            </a:r>
            <a:r>
              <a:rPr lang="en-US" baseline="0" dirty="0"/>
              <a:t> </a:t>
            </a:r>
            <a:r>
              <a:rPr lang="en-US" baseline="0" dirty="0" err="1"/>
              <a:t>theo</a:t>
            </a:r>
            <a:r>
              <a:rPr lang="en-US" baseline="0" dirty="0"/>
              <a:t> </a:t>
            </a:r>
            <a:r>
              <a:rPr lang="en-US" baseline="0" dirty="0" err="1"/>
              <a:t>trình</a:t>
            </a:r>
            <a:r>
              <a:rPr lang="en-US" baseline="0" dirty="0"/>
              <a:t> </a:t>
            </a:r>
            <a:r>
              <a:rPr lang="en-US" baseline="0" dirty="0" err="1"/>
              <a:t>tự</a:t>
            </a:r>
            <a:r>
              <a:rPr lang="en-US" baseline="0" dirty="0"/>
              <a:t> </a:t>
            </a:r>
            <a:r>
              <a:rPr lang="en-US" baseline="0" dirty="0" err="1"/>
              <a:t>thời</a:t>
            </a:r>
            <a:r>
              <a:rPr lang="en-US" baseline="0" dirty="0"/>
              <a:t> </a:t>
            </a:r>
            <a:r>
              <a:rPr lang="en-US" baseline="0" dirty="0" err="1"/>
              <a:t>gian</a:t>
            </a:r>
            <a:r>
              <a:rPr lang="en-US" baseline="0" dirty="0"/>
              <a:t>, </a:t>
            </a:r>
            <a:r>
              <a:rPr lang="en-US" baseline="0" dirty="0" err="1"/>
              <a:t>tạo</a:t>
            </a:r>
            <a:r>
              <a:rPr lang="en-US" baseline="0" dirty="0"/>
              <a:t> </a:t>
            </a:r>
            <a:r>
              <a:rPr lang="en-US" baseline="0" dirty="0" err="1"/>
              <a:t>nên</a:t>
            </a:r>
            <a:r>
              <a:rPr lang="en-US" baseline="0" dirty="0"/>
              <a:t> </a:t>
            </a:r>
            <a:r>
              <a:rPr lang="en-US" baseline="0" dirty="0" err="1"/>
              <a:t>một</a:t>
            </a:r>
            <a:r>
              <a:rPr lang="en-US" baseline="0" dirty="0"/>
              <a:t> </a:t>
            </a:r>
            <a:r>
              <a:rPr lang="en-US" baseline="0" dirty="0" err="1"/>
              <a:t>đoạn</a:t>
            </a:r>
            <a:r>
              <a:rPr lang="en-US" baseline="0" dirty="0"/>
              <a:t> </a:t>
            </a:r>
            <a:r>
              <a:rPr lang="en-US" baseline="0" dirty="0" err="1"/>
              <a:t>trích</a:t>
            </a:r>
            <a:r>
              <a:rPr lang="en-US" baseline="0" dirty="0"/>
              <a:t> </a:t>
            </a:r>
            <a:r>
              <a:rPr lang="en-US" baseline="0" dirty="0" err="1"/>
              <a:t>hoàn</a:t>
            </a:r>
            <a:r>
              <a:rPr lang="en-US" baseline="0" dirty="0"/>
              <a:t> </a:t>
            </a:r>
            <a:r>
              <a:rPr lang="en-US" baseline="0" dirty="0" err="1"/>
              <a:t>chỉnh</a:t>
            </a:r>
            <a:r>
              <a:rPr lang="en-US" baseline="0" dirty="0"/>
              <a:t> </a:t>
            </a:r>
            <a:r>
              <a:rPr lang="en-US" baseline="0" dirty="0" err="1"/>
              <a:t>như</a:t>
            </a:r>
            <a:r>
              <a:rPr lang="en-US" baseline="0" dirty="0"/>
              <a:t> </a:t>
            </a:r>
            <a:r>
              <a:rPr lang="en-US" baseline="0" dirty="0" err="1"/>
              <a:t>một</a:t>
            </a:r>
            <a:r>
              <a:rPr lang="en-US" baseline="0" dirty="0"/>
              <a:t> </a:t>
            </a:r>
            <a:r>
              <a:rPr lang="en-US" baseline="0" dirty="0" err="1"/>
              <a:t>bài</a:t>
            </a:r>
            <a:r>
              <a:rPr lang="en-US" baseline="0" dirty="0"/>
              <a:t> </a:t>
            </a:r>
            <a:r>
              <a:rPr lang="en-US" baseline="0" dirty="0" err="1"/>
              <a:t>thơ</a:t>
            </a:r>
            <a:r>
              <a:rPr lang="en-US" baseline="0" dirty="0"/>
              <a:t> </a:t>
            </a:r>
            <a:r>
              <a:rPr lang="en-US" baseline="0" dirty="0" err="1"/>
              <a:t>lớn</a:t>
            </a:r>
            <a:r>
              <a:rPr lang="en-US" baseline="0" dirty="0"/>
              <a:t>, </a:t>
            </a:r>
            <a:r>
              <a:rPr lang="en-US" baseline="0" dirty="0" err="1"/>
              <a:t>thể</a:t>
            </a:r>
            <a:r>
              <a:rPr lang="en-US" baseline="0" dirty="0"/>
              <a:t> </a:t>
            </a:r>
            <a:r>
              <a:rPr lang="en-US" baseline="0" dirty="0" err="1"/>
              <a:t>hiện</a:t>
            </a:r>
            <a:r>
              <a:rPr lang="en-US" baseline="0" dirty="0"/>
              <a:t> </a:t>
            </a:r>
            <a:r>
              <a:rPr lang="en-US" baseline="0" dirty="0" err="1"/>
              <a:t>sự</a:t>
            </a:r>
            <a:r>
              <a:rPr lang="en-US" baseline="0" dirty="0"/>
              <a:t> </a:t>
            </a:r>
            <a:r>
              <a:rPr lang="en-US" baseline="0" dirty="0" err="1"/>
              <a:t>hài</a:t>
            </a:r>
            <a:r>
              <a:rPr lang="en-US" baseline="0" dirty="0"/>
              <a:t> </a:t>
            </a:r>
            <a:r>
              <a:rPr lang="en-US" baseline="0" dirty="0" err="1"/>
              <a:t>hoà</a:t>
            </a:r>
            <a:r>
              <a:rPr lang="en-US" baseline="0" dirty="0"/>
              <a:t> </a:t>
            </a:r>
            <a:r>
              <a:rPr lang="en-US" baseline="0" dirty="0" err="1"/>
              <a:t>giữa</a:t>
            </a:r>
            <a:r>
              <a:rPr lang="en-US" baseline="0" dirty="0"/>
              <a:t> </a:t>
            </a:r>
            <a:r>
              <a:rPr lang="en-US" baseline="0" dirty="0" err="1"/>
              <a:t>thiên</a:t>
            </a:r>
            <a:r>
              <a:rPr lang="en-US" baseline="0" dirty="0"/>
              <a:t> </a:t>
            </a:r>
            <a:r>
              <a:rPr lang="en-US" baseline="0" dirty="0" err="1"/>
              <a:t>nhiên</a:t>
            </a:r>
            <a:r>
              <a:rPr lang="en-US" baseline="0" dirty="0"/>
              <a:t> </a:t>
            </a:r>
            <a:r>
              <a:rPr lang="en-US" baseline="0" dirty="0" err="1"/>
              <a:t>và</a:t>
            </a:r>
            <a:r>
              <a:rPr lang="en-US" baseline="0" dirty="0"/>
              <a:t> con </a:t>
            </a:r>
            <a:r>
              <a:rPr lang="en-US" baseline="0" dirty="0" err="1"/>
              <a:t>người</a:t>
            </a:r>
            <a:r>
              <a:rPr lang="en-US" baseline="0" dirty="0"/>
              <a:t>. </a:t>
            </a:r>
            <a:r>
              <a:rPr lang="en-US" baseline="0" dirty="0" err="1"/>
              <a:t>Thiên</a:t>
            </a:r>
            <a:r>
              <a:rPr lang="en-US" baseline="0" dirty="0"/>
              <a:t> </a:t>
            </a:r>
            <a:r>
              <a:rPr lang="en-US" baseline="0" dirty="0" err="1"/>
              <a:t>nhiên</a:t>
            </a:r>
            <a:r>
              <a:rPr lang="en-US" baseline="0" dirty="0"/>
              <a:t> </a:t>
            </a:r>
            <a:r>
              <a:rPr lang="en-US" baseline="0" dirty="0" err="1"/>
              <a:t>mỗi</a:t>
            </a:r>
            <a:r>
              <a:rPr lang="en-US" baseline="0" dirty="0"/>
              <a:t> </a:t>
            </a:r>
            <a:r>
              <a:rPr lang="en-US" baseline="0" dirty="0" err="1"/>
              <a:t>lúc</a:t>
            </a:r>
            <a:r>
              <a:rPr lang="en-US" baseline="0" dirty="0"/>
              <a:t> </a:t>
            </a:r>
            <a:r>
              <a:rPr lang="en-US" baseline="0" dirty="0" err="1"/>
              <a:t>một</a:t>
            </a:r>
            <a:r>
              <a:rPr lang="en-US" baseline="0" dirty="0"/>
              <a:t> </a:t>
            </a:r>
            <a:r>
              <a:rPr lang="en-US" baseline="0" dirty="0" err="1"/>
              <a:t>khác</a:t>
            </a:r>
            <a:r>
              <a:rPr lang="en-US" baseline="0" dirty="0"/>
              <a:t> </a:t>
            </a:r>
            <a:r>
              <a:rPr lang="en-US" baseline="0" dirty="0" err="1"/>
              <a:t>cũng</a:t>
            </a:r>
            <a:r>
              <a:rPr lang="en-US" baseline="0" dirty="0"/>
              <a:t> </a:t>
            </a:r>
            <a:r>
              <a:rPr lang="en-US" baseline="0" dirty="0" err="1"/>
              <a:t>như</a:t>
            </a:r>
            <a:r>
              <a:rPr lang="en-US" baseline="0" dirty="0"/>
              <a:t> </a:t>
            </a:r>
            <a:r>
              <a:rPr lang="en-US" baseline="0" dirty="0" err="1"/>
              <a:t>tâm</a:t>
            </a:r>
            <a:r>
              <a:rPr lang="en-US" baseline="0" dirty="0"/>
              <a:t> </a:t>
            </a:r>
            <a:r>
              <a:rPr lang="en-US" baseline="0" dirty="0" err="1"/>
              <a:t>trạng</a:t>
            </a:r>
            <a:r>
              <a:rPr lang="en-US" baseline="0" dirty="0"/>
              <a:t> </a:t>
            </a:r>
            <a:r>
              <a:rPr lang="en-US" baseline="0" dirty="0" err="1"/>
              <a:t>của</a:t>
            </a:r>
            <a:r>
              <a:rPr lang="en-US" baseline="0" dirty="0"/>
              <a:t> con </a:t>
            </a:r>
            <a:r>
              <a:rPr lang="en-US" baseline="0" dirty="0" err="1"/>
              <a:t>người</a:t>
            </a:r>
            <a:r>
              <a:rPr lang="en-US" baseline="0" dirty="0"/>
              <a:t> </a:t>
            </a:r>
            <a:r>
              <a:rPr lang="en-US" baseline="0" dirty="0" err="1"/>
              <a:t>biến</a:t>
            </a:r>
            <a:r>
              <a:rPr lang="en-US" baseline="0" dirty="0"/>
              <a:t> </a:t>
            </a:r>
            <a:r>
              <a:rPr lang="en-US" baseline="0" dirty="0" err="1"/>
              <a:t>động</a:t>
            </a:r>
            <a:r>
              <a:rPr lang="en-US" baseline="0" dirty="0"/>
              <a:t> </a:t>
            </a:r>
            <a:r>
              <a:rPr lang="en-US" baseline="0" dirty="0" err="1"/>
              <a:t>theo</a:t>
            </a:r>
            <a:r>
              <a:rPr lang="en-US" baseline="0" dirty="0"/>
              <a:t> </a:t>
            </a:r>
            <a:r>
              <a:rPr lang="en-US" baseline="0" dirty="0" err="1"/>
              <a:t>thời</a:t>
            </a:r>
            <a:r>
              <a:rPr lang="en-US" baseline="0" dirty="0"/>
              <a:t> </a:t>
            </a:r>
            <a:r>
              <a:rPr lang="en-US" baseline="0" dirty="0" err="1"/>
              <a:t>gian</a:t>
            </a:r>
            <a:r>
              <a:rPr lang="en-US" baseline="0" dirty="0"/>
              <a:t>.</a:t>
            </a:r>
            <a:endParaRPr lang="en-US" dirty="0"/>
          </a:p>
          <a:p>
            <a:endParaRPr lang="en-US" dirty="0"/>
          </a:p>
          <a:p>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49</a:t>
            </a:fld>
            <a:endParaRPr lang="en-US"/>
          </a:p>
        </p:txBody>
      </p:sp>
    </p:spTree>
    <p:extLst>
      <p:ext uri="{BB962C8B-B14F-4D97-AF65-F5344CB8AC3E}">
        <p14:creationId xmlns:p14="http://schemas.microsoft.com/office/powerpoint/2010/main" val="699267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khung</a:t>
            </a:r>
            <a:r>
              <a:rPr lang="en-US" baseline="0" dirty="0"/>
              <a:t> </a:t>
            </a:r>
            <a:r>
              <a:rPr lang="en-US" baseline="0" dirty="0" err="1"/>
              <a:t>cảnh</a:t>
            </a:r>
            <a:r>
              <a:rPr lang="en-US" baseline="0" dirty="0"/>
              <a:t> </a:t>
            </a:r>
            <a:r>
              <a:rPr lang="en-US" baseline="0" dirty="0" err="1"/>
              <a:t>mùa</a:t>
            </a:r>
            <a:r>
              <a:rPr lang="en-US" baseline="0" dirty="0"/>
              <a:t> </a:t>
            </a:r>
            <a:r>
              <a:rPr lang="en-US" baseline="0" dirty="0" err="1"/>
              <a:t>xuân</a:t>
            </a:r>
            <a:r>
              <a:rPr lang="en-US" baseline="0" dirty="0"/>
              <a:t> </a:t>
            </a:r>
            <a:r>
              <a:rPr lang="en-US" baseline="0" dirty="0" err="1"/>
              <a:t>được</a:t>
            </a:r>
            <a:r>
              <a:rPr lang="en-US" baseline="0" dirty="0"/>
              <a:t> </a:t>
            </a:r>
            <a:r>
              <a:rPr lang="en-US" baseline="0" dirty="0" err="1"/>
              <a:t>miêu</a:t>
            </a:r>
            <a:r>
              <a:rPr lang="en-US" baseline="0" dirty="0"/>
              <a:t> </a:t>
            </a:r>
            <a:r>
              <a:rPr lang="en-US" baseline="0" dirty="0" err="1"/>
              <a:t>tả</a:t>
            </a:r>
            <a:r>
              <a:rPr lang="en-US" baseline="0" dirty="0"/>
              <a:t> </a:t>
            </a:r>
            <a:r>
              <a:rPr lang="en-US" baseline="0" dirty="0" err="1"/>
              <a:t>bằng</a:t>
            </a:r>
            <a:r>
              <a:rPr lang="en-US" baseline="0" dirty="0"/>
              <a:t> </a:t>
            </a:r>
            <a:r>
              <a:rPr lang="en-US" baseline="0" dirty="0" err="1"/>
              <a:t>bút</a:t>
            </a:r>
            <a:r>
              <a:rPr lang="en-US" baseline="0" dirty="0"/>
              <a:t> </a:t>
            </a:r>
            <a:r>
              <a:rPr lang="en-US" baseline="0" dirty="0" err="1"/>
              <a:t>pháp</a:t>
            </a:r>
            <a:r>
              <a:rPr lang="en-US" baseline="0" dirty="0"/>
              <a:t> </a:t>
            </a:r>
            <a:r>
              <a:rPr lang="en-US" baseline="0" dirty="0" err="1"/>
              <a:t>ước</a:t>
            </a:r>
            <a:r>
              <a:rPr lang="en-US" baseline="0" dirty="0"/>
              <a:t> </a:t>
            </a:r>
            <a:r>
              <a:rPr lang="en-US" baseline="0" dirty="0" err="1"/>
              <a:t>lệ</a:t>
            </a:r>
            <a:r>
              <a:rPr lang="en-US" baseline="0" dirty="0"/>
              <a:t> </a:t>
            </a:r>
            <a:r>
              <a:rPr lang="en-US" baseline="0" dirty="0" err="1"/>
              <a:t>cổ</a:t>
            </a:r>
            <a:r>
              <a:rPr lang="en-US" baseline="0" dirty="0"/>
              <a:t> </a:t>
            </a:r>
            <a:r>
              <a:rPr lang="en-US" baseline="0" dirty="0" err="1"/>
              <a:t>điển</a:t>
            </a:r>
            <a:r>
              <a:rPr lang="en-US" baseline="0" dirty="0"/>
              <a:t> </a:t>
            </a:r>
            <a:r>
              <a:rPr lang="en-US" baseline="0" dirty="0" err="1"/>
              <a:t>nhưng</a:t>
            </a:r>
            <a:r>
              <a:rPr lang="en-US" baseline="0" dirty="0"/>
              <a:t> </a:t>
            </a:r>
            <a:r>
              <a:rPr lang="en-US" baseline="0" dirty="0" err="1"/>
              <a:t>cảnh</a:t>
            </a:r>
            <a:r>
              <a:rPr lang="en-US" baseline="0" dirty="0"/>
              <a:t> </a:t>
            </a:r>
            <a:r>
              <a:rPr lang="en-US" baseline="0" dirty="0" err="1"/>
              <a:t>vật</a:t>
            </a:r>
            <a:r>
              <a:rPr lang="en-US" baseline="0" dirty="0"/>
              <a:t> </a:t>
            </a:r>
            <a:r>
              <a:rPr lang="en-US" baseline="0" dirty="0" err="1"/>
              <a:t>vẫn</a:t>
            </a:r>
            <a:r>
              <a:rPr lang="en-US" baseline="0" dirty="0"/>
              <a:t> </a:t>
            </a:r>
            <a:r>
              <a:rPr lang="en-US" baseline="0" dirty="0" err="1"/>
              <a:t>hết</a:t>
            </a:r>
            <a:r>
              <a:rPr lang="en-US" baseline="0" dirty="0"/>
              <a:t> </a:t>
            </a:r>
            <a:r>
              <a:rPr lang="en-US" baseline="0" dirty="0" err="1"/>
              <a:t>sức</a:t>
            </a:r>
            <a:r>
              <a:rPr lang="en-US" baseline="0" dirty="0"/>
              <a:t> </a:t>
            </a:r>
            <a:r>
              <a:rPr lang="en-US" baseline="0" dirty="0" err="1"/>
              <a:t>tươi</a:t>
            </a:r>
            <a:r>
              <a:rPr lang="en-US" baseline="0" dirty="0"/>
              <a:t> </a:t>
            </a:r>
            <a:r>
              <a:rPr lang="en-US" baseline="0" dirty="0" err="1"/>
              <a:t>trẻ</a:t>
            </a:r>
            <a:r>
              <a:rPr lang="en-US" baseline="0" dirty="0"/>
              <a:t>, </a:t>
            </a:r>
            <a:r>
              <a:rPr lang="en-US" baseline="0" dirty="0" err="1"/>
              <a:t>tràn</a:t>
            </a:r>
            <a:r>
              <a:rPr lang="en-US" baseline="0" dirty="0"/>
              <a:t> </a:t>
            </a:r>
            <a:r>
              <a:rPr lang="en-US" baseline="0" dirty="0" err="1"/>
              <a:t>đầy</a:t>
            </a:r>
            <a:r>
              <a:rPr lang="en-US" baseline="0" dirty="0"/>
              <a:t> </a:t>
            </a:r>
            <a:r>
              <a:rPr lang="en-US" baseline="0" dirty="0" err="1"/>
              <a:t>nhựa</a:t>
            </a:r>
            <a:r>
              <a:rPr lang="en-US" baseline="0" dirty="0"/>
              <a:t> </a:t>
            </a:r>
            <a:r>
              <a:rPr lang="en-US" baseline="0" dirty="0" err="1"/>
              <a:t>sống</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53</a:t>
            </a:fld>
            <a:endParaRPr lang="en-US"/>
          </a:p>
        </p:txBody>
      </p:sp>
    </p:spTree>
    <p:extLst>
      <p:ext uri="{BB962C8B-B14F-4D97-AF65-F5344CB8AC3E}">
        <p14:creationId xmlns:p14="http://schemas.microsoft.com/office/powerpoint/2010/main" val="1561914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Nếu</a:t>
            </a:r>
            <a:r>
              <a:rPr lang="en-US" dirty="0"/>
              <a:t> 4 </a:t>
            </a:r>
            <a:r>
              <a:rPr lang="en-US" dirty="0" err="1"/>
              <a:t>câu</a:t>
            </a:r>
            <a:r>
              <a:rPr lang="en-US" baseline="0" dirty="0"/>
              <a:t> </a:t>
            </a:r>
            <a:r>
              <a:rPr lang="en-US" baseline="0" dirty="0" err="1"/>
              <a:t>thơ</a:t>
            </a:r>
            <a:r>
              <a:rPr lang="en-US" baseline="0" dirty="0"/>
              <a:t> </a:t>
            </a:r>
            <a:r>
              <a:rPr lang="en-US" baseline="0" dirty="0" err="1"/>
              <a:t>đầu</a:t>
            </a:r>
            <a:r>
              <a:rPr lang="en-US" baseline="0" dirty="0"/>
              <a:t> </a:t>
            </a:r>
            <a:r>
              <a:rPr lang="en-US" baseline="0" dirty="0" err="1"/>
              <a:t>miêu</a:t>
            </a:r>
            <a:r>
              <a:rPr lang="en-US" baseline="0" dirty="0"/>
              <a:t> </a:t>
            </a:r>
            <a:r>
              <a:rPr lang="en-US" baseline="0" dirty="0" err="1"/>
              <a:t>tả</a:t>
            </a:r>
            <a:r>
              <a:rPr lang="en-US" baseline="0" dirty="0"/>
              <a:t> </a:t>
            </a:r>
            <a:r>
              <a:rPr lang="en-US" baseline="0" dirty="0" err="1"/>
              <a:t>cảnh</a:t>
            </a:r>
            <a:r>
              <a:rPr lang="en-US" baseline="0" dirty="0"/>
              <a:t> </a:t>
            </a:r>
            <a:r>
              <a:rPr lang="en-US" baseline="0" dirty="0" err="1"/>
              <a:t>đẹp</a:t>
            </a:r>
            <a:r>
              <a:rPr lang="en-US" baseline="0" dirty="0"/>
              <a:t> </a:t>
            </a:r>
            <a:r>
              <a:rPr lang="en-US" baseline="0" dirty="0" err="1"/>
              <a:t>của</a:t>
            </a:r>
            <a:r>
              <a:rPr lang="en-US" baseline="0" dirty="0"/>
              <a:t> </a:t>
            </a:r>
            <a:r>
              <a:rPr lang="en-US" baseline="0" dirty="0" err="1"/>
              <a:t>mùa</a:t>
            </a:r>
            <a:r>
              <a:rPr lang="en-US" baseline="0" dirty="0"/>
              <a:t> </a:t>
            </a:r>
            <a:r>
              <a:rPr lang="en-US" baseline="0" dirty="0" err="1"/>
              <a:t>xuân</a:t>
            </a:r>
            <a:r>
              <a:rPr lang="en-US" baseline="0" dirty="0"/>
              <a:t> </a:t>
            </a:r>
            <a:r>
              <a:rPr lang="en-US" baseline="0" dirty="0" err="1"/>
              <a:t>với</a:t>
            </a:r>
            <a:r>
              <a:rPr lang="en-US" baseline="0" dirty="0"/>
              <a:t> </a:t>
            </a:r>
            <a:r>
              <a:rPr lang="en-US" baseline="0" dirty="0" err="1"/>
              <a:t>màu</a:t>
            </a:r>
            <a:r>
              <a:rPr lang="en-US" baseline="0" dirty="0"/>
              <a:t> </a:t>
            </a:r>
            <a:r>
              <a:rPr lang="en-US" baseline="0" dirty="0" err="1"/>
              <a:t>sắc</a:t>
            </a:r>
            <a:r>
              <a:rPr lang="en-US" baseline="0" dirty="0"/>
              <a:t> </a:t>
            </a:r>
            <a:r>
              <a:rPr lang="en-US" baseline="0" dirty="0" err="1"/>
              <a:t>của</a:t>
            </a:r>
            <a:r>
              <a:rPr lang="en-US" baseline="0" dirty="0"/>
              <a:t> </a:t>
            </a:r>
            <a:r>
              <a:rPr lang="en-US" baseline="0" dirty="0" err="1"/>
              <a:t>ánh</a:t>
            </a:r>
            <a:r>
              <a:rPr lang="en-US" baseline="0" dirty="0"/>
              <a:t> </a:t>
            </a:r>
            <a:r>
              <a:rPr lang="en-US" baseline="0" dirty="0" err="1"/>
              <a:t>nắng</a:t>
            </a:r>
            <a:r>
              <a:rPr lang="en-US" baseline="0" dirty="0"/>
              <a:t> </a:t>
            </a:r>
            <a:r>
              <a:rPr lang="en-US" baseline="0" dirty="0" err="1"/>
              <a:t>buổi</a:t>
            </a:r>
            <a:r>
              <a:rPr lang="en-US" baseline="0" dirty="0"/>
              <a:t> </a:t>
            </a:r>
            <a:r>
              <a:rPr lang="en-US" baseline="0" dirty="0" err="1"/>
              <a:t>sáng</a:t>
            </a:r>
            <a:r>
              <a:rPr lang="en-US" baseline="0" dirty="0"/>
              <a:t>, </a:t>
            </a:r>
            <a:r>
              <a:rPr lang="en-US" baseline="0" dirty="0" err="1"/>
              <a:t>của</a:t>
            </a:r>
            <a:r>
              <a:rPr lang="en-US" baseline="0" dirty="0"/>
              <a:t> </a:t>
            </a:r>
            <a:r>
              <a:rPr lang="en-US" baseline="0" dirty="0" err="1"/>
              <a:t>cỏ</a:t>
            </a:r>
            <a:r>
              <a:rPr lang="en-US" baseline="0" dirty="0"/>
              <a:t> non </a:t>
            </a:r>
            <a:r>
              <a:rPr lang="en-US" baseline="0" dirty="0" err="1"/>
              <a:t>và</a:t>
            </a:r>
            <a:r>
              <a:rPr lang="en-US" baseline="0" dirty="0"/>
              <a:t> </a:t>
            </a:r>
            <a:r>
              <a:rPr lang="en-US" baseline="0" dirty="0" err="1"/>
              <a:t>hoa</a:t>
            </a:r>
            <a:r>
              <a:rPr lang="en-US" baseline="0" dirty="0"/>
              <a:t> </a:t>
            </a:r>
            <a:r>
              <a:rPr lang="en-US" baseline="0" dirty="0" err="1"/>
              <a:t>lê</a:t>
            </a:r>
            <a:r>
              <a:rPr lang="en-US" baseline="0" dirty="0"/>
              <a:t> </a:t>
            </a:r>
            <a:r>
              <a:rPr lang="en-US" baseline="0" dirty="0" err="1"/>
              <a:t>thanh</a:t>
            </a:r>
            <a:r>
              <a:rPr lang="en-US" baseline="0" dirty="0"/>
              <a:t> </a:t>
            </a:r>
            <a:r>
              <a:rPr lang="en-US" baseline="0" dirty="0" err="1"/>
              <a:t>khiết</a:t>
            </a:r>
            <a:r>
              <a:rPr lang="en-US" baseline="0" dirty="0"/>
              <a:t>, </a:t>
            </a:r>
            <a:r>
              <a:rPr lang="en-US" baseline="0" dirty="0" err="1"/>
              <a:t>thể</a:t>
            </a:r>
            <a:r>
              <a:rPr lang="en-US" baseline="0" dirty="0"/>
              <a:t> </a:t>
            </a:r>
            <a:r>
              <a:rPr lang="en-US" baseline="0" dirty="0" err="1"/>
              <a:t>hiện</a:t>
            </a:r>
            <a:r>
              <a:rPr lang="en-US" baseline="0" dirty="0"/>
              <a:t> </a:t>
            </a:r>
            <a:r>
              <a:rPr lang="en-US" baseline="0" dirty="0" err="1"/>
              <a:t>sự</a:t>
            </a:r>
            <a:r>
              <a:rPr lang="en-US" baseline="0" dirty="0"/>
              <a:t> </a:t>
            </a:r>
            <a:r>
              <a:rPr lang="en-US" baseline="0" dirty="0" err="1"/>
              <a:t>rộn</a:t>
            </a:r>
            <a:r>
              <a:rPr lang="en-US" baseline="0" dirty="0"/>
              <a:t> </a:t>
            </a:r>
            <a:r>
              <a:rPr lang="en-US" baseline="0" dirty="0" err="1"/>
              <a:t>ràng</a:t>
            </a:r>
            <a:r>
              <a:rPr lang="en-US" baseline="0" dirty="0"/>
              <a:t> </a:t>
            </a:r>
            <a:r>
              <a:rPr lang="en-US" baseline="0" dirty="0" err="1"/>
              <a:t>trong</a:t>
            </a:r>
            <a:r>
              <a:rPr lang="en-US" baseline="0" dirty="0"/>
              <a:t> </a:t>
            </a:r>
            <a:r>
              <a:rPr lang="en-US" baseline="0" dirty="0" err="1"/>
              <a:t>lòng</a:t>
            </a:r>
            <a:r>
              <a:rPr lang="en-US" baseline="0" dirty="0"/>
              <a:t> con </a:t>
            </a:r>
            <a:r>
              <a:rPr lang="en-US" baseline="0" dirty="0" err="1"/>
              <a:t>người</a:t>
            </a:r>
            <a:r>
              <a:rPr lang="en-US" baseline="0" dirty="0"/>
              <a:t> </a:t>
            </a:r>
            <a:r>
              <a:rPr lang="en-US" baseline="0" dirty="0" err="1"/>
              <a:t>thì</a:t>
            </a:r>
            <a:r>
              <a:rPr lang="en-US" baseline="0" dirty="0"/>
              <a:t> </a:t>
            </a:r>
            <a:r>
              <a:rPr lang="en-US" baseline="0" dirty="0" err="1"/>
              <a:t>thiên</a:t>
            </a:r>
            <a:r>
              <a:rPr lang="en-US" baseline="0" dirty="0"/>
              <a:t> </a:t>
            </a:r>
            <a:r>
              <a:rPr lang="en-US" baseline="0" dirty="0" err="1"/>
              <a:t>nhiên</a:t>
            </a:r>
            <a:r>
              <a:rPr lang="en-US" baseline="0" dirty="0"/>
              <a:t> </a:t>
            </a:r>
            <a:r>
              <a:rPr lang="en-US" baseline="0" dirty="0" err="1"/>
              <a:t>và</a:t>
            </a:r>
            <a:r>
              <a:rPr lang="en-US" baseline="0" dirty="0"/>
              <a:t> </a:t>
            </a:r>
            <a:r>
              <a:rPr lang="en-US" baseline="0" dirty="0" err="1"/>
              <a:t>tâm</a:t>
            </a:r>
            <a:r>
              <a:rPr lang="en-US" baseline="0" dirty="0"/>
              <a:t> </a:t>
            </a:r>
            <a:r>
              <a:rPr lang="en-US" baseline="0" dirty="0" err="1"/>
              <a:t>trạng</a:t>
            </a:r>
            <a:r>
              <a:rPr lang="en-US" baseline="0" dirty="0"/>
              <a:t> con </a:t>
            </a:r>
            <a:r>
              <a:rPr lang="en-US" baseline="0" dirty="0" err="1"/>
              <a:t>người</a:t>
            </a:r>
            <a:r>
              <a:rPr lang="en-US" baseline="0" dirty="0"/>
              <a:t> </a:t>
            </a:r>
            <a:r>
              <a:rPr lang="en-US" baseline="0" dirty="0" err="1"/>
              <a:t>trong</a:t>
            </a:r>
            <a:r>
              <a:rPr lang="en-US" baseline="0" dirty="0"/>
              <a:t> 6 </a:t>
            </a:r>
            <a:r>
              <a:rPr lang="en-US" baseline="0" dirty="0" err="1"/>
              <a:t>dòng</a:t>
            </a:r>
            <a:r>
              <a:rPr lang="en-US" baseline="0" dirty="0"/>
              <a:t> </a:t>
            </a:r>
            <a:r>
              <a:rPr lang="en-US" baseline="0" dirty="0" err="1"/>
              <a:t>thơ</a:t>
            </a:r>
            <a:r>
              <a:rPr lang="en-US" baseline="0" dirty="0"/>
              <a:t> </a:t>
            </a:r>
            <a:r>
              <a:rPr lang="en-US" baseline="0" dirty="0" err="1"/>
              <a:t>cuối</a:t>
            </a:r>
            <a:r>
              <a:rPr lang="en-US" baseline="0" dirty="0"/>
              <a:t> </a:t>
            </a:r>
            <a:r>
              <a:rPr lang="en-US" baseline="0" dirty="0" err="1"/>
              <a:t>đã</a:t>
            </a:r>
            <a:r>
              <a:rPr lang="en-US" baseline="0" dirty="0"/>
              <a:t> </a:t>
            </a:r>
            <a:r>
              <a:rPr lang="en-US" baseline="0" dirty="0" err="1"/>
              <a:t>khác</a:t>
            </a:r>
            <a:r>
              <a:rPr lang="en-US" baseline="0" dirty="0"/>
              <a:t>.</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56</a:t>
            </a:fld>
            <a:endParaRPr lang="en-US"/>
          </a:p>
        </p:txBody>
      </p:sp>
    </p:spTree>
    <p:extLst>
      <p:ext uri="{BB962C8B-B14F-4D97-AF65-F5344CB8AC3E}">
        <p14:creationId xmlns:p14="http://schemas.microsoft.com/office/powerpoint/2010/main" val="82538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Hoạ</a:t>
            </a:r>
            <a:r>
              <a:rPr lang="en-US" baseline="0" dirty="0" err="1"/>
              <a:t>t</a:t>
            </a:r>
            <a:r>
              <a:rPr lang="en-US" baseline="0" dirty="0"/>
              <a:t> </a:t>
            </a:r>
            <a:r>
              <a:rPr lang="en-US" baseline="0" dirty="0" err="1"/>
              <a:t>động</a:t>
            </a:r>
            <a:r>
              <a:rPr lang="en-US" baseline="0" dirty="0"/>
              <a:t> </a:t>
            </a:r>
            <a:r>
              <a:rPr lang="en-US" baseline="0" dirty="0" err="1"/>
              <a:t>cá</a:t>
            </a:r>
            <a:r>
              <a:rPr lang="en-US" baseline="0" dirty="0"/>
              <a:t> </a:t>
            </a:r>
            <a:r>
              <a:rPr lang="en-US" baseline="0" dirty="0" err="1"/>
              <a:t>nhân</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57</a:t>
            </a:fld>
            <a:endParaRPr lang="en-US"/>
          </a:p>
        </p:txBody>
      </p:sp>
    </p:spTree>
    <p:extLst>
      <p:ext uri="{BB962C8B-B14F-4D97-AF65-F5344CB8AC3E}">
        <p14:creationId xmlns:p14="http://schemas.microsoft.com/office/powerpoint/2010/main" val="1403052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Hoạt</a:t>
            </a:r>
            <a:r>
              <a:rPr lang="en-US" dirty="0"/>
              <a:t> </a:t>
            </a:r>
            <a:r>
              <a:rPr lang="en-US" dirty="0" err="1"/>
              <a:t>động</a:t>
            </a:r>
            <a:r>
              <a:rPr lang="en-US" baseline="0" dirty="0"/>
              <a:t> </a:t>
            </a:r>
            <a:r>
              <a:rPr lang="en-US" baseline="0" dirty="0" err="1"/>
              <a:t>nhóm</a:t>
            </a:r>
            <a:r>
              <a:rPr lang="en-US" baseline="0" dirty="0"/>
              <a:t> </a:t>
            </a:r>
            <a:r>
              <a:rPr lang="en-US" baseline="0" dirty="0" err="1"/>
              <a:t>theo</a:t>
            </a:r>
            <a:r>
              <a:rPr lang="en-US" baseline="0" dirty="0"/>
              <a:t> </a:t>
            </a:r>
            <a:r>
              <a:rPr lang="en-US" baseline="0" dirty="0" err="1"/>
              <a:t>tổ</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58</a:t>
            </a:fld>
            <a:endParaRPr lang="en-US"/>
          </a:p>
        </p:txBody>
      </p:sp>
    </p:spTree>
    <p:extLst>
      <p:ext uri="{BB962C8B-B14F-4D97-AF65-F5344CB8AC3E}">
        <p14:creationId xmlns:p14="http://schemas.microsoft.com/office/powerpoint/2010/main" val="2767338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Hoạt</a:t>
            </a:r>
            <a:r>
              <a:rPr lang="en-US" dirty="0"/>
              <a:t> </a:t>
            </a:r>
            <a:r>
              <a:rPr lang="en-US" dirty="0" err="1"/>
              <a:t>động</a:t>
            </a:r>
            <a:r>
              <a:rPr lang="en-US" baseline="0" dirty="0"/>
              <a:t> </a:t>
            </a:r>
            <a:r>
              <a:rPr lang="en-US" baseline="0" dirty="0" err="1"/>
              <a:t>nhóm</a:t>
            </a:r>
            <a:r>
              <a:rPr lang="en-US" baseline="0" dirty="0"/>
              <a:t> </a:t>
            </a:r>
            <a:r>
              <a:rPr lang="en-US" baseline="0" dirty="0" err="1"/>
              <a:t>theo</a:t>
            </a:r>
            <a:r>
              <a:rPr lang="en-US" baseline="0" dirty="0"/>
              <a:t> </a:t>
            </a:r>
            <a:r>
              <a:rPr lang="en-US" baseline="0" dirty="0" err="1"/>
              <a:t>tổ</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59</a:t>
            </a:fld>
            <a:endParaRPr lang="en-US"/>
          </a:p>
        </p:txBody>
      </p:sp>
    </p:spTree>
    <p:extLst>
      <p:ext uri="{BB962C8B-B14F-4D97-AF65-F5344CB8AC3E}">
        <p14:creationId xmlns:p14="http://schemas.microsoft.com/office/powerpoint/2010/main" val="672146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Đây</a:t>
            </a:r>
            <a:r>
              <a:rPr lang="en-US" baseline="0" dirty="0"/>
              <a:t> </a:t>
            </a:r>
            <a:r>
              <a:rPr lang="en-US" baseline="0" dirty="0" err="1"/>
              <a:t>là</a:t>
            </a:r>
            <a:r>
              <a:rPr lang="en-US" baseline="0" dirty="0"/>
              <a:t> </a:t>
            </a:r>
            <a:r>
              <a:rPr lang="en-US" baseline="0" dirty="0" err="1"/>
              <a:t>đoạn</a:t>
            </a:r>
            <a:r>
              <a:rPr lang="en-US" baseline="0" dirty="0"/>
              <a:t> </a:t>
            </a:r>
            <a:r>
              <a:rPr lang="en-US" baseline="0" dirty="0" err="1"/>
              <a:t>trích</a:t>
            </a:r>
            <a:r>
              <a:rPr lang="en-US" baseline="0" dirty="0"/>
              <a:t> </a:t>
            </a:r>
            <a:r>
              <a:rPr lang="en-US" baseline="0" dirty="0" err="1"/>
              <a:t>có</a:t>
            </a:r>
            <a:r>
              <a:rPr lang="en-US" baseline="0" dirty="0"/>
              <a:t> </a:t>
            </a:r>
            <a:r>
              <a:rPr lang="en-US" baseline="0" dirty="0" err="1"/>
              <a:t>những</a:t>
            </a:r>
            <a:r>
              <a:rPr lang="en-US" baseline="0" dirty="0"/>
              <a:t> </a:t>
            </a:r>
            <a:r>
              <a:rPr lang="en-US" baseline="0" dirty="0" err="1"/>
              <a:t>câu</a:t>
            </a:r>
            <a:r>
              <a:rPr lang="en-US" baseline="0" dirty="0"/>
              <a:t> </a:t>
            </a:r>
            <a:r>
              <a:rPr lang="en-US" baseline="0" dirty="0" err="1"/>
              <a:t>thơ</a:t>
            </a:r>
            <a:r>
              <a:rPr lang="en-US" baseline="0" dirty="0"/>
              <a:t> </a:t>
            </a:r>
            <a:r>
              <a:rPr lang="en-US" baseline="0" dirty="0" err="1"/>
              <a:t>lục</a:t>
            </a:r>
            <a:r>
              <a:rPr lang="en-US" baseline="0" dirty="0"/>
              <a:t> </a:t>
            </a:r>
            <a:r>
              <a:rPr lang="en-US" baseline="0" dirty="0" err="1"/>
              <a:t>bát</a:t>
            </a:r>
            <a:r>
              <a:rPr lang="en-US" baseline="0" dirty="0"/>
              <a:t> </a:t>
            </a:r>
            <a:r>
              <a:rPr lang="en-US" baseline="0" dirty="0" err="1"/>
              <a:t>đẹp</a:t>
            </a:r>
            <a:r>
              <a:rPr lang="en-US" baseline="0" dirty="0"/>
              <a:t> </a:t>
            </a:r>
            <a:r>
              <a:rPr lang="en-US" baseline="0" dirty="0" err="1"/>
              <a:t>nhất</a:t>
            </a:r>
            <a:r>
              <a:rPr lang="en-US" baseline="0" dirty="0"/>
              <a:t> </a:t>
            </a:r>
            <a:r>
              <a:rPr lang="en-US" baseline="0" dirty="0" err="1"/>
              <a:t>trong</a:t>
            </a:r>
            <a:r>
              <a:rPr lang="en-US" baseline="0" dirty="0"/>
              <a:t> </a:t>
            </a:r>
            <a:r>
              <a:rPr lang="en-US" baseline="0" dirty="0" err="1"/>
              <a:t>Truyện</a:t>
            </a:r>
            <a:r>
              <a:rPr lang="en-US" baseline="0" dirty="0"/>
              <a:t> </a:t>
            </a:r>
            <a:r>
              <a:rPr lang="en-US" baseline="0" dirty="0" err="1"/>
              <a:t>Kiều</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60</a:t>
            </a:fld>
            <a:endParaRPr lang="en-US"/>
          </a:p>
        </p:txBody>
      </p:sp>
    </p:spTree>
    <p:extLst>
      <p:ext uri="{BB962C8B-B14F-4D97-AF65-F5344CB8AC3E}">
        <p14:creationId xmlns:p14="http://schemas.microsoft.com/office/powerpoint/2010/main" val="3023430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GV click 1 lần vào màn hình để bắt đầu game</a:t>
            </a:r>
          </a:p>
        </p:txBody>
      </p:sp>
      <p:sp>
        <p:nvSpPr>
          <p:cNvPr id="4" name="Slide Number Placeholder 3"/>
          <p:cNvSpPr>
            <a:spLocks noGrp="1"/>
          </p:cNvSpPr>
          <p:nvPr>
            <p:ph type="sldNum" sz="quarter" idx="5"/>
          </p:nvPr>
        </p:nvSpPr>
        <p:spPr/>
        <p:txBody>
          <a:bodyPr/>
          <a:lstStyle/>
          <a:p>
            <a:fld id="{503CB877-1241-4A94-A515-C2E55CF66A59}" type="slidenum">
              <a:rPr lang="en-US" smtClean="0"/>
              <a:t>65</a:t>
            </a:fld>
            <a:endParaRPr lang="en-US"/>
          </a:p>
        </p:txBody>
      </p:sp>
    </p:spTree>
    <p:extLst>
      <p:ext uri="{BB962C8B-B14F-4D97-AF65-F5344CB8AC3E}">
        <p14:creationId xmlns:p14="http://schemas.microsoft.com/office/powerpoint/2010/main" val="2181831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a:t>
            </a:r>
            <a:r>
              <a:rPr lang="vi-VN" baseline="0" dirty="0"/>
              <a:t> bấm vào hình các loại quả để mở câu hỏi.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baseline="0" dirty="0"/>
              <a:t>GV bấm mũi tên để kết thúc trò chơi.</a:t>
            </a:r>
            <a:endParaRPr lang="vi-VN" dirty="0"/>
          </a:p>
        </p:txBody>
      </p:sp>
      <p:sp>
        <p:nvSpPr>
          <p:cNvPr id="4" name="Slide Number Placeholder 3"/>
          <p:cNvSpPr>
            <a:spLocks noGrp="1"/>
          </p:cNvSpPr>
          <p:nvPr>
            <p:ph type="sldNum" sz="quarter" idx="5"/>
          </p:nvPr>
        </p:nvSpPr>
        <p:spPr/>
        <p:txBody>
          <a:bodyPr/>
          <a:lstStyle/>
          <a:p>
            <a:fld id="{503CB877-1241-4A94-A515-C2E55CF66A59}" type="slidenum">
              <a:rPr lang="en-US" smtClean="0"/>
              <a:t>66</a:t>
            </a:fld>
            <a:endParaRPr lang="en-US"/>
          </a:p>
        </p:txBody>
      </p:sp>
    </p:spTree>
    <p:extLst>
      <p:ext uri="{BB962C8B-B14F-4D97-AF65-F5344CB8AC3E}">
        <p14:creationId xmlns:p14="http://schemas.microsoft.com/office/powerpoint/2010/main" val="223956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67</a:t>
            </a:fld>
            <a:endParaRPr lang="en-US"/>
          </a:p>
        </p:txBody>
      </p:sp>
    </p:spTree>
    <p:extLst>
      <p:ext uri="{BB962C8B-B14F-4D97-AF65-F5344CB8AC3E}">
        <p14:creationId xmlns:p14="http://schemas.microsoft.com/office/powerpoint/2010/main" val="1267079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68</a:t>
            </a:fld>
            <a:endParaRPr lang="en-US"/>
          </a:p>
        </p:txBody>
      </p:sp>
    </p:spTree>
    <p:extLst>
      <p:ext uri="{BB962C8B-B14F-4D97-AF65-F5344CB8AC3E}">
        <p14:creationId xmlns:p14="http://schemas.microsoft.com/office/powerpoint/2010/main" val="2532253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69</a:t>
            </a:fld>
            <a:endParaRPr lang="en-US"/>
          </a:p>
        </p:txBody>
      </p:sp>
    </p:spTree>
    <p:extLst>
      <p:ext uri="{BB962C8B-B14F-4D97-AF65-F5344CB8AC3E}">
        <p14:creationId xmlns:p14="http://schemas.microsoft.com/office/powerpoint/2010/main" val="4063500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70</a:t>
            </a:fld>
            <a:endParaRPr lang="en-US"/>
          </a:p>
        </p:txBody>
      </p:sp>
    </p:spTree>
    <p:extLst>
      <p:ext uri="{BB962C8B-B14F-4D97-AF65-F5344CB8AC3E}">
        <p14:creationId xmlns:p14="http://schemas.microsoft.com/office/powerpoint/2010/main" val="3893488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71</a:t>
            </a:fld>
            <a:endParaRPr lang="en-US"/>
          </a:p>
        </p:txBody>
      </p:sp>
    </p:spTree>
    <p:extLst>
      <p:ext uri="{BB962C8B-B14F-4D97-AF65-F5344CB8AC3E}">
        <p14:creationId xmlns:p14="http://schemas.microsoft.com/office/powerpoint/2010/main" val="998514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72</a:t>
            </a:fld>
            <a:endParaRPr lang="en-US"/>
          </a:p>
        </p:txBody>
      </p:sp>
    </p:spTree>
    <p:extLst>
      <p:ext uri="{BB962C8B-B14F-4D97-AF65-F5344CB8AC3E}">
        <p14:creationId xmlns:p14="http://schemas.microsoft.com/office/powerpoint/2010/main" val="1808548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15-Nov-24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15-Nov-24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15-Nov-24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62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9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03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630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80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50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09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86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67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62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715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15-Nov-24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9218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ngu-van-9-tap-1/1/697/33/"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hyperlink" Target="https://www.hoc10.vn/doc-sach/ngu-van-9-tap-1/1/697/33/" TargetMode="External"/><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7.sv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26.sv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9.sv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32.png"/><Relationship Id="rId5" Type="http://schemas.microsoft.com/office/2007/relationships/hdphoto" Target="../media/hdphoto3.wdp"/><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4.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37.jp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3.pn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39.png"/><Relationship Id="rId4" Type="http://schemas.openxmlformats.org/officeDocument/2006/relationships/image" Target="../media/image38.jpg"/></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3.pn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39.png"/><Relationship Id="rId4" Type="http://schemas.openxmlformats.org/officeDocument/2006/relationships/image" Target="../media/image38.jpg"/></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7.svg"/><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microsoft.com/office/2007/relationships/hdphoto" Target="../media/hdphoto2.wdp"/></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s://www.hoc10.vn/doc-sach/ngu-van-9-tap-1/1/697/33/" TargetMode="External"/><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71.png"/><Relationship Id="rId18" Type="http://schemas.openxmlformats.org/officeDocument/2006/relationships/image" Target="../media/image76.png"/><Relationship Id="rId3" Type="http://schemas.openxmlformats.org/officeDocument/2006/relationships/slideLayout" Target="../slideLayouts/slideLayout1.xml"/><Relationship Id="rId7" Type="http://schemas.openxmlformats.org/officeDocument/2006/relationships/image" Target="../media/image65.png"/><Relationship Id="rId12" Type="http://schemas.openxmlformats.org/officeDocument/2006/relationships/image" Target="../media/image70.svg"/><Relationship Id="rId17" Type="http://schemas.openxmlformats.org/officeDocument/2006/relationships/image" Target="../media/image75.png"/><Relationship Id="rId2" Type="http://schemas.openxmlformats.org/officeDocument/2006/relationships/audio" Target="../media/media1.mp3"/><Relationship Id="rId16" Type="http://schemas.openxmlformats.org/officeDocument/2006/relationships/image" Target="../media/image74.svg"/><Relationship Id="rId1" Type="http://schemas.microsoft.com/office/2007/relationships/media" Target="../media/media1.mp3"/><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emf"/><Relationship Id="rId15" Type="http://schemas.openxmlformats.org/officeDocument/2006/relationships/image" Target="../media/image73.png"/><Relationship Id="rId10" Type="http://schemas.openxmlformats.org/officeDocument/2006/relationships/image" Target="../media/image68.svg"/><Relationship Id="rId19" Type="http://schemas.openxmlformats.org/officeDocument/2006/relationships/image" Target="../media/image77.jpeg"/><Relationship Id="rId4" Type="http://schemas.openxmlformats.org/officeDocument/2006/relationships/notesSlide" Target="../notesSlides/notesSlide13.xml"/><Relationship Id="rId9" Type="http://schemas.openxmlformats.org/officeDocument/2006/relationships/image" Target="../media/image67.png"/><Relationship Id="rId14" Type="http://schemas.openxmlformats.org/officeDocument/2006/relationships/image" Target="../media/image72.svg"/></Relationships>
</file>

<file path=ppt/slides/_rels/slide66.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slide" Target="slide69.xml"/><Relationship Id="rId18" Type="http://schemas.openxmlformats.org/officeDocument/2006/relationships/slide" Target="slide72.xml"/><Relationship Id="rId3" Type="http://schemas.openxmlformats.org/officeDocument/2006/relationships/image" Target="../media/image78.emf"/><Relationship Id="rId7" Type="http://schemas.openxmlformats.org/officeDocument/2006/relationships/slide" Target="slide71.xml"/><Relationship Id="rId12" Type="http://schemas.openxmlformats.org/officeDocument/2006/relationships/image" Target="../media/image82.png"/><Relationship Id="rId17" Type="http://schemas.openxmlformats.org/officeDocument/2006/relationships/image" Target="../media/image77.jpeg"/><Relationship Id="rId2" Type="http://schemas.openxmlformats.org/officeDocument/2006/relationships/notesSlide" Target="../notesSlides/notesSlide14.xml"/><Relationship Id="rId16" Type="http://schemas.openxmlformats.org/officeDocument/2006/relationships/image" Target="../media/image84.png"/><Relationship Id="rId1" Type="http://schemas.openxmlformats.org/officeDocument/2006/relationships/slideLayout" Target="../slideLayouts/slideLayout1.xml"/><Relationship Id="rId6" Type="http://schemas.microsoft.com/office/2007/relationships/hdphoto" Target="../media/hdphoto5.wdp"/><Relationship Id="rId11" Type="http://schemas.openxmlformats.org/officeDocument/2006/relationships/slide" Target="slide68.xml"/><Relationship Id="rId5" Type="http://schemas.openxmlformats.org/officeDocument/2006/relationships/image" Target="../media/image79.png"/><Relationship Id="rId15" Type="http://schemas.openxmlformats.org/officeDocument/2006/relationships/slide" Target="slide73.xml"/><Relationship Id="rId10" Type="http://schemas.openxmlformats.org/officeDocument/2006/relationships/image" Target="../media/image81.png"/><Relationship Id="rId19" Type="http://schemas.openxmlformats.org/officeDocument/2006/relationships/image" Target="../media/image85.png"/><Relationship Id="rId4" Type="http://schemas.openxmlformats.org/officeDocument/2006/relationships/slide" Target="slide70.xml"/><Relationship Id="rId9" Type="http://schemas.openxmlformats.org/officeDocument/2006/relationships/slide" Target="slide67.xml"/><Relationship Id="rId14" Type="http://schemas.openxmlformats.org/officeDocument/2006/relationships/image" Target="../media/image83.png"/></Relationships>
</file>

<file path=ppt/slides/_rels/slide67.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86.png"/><Relationship Id="rId4" Type="http://schemas.openxmlformats.org/officeDocument/2006/relationships/slide" Target="slide66.xml"/></Relationships>
</file>

<file path=ppt/slides/_rels/slide6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slide" Target="slide66.xml"/><Relationship Id="rId4" Type="http://schemas.openxmlformats.org/officeDocument/2006/relationships/image" Target="../media/image77.jpeg"/></Relationships>
</file>

<file path=ppt/slides/_rels/slide6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slide" Target="slide66.xml"/><Relationship Id="rId4" Type="http://schemas.openxmlformats.org/officeDocument/2006/relationships/image" Target="../media/image77.jpeg"/></Relationships>
</file>

<file path=ppt/slides/_rels/slide70.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slide" Target="slide66.xml"/><Relationship Id="rId4" Type="http://schemas.openxmlformats.org/officeDocument/2006/relationships/image" Target="../media/image77.jpeg"/></Relationships>
</file>

<file path=ppt/slides/_rels/slide71.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slide" Target="slide66.xml"/><Relationship Id="rId4" Type="http://schemas.openxmlformats.org/officeDocument/2006/relationships/image" Target="../media/image77.jpeg"/></Relationships>
</file>

<file path=ppt/slides/_rels/slide72.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slide" Target="slide66.xml"/><Relationship Id="rId4" Type="http://schemas.openxmlformats.org/officeDocument/2006/relationships/image" Target="../media/image77.jpeg"/></Relationships>
</file>

<file path=ppt/slides/_rels/slide73.xml.rels><?xml version="1.0" encoding="UTF-8" standalone="yes"?>
<Relationships xmlns="http://schemas.openxmlformats.org/package/2006/relationships"><Relationship Id="rId3" Type="http://schemas.openxmlformats.org/officeDocument/2006/relationships/hyperlink" Target="https://www.hoc10.vn/doc-sach/ngu-van-9-tap-1/1/697/33/" TargetMode="External"/><Relationship Id="rId2" Type="http://schemas.openxmlformats.org/officeDocument/2006/relationships/image" Target="../media/image8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xml"/><Relationship Id="rId4" Type="http://schemas.microsoft.com/office/2007/relationships/hdphoto" Target="../media/hdphoto6.wdp"/></Relationships>
</file>

<file path=ppt/slides/_rels/slide7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91.jpg"/><Relationship Id="rId4" Type="http://schemas.openxmlformats.org/officeDocument/2006/relationships/hyperlink" Target="https://www.youtube.com/@hoc1biet10"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EDF486-704B-0B6B-8232-EC70946342AB}"/>
              </a:ext>
            </a:extLst>
          </p:cNvPr>
          <p:cNvSpPr txBox="1"/>
          <p:nvPr/>
        </p:nvSpPr>
        <p:spPr>
          <a:xfrm>
            <a:off x="2604547" y="1894700"/>
            <a:ext cx="6982905" cy="2947538"/>
          </a:xfrm>
          <a:prstGeom prst="rect">
            <a:avLst/>
          </a:prstGeom>
          <a:noFill/>
        </p:spPr>
        <p:txBody>
          <a:bodyPr wrap="square">
            <a:spAutoFit/>
          </a:bodyPr>
          <a:lstStyle/>
          <a:p>
            <a:pPr algn="ctr">
              <a:lnSpc>
                <a:spcPct val="134000"/>
              </a:lnSpc>
            </a:pPr>
            <a:r>
              <a:rPr lang="en-US" sz="4800" b="1" dirty="0" err="1">
                <a:solidFill>
                  <a:srgbClr val="002060"/>
                </a:solidFill>
                <a:latin typeface="UTM Avo" panose="02040603050506020204" pitchFamily="18" charset="0"/>
                <a:sym typeface="Arial"/>
              </a:rPr>
              <a:t>Bài</a:t>
            </a:r>
            <a:r>
              <a:rPr lang="vi-VN" sz="4800" b="1" i="0" u="none" strike="noStrike" cap="none" dirty="0">
                <a:solidFill>
                  <a:srgbClr val="002060"/>
                </a:solidFill>
                <a:latin typeface="UTM Avo" panose="02040603050506020204" pitchFamily="18" charset="0"/>
                <a:sym typeface="Arial"/>
              </a:rPr>
              <a:t> </a:t>
            </a:r>
            <a:r>
              <a:rPr lang="en-US" sz="4800" b="1" i="0" u="none" strike="noStrike" cap="none" dirty="0">
                <a:solidFill>
                  <a:srgbClr val="002060"/>
                </a:solidFill>
                <a:latin typeface="UTM Avo" panose="02040603050506020204" pitchFamily="18" charset="0"/>
                <a:sym typeface="Arial"/>
              </a:rPr>
              <a:t>2</a:t>
            </a:r>
          </a:p>
          <a:p>
            <a:pPr algn="ctr">
              <a:lnSpc>
                <a:spcPct val="134000"/>
              </a:lnSpc>
              <a:spcBef>
                <a:spcPts val="0"/>
              </a:spcBef>
            </a:pPr>
            <a:r>
              <a:rPr lang="en-US" sz="4800" b="1" i="0" u="none" strike="noStrike" cap="none" dirty="0" err="1">
                <a:solidFill>
                  <a:srgbClr val="002060"/>
                </a:solidFill>
                <a:latin typeface="UTM Avo" panose="02040603050506020204" pitchFamily="18" charset="0"/>
                <a:sym typeface="Arial"/>
              </a:rPr>
              <a:t>Đọc</a:t>
            </a:r>
            <a:r>
              <a:rPr lang="en-US" sz="4800" b="1" i="0" u="none" strike="noStrike" cap="none" dirty="0">
                <a:solidFill>
                  <a:srgbClr val="002060"/>
                </a:solidFill>
                <a:latin typeface="UTM Avo" panose="02040603050506020204" pitchFamily="18" charset="0"/>
                <a:sym typeface="Arial"/>
              </a:rPr>
              <a:t> </a:t>
            </a:r>
            <a:r>
              <a:rPr lang="en-US" sz="4800" b="1" i="0" u="none" strike="noStrike" cap="none" dirty="0" err="1">
                <a:solidFill>
                  <a:srgbClr val="002060"/>
                </a:solidFill>
                <a:latin typeface="UTM Avo" panose="02040603050506020204" pitchFamily="18" charset="0"/>
                <a:sym typeface="Arial"/>
              </a:rPr>
              <a:t>hiểu</a:t>
            </a:r>
            <a:r>
              <a:rPr lang="en-US" sz="4800" b="1" i="0" u="none" strike="noStrike" cap="none" dirty="0">
                <a:solidFill>
                  <a:srgbClr val="002060"/>
                </a:solidFill>
                <a:latin typeface="UTM Avo" panose="02040603050506020204" pitchFamily="18" charset="0"/>
                <a:sym typeface="Arial"/>
              </a:rPr>
              <a:t> </a:t>
            </a:r>
            <a:r>
              <a:rPr lang="en-US" sz="4800" b="1" i="0" u="none" strike="noStrike" cap="none" dirty="0" err="1">
                <a:solidFill>
                  <a:srgbClr val="002060"/>
                </a:solidFill>
                <a:latin typeface="UTM Avo" panose="02040603050506020204" pitchFamily="18" charset="0"/>
                <a:sym typeface="Arial"/>
              </a:rPr>
              <a:t>văn</a:t>
            </a:r>
            <a:r>
              <a:rPr lang="en-US" sz="4800" b="1" dirty="0">
                <a:solidFill>
                  <a:srgbClr val="002060"/>
                </a:solidFill>
                <a:latin typeface="UTM Avo" panose="02040603050506020204" pitchFamily="18" charset="0"/>
                <a:sym typeface="Arial"/>
              </a:rPr>
              <a:t> </a:t>
            </a:r>
            <a:r>
              <a:rPr lang="en-US" sz="4800" b="1" dirty="0" err="1">
                <a:solidFill>
                  <a:srgbClr val="002060"/>
                </a:solidFill>
                <a:latin typeface="UTM Avo" panose="02040603050506020204" pitchFamily="18" charset="0"/>
                <a:sym typeface="Arial"/>
              </a:rPr>
              <a:t>bản</a:t>
            </a:r>
            <a:r>
              <a:rPr lang="en-US" sz="4800" b="1" dirty="0">
                <a:solidFill>
                  <a:srgbClr val="00206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Cảnh</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ngày</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xuân</a:t>
            </a:r>
            <a:endParaRPr lang="vi-VN" sz="4800" b="1" i="0" u="none" strike="noStrike" cap="none" dirty="0">
              <a:solidFill>
                <a:srgbClr val="002060"/>
              </a:solidFill>
              <a:latin typeface="UTM Avo" panose="02040603050506020204" pitchFamily="18" charset="0"/>
              <a:sym typeface="Arial"/>
            </a:endParaRPr>
          </a:p>
        </p:txBody>
      </p:sp>
      <p:sp>
        <p:nvSpPr>
          <p:cNvPr id="3" name="TextBox 2">
            <a:extLst>
              <a:ext uri="{FF2B5EF4-FFF2-40B4-BE49-F238E27FC236}">
                <a16:creationId xmlns:a16="http://schemas.microsoft.com/office/drawing/2014/main" id="{F9EFC027-9F07-7ECD-4952-BCE22A899CBF}"/>
              </a:ext>
            </a:extLst>
          </p:cNvPr>
          <p:cNvSpPr txBox="1"/>
          <p:nvPr/>
        </p:nvSpPr>
        <p:spPr>
          <a:xfrm>
            <a:off x="9681882" y="245638"/>
            <a:ext cx="2259105" cy="945002"/>
          </a:xfrm>
          <a:prstGeom prst="rect">
            <a:avLst/>
          </a:prstGeom>
          <a:noFill/>
        </p:spPr>
        <p:txBody>
          <a:bodyPr wrap="square">
            <a:spAutoFit/>
          </a:bodyPr>
          <a:lstStyle/>
          <a:p>
            <a:pPr algn="r">
              <a:lnSpc>
                <a:spcPts val="3360"/>
              </a:lnSpc>
            </a:pPr>
            <a:r>
              <a:rPr lang="en-US" sz="2800" i="0" u="none" strike="noStrike" cap="none" dirty="0">
                <a:solidFill>
                  <a:schemeClr val="bg1"/>
                </a:solidFill>
                <a:latin typeface="UTM Avo" panose="02040603050506020204" pitchFamily="18" charset="0"/>
                <a:sym typeface="Arial"/>
              </a:rPr>
              <a:t>NGỮ VĂN 9</a:t>
            </a:r>
          </a:p>
          <a:p>
            <a:pPr algn="r">
              <a:lnSpc>
                <a:spcPts val="3360"/>
              </a:lnSpc>
            </a:pPr>
            <a:r>
              <a:rPr lang="en-US" sz="2400" dirty="0" err="1">
                <a:solidFill>
                  <a:schemeClr val="bg1"/>
                </a:solidFill>
                <a:latin typeface="UTM Avo" panose="02040603050506020204" pitchFamily="18" charset="0"/>
                <a:sym typeface="Arial"/>
              </a:rPr>
              <a:t>Tập</a:t>
            </a:r>
            <a:r>
              <a:rPr lang="en-US" sz="2400" dirty="0">
                <a:solidFill>
                  <a:schemeClr val="bg1"/>
                </a:solidFill>
                <a:latin typeface="UTM Avo" panose="02040603050506020204" pitchFamily="18" charset="0"/>
                <a:sym typeface="Arial"/>
              </a:rPr>
              <a:t> 1</a:t>
            </a:r>
            <a:endParaRPr lang="en-VN" sz="2400" dirty="0">
              <a:solidFill>
                <a:schemeClr val="bg1"/>
              </a:solidFill>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4E95F69-9765-9335-D787-E769A8FA5A87}"/>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E16831-6FFE-700D-5CCC-96AF552AB15C}"/>
            </a:ext>
          </a:extLst>
        </p:cNvPr>
        <p:cNvGrpSpPr/>
        <p:nvPr/>
      </p:nvGrpSpPr>
      <p:grpSpPr>
        <a:xfrm>
          <a:off x="0" y="0"/>
          <a:ext cx="0" cy="0"/>
          <a:chOff x="0" y="0"/>
          <a:chExt cx="0" cy="0"/>
        </a:xfrm>
      </p:grpSpPr>
      <p:sp>
        <p:nvSpPr>
          <p:cNvPr id="7" name="Freeform 3">
            <a:extLst>
              <a:ext uri="{FF2B5EF4-FFF2-40B4-BE49-F238E27FC236}">
                <a16:creationId xmlns:a16="http://schemas.microsoft.com/office/drawing/2014/main" id="{768CBBE9-BA6A-3047-B7C8-9C9432B95FD2}"/>
              </a:ext>
            </a:extLst>
          </p:cNvPr>
          <p:cNvSpPr/>
          <p:nvPr/>
        </p:nvSpPr>
        <p:spPr>
          <a:xfrm>
            <a:off x="3683418" y="1779638"/>
            <a:ext cx="7424161" cy="4845946"/>
          </a:xfrm>
          <a:custGeom>
            <a:avLst/>
            <a:gdLst/>
            <a:ahLst/>
            <a:cxnLst/>
            <a:rect l="l" t="t" r="r" b="b"/>
            <a:pathLst>
              <a:path w="7644009" h="5177514">
                <a:moveTo>
                  <a:pt x="0" y="0"/>
                </a:moveTo>
                <a:lnTo>
                  <a:pt x="7644009" y="0"/>
                </a:lnTo>
                <a:lnTo>
                  <a:pt x="7644009" y="5177514"/>
                </a:lnTo>
                <a:lnTo>
                  <a:pt x="0" y="5177514"/>
                </a:lnTo>
                <a:lnTo>
                  <a:pt x="0" y="0"/>
                </a:lnTo>
                <a:close/>
              </a:path>
            </a:pathLst>
          </a:custGeom>
          <a:blipFill>
            <a:blip r:embed="rId3"/>
            <a:stretch>
              <a:fillRect/>
            </a:stretch>
          </a:blipFill>
        </p:spPr>
      </p:sp>
      <p:sp>
        <p:nvSpPr>
          <p:cNvPr id="8" name="TextBox 7">
            <a:extLst>
              <a:ext uri="{FF2B5EF4-FFF2-40B4-BE49-F238E27FC236}">
                <a16:creationId xmlns:a16="http://schemas.microsoft.com/office/drawing/2014/main" id="{6840BB62-6D0C-F00B-5E61-EC3C42353759}"/>
              </a:ext>
            </a:extLst>
          </p:cNvPr>
          <p:cNvSpPr txBox="1"/>
          <p:nvPr/>
        </p:nvSpPr>
        <p:spPr>
          <a:xfrm>
            <a:off x="1084421" y="1904700"/>
            <a:ext cx="2880078" cy="4357283"/>
          </a:xfrm>
          <a:prstGeom prst="rect">
            <a:avLst/>
          </a:prstGeom>
          <a:noFill/>
        </p:spPr>
        <p:txBody>
          <a:bodyPr wrap="square" rtlCol="0">
            <a:spAutoFit/>
          </a:bodyPr>
          <a:lstStyle/>
          <a:p>
            <a:pPr algn="ctr"/>
            <a:r>
              <a:rPr lang="en-US" sz="5543" b="1" dirty="0" err="1">
                <a:latin typeface="UTM Avo" panose="02040603050506020204" pitchFamily="18"/>
              </a:rPr>
              <a:t>Mở</a:t>
            </a:r>
            <a:r>
              <a:rPr lang="en-US" sz="5543" b="1" dirty="0">
                <a:latin typeface="UTM Avo" panose="02040603050506020204" pitchFamily="18"/>
              </a:rPr>
              <a:t> </a:t>
            </a:r>
          </a:p>
          <a:p>
            <a:pPr algn="ctr"/>
            <a:r>
              <a:rPr lang="en-US" sz="5543" b="1" dirty="0" err="1">
                <a:latin typeface="UTM Avo" panose="02040603050506020204" pitchFamily="18"/>
              </a:rPr>
              <a:t>ra</a:t>
            </a:r>
            <a:r>
              <a:rPr lang="en-US" sz="5543" b="1" dirty="0">
                <a:latin typeface="UTM Avo" panose="02040603050506020204" pitchFamily="18"/>
              </a:rPr>
              <a:t> </a:t>
            </a:r>
          </a:p>
          <a:p>
            <a:pPr algn="ctr"/>
            <a:r>
              <a:rPr lang="en-US" sz="5543" b="1" dirty="0" err="1">
                <a:latin typeface="UTM Avo" panose="02040603050506020204" pitchFamily="18"/>
              </a:rPr>
              <a:t>trang</a:t>
            </a:r>
            <a:r>
              <a:rPr lang="en-US" sz="5543" b="1" dirty="0">
                <a:latin typeface="UTM Avo" panose="02040603050506020204" pitchFamily="18"/>
              </a:rPr>
              <a:t> </a:t>
            </a:r>
            <a:r>
              <a:rPr lang="en-US" sz="5543" b="1" dirty="0" err="1">
                <a:latin typeface="UTM Avo" panose="02040603050506020204" pitchFamily="18"/>
              </a:rPr>
              <a:t>sách</a:t>
            </a:r>
            <a:r>
              <a:rPr lang="en-US" sz="5543" b="1" dirty="0">
                <a:latin typeface="UTM Avo" panose="02040603050506020204" pitchFamily="18"/>
              </a:rPr>
              <a:t> </a:t>
            </a:r>
            <a:r>
              <a:rPr lang="en-US" sz="5543" b="1" dirty="0" err="1">
                <a:latin typeface="UTM Avo" panose="02040603050506020204" pitchFamily="18"/>
              </a:rPr>
              <a:t>mới</a:t>
            </a:r>
            <a:endParaRPr lang="en-US" sz="5543" b="1" dirty="0">
              <a:latin typeface="UTM Avo" panose="02040603050506020204" pitchFamily="18"/>
            </a:endParaRPr>
          </a:p>
        </p:txBody>
      </p:sp>
    </p:spTree>
    <p:extLst>
      <p:ext uri="{BB962C8B-B14F-4D97-AF65-F5344CB8AC3E}">
        <p14:creationId xmlns:p14="http://schemas.microsoft.com/office/powerpoint/2010/main" val="42263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951915AA-D961-E1F8-5BEE-DB9FB76BD94C}"/>
              </a:ext>
            </a:extLst>
          </p:cNvPr>
          <p:cNvPicPr>
            <a:picLocks noChangeAspect="1"/>
          </p:cNvPicPr>
          <p:nvPr/>
        </p:nvPicPr>
        <p:blipFill>
          <a:blip r:embed="rId3"/>
          <a:stretch>
            <a:fillRect/>
          </a:stretch>
        </p:blipFill>
        <p:spPr>
          <a:xfrm>
            <a:off x="1437334" y="1816389"/>
            <a:ext cx="3531842" cy="4864238"/>
          </a:xfrm>
          <a:prstGeom prst="rect">
            <a:avLst/>
          </a:prstGeom>
        </p:spPr>
      </p:pic>
      <p:sp>
        <p:nvSpPr>
          <p:cNvPr id="33" name="TextBox 9">
            <a:extLst>
              <a:ext uri="{FF2B5EF4-FFF2-40B4-BE49-F238E27FC236}">
                <a16:creationId xmlns:a16="http://schemas.microsoft.com/office/drawing/2014/main" id="{EE3547D5-7E4B-6490-90F9-3123E0B573E5}"/>
              </a:ext>
            </a:extLst>
          </p:cNvPr>
          <p:cNvSpPr txBox="1"/>
          <p:nvPr/>
        </p:nvSpPr>
        <p:spPr>
          <a:xfrm>
            <a:off x="5507619" y="4019794"/>
            <a:ext cx="5814166" cy="1236347"/>
          </a:xfrm>
          <a:prstGeom prst="rect">
            <a:avLst/>
          </a:prstGeom>
          <a:ln>
            <a:noFill/>
          </a:ln>
        </p:spPr>
        <p:txBody>
          <a:bodyPr lIns="32001" tIns="32001" rIns="32001" bIns="32001" rtlCol="0" anchor="ctr"/>
          <a:lstStyle/>
          <a:p>
            <a:pPr algn="just">
              <a:lnSpc>
                <a:spcPts val="1912"/>
              </a:lnSpc>
            </a:pPr>
            <a:endParaRPr sz="3401">
              <a:latin typeface="UTM Avo" panose="02040603050506020204" pitchFamily="18"/>
              <a:cs typeface="Times New Roman" panose="02020603050405020304" pitchFamily="18" charset="0"/>
            </a:endParaRPr>
          </a:p>
        </p:txBody>
      </p:sp>
      <p:sp>
        <p:nvSpPr>
          <p:cNvPr id="34" name="Rounded Rectangle 33">
            <a:extLst>
              <a:ext uri="{FF2B5EF4-FFF2-40B4-BE49-F238E27FC236}">
                <a16:creationId xmlns:a16="http://schemas.microsoft.com/office/drawing/2014/main" id="{E06EC133-BB73-DF4A-636A-30476AD569A0}"/>
              </a:ext>
            </a:extLst>
          </p:cNvPr>
          <p:cNvSpPr/>
          <p:nvPr/>
        </p:nvSpPr>
        <p:spPr>
          <a:xfrm>
            <a:off x="6140968" y="5110568"/>
            <a:ext cx="4613698" cy="1258957"/>
          </a:xfrm>
          <a:prstGeom prst="roundRect">
            <a:avLst/>
          </a:prstGeom>
          <a:solidFill>
            <a:srgbClr val="FFF9D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SG" sz="2400" dirty="0">
                <a:solidFill>
                  <a:schemeClr val="tx1"/>
                </a:solidFill>
                <a:latin typeface="UTM Avo" panose="02040603050506020204" pitchFamily="18"/>
                <a:cs typeface="Times New Roman" panose="02020603050405020304" pitchFamily="18" charset="0"/>
              </a:rPr>
              <a:t>Em </a:t>
            </a:r>
            <a:r>
              <a:rPr lang="en-SG" sz="2400" dirty="0" err="1">
                <a:solidFill>
                  <a:schemeClr val="tx1"/>
                </a:solidFill>
                <a:latin typeface="UTM Avo" panose="02040603050506020204" pitchFamily="18"/>
                <a:cs typeface="Times New Roman" panose="02020603050405020304" pitchFamily="18" charset="0"/>
              </a:rPr>
              <a:t>có</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biết</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kỉ</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lục</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nào</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trong</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số</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trên</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không</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Hãy</a:t>
            </a:r>
            <a:r>
              <a:rPr lang="en-SG" sz="2400" dirty="0">
                <a:solidFill>
                  <a:schemeClr val="tx1"/>
                </a:solidFill>
                <a:latin typeface="UTM Avo" panose="02040603050506020204" pitchFamily="18"/>
                <a:cs typeface="Times New Roman" panose="02020603050405020304" pitchFamily="18" charset="0"/>
              </a:rPr>
              <a:t> chia </a:t>
            </a:r>
            <a:r>
              <a:rPr lang="en-SG" sz="2400" dirty="0" err="1">
                <a:solidFill>
                  <a:schemeClr val="tx1"/>
                </a:solidFill>
                <a:latin typeface="UTM Avo" panose="02040603050506020204" pitchFamily="18"/>
                <a:cs typeface="Times New Roman" panose="02020603050405020304" pitchFamily="18" charset="0"/>
              </a:rPr>
              <a:t>sẻ</a:t>
            </a:r>
            <a:r>
              <a:rPr lang="en-SG" sz="2400" dirty="0">
                <a:solidFill>
                  <a:schemeClr val="tx1"/>
                </a:solidFill>
                <a:latin typeface="UTM Avo" panose="02040603050506020204" pitchFamily="18"/>
                <a:cs typeface="Times New Roman" panose="02020603050405020304" pitchFamily="18" charset="0"/>
              </a:rPr>
              <a:t>.</a:t>
            </a:r>
          </a:p>
        </p:txBody>
      </p:sp>
      <p:sp>
        <p:nvSpPr>
          <p:cNvPr id="35" name="Rounded Rectangle 34">
            <a:extLst>
              <a:ext uri="{FF2B5EF4-FFF2-40B4-BE49-F238E27FC236}">
                <a16:creationId xmlns:a16="http://schemas.microsoft.com/office/drawing/2014/main" id="{AD9DFEEA-44D8-0D38-5EC3-0E2BE4D65C93}"/>
              </a:ext>
            </a:extLst>
          </p:cNvPr>
          <p:cNvSpPr/>
          <p:nvPr/>
        </p:nvSpPr>
        <p:spPr>
          <a:xfrm>
            <a:off x="6140968" y="3619029"/>
            <a:ext cx="4613698" cy="1258957"/>
          </a:xfrm>
          <a:prstGeom prst="roundRect">
            <a:avLst/>
          </a:prstGeom>
          <a:solidFill>
            <a:srgbClr val="FFF9D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62964">
              <a:lnSpc>
                <a:spcPct val="150000"/>
              </a:lnSpc>
            </a:pPr>
            <a:r>
              <a:rPr lang="en-SG" sz="2400" dirty="0">
                <a:solidFill>
                  <a:schemeClr val="tx1"/>
                </a:solidFill>
                <a:latin typeface="UTM Avo" panose="02040603050506020204" pitchFamily="18"/>
                <a:cs typeface="Times New Roman" panose="02020603050405020304" pitchFamily="18" charset="0"/>
              </a:rPr>
              <a:t>7 </a:t>
            </a:r>
            <a:r>
              <a:rPr lang="en-SG" sz="2400" dirty="0" err="1">
                <a:solidFill>
                  <a:schemeClr val="tx1"/>
                </a:solidFill>
                <a:latin typeface="UTM Avo" panose="02040603050506020204" pitchFamily="18"/>
                <a:cs typeface="Times New Roman" panose="02020603050405020304" pitchFamily="18" charset="0"/>
              </a:rPr>
              <a:t>kỉ</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lục</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Việt</a:t>
            </a:r>
            <a:r>
              <a:rPr lang="en-SG" sz="2400" dirty="0">
                <a:solidFill>
                  <a:schemeClr val="tx1"/>
                </a:solidFill>
                <a:latin typeface="UTM Avo" panose="02040603050506020204" pitchFamily="18"/>
                <a:cs typeface="Times New Roman" panose="02020603050405020304" pitchFamily="18" charset="0"/>
              </a:rPr>
              <a:t> Nam</a:t>
            </a:r>
          </a:p>
        </p:txBody>
      </p:sp>
      <p:sp>
        <p:nvSpPr>
          <p:cNvPr id="36" name="Rounded Rectangle 35">
            <a:extLst>
              <a:ext uri="{FF2B5EF4-FFF2-40B4-BE49-F238E27FC236}">
                <a16:creationId xmlns:a16="http://schemas.microsoft.com/office/drawing/2014/main" id="{975F8031-6304-344E-716A-791738F7D79F}"/>
              </a:ext>
            </a:extLst>
          </p:cNvPr>
          <p:cNvSpPr/>
          <p:nvPr/>
        </p:nvSpPr>
        <p:spPr>
          <a:xfrm>
            <a:off x="6140968" y="2127490"/>
            <a:ext cx="4613698" cy="1258957"/>
          </a:xfrm>
          <a:prstGeom prst="roundRect">
            <a:avLst/>
          </a:prstGeom>
          <a:solidFill>
            <a:srgbClr val="FFF9D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62964">
              <a:lnSpc>
                <a:spcPct val="150000"/>
              </a:lnSpc>
            </a:pPr>
            <a:r>
              <a:rPr lang="en-SG" sz="2400" dirty="0">
                <a:solidFill>
                  <a:schemeClr val="tx1"/>
                </a:solidFill>
                <a:latin typeface="UTM Avo" panose="02040603050506020204" pitchFamily="18"/>
                <a:cs typeface="Times New Roman" panose="02020603050405020304" pitchFamily="18" charset="0"/>
              </a:rPr>
              <a:t>5 </a:t>
            </a:r>
            <a:r>
              <a:rPr lang="en-SG" sz="2400" dirty="0" err="1">
                <a:solidFill>
                  <a:schemeClr val="tx1"/>
                </a:solidFill>
                <a:latin typeface="UTM Avo" panose="02040603050506020204" pitchFamily="18"/>
                <a:cs typeface="Times New Roman" panose="02020603050405020304" pitchFamily="18" charset="0"/>
              </a:rPr>
              <a:t>kỉ</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lục</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thế</a:t>
            </a:r>
            <a:r>
              <a:rPr lang="en-SG" sz="2400" dirty="0">
                <a:solidFill>
                  <a:schemeClr val="tx1"/>
                </a:solidFill>
                <a:latin typeface="UTM Avo" panose="02040603050506020204" pitchFamily="18"/>
                <a:cs typeface="Times New Roman" panose="02020603050405020304" pitchFamily="18" charset="0"/>
              </a:rPr>
              <a:t> </a:t>
            </a:r>
            <a:r>
              <a:rPr lang="en-SG" sz="2400" dirty="0" err="1">
                <a:solidFill>
                  <a:schemeClr val="tx1"/>
                </a:solidFill>
                <a:latin typeface="UTM Avo" panose="02040603050506020204" pitchFamily="18"/>
                <a:cs typeface="Times New Roman" panose="02020603050405020304" pitchFamily="18" charset="0"/>
              </a:rPr>
              <a:t>giới</a:t>
            </a:r>
            <a:endParaRPr lang="en-SG" sz="2400" dirty="0">
              <a:solidFill>
                <a:schemeClr val="tx1"/>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15415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66523F-6D85-D49C-0260-D887D46F08DC}"/>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D33F5FCF-2422-7319-8D47-76374C89E8DF}"/>
              </a:ext>
            </a:extLst>
          </p:cNvPr>
          <p:cNvSpPr/>
          <p:nvPr/>
        </p:nvSpPr>
        <p:spPr>
          <a:xfrm>
            <a:off x="677449" y="1853234"/>
            <a:ext cx="4107662" cy="4912002"/>
          </a:xfrm>
          <a:custGeom>
            <a:avLst/>
            <a:gdLst/>
            <a:ahLst/>
            <a:cxnLst/>
            <a:rect l="l" t="t" r="r" b="b"/>
            <a:pathLst>
              <a:path w="6520737" h="7797593">
                <a:moveTo>
                  <a:pt x="0" y="0"/>
                </a:moveTo>
                <a:lnTo>
                  <a:pt x="6520737" y="0"/>
                </a:lnTo>
                <a:lnTo>
                  <a:pt x="6520737" y="7797593"/>
                </a:lnTo>
                <a:lnTo>
                  <a:pt x="0" y="77975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TextBox 8">
            <a:extLst>
              <a:ext uri="{FF2B5EF4-FFF2-40B4-BE49-F238E27FC236}">
                <a16:creationId xmlns:a16="http://schemas.microsoft.com/office/drawing/2014/main" id="{533ADA18-A768-0D37-74DB-2290A07F545A}"/>
              </a:ext>
            </a:extLst>
          </p:cNvPr>
          <p:cNvSpPr txBox="1"/>
          <p:nvPr/>
        </p:nvSpPr>
        <p:spPr>
          <a:xfrm>
            <a:off x="2398276" y="1180050"/>
            <a:ext cx="6706466" cy="494110"/>
          </a:xfrm>
          <a:prstGeom prst="rect">
            <a:avLst/>
          </a:prstGeom>
          <a:noFill/>
        </p:spPr>
        <p:txBody>
          <a:bodyPr wrap="square">
            <a:spAutoFit/>
          </a:bodyPr>
          <a:lstStyle/>
          <a:p>
            <a:pPr algn="ctr" defTabSz="862964">
              <a:lnSpc>
                <a:spcPct val="150000"/>
              </a:lnSpc>
            </a:pPr>
            <a:r>
              <a:rPr lang="en-SG" sz="2000" b="1" dirty="0" err="1">
                <a:solidFill>
                  <a:srgbClr val="000000"/>
                </a:solidFill>
                <a:latin typeface="UTM Avo" panose="02040603050506020204" pitchFamily="18"/>
                <a:cs typeface="Times New Roman" panose="02020603050405020304" pitchFamily="18" charset="0"/>
              </a:rPr>
              <a:t>Là</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cuốn</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sách</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duy</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nhất</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trên</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thế</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giới</a:t>
            </a:r>
            <a:r>
              <a:rPr lang="en-SG" sz="2000" b="1" dirty="0">
                <a:solidFill>
                  <a:srgbClr val="000000"/>
                </a:solidFill>
                <a:latin typeface="UTM Avo" panose="02040603050506020204" pitchFamily="18"/>
                <a:cs typeface="Times New Roman" panose="02020603050405020304" pitchFamily="18" charset="0"/>
              </a:rPr>
              <a:t> ...</a:t>
            </a:r>
          </a:p>
        </p:txBody>
      </p:sp>
      <p:sp>
        <p:nvSpPr>
          <p:cNvPr id="10" name="TextBox 9">
            <a:extLst>
              <a:ext uri="{FF2B5EF4-FFF2-40B4-BE49-F238E27FC236}">
                <a16:creationId xmlns:a16="http://schemas.microsoft.com/office/drawing/2014/main" id="{EC9C8EFC-2822-AEA3-FD40-CDEB2CA7C877}"/>
              </a:ext>
            </a:extLst>
          </p:cNvPr>
          <p:cNvSpPr txBox="1"/>
          <p:nvPr/>
        </p:nvSpPr>
        <p:spPr>
          <a:xfrm>
            <a:off x="2021485" y="1857275"/>
            <a:ext cx="6768183" cy="950260"/>
          </a:xfrm>
          <a:prstGeom prst="rect">
            <a:avLst/>
          </a:prstGeom>
          <a:noFill/>
        </p:spPr>
        <p:txBody>
          <a:bodyPr wrap="square">
            <a:spAutoFit/>
          </a:bodyPr>
          <a:lstStyle/>
          <a:p>
            <a:pPr defTabSz="862964">
              <a:lnSpc>
                <a:spcPct val="150000"/>
              </a:lnSpc>
            </a:pPr>
            <a:r>
              <a:rPr lang="en-SG" sz="2000" dirty="0" err="1">
                <a:solidFill>
                  <a:srgbClr val="000000"/>
                </a:solidFill>
                <a:latin typeface="UTM Avo" panose="02040603050506020204" pitchFamily="18"/>
                <a:cs typeface="Times New Roman" panose="02020603050405020304" pitchFamily="18" charset="0"/>
              </a:rPr>
              <a:t>Có</a:t>
            </a:r>
            <a:r>
              <a:rPr lang="en-SG" sz="2000" dirty="0">
                <a:solidFill>
                  <a:srgbClr val="000000"/>
                </a:solidFill>
                <a:latin typeface="UTM Avo" panose="02040603050506020204" pitchFamily="18"/>
                <a:cs typeface="Times New Roman" panose="02020603050405020304" pitchFamily="18" charset="0"/>
              </a:rPr>
              <a:t> đ</a:t>
            </a:r>
            <a:r>
              <a:rPr lang="vi-VN" sz="2000" dirty="0">
                <a:solidFill>
                  <a:srgbClr val="000000"/>
                </a:solidFill>
                <a:latin typeface="UTM Avo" panose="02040603050506020204" pitchFamily="18"/>
                <a:cs typeface="Times New Roman" panose="02020603050405020304" pitchFamily="18" charset="0"/>
              </a:rPr>
              <a:t>ư</a:t>
            </a:r>
            <a:r>
              <a:rPr lang="en-SG" sz="2000" dirty="0" err="1">
                <a:solidFill>
                  <a:srgbClr val="000000"/>
                </a:solidFill>
                <a:latin typeface="UTM Avo" panose="02040603050506020204" pitchFamily="18"/>
                <a:cs typeface="Times New Roman" panose="02020603050405020304" pitchFamily="18" charset="0"/>
              </a:rPr>
              <a:t>ợc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hiện</a:t>
            </a:r>
            <a:r>
              <a:rPr lang="en-SG" sz="2000" dirty="0">
                <a:solidFill>
                  <a:srgbClr val="000000"/>
                </a:solidFill>
                <a:latin typeface="UTM Avo" panose="02040603050506020204" pitchFamily="18"/>
                <a:cs typeface="Times New Roman" panose="02020603050405020304" pitchFamily="18" charset="0"/>
              </a:rPr>
              <a:t> t</a:t>
            </a:r>
            <a:r>
              <a:rPr lang="vi-VN" sz="2000" dirty="0">
                <a:solidFill>
                  <a:srgbClr val="000000"/>
                </a:solidFill>
                <a:latin typeface="UTM Avo" panose="02040603050506020204" pitchFamily="18"/>
                <a:cs typeface="Times New Roman" panose="02020603050405020304" pitchFamily="18" charset="0"/>
              </a:rPr>
              <a:t>ư</a:t>
            </a:r>
            <a:r>
              <a:rPr lang="en-SG" sz="2000" dirty="0" err="1">
                <a:solidFill>
                  <a:srgbClr val="000000"/>
                </a:solidFill>
                <a:latin typeface="UTM Avo" panose="02040603050506020204" pitchFamily="18"/>
                <a:cs typeface="Times New Roman" panose="02020603050405020304" pitchFamily="18" charset="0"/>
              </a:rPr>
              <a:t>ợng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chắp</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nhặt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những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câu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a:t>
            </a:r>
            <a:r>
              <a:rPr lang="vi-VN" sz="2000" dirty="0">
                <a:solidFill>
                  <a:srgbClr val="000000"/>
                </a:solidFill>
                <a:latin typeface="UTM Avo" panose="02040603050506020204" pitchFamily="18"/>
                <a:cs typeface="Times New Roman" panose="02020603050405020304" pitchFamily="18" charset="0"/>
              </a:rPr>
              <a:t>ơ</a:t>
            </a:r>
            <a:r>
              <a:rPr lang="en-SG" sz="2000" dirty="0">
                <a:solidFill>
                  <a:srgbClr val="000000"/>
                </a:solidFill>
                <a:latin typeface="UTM Avo" panose="02040603050506020204" pitchFamily="18"/>
                <a:cs typeface="Times New Roman" panose="02020603050405020304" pitchFamily="18" charset="0"/>
              </a:rPr>
              <a:t> ở </a:t>
            </a:r>
            <a:r>
              <a:rPr lang="en-SG" sz="2000" dirty="0" err="1">
                <a:solidFill>
                  <a:srgbClr val="000000"/>
                </a:solidFill>
                <a:latin typeface="UTM Avo" panose="02040603050506020204" pitchFamily="18"/>
                <a:cs typeface="Times New Roman" panose="02020603050405020304" pitchFamily="18" charset="0"/>
              </a:rPr>
              <a:t>các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chỗ</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khác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nhau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để</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thành</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nhiều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bài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a:t>
            </a:r>
            <a:r>
              <a:rPr lang="vi-VN" sz="2000" dirty="0">
                <a:solidFill>
                  <a:srgbClr val="000000"/>
                </a:solidFill>
                <a:latin typeface="UTM Avo" panose="02040603050506020204" pitchFamily="18"/>
                <a:cs typeface="Times New Roman" panose="02020603050405020304" pitchFamily="18" charset="0"/>
              </a:rPr>
              <a:t>ơ</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mới</a:t>
            </a:r>
            <a:r>
              <a:rPr lang="en-SG" sz="2000" dirty="0">
                <a:solidFill>
                  <a:srgbClr val="000000"/>
                </a:solidFill>
                <a:latin typeface="UTM Avo" panose="02040603050506020204" pitchFamily="18"/>
                <a:cs typeface="Times New Roman" panose="02020603050405020304" pitchFamily="18" charset="0"/>
              </a:rPr>
              <a:t>.</a:t>
            </a:r>
          </a:p>
        </p:txBody>
      </p:sp>
      <p:sp>
        <p:nvSpPr>
          <p:cNvPr id="11" name="TextBox 10">
            <a:extLst>
              <a:ext uri="{FF2B5EF4-FFF2-40B4-BE49-F238E27FC236}">
                <a16:creationId xmlns:a16="http://schemas.microsoft.com/office/drawing/2014/main" id="{FBF010FA-D96B-4517-C5FF-32A71448DBEC}"/>
              </a:ext>
            </a:extLst>
          </p:cNvPr>
          <p:cNvSpPr txBox="1"/>
          <p:nvPr/>
        </p:nvSpPr>
        <p:spPr>
          <a:xfrm>
            <a:off x="1167268" y="3027614"/>
            <a:ext cx="7675408" cy="488595"/>
          </a:xfrm>
          <a:prstGeom prst="rect">
            <a:avLst/>
          </a:prstGeom>
          <a:noFill/>
        </p:spPr>
        <p:txBody>
          <a:bodyPr wrap="square">
            <a:spAutoFit/>
          </a:bodyPr>
          <a:lstStyle/>
          <a:p>
            <a:pPr marL="862964" lvl="2" defTabSz="862964">
              <a:lnSpc>
                <a:spcPct val="150000"/>
              </a:lnSpc>
            </a:pPr>
            <a:r>
              <a:rPr lang="en-SG" sz="2000" dirty="0" err="1">
                <a:solidFill>
                  <a:srgbClr val="000000"/>
                </a:solidFill>
                <a:latin typeface="UTM Avo" panose="02040603050506020204" pitchFamily="18"/>
                <a:cs typeface="Times New Roman" panose="02020603050405020304" pitchFamily="18" charset="0"/>
              </a:rPr>
              <a:t>Có</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nhiều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bản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dịch</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nhất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ra</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cùng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một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ngoại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ngữ</a:t>
            </a:r>
            <a:r>
              <a:rPr lang="en-SG" sz="2000" dirty="0">
                <a:solidFill>
                  <a:srgbClr val="000000"/>
                </a:solidFill>
                <a:latin typeface="UTM Avo" panose="02040603050506020204" pitchFamily="18"/>
                <a:cs typeface="Times New Roman" panose="02020603050405020304" pitchFamily="18" charset="0"/>
              </a:rPr>
              <a:t>.</a:t>
            </a:r>
          </a:p>
        </p:txBody>
      </p:sp>
      <p:sp>
        <p:nvSpPr>
          <p:cNvPr id="12" name="TextBox 11">
            <a:extLst>
              <a:ext uri="{FF2B5EF4-FFF2-40B4-BE49-F238E27FC236}">
                <a16:creationId xmlns:a16="http://schemas.microsoft.com/office/drawing/2014/main" id="{6369A40B-FC0E-D643-D37E-6C9A0C429408}"/>
              </a:ext>
            </a:extLst>
          </p:cNvPr>
          <p:cNvSpPr txBox="1"/>
          <p:nvPr/>
        </p:nvSpPr>
        <p:spPr>
          <a:xfrm>
            <a:off x="1955225" y="3980586"/>
            <a:ext cx="7372999" cy="488595"/>
          </a:xfrm>
          <a:prstGeom prst="rect">
            <a:avLst/>
          </a:prstGeom>
          <a:noFill/>
        </p:spPr>
        <p:txBody>
          <a:bodyPr wrap="square">
            <a:spAutoFit/>
          </a:bodyPr>
          <a:lstStyle/>
          <a:p>
            <a:pPr>
              <a:lnSpc>
                <a:spcPct val="150000"/>
              </a:lnSpc>
            </a:pP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Có</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nhiều</a:t>
            </a:r>
            <a:r>
              <a:rPr lang="en-SG" sz="2000" dirty="0">
                <a:solidFill>
                  <a:srgbClr val="000000"/>
                </a:solidFill>
                <a:latin typeface="UTM Avo" panose="02040603050506020204" pitchFamily="18"/>
                <a:cs typeface="Times New Roman" panose="02020603050405020304" pitchFamily="18" charset="0"/>
              </a:rPr>
              <a:t> ng</a:t>
            </a:r>
            <a:r>
              <a:rPr lang="vi-VN" sz="2000" dirty="0">
                <a:solidFill>
                  <a:srgbClr val="000000"/>
                </a:solidFill>
                <a:latin typeface="UTM Avo" panose="02040603050506020204" pitchFamily="18"/>
                <a:cs typeface="Times New Roman" panose="02020603050405020304" pitchFamily="18" charset="0"/>
              </a:rPr>
              <a:t>ư</a:t>
            </a:r>
            <a:r>
              <a:rPr lang="en-SG" sz="2000" dirty="0" err="1">
                <a:solidFill>
                  <a:srgbClr val="000000"/>
                </a:solidFill>
                <a:latin typeface="UTM Avo" panose="02040603050506020204" pitchFamily="18"/>
                <a:cs typeface="Times New Roman" panose="02020603050405020304" pitchFamily="18" charset="0"/>
              </a:rPr>
              <a:t>ời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viết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về</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phần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tiếp</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theo</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nhất</a:t>
            </a:r>
            <a:r>
              <a:rPr lang="en-SG" sz="2000" dirty="0">
                <a:solidFill>
                  <a:srgbClr val="000000"/>
                </a:solidFill>
                <a:latin typeface="UTM Avo" panose="02040603050506020204" pitchFamily="18"/>
                <a:cs typeface="Times New Roman" panose="02020603050405020304" pitchFamily="18" charset="0"/>
              </a:rPr>
              <a:t>.</a:t>
            </a:r>
            <a:endParaRPr lang="en-US" sz="2000" dirty="0">
              <a:latin typeface="UTM Avo" panose="02040603050506020204" pitchFamily="18"/>
            </a:endParaRPr>
          </a:p>
        </p:txBody>
      </p:sp>
      <p:sp>
        <p:nvSpPr>
          <p:cNvPr id="13" name="TextBox 12">
            <a:extLst>
              <a:ext uri="{FF2B5EF4-FFF2-40B4-BE49-F238E27FC236}">
                <a16:creationId xmlns:a16="http://schemas.microsoft.com/office/drawing/2014/main" id="{A542A4C7-4E2B-02D2-EBA1-9A83E016A69B}"/>
              </a:ext>
            </a:extLst>
          </p:cNvPr>
          <p:cNvSpPr txBox="1"/>
          <p:nvPr/>
        </p:nvSpPr>
        <p:spPr>
          <a:xfrm>
            <a:off x="2021485" y="4986566"/>
            <a:ext cx="6309712" cy="488595"/>
          </a:xfrm>
          <a:prstGeom prst="rect">
            <a:avLst/>
          </a:prstGeom>
          <a:noFill/>
        </p:spPr>
        <p:txBody>
          <a:bodyPr wrap="square">
            <a:spAutoFit/>
          </a:bodyPr>
          <a:lstStyle/>
          <a:p>
            <a:pPr>
              <a:lnSpc>
                <a:spcPct val="150000"/>
              </a:lnSpc>
            </a:pPr>
            <a:r>
              <a:rPr lang="en-SG" sz="2000" dirty="0">
                <a:solidFill>
                  <a:srgbClr val="000000"/>
                </a:solidFill>
                <a:latin typeface="UTM Avo" panose="02040603050506020204" pitchFamily="18"/>
                <a:cs typeface="Times New Roman" panose="02020603050405020304" pitchFamily="18" charset="0"/>
              </a:rPr>
              <a:t>Ng</a:t>
            </a:r>
            <a:r>
              <a:rPr lang="vi-VN" sz="2000" dirty="0">
                <a:solidFill>
                  <a:srgbClr val="000000"/>
                </a:solidFill>
                <a:latin typeface="UTM Avo" panose="02040603050506020204" pitchFamily="18"/>
                <a:cs typeface="Times New Roman" panose="02020603050405020304" pitchFamily="18" charset="0"/>
              </a:rPr>
              <a:t>ư</a:t>
            </a:r>
            <a:r>
              <a:rPr lang="en-SG" sz="2000" dirty="0" err="1">
                <a:solidFill>
                  <a:srgbClr val="000000"/>
                </a:solidFill>
                <a:latin typeface="UTM Avo" panose="02040603050506020204" pitchFamily="18"/>
                <a:cs typeface="Times New Roman" panose="02020603050405020304" pitchFamily="18" charset="0"/>
              </a:rPr>
              <a:t>ời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đọc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có</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thể</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đọc</a:t>
            </a:r>
            <a:r>
              <a:rPr lang="en-SG" sz="2000" dirty="0">
                <a:solidFill>
                  <a:srgbClr val="000000"/>
                </a:solidFill>
                <a:latin typeface="UTM Avo" panose="02040603050506020204" pitchFamily="18"/>
                <a:cs typeface="Times New Roman" panose="02020603050405020304" pitchFamily="18" charset="0"/>
              </a:rPr>
              <a:t> ng</a:t>
            </a:r>
            <a:r>
              <a:rPr lang="vi-VN" sz="2000" dirty="0">
                <a:solidFill>
                  <a:srgbClr val="000000"/>
                </a:solidFill>
                <a:latin typeface="UTM Avo" panose="02040603050506020204" pitchFamily="18"/>
                <a:cs typeface="Times New Roman" panose="02020603050405020304" pitchFamily="18" charset="0"/>
              </a:rPr>
              <a:t>ư</a:t>
            </a:r>
            <a:r>
              <a:rPr lang="en-SG" sz="2000" dirty="0" err="1">
                <a:solidFill>
                  <a:srgbClr val="000000"/>
                </a:solidFill>
                <a:latin typeface="UTM Avo" panose="02040603050506020204" pitchFamily="18"/>
                <a:cs typeface="Times New Roman" panose="02020603050405020304" pitchFamily="18" charset="0"/>
              </a:rPr>
              <a:t>ợc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từ</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cuối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lên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đầu</a:t>
            </a:r>
            <a:r>
              <a:rPr lang="en-SG" sz="2000" dirty="0">
                <a:solidFill>
                  <a:srgbClr val="000000"/>
                </a:solidFill>
                <a:latin typeface="UTM Avo" panose="02040603050506020204" pitchFamily="18"/>
                <a:cs typeface="Times New Roman" panose="02020603050405020304" pitchFamily="18" charset="0"/>
              </a:rPr>
              <a:t>.</a:t>
            </a:r>
            <a:endParaRPr lang="en-US" sz="2000" dirty="0">
              <a:latin typeface="UTM Avo" panose="02040603050506020204" pitchFamily="18"/>
            </a:endParaRPr>
          </a:p>
        </p:txBody>
      </p:sp>
      <p:sp>
        <p:nvSpPr>
          <p:cNvPr id="14" name="TextBox 13">
            <a:extLst>
              <a:ext uri="{FF2B5EF4-FFF2-40B4-BE49-F238E27FC236}">
                <a16:creationId xmlns:a16="http://schemas.microsoft.com/office/drawing/2014/main" id="{7E5A8A2F-157C-F58F-997D-9CA6EE2794FB}"/>
              </a:ext>
            </a:extLst>
          </p:cNvPr>
          <p:cNvSpPr txBox="1"/>
          <p:nvPr/>
        </p:nvSpPr>
        <p:spPr>
          <a:xfrm>
            <a:off x="2021485" y="5992546"/>
            <a:ext cx="6821191" cy="488595"/>
          </a:xfrm>
          <a:prstGeom prst="rect">
            <a:avLst/>
          </a:prstGeom>
          <a:noFill/>
        </p:spPr>
        <p:txBody>
          <a:bodyPr wrap="square">
            <a:spAutoFit/>
          </a:bodyPr>
          <a:lstStyle/>
          <a:p>
            <a:pPr defTabSz="862964">
              <a:lnSpc>
                <a:spcPct val="150000"/>
              </a:lnSpc>
            </a:pPr>
            <a:r>
              <a:rPr lang="en-SG" sz="2000" dirty="0" err="1">
                <a:solidFill>
                  <a:srgbClr val="000000"/>
                </a:solidFill>
                <a:latin typeface="UTM Avo" panose="02040603050506020204" pitchFamily="18"/>
                <a:cs typeface="Times New Roman" panose="02020603050405020304" pitchFamily="18" charset="0"/>
              </a:rPr>
              <a:t>Tạo</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ra</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quanh</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nó</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cả</a:t>
            </a:r>
            <a:r>
              <a:rPr lang="en-SG" sz="2000" dirty="0">
                <a:solidFill>
                  <a:srgbClr val="000000"/>
                </a:solidFill>
                <a:latin typeface="UTM Avo" panose="02040603050506020204" pitchFamily="18"/>
                <a:cs typeface="Times New Roman" panose="02020603050405020304" pitchFamily="18" charset="0"/>
              </a:rPr>
              <a:t> 1 </a:t>
            </a:r>
            <a:r>
              <a:rPr lang="en-SG" sz="2000" dirty="0" err="1">
                <a:solidFill>
                  <a:srgbClr val="000000"/>
                </a:solidFill>
                <a:latin typeface="UTM Avo" panose="02040603050506020204" pitchFamily="18"/>
                <a:cs typeface="Times New Roman" panose="02020603050405020304" pitchFamily="18" charset="0"/>
              </a:rPr>
              <a:t>loạt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những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loại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hình</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văn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hóa</a:t>
            </a:r>
            <a:r>
              <a:rPr lang="en-SG" sz="2000" dirty="0">
                <a:solidFill>
                  <a:srgbClr val="000000"/>
                </a:solidFill>
                <a:latin typeface="UTM Avo" panose="02040603050506020204" pitchFamily="18"/>
                <a:cs typeface="Times New Roman" panose="02020603050405020304" pitchFamily="18" charset="0"/>
              </a:rPr>
              <a:t>.</a:t>
            </a:r>
          </a:p>
        </p:txBody>
      </p:sp>
      <p:sp>
        <p:nvSpPr>
          <p:cNvPr id="15" name="Rounded Rectangle 14">
            <a:extLst>
              <a:ext uri="{FF2B5EF4-FFF2-40B4-BE49-F238E27FC236}">
                <a16:creationId xmlns:a16="http://schemas.microsoft.com/office/drawing/2014/main" id="{4DA9C65C-F784-3DF7-42B7-52CB8B8E60F7}"/>
              </a:ext>
            </a:extLst>
          </p:cNvPr>
          <p:cNvSpPr/>
          <p:nvPr/>
        </p:nvSpPr>
        <p:spPr>
          <a:xfrm>
            <a:off x="8331197" y="965537"/>
            <a:ext cx="3782771" cy="925161"/>
          </a:xfrm>
          <a:prstGeom prst="roundRect">
            <a:avLst/>
          </a:prstGeom>
          <a:solidFill>
            <a:srgbClr val="FFF9D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62964">
              <a:lnSpc>
                <a:spcPct val="150000"/>
              </a:lnSpc>
            </a:pPr>
            <a:r>
              <a:rPr lang="en-SG" sz="2000" dirty="0">
                <a:solidFill>
                  <a:schemeClr val="tx1"/>
                </a:solidFill>
                <a:latin typeface="UTM Avo" panose="02040603050506020204" pitchFamily="18"/>
                <a:cs typeface="Times New Roman" panose="02020603050405020304" pitchFamily="18" charset="0"/>
              </a:rPr>
              <a:t>5 </a:t>
            </a:r>
            <a:r>
              <a:rPr lang="en-SG" sz="2000" dirty="0" err="1">
                <a:solidFill>
                  <a:schemeClr val="tx1"/>
                </a:solidFill>
                <a:latin typeface="UTM Avo" panose="02040603050506020204" pitchFamily="18"/>
                <a:cs typeface="Times New Roman" panose="02020603050405020304" pitchFamily="18" charset="0"/>
              </a:rPr>
              <a:t>kỉ</a:t>
            </a:r>
            <a:r>
              <a:rPr lang="en-SG" sz="2000" dirty="0">
                <a:solidFill>
                  <a:schemeClr val="tx1"/>
                </a:solidFill>
                <a:latin typeface="UTM Avo" panose="02040603050506020204" pitchFamily="18"/>
                <a:cs typeface="Times New Roman" panose="02020603050405020304" pitchFamily="18" charset="0"/>
              </a:rPr>
              <a:t> </a:t>
            </a:r>
            <a:r>
              <a:rPr lang="en-SG" sz="2000" dirty="0" err="1">
                <a:solidFill>
                  <a:schemeClr val="tx1"/>
                </a:solidFill>
                <a:latin typeface="UTM Avo" panose="02040603050506020204" pitchFamily="18"/>
                <a:cs typeface="Times New Roman" panose="02020603050405020304" pitchFamily="18" charset="0"/>
              </a:rPr>
              <a:t>lục</a:t>
            </a:r>
            <a:r>
              <a:rPr lang="en-SG" sz="2000" dirty="0">
                <a:solidFill>
                  <a:schemeClr val="tx1"/>
                </a:solidFill>
                <a:latin typeface="UTM Avo" panose="02040603050506020204" pitchFamily="18"/>
                <a:cs typeface="Times New Roman" panose="02020603050405020304" pitchFamily="18" charset="0"/>
              </a:rPr>
              <a:t> </a:t>
            </a:r>
            <a:r>
              <a:rPr lang="en-SG" sz="2000" dirty="0" err="1">
                <a:solidFill>
                  <a:schemeClr val="tx1"/>
                </a:solidFill>
                <a:latin typeface="UTM Avo" panose="02040603050506020204" pitchFamily="18"/>
                <a:cs typeface="Times New Roman" panose="02020603050405020304" pitchFamily="18" charset="0"/>
              </a:rPr>
              <a:t>thế</a:t>
            </a:r>
            <a:r>
              <a:rPr lang="en-SG" sz="2000" dirty="0">
                <a:solidFill>
                  <a:schemeClr val="tx1"/>
                </a:solidFill>
                <a:latin typeface="UTM Avo" panose="02040603050506020204" pitchFamily="18"/>
                <a:cs typeface="Times New Roman" panose="02020603050405020304" pitchFamily="18" charset="0"/>
              </a:rPr>
              <a:t> </a:t>
            </a:r>
            <a:r>
              <a:rPr lang="en-SG" sz="2000" dirty="0" err="1">
                <a:solidFill>
                  <a:schemeClr val="tx1"/>
                </a:solidFill>
                <a:latin typeface="UTM Avo" panose="02040603050506020204" pitchFamily="18"/>
                <a:cs typeface="Times New Roman" panose="02020603050405020304" pitchFamily="18" charset="0"/>
              </a:rPr>
              <a:t>giới</a:t>
            </a:r>
            <a:endParaRPr lang="en-SG" sz="2000" dirty="0">
              <a:solidFill>
                <a:schemeClr val="tx1"/>
              </a:solidFill>
              <a:latin typeface="UTM Avo" panose="02040603050506020204" pitchFamily="18"/>
              <a:cs typeface="Times New Roman" panose="02020603050405020304" pitchFamily="18" charset="0"/>
            </a:endParaRPr>
          </a:p>
        </p:txBody>
      </p:sp>
      <p:pic>
        <p:nvPicPr>
          <p:cNvPr id="16" name="Picture 15" descr="A painting of women playing instruments&#10;&#10;Description automatically generated">
            <a:extLst>
              <a:ext uri="{FF2B5EF4-FFF2-40B4-BE49-F238E27FC236}">
                <a16:creationId xmlns:a16="http://schemas.microsoft.com/office/drawing/2014/main" id="{0BFECEEE-4FAA-8FEB-1831-7EB4CEF0B96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797" b="99139" l="674" r="99326">
                        <a14:foregroundMark x1="49615" y1="21361" x2="30337" y2="28782"/>
                        <a14:foregroundMark x1="30337" y1="28782" x2="11910" y2="56704"/>
                        <a14:foregroundMark x1="11910" y1="56704" x2="10787" y2="68881"/>
                        <a14:foregroundMark x1="35955" y1="18450" x2="15056" y2="25461"/>
                        <a14:foregroundMark x1="15056" y1="25461" x2="14382" y2="89176"/>
                        <a14:foregroundMark x1="10562" y1="21033" x2="6067" y2="94096"/>
                        <a14:foregroundMark x1="6067" y1="94096" x2="9663" y2="99139"/>
                        <a14:foregroundMark x1="9663" y1="17958" x2="10562" y2="46617"/>
                        <a14:foregroundMark x1="10562" y1="46617" x2="10562" y2="46617"/>
                        <a14:foregroundMark x1="7865" y1="25584" x2="9455" y2="14468"/>
                        <a14:foregroundMark x1="7416" y1="19311" x2="18652" y2="16359"/>
                        <a14:foregroundMark x1="18652" y1="16359" x2="39551" y2="15252"/>
                        <a14:foregroundMark x1="39551" y1="15252" x2="41124" y2="15375"/>
                        <a14:foregroundMark x1="34607" y1="35178" x2="53933" y2="51292"/>
                        <a14:foregroundMark x1="53933" y1="51292" x2="53933" y2="51292"/>
                        <a14:foregroundMark x1="55506" y1="35178" x2="61361" y2="52030"/>
                        <a14:foregroundMark x1="45393" y1="94096" x2="64944" y2="94588"/>
                        <a14:foregroundMark x1="64944" y1="94588" x2="99326" y2="93604"/>
                        <a14:foregroundMark x1="90851" y1="85240" x2="91487" y2="85064"/>
                        <a14:foregroundMark x1="84184" y1="87085" x2="90851" y2="85240"/>
                        <a14:foregroundMark x1="76629" y1="89176" x2="84184" y2="87085"/>
                        <a14:foregroundMark x1="69438" y1="88561" x2="69438" y2="88930"/>
                        <a14:foregroundMark x1="52360" y1="30504" x2="55955" y2="33948"/>
                        <a14:foregroundMark x1="55506" y1="31734" x2="57303" y2="35424"/>
                        <a14:foregroundMark x1="57079" y1="34440" x2="57528" y2="34809"/>
                        <a14:foregroundMark x1="61573" y1="30504" x2="61573" y2="30504"/>
                        <a14:foregroundMark x1="58652" y1="35301" x2="58652" y2="35301"/>
                        <a14:foregroundMark x1="58876" y1="34194" x2="60000" y2="34440"/>
                        <a14:foregroundMark x1="60674" y1="36654" x2="63146" y2="37023"/>
                        <a14:foregroundMark x1="60674" y1="38376" x2="63146" y2="38622"/>
                        <a14:foregroundMark x1="58427" y1="34809" x2="62022" y2="35793"/>
                        <a14:foregroundMark x1="50787" y1="26322" x2="55955" y2="27429"/>
                        <a14:foregroundMark x1="55281" y1="27921" x2="56404" y2="30504"/>
                        <a14:foregroundMark x1="56404" y1="30627" x2="58202" y2="33087"/>
                        <a14:foregroundMark x1="58202" y1="33702" x2="60225" y2="33579"/>
                        <a14:foregroundMark x1="59101" y1="33087" x2="60674" y2="34071"/>
                        <a14:foregroundMark x1="62247" y1="39360" x2="60899" y2="40590"/>
                        <a14:foregroundMark x1="64045" y1="38745" x2="61798" y2="39237"/>
                        <a14:foregroundMark x1="674" y1="24969" x2="5169" y2="24477"/>
                        <a14:foregroundMark x1="45843" y1="82042" x2="59551" y2="87085"/>
                        <a14:foregroundMark x1="59551" y1="87085" x2="61798" y2="87454"/>
                        <a14:foregroundMark x1="59775" y1="84625" x2="64270" y2="85117"/>
                        <a14:foregroundMark x1="46742" y1="76753" x2="59101" y2="79213"/>
                        <a14:foregroundMark x1="53933" y1="74293" x2="61798" y2="79336"/>
                        <a14:foregroundMark x1="55506" y1="72817" x2="65169" y2="80074"/>
                        <a14:foregroundMark x1="63371" y1="81796" x2="71461" y2="85486"/>
                        <a14:foregroundMark x1="62022" y1="81058" x2="65169" y2="81796"/>
                        <a14:foregroundMark x1="63596" y1="79828" x2="66742" y2="82903"/>
                        <a14:foregroundMark x1="64270" y1="89422" x2="69213" y2="87946"/>
                        <a14:foregroundMark x1="68315" y1="86347" x2="75955" y2="88684"/>
                        <a14:foregroundMark x1="70337" y1="85978" x2="79775" y2="87208"/>
                        <a14:foregroundMark x1="68090" y1="84256" x2="74157" y2="85609"/>
                        <a14:backgroundMark x1="63352" y1="55137" x2="72715" y2="83139"/>
                        <a14:backgroundMark x1="64667" y1="76153" x2="73258" y2="70603"/>
                        <a14:backgroundMark x1="73933" y1="46125" x2="76629" y2="65929"/>
                        <a14:backgroundMark x1="83146" y1="84133" x2="83820" y2="83518"/>
                        <a14:backgroundMark x1="83146" y1="84625" x2="86517" y2="82534"/>
                        <a14:backgroundMark x1="82022" y1="84379" x2="84944" y2="83026"/>
                        <a14:backgroundMark x1="83146" y1="83887" x2="83820" y2="79951"/>
                        <a14:backgroundMark x1="67865" y1="70111" x2="60449" y2="64453"/>
                        <a14:backgroundMark x1="60449" y1="64453" x2="60000" y2="56950"/>
                        <a14:backgroundMark x1="60899" y1="54490" x2="61124" y2="57442"/>
                        <a14:backgroundMark x1="63371" y1="51415" x2="65843" y2="51415"/>
                        <a14:backgroundMark x1="62247" y1="52030" x2="62247" y2="52030"/>
                        <a14:backgroundMark x1="62247" y1="52399" x2="61798" y2="54859"/>
                        <a14:backgroundMark x1="62022" y1="52891" x2="62247" y2="50923"/>
                        <a14:backgroundMark x1="61798" y1="52276" x2="61124" y2="53383"/>
                        <a14:backgroundMark x1="62022" y1="52153" x2="61798" y2="54244"/>
                        <a14:backgroundMark x1="62022" y1="52153" x2="69213" y2="43296"/>
                        <a14:backgroundMark x1="69213" y1="43296" x2="75281" y2="44034"/>
                        <a14:backgroundMark x1="63146" y1="46002" x2="71461" y2="41697"/>
                        <a14:backgroundMark x1="71461" y1="41697" x2="91461" y2="47847"/>
                        <a14:backgroundMark x1="91461" y1="47847" x2="95281" y2="64084"/>
                        <a14:backgroundMark x1="95281" y1="64084" x2="93933" y2="65929"/>
                        <a14:backgroundMark x1="52135" y1="92374" x2="52135" y2="92374"/>
                        <a14:backgroundMark x1="79101" y1="84994" x2="79101" y2="85147"/>
                        <a14:backgroundMark x1="80000" y1="84748" x2="95281" y2="83026"/>
                        <a14:backgroundMark x1="86742" y1="82780" x2="99775" y2="83395"/>
                        <a14:backgroundMark x1="95281" y1="80197" x2="98652" y2="80935"/>
                        <a14:backgroundMark x1="86742" y1="87085" x2="86742" y2="87085"/>
                        <a14:backgroundMark x1="91461" y1="85240" x2="91461" y2="85240"/>
                        <a14:backgroundMark x1="91685" y1="84994" x2="91685" y2="84994"/>
                        <a14:backgroundMark x1="71011" y1="49323" x2="64426" y2="41435"/>
                        <a14:backgroundMark x1="58997" y1="30087" x2="58876" y2="24231"/>
                        <a14:backgroundMark x1="58876" y1="24231" x2="50337" y2="14022"/>
                        <a14:backgroundMark x1="50337" y1="14022" x2="37978" y2="9963"/>
                        <a14:backgroundMark x1="37978" y1="9963" x2="2472" y2="9225"/>
                        <a14:backgroundMark x1="6966" y1="6642" x2="27865" y2="5904"/>
                        <a14:backgroundMark x1="27865" y1="5904" x2="69438" y2="8979"/>
                        <a14:backgroundMark x1="69438" y1="8979" x2="69888" y2="8979"/>
                        <a14:backgroundMark x1="5169" y1="6765" x2="68764" y2="13038"/>
                        <a14:backgroundMark x1="6966" y1="4551" x2="6517" y2="7626"/>
                        <a14:backgroundMark x1="33034" y1="6027" x2="44944" y2="5658"/>
                        <a14:backgroundMark x1="44944" y1="5658" x2="53708" y2="6273"/>
                        <a14:backgroundMark x1="55955" y1="8856" x2="73483" y2="10824"/>
                        <a14:backgroundMark x1="69888" y1="10824" x2="74382" y2="11439"/>
                        <a14:backgroundMark x1="7640" y1="5043" x2="10337" y2="4551"/>
                        <a14:backgroundMark x1="5843" y1="4551" x2="10337" y2="4551"/>
                        <a14:backgroundMark x1="3596" y1="8610" x2="6966" y2="9225"/>
                        <a14:backgroundMark x1="5169" y1="8979" x2="9888" y2="9225"/>
                        <a14:backgroundMark x1="8090" y1="9471" x2="3371" y2="13038"/>
                        <a14:backgroundMark x1="5843" y1="9840" x2="0" y2="18081"/>
                        <a14:backgroundMark x1="7640" y1="11193" x2="8090" y2="12915"/>
                        <a14:backgroundMark x1="9663" y1="12669" x2="23596" y2="13038"/>
                        <a14:backgroundMark x1="14607" y1="12300" x2="22022" y2="13653"/>
                        <a14:backgroundMark x1="51461" y1="20049" x2="48090" y2="20049"/>
                        <a14:backgroundMark x1="70337" y1="31242" x2="81348" y2="31857"/>
                        <a14:backgroundMark x1="80899" y1="32595" x2="92135" y2="34563"/>
                        <a14:backgroundMark x1="81124" y1="34317" x2="88539" y2="34932"/>
                      </a14:backgroundRemoval>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tretch>
            <a:fillRect/>
          </a:stretch>
        </p:blipFill>
        <p:spPr>
          <a:xfrm flipH="1">
            <a:off x="8719393" y="1180050"/>
            <a:ext cx="3472607" cy="6344336"/>
          </a:xfrm>
          <a:prstGeom prst="rect">
            <a:avLst/>
          </a:prstGeom>
        </p:spPr>
      </p:pic>
    </p:spTree>
    <p:extLst>
      <p:ext uri="{BB962C8B-B14F-4D97-AF65-F5344CB8AC3E}">
        <p14:creationId xmlns:p14="http://schemas.microsoft.com/office/powerpoint/2010/main" val="56074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8B337C5-5291-58EF-04D8-FEDE40A3129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6B80FE9-2288-BC48-E3DF-892DC2E6FA06}"/>
              </a:ext>
            </a:extLst>
          </p:cNvPr>
          <p:cNvSpPr txBox="1"/>
          <p:nvPr/>
        </p:nvSpPr>
        <p:spPr>
          <a:xfrm>
            <a:off x="6915495" y="3446848"/>
            <a:ext cx="3433907" cy="646331"/>
          </a:xfrm>
          <a:prstGeom prst="rect">
            <a:avLst/>
          </a:prstGeom>
          <a:noFill/>
        </p:spPr>
        <p:txBody>
          <a:bodyPr wrap="square">
            <a:spAutoFit/>
          </a:bodyPr>
          <a:lstStyle/>
          <a:p>
            <a:pPr algn="just" defTabSz="862964"/>
            <a:r>
              <a:rPr lang="en-SG" dirty="0">
                <a:solidFill>
                  <a:srgbClr val="000000"/>
                </a:solidFill>
                <a:latin typeface="UTM Avo" panose="02040603050506020204" pitchFamily="18"/>
                <a:cs typeface="Times New Roman" panose="02020603050405020304" pitchFamily="18" charset="0"/>
              </a:rPr>
              <a:t>Đ</a:t>
            </a:r>
            <a:r>
              <a:rPr lang="vi-VN" dirty="0">
                <a:solidFill>
                  <a:srgbClr val="000000"/>
                </a:solidFill>
                <a:latin typeface="UTM Avo" panose="02040603050506020204" pitchFamily="18"/>
                <a:cs typeface="Times New Roman" panose="02020603050405020304" pitchFamily="18" charset="0"/>
              </a:rPr>
              <a:t>ư</a:t>
            </a:r>
            <a:r>
              <a:rPr lang="en-SG" dirty="0">
                <a:solidFill>
                  <a:srgbClr val="000000"/>
                </a:solidFill>
                <a:latin typeface="UTM Avo" panose="02040603050506020204" pitchFamily="18"/>
                <a:cs typeface="Times New Roman" panose="02020603050405020304" pitchFamily="18" charset="0"/>
              </a:rPr>
              <a:t>a 1 </a:t>
            </a:r>
            <a:r>
              <a:rPr lang="en-SG" dirty="0" err="1">
                <a:solidFill>
                  <a:srgbClr val="000000"/>
                </a:solidFill>
                <a:latin typeface="UTM Avo" panose="02040603050506020204" pitchFamily="18"/>
                <a:cs typeface="Times New Roman" panose="02020603050405020304" pitchFamily="18" charset="0"/>
              </a:rPr>
              <a:t>nhà</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th</a:t>
            </a:r>
            <a:r>
              <a:rPr lang="vi-VN" dirty="0">
                <a:solidFill>
                  <a:srgbClr val="000000"/>
                </a:solidFill>
                <a:latin typeface="UTM Avo" panose="02040603050506020204" pitchFamily="18"/>
                <a:cs typeface="Times New Roman" panose="02020603050405020304" pitchFamily="18" charset="0"/>
              </a:rPr>
              <a:t>ơ</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lên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hàng</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danh</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nhân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văn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hóa</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thế</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giới</a:t>
            </a:r>
            <a:r>
              <a:rPr lang="en-SG" dirty="0">
                <a:solidFill>
                  <a:srgbClr val="000000"/>
                </a:solidFill>
                <a:latin typeface="UTM Avo" panose="02040603050506020204" pitchFamily="18"/>
                <a:cs typeface="Times New Roman" panose="02020603050405020304" pitchFamily="18" charset="0"/>
              </a:rPr>
              <a:t>.</a:t>
            </a:r>
          </a:p>
        </p:txBody>
      </p:sp>
      <p:sp>
        <p:nvSpPr>
          <p:cNvPr id="8" name="TextBox 7">
            <a:extLst>
              <a:ext uri="{FF2B5EF4-FFF2-40B4-BE49-F238E27FC236}">
                <a16:creationId xmlns:a16="http://schemas.microsoft.com/office/drawing/2014/main" id="{BFE817C0-21D2-3D35-BE35-9EF46A87687D}"/>
              </a:ext>
            </a:extLst>
          </p:cNvPr>
          <p:cNvSpPr txBox="1"/>
          <p:nvPr/>
        </p:nvSpPr>
        <p:spPr>
          <a:xfrm>
            <a:off x="7392638" y="4253396"/>
            <a:ext cx="2456053" cy="923330"/>
          </a:xfrm>
          <a:prstGeom prst="rect">
            <a:avLst/>
          </a:prstGeom>
          <a:noFill/>
        </p:spPr>
        <p:txBody>
          <a:bodyPr wrap="square">
            <a:spAutoFit/>
          </a:bodyPr>
          <a:lstStyle/>
          <a:p>
            <a:pPr algn="just"/>
            <a:r>
              <a:rPr lang="vi-VN" dirty="0">
                <a:latin typeface="UTM Avo" panose="02040603050506020204" pitchFamily="18"/>
              </a:rPr>
              <a:t>Không viết ra để bói mà người dân vẫn dùng để bói</a:t>
            </a:r>
            <a:r>
              <a:rPr lang="en-US" dirty="0">
                <a:latin typeface="UTM Avo" panose="02040603050506020204" pitchFamily="18"/>
              </a:rPr>
              <a:t>.</a:t>
            </a:r>
            <a:endParaRPr lang="vi-VN" dirty="0">
              <a:latin typeface="UTM Avo" panose="02040603050506020204" pitchFamily="18"/>
            </a:endParaRPr>
          </a:p>
        </p:txBody>
      </p:sp>
      <p:sp>
        <p:nvSpPr>
          <p:cNvPr id="9" name="TextBox 8">
            <a:extLst>
              <a:ext uri="{FF2B5EF4-FFF2-40B4-BE49-F238E27FC236}">
                <a16:creationId xmlns:a16="http://schemas.microsoft.com/office/drawing/2014/main" id="{DD7C2E63-6579-54B3-1084-6AD3A10C4457}"/>
              </a:ext>
            </a:extLst>
          </p:cNvPr>
          <p:cNvSpPr txBox="1"/>
          <p:nvPr/>
        </p:nvSpPr>
        <p:spPr>
          <a:xfrm>
            <a:off x="7150921" y="5403943"/>
            <a:ext cx="2615931" cy="923330"/>
          </a:xfrm>
          <a:prstGeom prst="rect">
            <a:avLst/>
          </a:prstGeom>
          <a:noFill/>
        </p:spPr>
        <p:txBody>
          <a:bodyPr wrap="square">
            <a:spAutoFit/>
          </a:bodyPr>
          <a:lstStyle/>
          <a:p>
            <a:pPr algn="just" defTabSz="862964"/>
            <a:r>
              <a:rPr lang="en-US" dirty="0" err="1">
                <a:solidFill>
                  <a:srgbClr val="000000"/>
                </a:solidFill>
                <a:latin typeface="UTM Avo" panose="02040603050506020204" pitchFamily="18"/>
                <a:cs typeface="Times New Roman" panose="02020603050405020304" pitchFamily="18" charset="0"/>
              </a:rPr>
              <a:t>Có</a:t>
            </a:r>
            <a:r>
              <a:rPr lang="en-US" dirty="0">
                <a:solidFill>
                  <a:srgbClr val="000000"/>
                </a:solidFill>
                <a:latin typeface="UTM Avo" panose="02040603050506020204" pitchFamily="18"/>
                <a:cs typeface="Times New Roman" panose="02020603050405020304" pitchFamily="18" charset="0"/>
              </a:rPr>
              <a:t> đ</a:t>
            </a:r>
            <a:r>
              <a:rPr lang="vi-VN" dirty="0">
                <a:solidFill>
                  <a:srgbClr val="000000"/>
                </a:solidFill>
                <a:latin typeface="UTM Avo" panose="02040603050506020204" pitchFamily="18"/>
                <a:cs typeface="Times New Roman" panose="02020603050405020304" pitchFamily="18" charset="0"/>
              </a:rPr>
              <a:t>ư</a:t>
            </a:r>
            <a:r>
              <a:rPr lang="en-US" dirty="0" err="1">
                <a:solidFill>
                  <a:srgbClr val="000000"/>
                </a:solidFill>
                <a:latin typeface="UTM Avo" panose="02040603050506020204" pitchFamily="18"/>
                <a:cs typeface="Times New Roman" panose="02020603050405020304" pitchFamily="18" charset="0"/>
              </a:rPr>
              <a:t>ợc</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hiện</a:t>
            </a:r>
            <a:r>
              <a:rPr lang="en-US" dirty="0">
                <a:solidFill>
                  <a:srgbClr val="000000"/>
                </a:solidFill>
                <a:latin typeface="UTM Avo" panose="02040603050506020204" pitchFamily="18"/>
                <a:cs typeface="Times New Roman" panose="02020603050405020304" pitchFamily="18" charset="0"/>
              </a:rPr>
              <a:t> t</a:t>
            </a:r>
            <a:r>
              <a:rPr lang="vi-VN" dirty="0">
                <a:solidFill>
                  <a:srgbClr val="000000"/>
                </a:solidFill>
                <a:latin typeface="UTM Avo" panose="02040603050506020204" pitchFamily="18"/>
                <a:cs typeface="Times New Roman" panose="02020603050405020304" pitchFamily="18" charset="0"/>
              </a:rPr>
              <a:t>ư</a:t>
            </a:r>
            <a:r>
              <a:rPr lang="en-US" dirty="0" err="1">
                <a:solidFill>
                  <a:srgbClr val="000000"/>
                </a:solidFill>
                <a:latin typeface="UTM Avo" panose="02040603050506020204" pitchFamily="18"/>
                <a:cs typeface="Times New Roman" panose="02020603050405020304" pitchFamily="18" charset="0"/>
              </a:rPr>
              <a:t>ợng</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vịnh</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Kiều</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thành</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hàng</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ngàn</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bài</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th</a:t>
            </a:r>
            <a:r>
              <a:rPr lang="vi-VN" dirty="0">
                <a:solidFill>
                  <a:srgbClr val="000000"/>
                </a:solidFill>
                <a:latin typeface="UTM Avo" panose="02040603050506020204" pitchFamily="18"/>
                <a:cs typeface="Times New Roman" panose="02020603050405020304" pitchFamily="18" charset="0"/>
              </a:rPr>
              <a:t>ơ</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vịnh</a:t>
            </a:r>
            <a:r>
              <a:rPr lang="en-US" dirty="0">
                <a:solidFill>
                  <a:srgbClr val="000000"/>
                </a:solidFill>
                <a:latin typeface="UTM Avo" panose="02040603050506020204" pitchFamily="18"/>
                <a:cs typeface="Times New Roman" panose="02020603050405020304" pitchFamily="18" charset="0"/>
              </a:rPr>
              <a:t>.</a:t>
            </a:r>
            <a:endParaRPr lang="en-SG" dirty="0">
              <a:solidFill>
                <a:srgbClr val="000000"/>
              </a:solidFill>
              <a:latin typeface="UTM Avo" panose="02040603050506020204" pitchFamily="18"/>
              <a:cs typeface="Times New Roman" panose="02020603050405020304" pitchFamily="18" charset="0"/>
            </a:endParaRPr>
          </a:p>
        </p:txBody>
      </p:sp>
      <p:sp>
        <p:nvSpPr>
          <p:cNvPr id="10" name="TextBox 9">
            <a:extLst>
              <a:ext uri="{FF2B5EF4-FFF2-40B4-BE49-F238E27FC236}">
                <a16:creationId xmlns:a16="http://schemas.microsoft.com/office/drawing/2014/main" id="{BC105FF6-A778-23B7-27D1-73B8CD658ECF}"/>
              </a:ext>
            </a:extLst>
          </p:cNvPr>
          <p:cNvSpPr txBox="1"/>
          <p:nvPr/>
        </p:nvSpPr>
        <p:spPr>
          <a:xfrm>
            <a:off x="5248569" y="6054515"/>
            <a:ext cx="1774374" cy="646331"/>
          </a:xfrm>
          <a:prstGeom prst="rect">
            <a:avLst/>
          </a:prstGeom>
          <a:noFill/>
        </p:spPr>
        <p:txBody>
          <a:bodyPr wrap="square">
            <a:spAutoFit/>
          </a:bodyPr>
          <a:lstStyle/>
          <a:p>
            <a:pPr algn="ctr" defTabSz="862964"/>
            <a:r>
              <a:rPr lang="en-SG" dirty="0" err="1">
                <a:solidFill>
                  <a:srgbClr val="000000"/>
                </a:solidFill>
                <a:latin typeface="UTM Avo" panose="02040603050506020204" pitchFamily="18"/>
                <a:cs typeface="Times New Roman" panose="02020603050405020304" pitchFamily="18" charset="0"/>
              </a:rPr>
              <a:t>Nhiều</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giai</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thoại</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nhất</a:t>
            </a:r>
            <a:r>
              <a:rPr lang="en-SG" dirty="0">
                <a:solidFill>
                  <a:srgbClr val="000000"/>
                </a:solidFill>
                <a:latin typeface="UTM Avo" panose="02040603050506020204" pitchFamily="18"/>
                <a:cs typeface="Times New Roman" panose="02020603050405020304" pitchFamily="18" charset="0"/>
              </a:rPr>
              <a:t>.</a:t>
            </a:r>
          </a:p>
        </p:txBody>
      </p:sp>
      <p:sp>
        <p:nvSpPr>
          <p:cNvPr id="11" name="TextBox 10">
            <a:extLst>
              <a:ext uri="{FF2B5EF4-FFF2-40B4-BE49-F238E27FC236}">
                <a16:creationId xmlns:a16="http://schemas.microsoft.com/office/drawing/2014/main" id="{5C552122-9B51-0EEF-7F7D-FB6ADF3E983B}"/>
              </a:ext>
            </a:extLst>
          </p:cNvPr>
          <p:cNvSpPr txBox="1"/>
          <p:nvPr/>
        </p:nvSpPr>
        <p:spPr>
          <a:xfrm>
            <a:off x="2063020" y="4155278"/>
            <a:ext cx="2795024" cy="646331"/>
          </a:xfrm>
          <a:prstGeom prst="rect">
            <a:avLst/>
          </a:prstGeom>
          <a:noFill/>
        </p:spPr>
        <p:txBody>
          <a:bodyPr wrap="square">
            <a:spAutoFit/>
          </a:bodyPr>
          <a:lstStyle/>
          <a:p>
            <a:pPr algn="just" defTabSz="862964"/>
            <a:r>
              <a:rPr lang="en-SG" dirty="0" err="1">
                <a:solidFill>
                  <a:srgbClr val="000000"/>
                </a:solidFill>
                <a:latin typeface="UTM Avo" panose="02040603050506020204" pitchFamily="18"/>
                <a:cs typeface="Times New Roman" panose="02020603050405020304" pitchFamily="18" charset="0"/>
              </a:rPr>
              <a:t>Có</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hàng</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nghìn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cuốn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sách</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đề</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cập</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đến</a:t>
            </a:r>
            <a:r>
              <a:rPr lang="en-SG" dirty="0">
                <a:solidFill>
                  <a:srgbClr val="000000"/>
                </a:solidFill>
                <a:latin typeface="UTM Avo" panose="02040603050506020204" pitchFamily="18"/>
                <a:cs typeface="Times New Roman" panose="02020603050405020304" pitchFamily="18" charset="0"/>
              </a:rPr>
              <a:t>.</a:t>
            </a:r>
          </a:p>
        </p:txBody>
      </p:sp>
      <p:sp>
        <p:nvSpPr>
          <p:cNvPr id="12" name="TextBox 11">
            <a:extLst>
              <a:ext uri="{FF2B5EF4-FFF2-40B4-BE49-F238E27FC236}">
                <a16:creationId xmlns:a16="http://schemas.microsoft.com/office/drawing/2014/main" id="{23549A87-CBE7-74A7-878B-6C46563468A5}"/>
              </a:ext>
            </a:extLst>
          </p:cNvPr>
          <p:cNvSpPr txBox="1"/>
          <p:nvPr/>
        </p:nvSpPr>
        <p:spPr>
          <a:xfrm>
            <a:off x="1922110" y="5083544"/>
            <a:ext cx="3076844" cy="923330"/>
          </a:xfrm>
          <a:prstGeom prst="rect">
            <a:avLst/>
          </a:prstGeom>
          <a:noFill/>
        </p:spPr>
        <p:txBody>
          <a:bodyPr wrap="square">
            <a:spAutoFit/>
          </a:bodyPr>
          <a:lstStyle/>
          <a:p>
            <a:pPr algn="just" defTabSz="862964"/>
            <a:r>
              <a:rPr lang="en-US" dirty="0" err="1">
                <a:solidFill>
                  <a:srgbClr val="000000"/>
                </a:solidFill>
                <a:latin typeface="UTM Avo" panose="02040603050506020204" pitchFamily="18"/>
                <a:cs typeface="Times New Roman" panose="02020603050405020304" pitchFamily="18" charset="0"/>
              </a:rPr>
              <a:t>Bộ</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phim</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đầu</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tiên</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của</a:t>
            </a:r>
            <a:r>
              <a:rPr lang="en-US" dirty="0">
                <a:solidFill>
                  <a:srgbClr val="000000"/>
                </a:solidFill>
                <a:latin typeface="UTM Avo" panose="02040603050506020204" pitchFamily="18"/>
                <a:cs typeface="Times New Roman" panose="02020603050405020304" pitchFamily="18" charset="0"/>
              </a:rPr>
              <a:t> VN </a:t>
            </a:r>
            <a:r>
              <a:rPr lang="en-US" dirty="0" err="1">
                <a:solidFill>
                  <a:srgbClr val="000000"/>
                </a:solidFill>
                <a:latin typeface="UTM Avo" panose="02040603050506020204" pitchFamily="18"/>
                <a:cs typeface="Times New Roman" panose="02020603050405020304" pitchFamily="18" charset="0"/>
              </a:rPr>
              <a:t>ra</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đời</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năm</a:t>
            </a:r>
            <a:r>
              <a:rPr lang="en-US" dirty="0">
                <a:solidFill>
                  <a:srgbClr val="000000"/>
                </a:solidFill>
                <a:latin typeface="UTM Avo" panose="02040603050506020204" pitchFamily="18"/>
                <a:cs typeface="Times New Roman" panose="02020603050405020304" pitchFamily="18" charset="0"/>
              </a:rPr>
              <a:t> 1924 </a:t>
            </a:r>
            <a:r>
              <a:rPr lang="en-US" dirty="0" err="1">
                <a:solidFill>
                  <a:srgbClr val="000000"/>
                </a:solidFill>
                <a:latin typeface="UTM Avo" panose="02040603050506020204" pitchFamily="18"/>
                <a:cs typeface="Times New Roman" panose="02020603050405020304" pitchFamily="18" charset="0"/>
              </a:rPr>
              <a:t>tại</a:t>
            </a:r>
            <a:r>
              <a:rPr lang="en-US" dirty="0">
                <a:solidFill>
                  <a:srgbClr val="000000"/>
                </a:solidFill>
                <a:latin typeface="UTM Avo" panose="02040603050506020204" pitchFamily="18"/>
                <a:cs typeface="Times New Roman" panose="02020603050405020304" pitchFamily="18" charset="0"/>
              </a:rPr>
              <a:t> HN </a:t>
            </a:r>
            <a:r>
              <a:rPr lang="en-US" dirty="0" err="1">
                <a:solidFill>
                  <a:srgbClr val="000000"/>
                </a:solidFill>
                <a:latin typeface="UTM Avo" panose="02040603050506020204" pitchFamily="18"/>
                <a:cs typeface="Times New Roman" panose="02020603050405020304" pitchFamily="18" charset="0"/>
              </a:rPr>
              <a:t>mang</a:t>
            </a:r>
            <a:r>
              <a:rPr lang="en-US" dirty="0">
                <a:solidFill>
                  <a:srgbClr val="000000"/>
                </a:solidFill>
                <a:latin typeface="UTM Avo" panose="02040603050506020204" pitchFamily="18"/>
                <a:cs typeface="Times New Roman" panose="02020603050405020304" pitchFamily="18" charset="0"/>
              </a:rPr>
              <a:t> </a:t>
            </a:r>
            <a:r>
              <a:rPr lang="en-US" dirty="0" err="1">
                <a:solidFill>
                  <a:srgbClr val="000000"/>
                </a:solidFill>
                <a:latin typeface="UTM Avo" panose="02040603050506020204" pitchFamily="18"/>
                <a:cs typeface="Times New Roman" panose="02020603050405020304" pitchFamily="18" charset="0"/>
              </a:rPr>
              <a:t>tên</a:t>
            </a:r>
            <a:r>
              <a:rPr lang="en-US" dirty="0">
                <a:solidFill>
                  <a:srgbClr val="000000"/>
                </a:solidFill>
                <a:latin typeface="UTM Avo" panose="02040603050506020204" pitchFamily="18"/>
                <a:cs typeface="Times New Roman" panose="02020603050405020304" pitchFamily="18" charset="0"/>
              </a:rPr>
              <a:t> </a:t>
            </a:r>
            <a:r>
              <a:rPr lang="en-US" i="1" dirty="0">
                <a:solidFill>
                  <a:srgbClr val="000000"/>
                </a:solidFill>
                <a:latin typeface="UTM Avo" panose="02040603050506020204" pitchFamily="18"/>
                <a:cs typeface="Times New Roman" panose="02020603050405020304" pitchFamily="18" charset="0"/>
              </a:rPr>
              <a:t>Kim Vân </a:t>
            </a:r>
            <a:r>
              <a:rPr lang="en-US" i="1" dirty="0" err="1">
                <a:solidFill>
                  <a:srgbClr val="000000"/>
                </a:solidFill>
                <a:latin typeface="UTM Avo" panose="02040603050506020204" pitchFamily="18"/>
                <a:cs typeface="Times New Roman" panose="02020603050405020304" pitchFamily="18" charset="0"/>
              </a:rPr>
              <a:t>Kiều</a:t>
            </a:r>
            <a:r>
              <a:rPr lang="en-US" dirty="0">
                <a:solidFill>
                  <a:srgbClr val="000000"/>
                </a:solidFill>
                <a:latin typeface="UTM Avo" panose="02040603050506020204" pitchFamily="18"/>
                <a:cs typeface="Times New Roman" panose="02020603050405020304" pitchFamily="18" charset="0"/>
              </a:rPr>
              <a:t>.</a:t>
            </a:r>
            <a:endParaRPr lang="en-SG" dirty="0">
              <a:solidFill>
                <a:srgbClr val="000000"/>
              </a:solidFill>
              <a:latin typeface="UTM Avo" panose="02040603050506020204" pitchFamily="18"/>
              <a:cs typeface="Times New Roman" panose="02020603050405020304" pitchFamily="18" charset="0"/>
            </a:endParaRPr>
          </a:p>
        </p:txBody>
      </p:sp>
      <p:sp>
        <p:nvSpPr>
          <p:cNvPr id="13" name="TextBox 12">
            <a:extLst>
              <a:ext uri="{FF2B5EF4-FFF2-40B4-BE49-F238E27FC236}">
                <a16:creationId xmlns:a16="http://schemas.microsoft.com/office/drawing/2014/main" id="{A041633A-00C7-AF44-A84C-212ECF4F87A8}"/>
              </a:ext>
            </a:extLst>
          </p:cNvPr>
          <p:cNvSpPr txBox="1"/>
          <p:nvPr/>
        </p:nvSpPr>
        <p:spPr>
          <a:xfrm>
            <a:off x="3460532" y="1439564"/>
            <a:ext cx="4313676" cy="2031325"/>
          </a:xfrm>
          <a:prstGeom prst="rect">
            <a:avLst/>
          </a:prstGeom>
          <a:noFill/>
        </p:spPr>
        <p:txBody>
          <a:bodyPr wrap="square">
            <a:spAutoFit/>
          </a:bodyPr>
          <a:lstStyle/>
          <a:p>
            <a:pPr algn="just" defTabSz="862964"/>
            <a:r>
              <a:rPr lang="en-US" dirty="0">
                <a:solidFill>
                  <a:srgbClr val="000000"/>
                </a:solidFill>
                <a:latin typeface="UTM Avo" panose="02040603050506020204" pitchFamily="18"/>
                <a:cs typeface="Times New Roman" panose="02020603050405020304" pitchFamily="18" charset="0"/>
              </a:rPr>
              <a:t>Đ</a:t>
            </a:r>
            <a:r>
              <a:rPr lang="vi-VN" dirty="0">
                <a:solidFill>
                  <a:srgbClr val="000000"/>
                </a:solidFill>
                <a:latin typeface="UTM Avo" panose="02040603050506020204" pitchFamily="18"/>
                <a:cs typeface="Times New Roman" panose="02020603050405020304" pitchFamily="18" charset="0"/>
              </a:rPr>
              <a:t>ư</a:t>
            </a:r>
            <a:r>
              <a:rPr lang="en-SG" dirty="0" err="1">
                <a:solidFill>
                  <a:srgbClr val="000000"/>
                </a:solidFill>
                <a:latin typeface="UTM Avo" panose="02040603050506020204" pitchFamily="18"/>
                <a:cs typeface="Times New Roman" panose="02020603050405020304" pitchFamily="18" charset="0"/>
              </a:rPr>
              <a:t>ợc</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viết</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và</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đóng</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thành</a:t>
            </a:r>
            <a:r>
              <a:rPr lang="en-SG" dirty="0">
                <a:solidFill>
                  <a:srgbClr val="000000"/>
                </a:solidFill>
                <a:latin typeface="UTM Avo" panose="02040603050506020204" pitchFamily="18"/>
                <a:cs typeface="Times New Roman" panose="02020603050405020304" pitchFamily="18" charset="0"/>
              </a:rPr>
              <a:t> </a:t>
            </a:r>
            <a:r>
              <a:rPr lang="en-SG" i="1" dirty="0" err="1">
                <a:solidFill>
                  <a:srgbClr val="000000"/>
                </a:solidFill>
                <a:latin typeface="UTM Avo" panose="02040603050506020204" pitchFamily="18"/>
                <a:cs typeface="Times New Roman" panose="02020603050405020304" pitchFamily="18" charset="0"/>
              </a:rPr>
              <a:t>Truyện</a:t>
            </a:r>
            <a:r>
              <a:rPr lang="en-SG" i="1" dirty="0">
                <a:solidFill>
                  <a:srgbClr val="000000"/>
                </a:solidFill>
                <a:latin typeface="UTM Avo" panose="02040603050506020204" pitchFamily="18"/>
                <a:cs typeface="Times New Roman" panose="02020603050405020304" pitchFamily="18" charset="0"/>
              </a:rPr>
              <a:t> </a:t>
            </a:r>
            <a:r>
              <a:rPr lang="en-SG" i="1" dirty="0" err="1">
                <a:solidFill>
                  <a:srgbClr val="000000"/>
                </a:solidFill>
                <a:latin typeface="UTM Avo" panose="02040603050506020204" pitchFamily="18"/>
                <a:cs typeface="Times New Roman" panose="02020603050405020304" pitchFamily="18" charset="0"/>
              </a:rPr>
              <a:t>Kiều</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độc</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bản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bằng</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chữ</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Quốc</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ngữ</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nặng</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nhất</a:t>
            </a:r>
            <a:r>
              <a:rPr lang="en-SG" dirty="0">
                <a:solidFill>
                  <a:srgbClr val="000000"/>
                </a:solidFill>
                <a:latin typeface="UTM Avo" panose="02040603050506020204" pitchFamily="18"/>
                <a:cs typeface="Times New Roman" panose="02020603050405020304" pitchFamily="18" charset="0"/>
              </a:rPr>
              <a:t> ở VN do </a:t>
            </a:r>
            <a:r>
              <a:rPr lang="en-SG" dirty="0" err="1">
                <a:solidFill>
                  <a:srgbClr val="000000"/>
                </a:solidFill>
                <a:latin typeface="UTM Avo" panose="02040603050506020204" pitchFamily="18"/>
                <a:cs typeface="Times New Roman" panose="02020603050405020304" pitchFamily="18" charset="0"/>
              </a:rPr>
              <a:t>nhà</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th</a:t>
            </a:r>
            <a:r>
              <a:rPr lang="vi-VN" dirty="0">
                <a:solidFill>
                  <a:srgbClr val="000000"/>
                </a:solidFill>
                <a:latin typeface="UTM Avo" panose="02040603050506020204" pitchFamily="18"/>
                <a:cs typeface="Times New Roman" panose="02020603050405020304" pitchFamily="18" charset="0"/>
              </a:rPr>
              <a:t>ư</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pháp</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Nguyễn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Đình</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thực</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hiện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nặng</a:t>
            </a:r>
            <a:r>
              <a:rPr lang="en-SG" dirty="0">
                <a:solidFill>
                  <a:srgbClr val="000000"/>
                </a:solidFill>
                <a:latin typeface="UTM Avo" panose="02040603050506020204" pitchFamily="18"/>
                <a:cs typeface="Times New Roman" panose="02020603050405020304" pitchFamily="18" charset="0"/>
              </a:rPr>
              <a:t> 50kg, </a:t>
            </a:r>
            <a:r>
              <a:rPr lang="en-SG" dirty="0" err="1">
                <a:solidFill>
                  <a:srgbClr val="000000"/>
                </a:solidFill>
                <a:latin typeface="UTM Avo" panose="02040603050506020204" pitchFamily="18"/>
                <a:cs typeface="Times New Roman" panose="02020603050405020304" pitchFamily="18" charset="0"/>
              </a:rPr>
              <a:t>trên</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khổ</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giấy</a:t>
            </a:r>
            <a:r>
              <a:rPr lang="en-SG" dirty="0">
                <a:solidFill>
                  <a:srgbClr val="000000"/>
                </a:solidFill>
                <a:latin typeface="UTM Avo" panose="02040603050506020204" pitchFamily="18"/>
                <a:cs typeface="Times New Roman" panose="02020603050405020304" pitchFamily="18" charset="0"/>
              </a:rPr>
              <a:t> 1m x 1,6m; </a:t>
            </a:r>
            <a:r>
              <a:rPr lang="en-SG" dirty="0" err="1">
                <a:solidFill>
                  <a:srgbClr val="000000"/>
                </a:solidFill>
                <a:latin typeface="UTM Avo" panose="02040603050506020204" pitchFamily="18"/>
                <a:cs typeface="Times New Roman" panose="02020603050405020304" pitchFamily="18" charset="0"/>
              </a:rPr>
              <a:t>hiện</a:t>
            </a:r>
            <a:r>
              <a:rPr lang="en-SG" dirty="0">
                <a:solidFill>
                  <a:srgbClr val="000000"/>
                </a:solidFill>
                <a:latin typeface="UTM Avo" panose="02040603050506020204" pitchFamily="18"/>
                <a:cs typeface="Times New Roman" panose="02020603050405020304" pitchFamily="18" charset="0"/>
              </a:rPr>
              <a:t> tr</a:t>
            </a:r>
            <a:r>
              <a:rPr lang="vi-VN" dirty="0">
                <a:solidFill>
                  <a:srgbClr val="000000"/>
                </a:solidFill>
                <a:latin typeface="UTM Avo" panose="02040603050506020204" pitchFamily="18"/>
                <a:cs typeface="Times New Roman" panose="02020603050405020304" pitchFamily="18" charset="0"/>
              </a:rPr>
              <a:t>ư</a:t>
            </a:r>
            <a:r>
              <a:rPr lang="en-SG" dirty="0">
                <a:solidFill>
                  <a:srgbClr val="000000"/>
                </a:solidFill>
                <a:latin typeface="UTM Avo" panose="02040603050506020204" pitchFamily="18"/>
                <a:cs typeface="Times New Roman" panose="02020603050405020304" pitchFamily="18" charset="0"/>
              </a:rPr>
              <a:t>ng </a:t>
            </a:r>
            <a:r>
              <a:rPr lang="en-SG" dirty="0" err="1">
                <a:solidFill>
                  <a:srgbClr val="000000"/>
                </a:solidFill>
                <a:latin typeface="UTM Avo" panose="02040603050506020204" pitchFamily="18"/>
                <a:cs typeface="Times New Roman" panose="02020603050405020304" pitchFamily="18" charset="0"/>
              </a:rPr>
              <a:t>bày</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tại</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Khu</a:t>
            </a:r>
            <a:r>
              <a:rPr lang="en-SG" dirty="0">
                <a:solidFill>
                  <a:srgbClr val="000000"/>
                </a:solidFill>
                <a:latin typeface="UTM Avo" panose="02040603050506020204" pitchFamily="18"/>
                <a:cs typeface="Times New Roman" panose="02020603050405020304" pitchFamily="18" charset="0"/>
              </a:rPr>
              <a:t> di </a:t>
            </a:r>
            <a:r>
              <a:rPr lang="en-SG" dirty="0" err="1">
                <a:solidFill>
                  <a:srgbClr val="000000"/>
                </a:solidFill>
                <a:latin typeface="UTM Avo" panose="02040603050506020204" pitchFamily="18"/>
                <a:cs typeface="Times New Roman" panose="02020603050405020304" pitchFamily="18" charset="0"/>
              </a:rPr>
              <a:t>tích</a:t>
            </a:r>
            <a:r>
              <a:rPr lang="en-SG" dirty="0">
                <a:solidFill>
                  <a:srgbClr val="000000"/>
                </a:solidFill>
                <a:latin typeface="UTM Avo" panose="02040603050506020204" pitchFamily="18"/>
                <a:cs typeface="Times New Roman" panose="02020603050405020304" pitchFamily="18" charset="0"/>
              </a:rPr>
              <a:t> </a:t>
            </a:r>
            <a:r>
              <a:rPr lang="en-SG" dirty="0" err="1">
                <a:solidFill>
                  <a:srgbClr val="000000"/>
                </a:solidFill>
                <a:latin typeface="UTM Avo" panose="02040603050506020204" pitchFamily="18"/>
                <a:cs typeface="Times New Roman" panose="02020603050405020304" pitchFamily="18" charset="0"/>
              </a:rPr>
              <a:t>Nguyễn</a:t>
            </a:r>
            <a:r>
              <a:rPr lang="en-SG" dirty="0">
                <a:solidFill>
                  <a:srgbClr val="000000"/>
                </a:solidFill>
                <a:latin typeface="UTM Avo" panose="02040603050506020204" pitchFamily="18"/>
                <a:cs typeface="Times New Roman" panose="02020603050405020304" pitchFamily="18" charset="0"/>
              </a:rPr>
              <a:t> Du </a:t>
            </a:r>
            <a:r>
              <a:rPr lang="en-SG" dirty="0" err="1">
                <a:solidFill>
                  <a:srgbClr val="000000"/>
                </a:solidFill>
                <a:latin typeface="UTM Avo" panose="02040603050506020204" pitchFamily="18"/>
                <a:cs typeface="Times New Roman" panose="02020603050405020304" pitchFamily="18" charset="0"/>
              </a:rPr>
              <a:t>huyện</a:t>
            </a:r>
            <a:r>
              <a:rPr lang="en-SG" dirty="0">
                <a:solidFill>
                  <a:srgbClr val="000000"/>
                </a:solidFill>
                <a:latin typeface="UTM Avo" panose="02040603050506020204" pitchFamily="18"/>
                <a:cs typeface="Times New Roman" panose="02020603050405020304" pitchFamily="18" charset="0"/>
              </a:rPr>
              <a:t> Nghi </a:t>
            </a:r>
            <a:r>
              <a:rPr lang="en-SG" dirty="0" err="1">
                <a:solidFill>
                  <a:srgbClr val="000000"/>
                </a:solidFill>
                <a:latin typeface="UTM Avo" panose="02040603050506020204" pitchFamily="18"/>
                <a:cs typeface="Times New Roman" panose="02020603050405020304" pitchFamily="18" charset="0"/>
              </a:rPr>
              <a:t>xuân</a:t>
            </a:r>
            <a:r>
              <a:rPr lang="en-SG" dirty="0">
                <a:solidFill>
                  <a:srgbClr val="000000"/>
                </a:solidFill>
                <a:latin typeface="UTM Avo" panose="02040603050506020204" pitchFamily="18"/>
                <a:cs typeface="Times New Roman" panose="02020603050405020304" pitchFamily="18" charset="0"/>
              </a:rPr>
              <a:t>, Hà </a:t>
            </a:r>
            <a:r>
              <a:rPr lang="en-SG" dirty="0" err="1">
                <a:solidFill>
                  <a:srgbClr val="000000"/>
                </a:solidFill>
                <a:latin typeface="UTM Avo" panose="02040603050506020204" pitchFamily="18"/>
                <a:cs typeface="Times New Roman" panose="02020603050405020304" pitchFamily="18" charset="0"/>
              </a:rPr>
              <a:t>Tĩnh</a:t>
            </a:r>
            <a:r>
              <a:rPr lang="en-SG" dirty="0">
                <a:solidFill>
                  <a:srgbClr val="000000"/>
                </a:solidFill>
                <a:latin typeface="UTM Avo" panose="02040603050506020204" pitchFamily="18"/>
                <a:cs typeface="Times New Roman" panose="02020603050405020304" pitchFamily="18" charset="0"/>
              </a:rPr>
              <a:t>.</a:t>
            </a:r>
          </a:p>
        </p:txBody>
      </p:sp>
      <p:grpSp>
        <p:nvGrpSpPr>
          <p:cNvPr id="14" name="Group 13">
            <a:extLst>
              <a:ext uri="{FF2B5EF4-FFF2-40B4-BE49-F238E27FC236}">
                <a16:creationId xmlns:a16="http://schemas.microsoft.com/office/drawing/2014/main" id="{5C99E810-F889-DAE0-5CD4-3D83BBEC32E6}"/>
              </a:ext>
            </a:extLst>
          </p:cNvPr>
          <p:cNvGrpSpPr/>
          <p:nvPr/>
        </p:nvGrpSpPr>
        <p:grpSpPr>
          <a:xfrm>
            <a:off x="4858044" y="3470889"/>
            <a:ext cx="2555424" cy="2488344"/>
            <a:chOff x="6642333" y="3727654"/>
            <a:chExt cx="4940067" cy="4810391"/>
          </a:xfrm>
        </p:grpSpPr>
        <p:sp>
          <p:nvSpPr>
            <p:cNvPr id="15" name="Freeform 4">
              <a:extLst>
                <a:ext uri="{FF2B5EF4-FFF2-40B4-BE49-F238E27FC236}">
                  <a16:creationId xmlns:a16="http://schemas.microsoft.com/office/drawing/2014/main" id="{7CB920AF-F2F0-FFF3-16FB-AF71E91B30D8}"/>
                </a:ext>
              </a:extLst>
            </p:cNvPr>
            <p:cNvSpPr/>
            <p:nvPr/>
          </p:nvSpPr>
          <p:spPr>
            <a:xfrm>
              <a:off x="6642333" y="3727654"/>
              <a:ext cx="4940067" cy="4810391"/>
            </a:xfrm>
            <a:custGeom>
              <a:avLst/>
              <a:gdLst/>
              <a:ahLst/>
              <a:cxnLst/>
              <a:rect l="l" t="t" r="r" b="b"/>
              <a:pathLst>
                <a:path w="4940067" h="4810391">
                  <a:moveTo>
                    <a:pt x="0" y="0"/>
                  </a:moveTo>
                  <a:lnTo>
                    <a:pt x="4940067" y="0"/>
                  </a:lnTo>
                  <a:lnTo>
                    <a:pt x="4940067" y="4810390"/>
                  </a:lnTo>
                  <a:lnTo>
                    <a:pt x="0" y="48103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latin typeface="UTM Avo" panose="02040603050506020204" pitchFamily="18"/>
              </a:endParaRPr>
            </a:p>
          </p:txBody>
        </p:sp>
        <p:pic>
          <p:nvPicPr>
            <p:cNvPr id="16" name="Picture 15">
              <a:extLst>
                <a:ext uri="{FF2B5EF4-FFF2-40B4-BE49-F238E27FC236}">
                  <a16:creationId xmlns:a16="http://schemas.microsoft.com/office/drawing/2014/main" id="{9FC2CF8A-1C7E-37A9-93AB-1D5B091B624E}"/>
                </a:ext>
              </a:extLst>
            </p:cNvPr>
            <p:cNvPicPr>
              <a:picLocks noChangeAspect="1"/>
            </p:cNvPicPr>
            <p:nvPr/>
          </p:nvPicPr>
          <p:blipFill>
            <a:blip r:embed="rId5"/>
            <a:stretch>
              <a:fillRect/>
            </a:stretch>
          </p:blipFill>
          <p:spPr>
            <a:xfrm>
              <a:off x="8382000" y="5372100"/>
              <a:ext cx="1472486" cy="1446550"/>
            </a:xfrm>
            <a:prstGeom prst="ellipse">
              <a:avLst/>
            </a:prstGeom>
          </p:spPr>
        </p:pic>
      </p:grpSp>
      <p:sp>
        <p:nvSpPr>
          <p:cNvPr id="17" name="Rounded Rectangle 16">
            <a:extLst>
              <a:ext uri="{FF2B5EF4-FFF2-40B4-BE49-F238E27FC236}">
                <a16:creationId xmlns:a16="http://schemas.microsoft.com/office/drawing/2014/main" id="{6ECDE947-7D70-AA8E-017B-DB497657A413}"/>
              </a:ext>
            </a:extLst>
          </p:cNvPr>
          <p:cNvSpPr/>
          <p:nvPr/>
        </p:nvSpPr>
        <p:spPr>
          <a:xfrm>
            <a:off x="8328531" y="1055465"/>
            <a:ext cx="3782771" cy="925161"/>
          </a:xfrm>
          <a:prstGeom prst="roundRect">
            <a:avLst/>
          </a:prstGeom>
          <a:solidFill>
            <a:srgbClr val="FFF9D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62964">
              <a:lnSpc>
                <a:spcPct val="150000"/>
              </a:lnSpc>
            </a:pPr>
            <a:r>
              <a:rPr lang="en-SG" sz="2000" dirty="0">
                <a:solidFill>
                  <a:schemeClr val="tx1"/>
                </a:solidFill>
                <a:latin typeface="UTM Avo" panose="02040603050506020204" pitchFamily="18"/>
                <a:cs typeface="Times New Roman" panose="02020603050405020304" pitchFamily="18" charset="0"/>
              </a:rPr>
              <a:t>7 </a:t>
            </a:r>
            <a:r>
              <a:rPr lang="en-SG" sz="2000" dirty="0" err="1">
                <a:solidFill>
                  <a:schemeClr val="tx1"/>
                </a:solidFill>
                <a:latin typeface="UTM Avo" panose="02040603050506020204" pitchFamily="18"/>
                <a:cs typeface="Times New Roman" panose="02020603050405020304" pitchFamily="18" charset="0"/>
              </a:rPr>
              <a:t>kỉ</a:t>
            </a:r>
            <a:r>
              <a:rPr lang="en-SG" sz="2000" dirty="0">
                <a:solidFill>
                  <a:schemeClr val="tx1"/>
                </a:solidFill>
                <a:latin typeface="UTM Avo" panose="02040603050506020204" pitchFamily="18"/>
                <a:cs typeface="Times New Roman" panose="02020603050405020304" pitchFamily="18" charset="0"/>
              </a:rPr>
              <a:t> </a:t>
            </a:r>
            <a:r>
              <a:rPr lang="en-SG" sz="2000" dirty="0" err="1">
                <a:solidFill>
                  <a:schemeClr val="tx1"/>
                </a:solidFill>
                <a:latin typeface="UTM Avo" panose="02040603050506020204" pitchFamily="18"/>
                <a:cs typeface="Times New Roman" panose="02020603050405020304" pitchFamily="18" charset="0"/>
              </a:rPr>
              <a:t>lục</a:t>
            </a:r>
            <a:r>
              <a:rPr lang="en-SG" sz="2000" dirty="0">
                <a:solidFill>
                  <a:schemeClr val="tx1"/>
                </a:solidFill>
                <a:latin typeface="UTM Avo" panose="02040603050506020204" pitchFamily="18"/>
                <a:cs typeface="Times New Roman" panose="02020603050405020304" pitchFamily="18" charset="0"/>
              </a:rPr>
              <a:t> </a:t>
            </a:r>
            <a:r>
              <a:rPr lang="en-SG" sz="2000" dirty="0" err="1">
                <a:solidFill>
                  <a:schemeClr val="tx1"/>
                </a:solidFill>
                <a:latin typeface="UTM Avo" panose="02040603050506020204" pitchFamily="18"/>
                <a:cs typeface="Times New Roman" panose="02020603050405020304" pitchFamily="18" charset="0"/>
              </a:rPr>
              <a:t>Việt</a:t>
            </a:r>
            <a:r>
              <a:rPr lang="en-SG" sz="2000" dirty="0">
                <a:solidFill>
                  <a:schemeClr val="tx1"/>
                </a:solidFill>
                <a:latin typeface="UTM Avo" panose="02040603050506020204" pitchFamily="18"/>
                <a:cs typeface="Times New Roman" panose="02020603050405020304" pitchFamily="18" charset="0"/>
              </a:rPr>
              <a:t> Nam</a:t>
            </a:r>
          </a:p>
        </p:txBody>
      </p:sp>
    </p:spTree>
    <p:extLst>
      <p:ext uri="{BB962C8B-B14F-4D97-AF65-F5344CB8AC3E}">
        <p14:creationId xmlns:p14="http://schemas.microsoft.com/office/powerpoint/2010/main" val="342947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3CC24CD-08A5-A3E6-2E2D-141BFF04E596}"/>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A5A410-3EC6-9B25-2ED8-8F951C813EEB}"/>
            </a:ext>
          </a:extLst>
        </p:cNvPr>
        <p:cNvGrpSpPr/>
        <p:nvPr/>
      </p:nvGrpSpPr>
      <p:grpSpPr>
        <a:xfrm>
          <a:off x="0" y="0"/>
          <a:ext cx="0" cy="0"/>
          <a:chOff x="0" y="0"/>
          <a:chExt cx="0" cy="0"/>
        </a:xfrm>
      </p:grpSpPr>
      <p:pic>
        <p:nvPicPr>
          <p:cNvPr id="2" name="Picture 1" descr="A painting of two women&#10;&#10;Description automatically generated">
            <a:extLst>
              <a:ext uri="{FF2B5EF4-FFF2-40B4-BE49-F238E27FC236}">
                <a16:creationId xmlns:a16="http://schemas.microsoft.com/office/drawing/2014/main" id="{F5938E3A-5F05-6831-F06F-10B362196A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98963" l="3106" r="97267">
                        <a14:foregroundMark x1="21118" y1="23029" x2="18012" y2="55498"/>
                        <a14:foregroundMark x1="18012" y1="55498" x2="24348" y2="28423"/>
                        <a14:foregroundMark x1="24348" y1="28423" x2="79627" y2="75415"/>
                        <a14:foregroundMark x1="79627" y1="75415" x2="89565" y2="60270"/>
                        <a14:foregroundMark x1="29068" y1="23029" x2="16398" y2="42220"/>
                        <a14:foregroundMark x1="16398" y1="42220" x2="17019" y2="70954"/>
                        <a14:foregroundMark x1="17019" y1="70954" x2="30311" y2="58402"/>
                        <a14:foregroundMark x1="30311" y1="58402" x2="22733" y2="75830"/>
                        <a14:foregroundMark x1="22733" y1="75830" x2="22733" y2="75830"/>
                        <a14:foregroundMark x1="14410" y1="47199" x2="11180" y2="65249"/>
                        <a14:foregroundMark x1="11180" y1="65249" x2="12050" y2="49170"/>
                        <a14:foregroundMark x1="6708" y1="45539" x2="6832" y2="69502"/>
                        <a14:foregroundMark x1="6832" y1="69502" x2="5714" y2="45539"/>
                        <a14:foregroundMark x1="3106" y1="58299" x2="3106" y2="83921"/>
                        <a14:foregroundMark x1="3106" y1="83921" x2="3106" y2="83921"/>
                        <a14:foregroundMark x1="9441" y1="50000" x2="21739" y2="28838"/>
                        <a14:foregroundMark x1="21739" y1="28838" x2="21739" y2="27490"/>
                        <a14:foregroundMark x1="22112" y1="44710" x2="37019" y2="54149"/>
                        <a14:foregroundMark x1="25093" y1="34440" x2="40000" y2="54979"/>
                        <a14:foregroundMark x1="11801" y1="84751" x2="20994" y2="91805"/>
                        <a14:foregroundMark x1="20994" y1="91805" x2="60124" y2="96266"/>
                        <a14:foregroundMark x1="60124" y1="96266" x2="73913" y2="95539"/>
                        <a14:foregroundMark x1="4472" y1="94398" x2="80621" y2="96992"/>
                        <a14:foregroundMark x1="8075" y1="98859" x2="32919" y2="99066"/>
                        <a14:foregroundMark x1="32919" y1="99066" x2="80248" y2="96680"/>
                        <a14:foregroundMark x1="43354" y1="85788" x2="84969" y2="91390"/>
                        <a14:foregroundMark x1="82236" y1="98029" x2="90932" y2="98029"/>
                        <a14:foregroundMark x1="86211" y1="96369" x2="97267" y2="96992"/>
                        <a14:foregroundMark x1="7702" y1="32054" x2="10559" y2="18050"/>
                        <a14:foregroundMark x1="10559" y1="18050" x2="24720" y2="11411"/>
                        <a14:foregroundMark x1="24720" y1="11411" x2="47702" y2="17842"/>
                        <a14:foregroundMark x1="47702" y1="17842" x2="56522" y2="33299"/>
                        <a14:foregroundMark x1="56522" y1="33299" x2="67578" y2="36929"/>
                        <a14:foregroundMark x1="67578" y1="36929" x2="70186" y2="25934"/>
                        <a14:foregroundMark x1="70186" y1="25934" x2="66087" y2="22925"/>
                        <a14:foregroundMark x1="9565" y1="19917" x2="9565" y2="19917"/>
                        <a14:foregroundMark x1="44845" y1="32261" x2="63851" y2="42739"/>
                        <a14:foregroundMark x1="60373" y1="40768" x2="80373" y2="45747"/>
                        <a14:foregroundMark x1="80373" y1="45747" x2="80621" y2="45747"/>
                        <a14:foregroundMark x1="67453" y1="35788" x2="86335" y2="40768"/>
                        <a14:foregroundMark x1="81491" y1="38174" x2="90311" y2="39419"/>
                        <a14:foregroundMark x1="96273" y1="74793" x2="96273" y2="74793"/>
                        <a14:foregroundMark x1="88199" y1="88382" x2="88199" y2="88382"/>
                        <a14:backgroundMark x1="87205" y1="29461" x2="87205" y2="29461"/>
                        <a14:backgroundMark x1="98634" y1="87344" x2="98634" y2="87344"/>
                        <a14:backgroundMark x1="99379" y1="81224" x2="99379" y2="81224"/>
                        <a14:backgroundMark x1="98509" y1="65664" x2="98509" y2="65664"/>
                        <a14:backgroundMark x1="98509" y1="68050" x2="98509" y2="68050"/>
                        <a14:backgroundMark x1="97764" y1="68050" x2="97764" y2="68050"/>
                        <a14:backgroundMark x1="97019" y1="65456" x2="95155" y2="36203"/>
                        <a14:backgroundMark x1="95404" y1="90975" x2="95404" y2="90975"/>
                      </a14:backgroundRemoval>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6451683" y="-27092"/>
            <a:ext cx="5749481" cy="6885092"/>
          </a:xfrm>
          <a:prstGeom prst="rect">
            <a:avLst/>
          </a:prstGeom>
          <a:effectLst>
            <a:outerShdw blurRad="330200" dist="38100" dir="2700000" sx="103000" sy="103000" algn="tl" rotWithShape="0">
              <a:srgbClr val="352205">
                <a:alpha val="40000"/>
              </a:srgbClr>
            </a:outerShdw>
          </a:effectLst>
        </p:spPr>
      </p:pic>
      <p:sp>
        <p:nvSpPr>
          <p:cNvPr id="6" name="TextBox 13">
            <a:extLst>
              <a:ext uri="{FF2B5EF4-FFF2-40B4-BE49-F238E27FC236}">
                <a16:creationId xmlns:a16="http://schemas.microsoft.com/office/drawing/2014/main" id="{A8C9857C-1164-D614-13DA-54B0AEC97E00}"/>
              </a:ext>
            </a:extLst>
          </p:cNvPr>
          <p:cNvSpPr txBox="1"/>
          <p:nvPr/>
        </p:nvSpPr>
        <p:spPr>
          <a:xfrm>
            <a:off x="-477309" y="2855865"/>
            <a:ext cx="8304224" cy="1815882"/>
          </a:xfrm>
          <a:prstGeom prst="rect">
            <a:avLst/>
          </a:prstGeom>
          <a:noFill/>
        </p:spPr>
        <p:txBody>
          <a:bodyPr wrap="square" lIns="0" tIns="0" rIns="0" bIns="0" rtlCol="0" anchor="t">
            <a:spAutoFit/>
          </a:bodyPr>
          <a:lstStyle/>
          <a:p>
            <a:pPr algn="ctr" defTabSz="575981">
              <a:spcAft>
                <a:spcPts val="1200"/>
              </a:spcAft>
              <a:defRPr/>
            </a:pPr>
            <a:r>
              <a:rPr lang="en-US" sz="5400" b="1" dirty="0">
                <a:solidFill>
                  <a:srgbClr val="C00000"/>
                </a:solidFill>
                <a:latin typeface="UTM Avo" panose="02040603050506020204" pitchFamily="18"/>
                <a:cs typeface="Times New Roman" panose="02020603050405020304" pitchFamily="18" charset="0"/>
              </a:rPr>
              <a:t>I. </a:t>
            </a:r>
            <a:r>
              <a:rPr lang="en-US" sz="5400" b="1" dirty="0" err="1">
                <a:solidFill>
                  <a:srgbClr val="C00000"/>
                </a:solidFill>
                <a:latin typeface="UTM Avo" panose="02040603050506020204" pitchFamily="18"/>
                <a:cs typeface="Times New Roman" panose="02020603050405020304" pitchFamily="18" charset="0"/>
              </a:rPr>
              <a:t>Kiến</a:t>
            </a:r>
            <a:r>
              <a:rPr lang="en-US" sz="5400" b="1" dirty="0">
                <a:solidFill>
                  <a:srgbClr val="C00000"/>
                </a:solidFill>
                <a:latin typeface="UTM Avo" panose="02040603050506020204" pitchFamily="18"/>
                <a:cs typeface="Times New Roman" panose="02020603050405020304" pitchFamily="18" charset="0"/>
              </a:rPr>
              <a:t> </a:t>
            </a:r>
            <a:r>
              <a:rPr lang="en-US" sz="5400" b="1" dirty="0" err="1">
                <a:solidFill>
                  <a:srgbClr val="C00000"/>
                </a:solidFill>
                <a:latin typeface="UTM Avo" panose="02040603050506020204" pitchFamily="18"/>
                <a:cs typeface="Times New Roman" panose="02020603050405020304" pitchFamily="18" charset="0"/>
              </a:rPr>
              <a:t>thức</a:t>
            </a:r>
            <a:r>
              <a:rPr lang="en-US" sz="5400" b="1" dirty="0">
                <a:solidFill>
                  <a:srgbClr val="C00000"/>
                </a:solidFill>
                <a:latin typeface="UTM Avo" panose="02040603050506020204" pitchFamily="18"/>
                <a:cs typeface="Times New Roman" panose="02020603050405020304" pitchFamily="18" charset="0"/>
              </a:rPr>
              <a:t> </a:t>
            </a:r>
          </a:p>
          <a:p>
            <a:pPr algn="ctr" defTabSz="575981">
              <a:spcAft>
                <a:spcPts val="1200"/>
              </a:spcAft>
              <a:defRPr/>
            </a:pPr>
            <a:r>
              <a:rPr lang="en-US" sz="5400" b="1" dirty="0" err="1">
                <a:solidFill>
                  <a:srgbClr val="C00000"/>
                </a:solidFill>
                <a:latin typeface="UTM Avo" panose="02040603050506020204" pitchFamily="18"/>
                <a:cs typeface="Times New Roman" panose="02020603050405020304" pitchFamily="18" charset="0"/>
              </a:rPr>
              <a:t>Ngữ</a:t>
            </a:r>
            <a:r>
              <a:rPr lang="en-US" sz="5400" b="1" dirty="0">
                <a:solidFill>
                  <a:srgbClr val="C00000"/>
                </a:solidFill>
                <a:latin typeface="UTM Avo" panose="02040603050506020204" pitchFamily="18"/>
                <a:cs typeface="Times New Roman" panose="02020603050405020304" pitchFamily="18" charset="0"/>
              </a:rPr>
              <a:t> </a:t>
            </a:r>
            <a:r>
              <a:rPr lang="en-US" sz="5400" b="1" dirty="0" err="1">
                <a:solidFill>
                  <a:srgbClr val="C00000"/>
                </a:solidFill>
                <a:latin typeface="UTM Avo" panose="02040603050506020204" pitchFamily="18"/>
                <a:cs typeface="Times New Roman" panose="02020603050405020304" pitchFamily="18" charset="0"/>
              </a:rPr>
              <a:t>văn</a:t>
            </a:r>
            <a:endParaRPr lang="en-US" sz="5400" b="1" dirty="0">
              <a:solidFill>
                <a:srgbClr val="C00000"/>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133274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8605534-97D5-3FAA-00A6-94BE1A2D563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113A35-96B6-E9FC-ACAC-297713B63952}"/>
              </a:ext>
            </a:extLst>
          </p:cNvPr>
          <p:cNvSpPr/>
          <p:nvPr/>
        </p:nvSpPr>
        <p:spPr>
          <a:xfrm rot="341101">
            <a:off x="1409789" y="2535942"/>
            <a:ext cx="8707994" cy="2547977"/>
          </a:xfrm>
          <a:custGeom>
            <a:avLst/>
            <a:gdLst/>
            <a:ahLst/>
            <a:cxnLst/>
            <a:rect l="l" t="t" r="r" b="b"/>
            <a:pathLst>
              <a:path w="1590840" h="1433745">
                <a:moveTo>
                  <a:pt x="0" y="0"/>
                </a:moveTo>
                <a:lnTo>
                  <a:pt x="1590840" y="0"/>
                </a:lnTo>
                <a:lnTo>
                  <a:pt x="1590840" y="1433744"/>
                </a:lnTo>
                <a:lnTo>
                  <a:pt x="0" y="1433744"/>
                </a:lnTo>
                <a:lnTo>
                  <a:pt x="0" y="0"/>
                </a:lnTo>
                <a:close/>
              </a:path>
            </a:pathLst>
          </a:custGeom>
          <a:blipFill>
            <a:blip r:embed="rId3">
              <a:grayscl/>
            </a:blip>
            <a:stretch>
              <a:fillRect/>
            </a:stretch>
          </a:blipFill>
        </p:spPr>
      </p:sp>
      <p:sp>
        <p:nvSpPr>
          <p:cNvPr id="3" name="TextBox 13">
            <a:extLst>
              <a:ext uri="{FF2B5EF4-FFF2-40B4-BE49-F238E27FC236}">
                <a16:creationId xmlns:a16="http://schemas.microsoft.com/office/drawing/2014/main" id="{AE2EB863-7881-8B78-9F49-2EBE2DD94D0A}"/>
              </a:ext>
            </a:extLst>
          </p:cNvPr>
          <p:cNvSpPr txBox="1"/>
          <p:nvPr/>
        </p:nvSpPr>
        <p:spPr>
          <a:xfrm>
            <a:off x="1969431" y="2907921"/>
            <a:ext cx="6296111" cy="1354217"/>
          </a:xfrm>
          <a:prstGeom prst="rect">
            <a:avLst/>
          </a:prstGeom>
        </p:spPr>
        <p:txBody>
          <a:bodyPr wrap="square" lIns="0" tIns="0" rIns="0" bIns="0" rtlCol="0" anchor="t">
            <a:spAutoFit/>
          </a:bodyPr>
          <a:lstStyle/>
          <a:p>
            <a:pPr algn="ctr" defTabSz="575981">
              <a:defRPr/>
            </a:pPr>
            <a:r>
              <a:rPr lang="en-US" sz="4400" b="1" dirty="0">
                <a:solidFill>
                  <a:prstClr val="black"/>
                </a:solidFill>
                <a:latin typeface="UTM Avo" panose="02040603050506020204" pitchFamily="18"/>
                <a:cs typeface="Times New Roman" panose="02020603050405020304" pitchFamily="18" charset="0"/>
              </a:rPr>
              <a:t>1. </a:t>
            </a:r>
          </a:p>
          <a:p>
            <a:pPr algn="ctr" defTabSz="575981">
              <a:defRPr/>
            </a:pPr>
            <a:r>
              <a:rPr lang="en-US" sz="4400" b="1" dirty="0">
                <a:solidFill>
                  <a:prstClr val="black"/>
                </a:solidFill>
                <a:latin typeface="UTM Avo" panose="02040603050506020204" pitchFamily="18"/>
                <a:cs typeface="Times New Roman" panose="02020603050405020304" pitchFamily="18" charset="0"/>
              </a:rPr>
              <a:t>TRUYỆN THƠ NÔM</a:t>
            </a:r>
            <a:endParaRPr lang="en-US" sz="4400" dirty="0">
              <a:solidFill>
                <a:prstClr val="black"/>
              </a:solidFill>
              <a:latin typeface="UTM Avo" panose="02040603050506020204" pitchFamily="18"/>
              <a:cs typeface="Times New Roman" panose="02020603050405020304" pitchFamily="18" charset="0"/>
            </a:endParaRPr>
          </a:p>
        </p:txBody>
      </p:sp>
      <p:sp>
        <p:nvSpPr>
          <p:cNvPr id="4" name="Freeform 9">
            <a:extLst>
              <a:ext uri="{FF2B5EF4-FFF2-40B4-BE49-F238E27FC236}">
                <a16:creationId xmlns:a16="http://schemas.microsoft.com/office/drawing/2014/main" id="{0ACD8A67-BD35-4B71-ED89-8ED1A41ADBCE}"/>
              </a:ext>
            </a:extLst>
          </p:cNvPr>
          <p:cNvSpPr/>
          <p:nvPr/>
        </p:nvSpPr>
        <p:spPr>
          <a:xfrm>
            <a:off x="7702223" y="2801903"/>
            <a:ext cx="3366110" cy="3776842"/>
          </a:xfrm>
          <a:custGeom>
            <a:avLst/>
            <a:gdLst/>
            <a:ahLst/>
            <a:cxnLst/>
            <a:rect l="l" t="t" r="r" b="b"/>
            <a:pathLst>
              <a:path w="3667315" h="4114800">
                <a:moveTo>
                  <a:pt x="0" y="0"/>
                </a:moveTo>
                <a:lnTo>
                  <a:pt x="3667316" y="0"/>
                </a:lnTo>
                <a:lnTo>
                  <a:pt x="366731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735736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E8D065-480F-1D8B-5D95-3312ECB3D3F6}"/>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6D80F9E4-A8FF-C696-C97A-8299DE0522B1}"/>
              </a:ext>
            </a:extLst>
          </p:cNvPr>
          <p:cNvSpPr txBox="1"/>
          <p:nvPr/>
        </p:nvSpPr>
        <p:spPr>
          <a:xfrm>
            <a:off x="5075172" y="1331929"/>
            <a:ext cx="2041655" cy="480901"/>
          </a:xfrm>
          <a:prstGeom prst="rect">
            <a:avLst/>
          </a:prstGeom>
          <a:noFill/>
        </p:spPr>
        <p:txBody>
          <a:bodyPr wrap="square" lIns="0" tIns="0" rIns="0" bIns="0" rtlCol="0" anchor="t">
            <a:spAutoFit/>
          </a:bodyPr>
          <a:lstStyle/>
          <a:p>
            <a:pPr algn="ctr" defTabSz="575981">
              <a:lnSpc>
                <a:spcPct val="150000"/>
              </a:lnSpc>
              <a:defRPr/>
            </a:pPr>
            <a:r>
              <a:rPr lang="en-US" sz="2400" b="1" dirty="0">
                <a:solidFill>
                  <a:prstClr val="black"/>
                </a:solidFill>
                <a:latin typeface="UTM Avo" panose="02040603050506020204" pitchFamily="18"/>
                <a:cs typeface="Times New Roman" panose="02020603050405020304" pitchFamily="18" charset="0"/>
              </a:rPr>
              <a:t>a. </a:t>
            </a:r>
            <a:r>
              <a:rPr lang="en-US" sz="2400" b="1" dirty="0" err="1">
                <a:solidFill>
                  <a:prstClr val="black"/>
                </a:solidFill>
                <a:latin typeface="UTM Avo" panose="02040603050506020204" pitchFamily="18"/>
                <a:cs typeface="Times New Roman" panose="02020603050405020304" pitchFamily="18" charset="0"/>
              </a:rPr>
              <a:t>Khái</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niệm</a:t>
            </a:r>
            <a:endParaRPr lang="en-US" sz="2400" dirty="0">
              <a:solidFill>
                <a:prstClr val="black"/>
              </a:solidFill>
              <a:latin typeface="UTM Avo" panose="02040603050506020204" pitchFamily="18"/>
              <a:cs typeface="Times New Roman" panose="02020603050405020304" pitchFamily="18" charset="0"/>
            </a:endParaRPr>
          </a:p>
        </p:txBody>
      </p:sp>
      <p:sp>
        <p:nvSpPr>
          <p:cNvPr id="3" name="Rectangle 2">
            <a:extLst>
              <a:ext uri="{FF2B5EF4-FFF2-40B4-BE49-F238E27FC236}">
                <a16:creationId xmlns:a16="http://schemas.microsoft.com/office/drawing/2014/main" id="{136D15B2-3F0C-7B5F-7B31-E5AB6B4469DE}"/>
              </a:ext>
            </a:extLst>
          </p:cNvPr>
          <p:cNvSpPr/>
          <p:nvPr/>
        </p:nvSpPr>
        <p:spPr>
          <a:xfrm>
            <a:off x="2951121" y="5389995"/>
            <a:ext cx="8659336" cy="1411925"/>
          </a:xfrm>
          <a:prstGeom prst="rect">
            <a:avLst/>
          </a:prstGeom>
        </p:spPr>
        <p:txBody>
          <a:bodyPr wrap="square">
            <a:spAutoFit/>
          </a:bodyPr>
          <a:lstStyle/>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L</a:t>
            </a:r>
            <a:r>
              <a:rPr lang="vi-VN" sz="2000" dirty="0">
                <a:solidFill>
                  <a:srgbClr val="000000"/>
                </a:solidFill>
                <a:latin typeface="UTM Avo" panose="02040603050506020204" pitchFamily="18"/>
                <a:cs typeface="Times New Roman" panose="02020603050405020304" pitchFamily="18" charset="0"/>
              </a:rPr>
              <a:t>à thể loại có khả năng phản ánh sâu rộng hiện thực xã hội thông qua các câu chuyện kể về biến cố trong cuộc đời các nhân vật và cuộc đấu tranh để bảo vệ nhân phẩm, tình yêu của họ.</a:t>
            </a:r>
          </a:p>
        </p:txBody>
      </p:sp>
      <p:sp>
        <p:nvSpPr>
          <p:cNvPr id="4" name="Freeform 2">
            <a:extLst>
              <a:ext uri="{FF2B5EF4-FFF2-40B4-BE49-F238E27FC236}">
                <a16:creationId xmlns:a16="http://schemas.microsoft.com/office/drawing/2014/main" id="{88525924-F825-CFEB-DA9E-CBA8CCF65204}"/>
              </a:ext>
            </a:extLst>
          </p:cNvPr>
          <p:cNvSpPr/>
          <p:nvPr/>
        </p:nvSpPr>
        <p:spPr>
          <a:xfrm>
            <a:off x="807099" y="2029832"/>
            <a:ext cx="2087585" cy="4260377"/>
          </a:xfrm>
          <a:custGeom>
            <a:avLst/>
            <a:gdLst/>
            <a:ahLst/>
            <a:cxnLst/>
            <a:rect l="l" t="t" r="r" b="b"/>
            <a:pathLst>
              <a:path w="2016252" h="4114800">
                <a:moveTo>
                  <a:pt x="0" y="0"/>
                </a:moveTo>
                <a:lnTo>
                  <a:pt x="2016252" y="0"/>
                </a:lnTo>
                <a:lnTo>
                  <a:pt x="201625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Rectangle 4">
            <a:extLst>
              <a:ext uri="{FF2B5EF4-FFF2-40B4-BE49-F238E27FC236}">
                <a16:creationId xmlns:a16="http://schemas.microsoft.com/office/drawing/2014/main" id="{DBB8D80E-1297-2B7E-F19D-2DAE111E0024}"/>
              </a:ext>
            </a:extLst>
          </p:cNvPr>
          <p:cNvSpPr/>
          <p:nvPr/>
        </p:nvSpPr>
        <p:spPr>
          <a:xfrm>
            <a:off x="1214296" y="1922699"/>
            <a:ext cx="5544313" cy="950260"/>
          </a:xfrm>
          <a:prstGeom prst="rect">
            <a:avLst/>
          </a:prstGeom>
        </p:spPr>
        <p:txBody>
          <a:bodyPr wrap="square">
            <a:spAutoFit/>
          </a:bodyPr>
          <a:lstStyle/>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L</a:t>
            </a:r>
            <a:r>
              <a:rPr lang="vi-VN" sz="2000" dirty="0">
                <a:solidFill>
                  <a:srgbClr val="000000"/>
                </a:solidFill>
                <a:latin typeface="UTM Avo" panose="02040603050506020204" pitchFamily="18"/>
                <a:cs typeface="Times New Roman" panose="02020603050405020304" pitchFamily="18" charset="0"/>
              </a:rPr>
              <a:t>à truyện thơ được viết bằng chữ Nôm thường dùng thể thơ lục bát để kể chuyện. </a:t>
            </a:r>
          </a:p>
        </p:txBody>
      </p:sp>
      <p:sp>
        <p:nvSpPr>
          <p:cNvPr id="6" name="Rectangle 5">
            <a:extLst>
              <a:ext uri="{FF2B5EF4-FFF2-40B4-BE49-F238E27FC236}">
                <a16:creationId xmlns:a16="http://schemas.microsoft.com/office/drawing/2014/main" id="{06499FD5-AFB3-4758-A1DE-6BC99922A9D5}"/>
              </a:ext>
            </a:extLst>
          </p:cNvPr>
          <p:cNvSpPr/>
          <p:nvPr/>
        </p:nvSpPr>
        <p:spPr>
          <a:xfrm>
            <a:off x="1760351" y="3281350"/>
            <a:ext cx="10320279" cy="488595"/>
          </a:xfrm>
          <a:prstGeom prst="rect">
            <a:avLst/>
          </a:prstGeom>
        </p:spPr>
        <p:txBody>
          <a:bodyPr wrap="square">
            <a:spAutoFit/>
          </a:bodyPr>
          <a:lstStyle/>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L</a:t>
            </a:r>
            <a:r>
              <a:rPr lang="vi-VN" sz="2000" dirty="0">
                <a:solidFill>
                  <a:srgbClr val="000000"/>
                </a:solidFill>
                <a:latin typeface="UTM Avo" panose="02040603050506020204" pitchFamily="18"/>
                <a:cs typeface="Times New Roman" panose="02020603050405020304" pitchFamily="18" charset="0"/>
              </a:rPr>
              <a:t>à sự kết hợp giữa tự sự và trữ tình. </a:t>
            </a:r>
          </a:p>
        </p:txBody>
      </p:sp>
      <p:sp>
        <p:nvSpPr>
          <p:cNvPr id="7" name="Rectangle 6">
            <a:extLst>
              <a:ext uri="{FF2B5EF4-FFF2-40B4-BE49-F238E27FC236}">
                <a16:creationId xmlns:a16="http://schemas.microsoft.com/office/drawing/2014/main" id="{C7109BEE-ABDE-F203-F245-AE90E60796E7}"/>
              </a:ext>
            </a:extLst>
          </p:cNvPr>
          <p:cNvSpPr/>
          <p:nvPr/>
        </p:nvSpPr>
        <p:spPr>
          <a:xfrm>
            <a:off x="2456302" y="4160020"/>
            <a:ext cx="9154155" cy="950260"/>
          </a:xfrm>
          <a:prstGeom prst="rect">
            <a:avLst/>
          </a:prstGeom>
        </p:spPr>
        <p:txBody>
          <a:bodyPr wrap="square">
            <a:spAutoFit/>
          </a:bodyPr>
          <a:lstStyle/>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P</a:t>
            </a:r>
            <a:r>
              <a:rPr lang="vi-VN" sz="2000" dirty="0">
                <a:solidFill>
                  <a:srgbClr val="000000"/>
                </a:solidFill>
                <a:latin typeface="UTM Avo" panose="02040603050506020204" pitchFamily="18"/>
                <a:cs typeface="Times New Roman" panose="02020603050405020304" pitchFamily="18" charset="0"/>
              </a:rPr>
              <a:t>hát triển mạnh và có nhiều thành tựu vào thế kỉ XVIII – XIX, hiện nay, còn lại khoảng trên 100 tác phẩm</a:t>
            </a:r>
            <a:r>
              <a:rPr lang="en-US" sz="2000" dirty="0">
                <a:solidFill>
                  <a:srgbClr val="000000"/>
                </a:solidFill>
                <a:latin typeface="UTM Avo" panose="02040603050506020204" pitchFamily="18"/>
                <a:cs typeface="Times New Roman" panose="02020603050405020304" pitchFamily="18" charset="0"/>
              </a:rPr>
              <a:t>.</a:t>
            </a:r>
            <a:endParaRPr lang="vi-VN" sz="2000" dirty="0">
              <a:solidFill>
                <a:srgbClr val="000000"/>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202295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5FA618-BBC0-1799-70B1-B115EC78330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D2440A2-EA7F-68C6-F361-FF0E41DB5BD5}"/>
              </a:ext>
            </a:extLst>
          </p:cNvPr>
          <p:cNvPicPr>
            <a:picLocks noChangeAspect="1"/>
          </p:cNvPicPr>
          <p:nvPr/>
        </p:nvPicPr>
        <p:blipFill>
          <a:blip r:embed="rId3"/>
          <a:stretch>
            <a:fillRect/>
          </a:stretch>
        </p:blipFill>
        <p:spPr>
          <a:xfrm>
            <a:off x="884910" y="1809378"/>
            <a:ext cx="2900953" cy="4061334"/>
          </a:xfrm>
          <a:prstGeom prst="rect">
            <a:avLst/>
          </a:prstGeom>
        </p:spPr>
      </p:pic>
      <p:pic>
        <p:nvPicPr>
          <p:cNvPr id="3" name="Picture 2">
            <a:extLst>
              <a:ext uri="{FF2B5EF4-FFF2-40B4-BE49-F238E27FC236}">
                <a16:creationId xmlns:a16="http://schemas.microsoft.com/office/drawing/2014/main" id="{88888675-7001-7524-C497-0680CAAA16B9}"/>
              </a:ext>
            </a:extLst>
          </p:cNvPr>
          <p:cNvPicPr>
            <a:picLocks noChangeAspect="1"/>
          </p:cNvPicPr>
          <p:nvPr/>
        </p:nvPicPr>
        <p:blipFill>
          <a:blip r:embed="rId4"/>
          <a:stretch>
            <a:fillRect/>
          </a:stretch>
        </p:blipFill>
        <p:spPr>
          <a:xfrm>
            <a:off x="4705633" y="1809377"/>
            <a:ext cx="2780734" cy="4061335"/>
          </a:xfrm>
          <a:prstGeom prst="rect">
            <a:avLst/>
          </a:prstGeom>
        </p:spPr>
      </p:pic>
      <p:pic>
        <p:nvPicPr>
          <p:cNvPr id="4" name="Picture 3">
            <a:extLst>
              <a:ext uri="{FF2B5EF4-FFF2-40B4-BE49-F238E27FC236}">
                <a16:creationId xmlns:a16="http://schemas.microsoft.com/office/drawing/2014/main" id="{2907BF11-1D1E-EC2D-8A8D-6D678CCFD588}"/>
              </a:ext>
            </a:extLst>
          </p:cNvPr>
          <p:cNvPicPr>
            <a:picLocks noChangeAspect="1"/>
          </p:cNvPicPr>
          <p:nvPr/>
        </p:nvPicPr>
        <p:blipFill>
          <a:blip r:embed="rId5"/>
          <a:stretch>
            <a:fillRect/>
          </a:stretch>
        </p:blipFill>
        <p:spPr>
          <a:xfrm>
            <a:off x="8406137" y="1809377"/>
            <a:ext cx="2689625" cy="4061335"/>
          </a:xfrm>
          <a:prstGeom prst="rect">
            <a:avLst/>
          </a:prstGeom>
        </p:spPr>
      </p:pic>
      <p:sp>
        <p:nvSpPr>
          <p:cNvPr id="5" name="TextBox 4">
            <a:extLst>
              <a:ext uri="{FF2B5EF4-FFF2-40B4-BE49-F238E27FC236}">
                <a16:creationId xmlns:a16="http://schemas.microsoft.com/office/drawing/2014/main" id="{665B173F-FA28-437D-5867-43D5201E6D45}"/>
              </a:ext>
            </a:extLst>
          </p:cNvPr>
          <p:cNvSpPr txBox="1"/>
          <p:nvPr/>
        </p:nvSpPr>
        <p:spPr>
          <a:xfrm>
            <a:off x="1015350" y="5930671"/>
            <a:ext cx="2640071" cy="635302"/>
          </a:xfrm>
          <a:prstGeom prst="rect">
            <a:avLst/>
          </a:prstGeom>
          <a:noFill/>
        </p:spPr>
        <p:txBody>
          <a:bodyPr wrap="square">
            <a:spAutoFit/>
          </a:bodyPr>
          <a:lstStyle/>
          <a:p>
            <a:pPr algn="ctr"/>
            <a:r>
              <a:rPr lang="vi-VN" sz="1764" i="1" dirty="0">
                <a:solidFill>
                  <a:srgbClr val="000000"/>
                </a:solidFill>
                <a:latin typeface="UTM Avo" panose="02040603050506020204" pitchFamily="18"/>
              </a:rPr>
              <a:t>Truyện Hoa tiên</a:t>
            </a:r>
            <a:r>
              <a:rPr lang="vi-VN" sz="1764" dirty="0">
                <a:solidFill>
                  <a:srgbClr val="000000"/>
                </a:solidFill>
                <a:latin typeface="UTM Avo" panose="02040603050506020204" pitchFamily="18"/>
              </a:rPr>
              <a:t> </a:t>
            </a:r>
            <a:endParaRPr lang="en-US" sz="1764" dirty="0">
              <a:solidFill>
                <a:srgbClr val="000000"/>
              </a:solidFill>
              <a:latin typeface="UTM Avo" panose="02040603050506020204" pitchFamily="18"/>
            </a:endParaRPr>
          </a:p>
          <a:p>
            <a:pPr algn="ctr"/>
            <a:r>
              <a:rPr lang="vi-VN" sz="1764" dirty="0">
                <a:solidFill>
                  <a:srgbClr val="000000"/>
                </a:solidFill>
                <a:latin typeface="UTM Avo" panose="02040603050506020204" pitchFamily="18"/>
              </a:rPr>
              <a:t>(Nguyễn Huy Tự) </a:t>
            </a:r>
            <a:endParaRPr lang="en-US" sz="1764" dirty="0">
              <a:latin typeface="UTM Avo" panose="02040603050506020204" pitchFamily="18"/>
            </a:endParaRPr>
          </a:p>
        </p:txBody>
      </p:sp>
      <p:sp>
        <p:nvSpPr>
          <p:cNvPr id="6" name="TextBox 5">
            <a:extLst>
              <a:ext uri="{FF2B5EF4-FFF2-40B4-BE49-F238E27FC236}">
                <a16:creationId xmlns:a16="http://schemas.microsoft.com/office/drawing/2014/main" id="{46EF5A8F-D540-4CA1-6040-83197D108299}"/>
              </a:ext>
            </a:extLst>
          </p:cNvPr>
          <p:cNvSpPr txBox="1"/>
          <p:nvPr/>
        </p:nvSpPr>
        <p:spPr>
          <a:xfrm>
            <a:off x="3935941" y="5930671"/>
            <a:ext cx="4320117" cy="906787"/>
          </a:xfrm>
          <a:prstGeom prst="rect">
            <a:avLst/>
          </a:prstGeom>
          <a:noFill/>
        </p:spPr>
        <p:txBody>
          <a:bodyPr wrap="square">
            <a:spAutoFit/>
          </a:bodyPr>
          <a:lstStyle/>
          <a:p>
            <a:pPr algn="ctr"/>
            <a:r>
              <a:rPr lang="vi-VN" sz="1764" i="1" dirty="0">
                <a:solidFill>
                  <a:srgbClr val="000000"/>
                </a:solidFill>
                <a:latin typeface="UTM Avo" panose="02040603050506020204" pitchFamily="18"/>
              </a:rPr>
              <a:t>Sơ kính tân trang</a:t>
            </a:r>
            <a:r>
              <a:rPr lang="vi-VN" sz="1764" dirty="0">
                <a:solidFill>
                  <a:srgbClr val="000000"/>
                </a:solidFill>
                <a:latin typeface="UTM Avo" panose="02040603050506020204" pitchFamily="18"/>
              </a:rPr>
              <a:t> </a:t>
            </a:r>
            <a:endParaRPr lang="en-US" sz="1764" dirty="0">
              <a:solidFill>
                <a:srgbClr val="000000"/>
              </a:solidFill>
              <a:latin typeface="UTM Avo" panose="02040603050506020204" pitchFamily="18"/>
            </a:endParaRPr>
          </a:p>
          <a:p>
            <a:pPr algn="ctr"/>
            <a:r>
              <a:rPr lang="vi-VN" sz="1764" dirty="0">
                <a:solidFill>
                  <a:srgbClr val="000000"/>
                </a:solidFill>
                <a:latin typeface="UTM Avo" panose="02040603050506020204" pitchFamily="18"/>
              </a:rPr>
              <a:t>(</a:t>
            </a:r>
            <a:r>
              <a:rPr lang="vi-VN" sz="1764" i="1" dirty="0">
                <a:solidFill>
                  <a:srgbClr val="000000"/>
                </a:solidFill>
                <a:latin typeface="UTM Avo" panose="02040603050506020204" pitchFamily="18"/>
              </a:rPr>
              <a:t>Câu chuyện mới về gương, lược</a:t>
            </a:r>
            <a:r>
              <a:rPr lang="vi-VN" sz="1764" dirty="0">
                <a:solidFill>
                  <a:srgbClr val="000000"/>
                </a:solidFill>
                <a:latin typeface="UTM Avo" panose="02040603050506020204" pitchFamily="18"/>
              </a:rPr>
              <a:t> – </a:t>
            </a:r>
            <a:endParaRPr lang="en-US" sz="1764" dirty="0">
              <a:solidFill>
                <a:srgbClr val="000000"/>
              </a:solidFill>
              <a:latin typeface="UTM Avo" panose="02040603050506020204" pitchFamily="18"/>
            </a:endParaRPr>
          </a:p>
          <a:p>
            <a:pPr algn="ctr"/>
            <a:r>
              <a:rPr lang="vi-VN" sz="1764" dirty="0">
                <a:solidFill>
                  <a:srgbClr val="000000"/>
                </a:solidFill>
                <a:latin typeface="UTM Avo" panose="02040603050506020204" pitchFamily="18"/>
              </a:rPr>
              <a:t>Phạm Thái)</a:t>
            </a:r>
            <a:endParaRPr lang="en-US" sz="1764" dirty="0">
              <a:latin typeface="UTM Avo" panose="02040603050506020204" pitchFamily="18"/>
            </a:endParaRPr>
          </a:p>
        </p:txBody>
      </p:sp>
      <p:sp>
        <p:nvSpPr>
          <p:cNvPr id="7" name="TextBox 6">
            <a:extLst>
              <a:ext uri="{FF2B5EF4-FFF2-40B4-BE49-F238E27FC236}">
                <a16:creationId xmlns:a16="http://schemas.microsoft.com/office/drawing/2014/main" id="{0F80F4FA-4401-FD5F-601B-C9F57743C55B}"/>
              </a:ext>
            </a:extLst>
          </p:cNvPr>
          <p:cNvSpPr txBox="1"/>
          <p:nvPr/>
        </p:nvSpPr>
        <p:spPr>
          <a:xfrm>
            <a:off x="8790923" y="5930671"/>
            <a:ext cx="1920052" cy="635302"/>
          </a:xfrm>
          <a:prstGeom prst="rect">
            <a:avLst/>
          </a:prstGeom>
          <a:noFill/>
        </p:spPr>
        <p:txBody>
          <a:bodyPr wrap="square">
            <a:spAutoFit/>
          </a:bodyPr>
          <a:lstStyle/>
          <a:p>
            <a:pPr algn="ctr"/>
            <a:r>
              <a:rPr lang="vi-VN" sz="1764" i="1" dirty="0">
                <a:solidFill>
                  <a:srgbClr val="000000"/>
                </a:solidFill>
                <a:latin typeface="UTM Avo" panose="02040603050506020204" pitchFamily="18"/>
              </a:rPr>
              <a:t>Truyện Kiều</a:t>
            </a:r>
            <a:r>
              <a:rPr lang="vi-VN" sz="1764" dirty="0">
                <a:solidFill>
                  <a:srgbClr val="000000"/>
                </a:solidFill>
                <a:latin typeface="UTM Avo" panose="02040603050506020204" pitchFamily="18"/>
              </a:rPr>
              <a:t> </a:t>
            </a:r>
            <a:endParaRPr lang="en-US" sz="1764" dirty="0">
              <a:solidFill>
                <a:srgbClr val="000000"/>
              </a:solidFill>
              <a:latin typeface="UTM Avo" panose="02040603050506020204" pitchFamily="18"/>
            </a:endParaRPr>
          </a:p>
          <a:p>
            <a:pPr algn="ctr"/>
            <a:r>
              <a:rPr lang="vi-VN" sz="1764" dirty="0">
                <a:solidFill>
                  <a:srgbClr val="000000"/>
                </a:solidFill>
                <a:latin typeface="UTM Avo" panose="02040603050506020204" pitchFamily="18"/>
              </a:rPr>
              <a:t>(Nguyễn Du)</a:t>
            </a:r>
            <a:endParaRPr lang="en-US" sz="1764" dirty="0">
              <a:solidFill>
                <a:srgbClr val="000000"/>
              </a:solidFill>
              <a:latin typeface="UTM Avo" panose="02040603050506020204" pitchFamily="18"/>
            </a:endParaRPr>
          </a:p>
        </p:txBody>
      </p:sp>
    </p:spTree>
    <p:extLst>
      <p:ext uri="{BB962C8B-B14F-4D97-AF65-F5344CB8AC3E}">
        <p14:creationId xmlns:p14="http://schemas.microsoft.com/office/powerpoint/2010/main" val="57205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6D6519-0570-04C0-4D55-264B74C3364C}"/>
            </a:ext>
          </a:extLst>
        </p:cNvPr>
        <p:cNvGrpSpPr/>
        <p:nvPr/>
      </p:nvGrpSpPr>
      <p:grpSpPr>
        <a:xfrm>
          <a:off x="0" y="0"/>
          <a:ext cx="0" cy="0"/>
          <a:chOff x="0" y="0"/>
          <a:chExt cx="0" cy="0"/>
        </a:xfrm>
      </p:grpSpPr>
      <p:pic>
        <p:nvPicPr>
          <p:cNvPr id="2" name="Picture 2" descr="Bích Câu Kỳ Ngộ Dẫn Giải (NXB Tân Dân 1945) - Nguyễn Đỗ Mục, 51 Trang |  Sách Việt Nam">
            <a:extLst>
              <a:ext uri="{FF2B5EF4-FFF2-40B4-BE49-F238E27FC236}">
                <a16:creationId xmlns:a16="http://schemas.microsoft.com/office/drawing/2014/main" id="{BD4E0C67-910D-FBCD-5E84-28AAF9997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118" y="1910268"/>
            <a:ext cx="2810812" cy="417435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ED7075C-F167-1665-45B4-5C1180DF2214}"/>
              </a:ext>
            </a:extLst>
          </p:cNvPr>
          <p:cNvPicPr>
            <a:picLocks noChangeAspect="1"/>
          </p:cNvPicPr>
          <p:nvPr/>
        </p:nvPicPr>
        <p:blipFill>
          <a:blip r:embed="rId4"/>
          <a:stretch>
            <a:fillRect/>
          </a:stretch>
        </p:blipFill>
        <p:spPr>
          <a:xfrm>
            <a:off x="4660577" y="1910268"/>
            <a:ext cx="2870846" cy="4083778"/>
          </a:xfrm>
          <a:prstGeom prst="rect">
            <a:avLst/>
          </a:prstGeom>
        </p:spPr>
      </p:pic>
      <p:pic>
        <p:nvPicPr>
          <p:cNvPr id="4" name="Picture 3">
            <a:extLst>
              <a:ext uri="{FF2B5EF4-FFF2-40B4-BE49-F238E27FC236}">
                <a16:creationId xmlns:a16="http://schemas.microsoft.com/office/drawing/2014/main" id="{DB0E5A8E-F126-7ACB-75A3-6AFD84661308}"/>
              </a:ext>
            </a:extLst>
          </p:cNvPr>
          <p:cNvPicPr>
            <a:picLocks noChangeAspect="1"/>
          </p:cNvPicPr>
          <p:nvPr/>
        </p:nvPicPr>
        <p:blipFill rotWithShape="1">
          <a:blip r:embed="rId5"/>
          <a:srcRect l="10923" t="6249" r="9837" b="12501"/>
          <a:stretch/>
        </p:blipFill>
        <p:spPr>
          <a:xfrm>
            <a:off x="8390704" y="1910268"/>
            <a:ext cx="2874792" cy="4095594"/>
          </a:xfrm>
          <a:prstGeom prst="rect">
            <a:avLst/>
          </a:prstGeom>
        </p:spPr>
      </p:pic>
      <p:sp>
        <p:nvSpPr>
          <p:cNvPr id="5" name="TextBox 4">
            <a:extLst>
              <a:ext uri="{FF2B5EF4-FFF2-40B4-BE49-F238E27FC236}">
                <a16:creationId xmlns:a16="http://schemas.microsoft.com/office/drawing/2014/main" id="{DCB601BD-315D-5390-76C9-BA9FE0F82ED5}"/>
              </a:ext>
            </a:extLst>
          </p:cNvPr>
          <p:cNvSpPr txBox="1"/>
          <p:nvPr/>
        </p:nvSpPr>
        <p:spPr>
          <a:xfrm>
            <a:off x="867984" y="6067591"/>
            <a:ext cx="3165079" cy="790409"/>
          </a:xfrm>
          <a:prstGeom prst="rect">
            <a:avLst/>
          </a:prstGeom>
          <a:noFill/>
        </p:spPr>
        <p:txBody>
          <a:bodyPr wrap="square">
            <a:spAutoFit/>
          </a:bodyPr>
          <a:lstStyle/>
          <a:p>
            <a:pPr algn="ctr"/>
            <a:r>
              <a:rPr lang="vi-VN" sz="1512" dirty="0">
                <a:solidFill>
                  <a:srgbClr val="000000"/>
                </a:solidFill>
                <a:latin typeface="UTM Avo" panose="02040603050506020204" pitchFamily="18"/>
              </a:rPr>
              <a:t> </a:t>
            </a:r>
            <a:r>
              <a:rPr lang="vi-VN" sz="1512" i="1" dirty="0">
                <a:solidFill>
                  <a:srgbClr val="000000"/>
                </a:solidFill>
                <a:latin typeface="UTM Avo" panose="02040603050506020204" pitchFamily="18"/>
              </a:rPr>
              <a:t>Bích Câu kì ngộ</a:t>
            </a:r>
            <a:r>
              <a:rPr lang="vi-VN" sz="1512" dirty="0">
                <a:solidFill>
                  <a:srgbClr val="000000"/>
                </a:solidFill>
                <a:latin typeface="UTM Avo" panose="02040603050506020204" pitchFamily="18"/>
              </a:rPr>
              <a:t> </a:t>
            </a:r>
            <a:endParaRPr lang="en-US" sz="1512" dirty="0">
              <a:solidFill>
                <a:srgbClr val="000000"/>
              </a:solidFill>
              <a:latin typeface="UTM Avo" panose="02040603050506020204" pitchFamily="18"/>
            </a:endParaRPr>
          </a:p>
          <a:p>
            <a:pPr algn="ctr"/>
            <a:r>
              <a:rPr lang="vi-VN" sz="1512" dirty="0">
                <a:solidFill>
                  <a:srgbClr val="000000"/>
                </a:solidFill>
                <a:latin typeface="UTM Avo" panose="02040603050506020204" pitchFamily="18"/>
              </a:rPr>
              <a:t>(</a:t>
            </a:r>
            <a:r>
              <a:rPr lang="vi-VN" sz="1512" i="1" dirty="0">
                <a:solidFill>
                  <a:srgbClr val="000000"/>
                </a:solidFill>
                <a:latin typeface="UTM Avo" panose="02040603050506020204" pitchFamily="18"/>
              </a:rPr>
              <a:t>Cuộc gặp gỡ kì lạ ở Bích Câu</a:t>
            </a:r>
            <a:r>
              <a:rPr lang="vi-VN" sz="1512" dirty="0">
                <a:solidFill>
                  <a:srgbClr val="000000"/>
                </a:solidFill>
                <a:latin typeface="UTM Avo" panose="02040603050506020204" pitchFamily="18"/>
              </a:rPr>
              <a:t> – Vũ Quốc Trân) </a:t>
            </a:r>
            <a:endParaRPr lang="en-US" sz="1512" dirty="0">
              <a:latin typeface="UTM Avo" panose="02040603050506020204" pitchFamily="18"/>
            </a:endParaRPr>
          </a:p>
        </p:txBody>
      </p:sp>
      <p:sp>
        <p:nvSpPr>
          <p:cNvPr id="6" name="TextBox 5">
            <a:extLst>
              <a:ext uri="{FF2B5EF4-FFF2-40B4-BE49-F238E27FC236}">
                <a16:creationId xmlns:a16="http://schemas.microsoft.com/office/drawing/2014/main" id="{80612D47-F08C-6D23-37F6-A826BD729528}"/>
              </a:ext>
            </a:extLst>
          </p:cNvPr>
          <p:cNvSpPr txBox="1"/>
          <p:nvPr/>
        </p:nvSpPr>
        <p:spPr>
          <a:xfrm>
            <a:off x="4847966" y="6084622"/>
            <a:ext cx="2496067" cy="557717"/>
          </a:xfrm>
          <a:prstGeom prst="rect">
            <a:avLst/>
          </a:prstGeom>
          <a:noFill/>
        </p:spPr>
        <p:txBody>
          <a:bodyPr wrap="square">
            <a:spAutoFit/>
          </a:bodyPr>
          <a:lstStyle/>
          <a:p>
            <a:pPr algn="ctr"/>
            <a:r>
              <a:rPr lang="vi-VN" sz="1512" i="1" dirty="0">
                <a:solidFill>
                  <a:srgbClr val="000000"/>
                </a:solidFill>
                <a:latin typeface="UTM Avo" panose="02040603050506020204" pitchFamily="18"/>
              </a:rPr>
              <a:t>Tống Trân – Cúc Hoa</a:t>
            </a:r>
            <a:r>
              <a:rPr lang="vi-VN" sz="1512" dirty="0">
                <a:solidFill>
                  <a:srgbClr val="000000"/>
                </a:solidFill>
                <a:latin typeface="UTM Avo" panose="02040603050506020204" pitchFamily="18"/>
              </a:rPr>
              <a:t> </a:t>
            </a:r>
            <a:endParaRPr lang="en-US" sz="1512" dirty="0">
              <a:solidFill>
                <a:srgbClr val="000000"/>
              </a:solidFill>
              <a:latin typeface="UTM Avo" panose="02040603050506020204" pitchFamily="18"/>
            </a:endParaRPr>
          </a:p>
          <a:p>
            <a:pPr algn="ctr"/>
            <a:r>
              <a:rPr lang="vi-VN" sz="1512" dirty="0">
                <a:solidFill>
                  <a:srgbClr val="000000"/>
                </a:solidFill>
                <a:latin typeface="UTM Avo" panose="02040603050506020204" pitchFamily="18"/>
              </a:rPr>
              <a:t>(khuyết danh)</a:t>
            </a:r>
            <a:endParaRPr lang="en-US" sz="1512" dirty="0">
              <a:latin typeface="UTM Avo" panose="02040603050506020204" pitchFamily="18"/>
            </a:endParaRPr>
          </a:p>
        </p:txBody>
      </p:sp>
      <p:sp>
        <p:nvSpPr>
          <p:cNvPr id="7" name="TextBox 6">
            <a:extLst>
              <a:ext uri="{FF2B5EF4-FFF2-40B4-BE49-F238E27FC236}">
                <a16:creationId xmlns:a16="http://schemas.microsoft.com/office/drawing/2014/main" id="{99C1632E-AC09-D15C-A136-F9CB4B4B4AD3}"/>
              </a:ext>
            </a:extLst>
          </p:cNvPr>
          <p:cNvSpPr txBox="1"/>
          <p:nvPr/>
        </p:nvSpPr>
        <p:spPr>
          <a:xfrm>
            <a:off x="8412062" y="6084622"/>
            <a:ext cx="2832076" cy="557717"/>
          </a:xfrm>
          <a:prstGeom prst="rect">
            <a:avLst/>
          </a:prstGeom>
          <a:noFill/>
        </p:spPr>
        <p:txBody>
          <a:bodyPr wrap="square">
            <a:spAutoFit/>
          </a:bodyPr>
          <a:lstStyle/>
          <a:p>
            <a:pPr algn="ctr"/>
            <a:r>
              <a:rPr lang="vi-VN" sz="1512" i="1" dirty="0">
                <a:solidFill>
                  <a:srgbClr val="000000"/>
                </a:solidFill>
                <a:latin typeface="UTM Avo" panose="02040603050506020204" pitchFamily="18"/>
              </a:rPr>
              <a:t>Truyện Lục Vân Tiên</a:t>
            </a:r>
            <a:r>
              <a:rPr lang="vi-VN" sz="1512" dirty="0">
                <a:solidFill>
                  <a:srgbClr val="000000"/>
                </a:solidFill>
                <a:latin typeface="UTM Avo" panose="02040603050506020204" pitchFamily="18"/>
              </a:rPr>
              <a:t> </a:t>
            </a:r>
            <a:endParaRPr lang="en-US" sz="1512" dirty="0">
              <a:solidFill>
                <a:srgbClr val="000000"/>
              </a:solidFill>
              <a:latin typeface="UTM Avo" panose="02040603050506020204" pitchFamily="18"/>
            </a:endParaRPr>
          </a:p>
          <a:p>
            <a:pPr algn="ctr"/>
            <a:r>
              <a:rPr lang="vi-VN" sz="1512" dirty="0">
                <a:solidFill>
                  <a:srgbClr val="000000"/>
                </a:solidFill>
                <a:latin typeface="UTM Avo" panose="02040603050506020204" pitchFamily="18"/>
              </a:rPr>
              <a:t>(Nguyễn Đình Chiểu</a:t>
            </a:r>
            <a:r>
              <a:rPr lang="en-US" sz="1512" dirty="0">
                <a:solidFill>
                  <a:srgbClr val="000000"/>
                </a:solidFill>
                <a:latin typeface="UTM Avo" panose="02040603050506020204" pitchFamily="18"/>
              </a:rPr>
              <a:t>)</a:t>
            </a:r>
            <a:r>
              <a:rPr lang="vi-VN" sz="1512" dirty="0">
                <a:solidFill>
                  <a:srgbClr val="000000"/>
                </a:solidFill>
                <a:latin typeface="UTM Avo" panose="02040603050506020204" pitchFamily="18"/>
              </a:rPr>
              <a:t> </a:t>
            </a:r>
            <a:endParaRPr lang="en-US" sz="1512" dirty="0">
              <a:latin typeface="UTM Avo" panose="02040603050506020204" pitchFamily="18"/>
            </a:endParaRPr>
          </a:p>
        </p:txBody>
      </p:sp>
    </p:spTree>
    <p:extLst>
      <p:ext uri="{BB962C8B-B14F-4D97-AF65-F5344CB8AC3E}">
        <p14:creationId xmlns:p14="http://schemas.microsoft.com/office/powerpoint/2010/main" val="331964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2B05CB-343D-4DD2-3F08-D2FD3AE445A5}"/>
            </a:ext>
          </a:extLst>
        </p:cNvPr>
        <p:cNvGrpSpPr/>
        <p:nvPr/>
      </p:nvGrpSpPr>
      <p:grpSpPr>
        <a:xfrm>
          <a:off x="0" y="0"/>
          <a:ext cx="0" cy="0"/>
          <a:chOff x="0" y="0"/>
          <a:chExt cx="0" cy="0"/>
        </a:xfrm>
      </p:grpSpPr>
      <p:sp>
        <p:nvSpPr>
          <p:cNvPr id="2" name="TextBox 13">
            <a:extLst>
              <a:ext uri="{FF2B5EF4-FFF2-40B4-BE49-F238E27FC236}">
                <a16:creationId xmlns:a16="http://schemas.microsoft.com/office/drawing/2014/main" id="{425F4A86-8F98-7C71-8175-837EFB2415FF}"/>
              </a:ext>
            </a:extLst>
          </p:cNvPr>
          <p:cNvSpPr txBox="1"/>
          <p:nvPr/>
        </p:nvSpPr>
        <p:spPr>
          <a:xfrm>
            <a:off x="5063972" y="1669056"/>
            <a:ext cx="2064056" cy="406330"/>
          </a:xfrm>
          <a:prstGeom prst="rect">
            <a:avLst/>
          </a:prstGeom>
          <a:noFill/>
        </p:spPr>
        <p:txBody>
          <a:bodyPr wrap="square" lIns="0" tIns="0" rIns="0" bIns="0" rtlCol="0" anchor="t">
            <a:spAutoFit/>
          </a:bodyPr>
          <a:lstStyle/>
          <a:p>
            <a:pPr algn="just" defTabSz="575981">
              <a:lnSpc>
                <a:spcPct val="150000"/>
              </a:lnSpc>
              <a:defRPr/>
            </a:pPr>
            <a:r>
              <a:rPr lang="en-US" sz="2000" b="1" dirty="0">
                <a:solidFill>
                  <a:prstClr val="black"/>
                </a:solidFill>
                <a:latin typeface="UTM Avo" panose="02040603050506020204" pitchFamily="18"/>
                <a:cs typeface="Times New Roman" panose="02020603050405020304" pitchFamily="18" charset="0"/>
              </a:rPr>
              <a:t>b. </a:t>
            </a:r>
            <a:r>
              <a:rPr lang="en-US" sz="2000" b="1" dirty="0" err="1">
                <a:solidFill>
                  <a:prstClr val="black"/>
                </a:solidFill>
                <a:latin typeface="UTM Avo" panose="02040603050506020204" pitchFamily="18"/>
                <a:cs typeface="Times New Roman" panose="02020603050405020304" pitchFamily="18" charset="0"/>
              </a:rPr>
              <a:t>Đặc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điểm</a:t>
            </a:r>
            <a:endParaRPr lang="en-US" sz="2000" dirty="0">
              <a:solidFill>
                <a:prstClr val="black"/>
              </a:solidFill>
              <a:latin typeface="UTM Avo" panose="02040603050506020204" pitchFamily="18"/>
              <a:cs typeface="Times New Roman" panose="02020603050405020304" pitchFamily="18" charset="0"/>
            </a:endParaRPr>
          </a:p>
        </p:txBody>
      </p:sp>
      <p:sp>
        <p:nvSpPr>
          <p:cNvPr id="3" name="Rectangle 2">
            <a:extLst>
              <a:ext uri="{FF2B5EF4-FFF2-40B4-BE49-F238E27FC236}">
                <a16:creationId xmlns:a16="http://schemas.microsoft.com/office/drawing/2014/main" id="{0D32027F-1827-F96E-E8D5-C0E715FF64DA}"/>
              </a:ext>
            </a:extLst>
          </p:cNvPr>
          <p:cNvSpPr/>
          <p:nvPr/>
        </p:nvSpPr>
        <p:spPr>
          <a:xfrm>
            <a:off x="800253" y="2156437"/>
            <a:ext cx="10368280" cy="498663"/>
          </a:xfrm>
          <a:prstGeom prst="rect">
            <a:avLst/>
          </a:prstGeom>
        </p:spPr>
        <p:txBody>
          <a:bodyPr wrap="square">
            <a:spAutoFit/>
          </a:bodyPr>
          <a:lstStyle/>
          <a:p>
            <a:pPr algn="just" defTabSz="575981">
              <a:lnSpc>
                <a:spcPct val="150000"/>
              </a:lnSpc>
              <a:defRPr/>
            </a:pPr>
            <a:r>
              <a:rPr lang="en-US" sz="2000" b="1" dirty="0">
                <a:solidFill>
                  <a:srgbClr val="000000"/>
                </a:solidFill>
                <a:latin typeface="UTM Avo" panose="02040603050506020204" pitchFamily="18"/>
                <a:cs typeface="Times New Roman" panose="02020603050405020304" pitchFamily="18" charset="0"/>
              </a:rPr>
              <a:t>- </a:t>
            </a:r>
            <a:r>
              <a:rPr lang="vi-VN" sz="2000" b="1" dirty="0">
                <a:solidFill>
                  <a:srgbClr val="000000"/>
                </a:solidFill>
                <a:latin typeface="UTM Avo" panose="02040603050506020204" pitchFamily="18"/>
                <a:cs typeface="Times New Roman" panose="02020603050405020304" pitchFamily="18" charset="0"/>
              </a:rPr>
              <a:t>Cốt truyện</a:t>
            </a:r>
            <a:endParaRPr lang="vi-VN" sz="2000" dirty="0">
              <a:solidFill>
                <a:srgbClr val="000000"/>
              </a:solidFill>
              <a:latin typeface="UTM Avo" panose="02040603050506020204" pitchFamily="18"/>
              <a:cs typeface="Times New Roman" panose="02020603050405020304" pitchFamily="18" charset="0"/>
            </a:endParaRPr>
          </a:p>
        </p:txBody>
      </p:sp>
      <p:sp>
        <p:nvSpPr>
          <p:cNvPr id="4" name="Rectangle 3">
            <a:extLst>
              <a:ext uri="{FF2B5EF4-FFF2-40B4-BE49-F238E27FC236}">
                <a16:creationId xmlns:a16="http://schemas.microsoft.com/office/drawing/2014/main" id="{A0F431F6-6AF4-3F38-0B98-5FC3B2EC2B8D}"/>
              </a:ext>
            </a:extLst>
          </p:cNvPr>
          <p:cNvSpPr/>
          <p:nvPr/>
        </p:nvSpPr>
        <p:spPr>
          <a:xfrm>
            <a:off x="1110641" y="3968911"/>
            <a:ext cx="10246469" cy="2335255"/>
          </a:xfrm>
          <a:prstGeom prst="rect">
            <a:avLst/>
          </a:prstGeom>
        </p:spPr>
        <p:txBody>
          <a:bodyPr wrap="square">
            <a:spAutoFit/>
          </a:bodyPr>
          <a:lstStyle/>
          <a:p>
            <a:pPr algn="just" defTabSz="575981">
              <a:lnSpc>
                <a:spcPct val="150000"/>
              </a:lnSpc>
              <a:defRPr/>
            </a:pPr>
            <a:r>
              <a:rPr lang="vi-VN" sz="2000" dirty="0">
                <a:solidFill>
                  <a:srgbClr val="000000"/>
                </a:solidFill>
                <a:latin typeface="UTM Avo" panose="02040603050506020204" pitchFamily="18"/>
                <a:cs typeface="Times New Roman" panose="02020603050405020304" pitchFamily="18" charset="0"/>
              </a:rPr>
              <a:t>Chia thành hai tuyến đối lập nhau</a:t>
            </a:r>
            <a:endParaRPr lang="en-US" sz="2000" dirty="0">
              <a:solidFill>
                <a:srgbClr val="000000"/>
              </a:solidFill>
              <a:latin typeface="UTM Avo" panose="02040603050506020204" pitchFamily="18"/>
              <a:cs typeface="Times New Roman" panose="02020603050405020304" pitchFamily="18" charset="0"/>
            </a:endParaRPr>
          </a:p>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a:t>
            </a:r>
            <a:r>
              <a:rPr lang="vi-VN" sz="2000" dirty="0">
                <a:solidFill>
                  <a:srgbClr val="000000"/>
                </a:solidFill>
                <a:latin typeface="UTM Avo" panose="02040603050506020204" pitchFamily="18"/>
                <a:cs typeface="Times New Roman" panose="02020603050405020304" pitchFamily="18" charset="0"/>
              </a:rPr>
              <a:t> </a:t>
            </a:r>
            <a:r>
              <a:rPr lang="en-US" sz="2000" b="1" dirty="0">
                <a:solidFill>
                  <a:srgbClr val="000000"/>
                </a:solidFill>
                <a:latin typeface="UTM Avo" panose="02040603050506020204" pitchFamily="18"/>
                <a:cs typeface="Times New Roman" panose="02020603050405020304" pitchFamily="18" charset="0"/>
              </a:rPr>
              <a:t>N</a:t>
            </a:r>
            <a:r>
              <a:rPr lang="vi-VN" sz="2000" b="1" dirty="0">
                <a:solidFill>
                  <a:srgbClr val="000000"/>
                </a:solidFill>
                <a:latin typeface="UTM Avo" panose="02040603050506020204" pitchFamily="18"/>
                <a:cs typeface="Times New Roman" panose="02020603050405020304" pitchFamily="18" charset="0"/>
              </a:rPr>
              <a:t>hân vật chính diện </a:t>
            </a:r>
            <a:r>
              <a:rPr lang="vi-VN" sz="2000" dirty="0">
                <a:solidFill>
                  <a:srgbClr val="000000"/>
                </a:solidFill>
                <a:latin typeface="UTM Avo" panose="02040603050506020204" pitchFamily="18"/>
                <a:cs typeface="Times New Roman" panose="02020603050405020304" pitchFamily="18" charset="0"/>
              </a:rPr>
              <a:t>(đại diện cho cái thiện, chính nghĩa) </a:t>
            </a:r>
            <a:endParaRPr lang="en-US" sz="2000" dirty="0">
              <a:solidFill>
                <a:srgbClr val="000000"/>
              </a:solidFill>
              <a:latin typeface="UTM Avo" panose="02040603050506020204" pitchFamily="18"/>
              <a:cs typeface="Times New Roman" panose="02020603050405020304" pitchFamily="18" charset="0"/>
            </a:endParaRPr>
          </a:p>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 </a:t>
            </a:r>
            <a:r>
              <a:rPr lang="en-US" sz="2000" b="1" dirty="0">
                <a:solidFill>
                  <a:srgbClr val="000000"/>
                </a:solidFill>
                <a:latin typeface="UTM Avo" panose="02040603050506020204" pitchFamily="18"/>
                <a:cs typeface="Times New Roman" panose="02020603050405020304" pitchFamily="18" charset="0"/>
              </a:rPr>
              <a:t>N</a:t>
            </a:r>
            <a:r>
              <a:rPr lang="vi-VN" sz="2000" b="1" dirty="0">
                <a:solidFill>
                  <a:srgbClr val="000000"/>
                </a:solidFill>
                <a:latin typeface="UTM Avo" panose="02040603050506020204" pitchFamily="18"/>
                <a:cs typeface="Times New Roman" panose="02020603050405020304" pitchFamily="18" charset="0"/>
              </a:rPr>
              <a:t>hân vật phản diện </a:t>
            </a:r>
            <a:r>
              <a:rPr lang="vi-VN" sz="2000" dirty="0">
                <a:solidFill>
                  <a:srgbClr val="000000"/>
                </a:solidFill>
                <a:latin typeface="UTM Avo" panose="02040603050506020204" pitchFamily="18"/>
                <a:cs typeface="Times New Roman" panose="02020603050405020304" pitchFamily="18" charset="0"/>
              </a:rPr>
              <a:t>(đại diện cho cái ác, phi nghĩa). </a:t>
            </a:r>
            <a:endParaRPr lang="en-US" sz="2000" dirty="0">
              <a:solidFill>
                <a:srgbClr val="000000"/>
              </a:solidFill>
              <a:latin typeface="UTM Avo" panose="02040603050506020204" pitchFamily="18"/>
              <a:cs typeface="Times New Roman" panose="02020603050405020304" pitchFamily="18" charset="0"/>
            </a:endParaRPr>
          </a:p>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 </a:t>
            </a:r>
            <a:r>
              <a:rPr lang="en-US" sz="2000" dirty="0" err="1">
                <a:solidFill>
                  <a:srgbClr val="000000"/>
                </a:solidFill>
                <a:latin typeface="UTM Avo" panose="02040603050506020204" pitchFamily="18"/>
                <a:cs typeface="Times New Roman" panose="02020603050405020304" pitchFamily="18" charset="0"/>
              </a:rPr>
              <a:t>Ngoài</a:t>
            </a:r>
            <a:r>
              <a:rPr lang="en-US" sz="2000" dirty="0">
                <a:solidFill>
                  <a:srgbClr val="000000"/>
                </a:solidFill>
                <a:latin typeface="UTM Avo" panose="02040603050506020204" pitchFamily="18"/>
                <a:cs typeface="Times New Roman" panose="02020603050405020304" pitchFamily="18" charset="0"/>
              </a:rPr>
              <a:t> </a:t>
            </a:r>
            <a:r>
              <a:rPr lang="en-US" sz="2000" dirty="0" err="1">
                <a:solidFill>
                  <a:srgbClr val="000000"/>
                </a:solidFill>
                <a:latin typeface="UTM Avo" panose="02040603050506020204" pitchFamily="18"/>
                <a:cs typeface="Times New Roman" panose="02020603050405020304" pitchFamily="18" charset="0"/>
              </a:rPr>
              <a:t>ra</a:t>
            </a:r>
            <a:r>
              <a:rPr lang="en-US" sz="2000" dirty="0">
                <a:solidFill>
                  <a:srgbClr val="000000"/>
                </a:solidFill>
                <a:latin typeface="UTM Avo" panose="02040603050506020204" pitchFamily="18"/>
                <a:cs typeface="Times New Roman" panose="02020603050405020304" pitchFamily="18" charset="0"/>
              </a:rPr>
              <a:t> </a:t>
            </a:r>
            <a:r>
              <a:rPr lang="en-US" sz="2000" dirty="0" err="1">
                <a:solidFill>
                  <a:srgbClr val="000000"/>
                </a:solidFill>
                <a:latin typeface="UTM Avo" panose="02040603050506020204" pitchFamily="18"/>
                <a:cs typeface="Times New Roman" panose="02020603050405020304" pitchFamily="18" charset="0"/>
              </a:rPr>
              <a:t>còn</a:t>
            </a:r>
            <a:r>
              <a:rPr lang="en-US" sz="2000" dirty="0">
                <a:solidFill>
                  <a:srgbClr val="000000"/>
                </a:solidFill>
                <a:latin typeface="UTM Avo" panose="02040603050506020204" pitchFamily="18"/>
                <a:cs typeface="Times New Roman" panose="02020603050405020304" pitchFamily="18" charset="0"/>
              </a:rPr>
              <a:t> </a:t>
            </a:r>
            <a:r>
              <a:rPr lang="en-US" sz="2000" dirty="0" err="1">
                <a:solidFill>
                  <a:srgbClr val="000000"/>
                </a:solidFill>
                <a:latin typeface="UTM Avo" panose="02040603050506020204" pitchFamily="18"/>
                <a:cs typeface="Times New Roman" panose="02020603050405020304" pitchFamily="18" charset="0"/>
              </a:rPr>
              <a:t>có</a:t>
            </a:r>
            <a:r>
              <a:rPr lang="en-US" sz="2000" dirty="0">
                <a:solidFill>
                  <a:srgbClr val="000000"/>
                </a:solidFill>
                <a:latin typeface="UTM Avo" panose="02040603050506020204" pitchFamily="18"/>
                <a:cs typeface="Times New Roman" panose="02020603050405020304" pitchFamily="18" charset="0"/>
              </a:rPr>
              <a:t> </a:t>
            </a:r>
            <a:r>
              <a:rPr lang="en-US" sz="2000" b="1" dirty="0">
                <a:solidFill>
                  <a:srgbClr val="000000"/>
                </a:solidFill>
                <a:latin typeface="UTM Avo" panose="02040603050506020204" pitchFamily="18"/>
                <a:cs typeface="Times New Roman" panose="02020603050405020304" pitchFamily="18" charset="0"/>
              </a:rPr>
              <a:t>n</a:t>
            </a:r>
            <a:r>
              <a:rPr lang="vi-VN" sz="2000" b="1" dirty="0">
                <a:solidFill>
                  <a:srgbClr val="000000"/>
                </a:solidFill>
                <a:latin typeface="UTM Avo" panose="02040603050506020204" pitchFamily="18"/>
                <a:cs typeface="Times New Roman" panose="02020603050405020304" pitchFamily="18" charset="0"/>
              </a:rPr>
              <a:t>hân vật chính</a:t>
            </a:r>
            <a:r>
              <a:rPr lang="en-US" sz="2000" b="1" dirty="0">
                <a:solidFill>
                  <a:srgbClr val="000000"/>
                </a:solidFill>
                <a:latin typeface="UTM Avo" panose="02040603050506020204" pitchFamily="18"/>
                <a:cs typeface="Times New Roman" panose="02020603050405020304" pitchFamily="18" charset="0"/>
              </a:rPr>
              <a:t>: </a:t>
            </a:r>
            <a:r>
              <a:rPr lang="vi-VN" sz="2000" dirty="0">
                <a:solidFill>
                  <a:srgbClr val="000000"/>
                </a:solidFill>
                <a:latin typeface="UTM Avo" panose="02040603050506020204" pitchFamily="18"/>
                <a:cs typeface="Times New Roman" panose="02020603050405020304" pitchFamily="18" charset="0"/>
              </a:rPr>
              <a:t>đóng vai trò kết nối các nhân vật ở hai tuyến chính diện và phản diện thông qua các </a:t>
            </a:r>
            <a:r>
              <a:rPr lang="en-US" sz="2000" dirty="0">
                <a:solidFill>
                  <a:srgbClr val="000000"/>
                </a:solidFill>
                <a:latin typeface="UTM Avo" panose="02040603050506020204" pitchFamily="18"/>
                <a:cs typeface="Times New Roman" panose="02020603050405020304" pitchFamily="18" charset="0"/>
              </a:rPr>
              <a:t>s</a:t>
            </a:r>
            <a:r>
              <a:rPr lang="vi-VN" sz="2000" dirty="0">
                <a:solidFill>
                  <a:srgbClr val="000000"/>
                </a:solidFill>
                <a:latin typeface="UTM Avo" panose="02040603050506020204" pitchFamily="18"/>
                <a:cs typeface="Times New Roman" panose="02020603050405020304" pitchFamily="18" charset="0"/>
              </a:rPr>
              <a:t>ự kiện diễn ra trong cuộc đời mình.</a:t>
            </a:r>
          </a:p>
        </p:txBody>
      </p:sp>
      <p:sp>
        <p:nvSpPr>
          <p:cNvPr id="5" name="Rectangle 4">
            <a:extLst>
              <a:ext uri="{FF2B5EF4-FFF2-40B4-BE49-F238E27FC236}">
                <a16:creationId xmlns:a16="http://schemas.microsoft.com/office/drawing/2014/main" id="{F579C555-D6D5-E36F-BB12-38BBF5452E02}"/>
              </a:ext>
            </a:extLst>
          </p:cNvPr>
          <p:cNvSpPr/>
          <p:nvPr/>
        </p:nvSpPr>
        <p:spPr>
          <a:xfrm>
            <a:off x="1110640" y="2582510"/>
            <a:ext cx="10368280" cy="960328"/>
          </a:xfrm>
          <a:prstGeom prst="rect">
            <a:avLst/>
          </a:prstGeom>
        </p:spPr>
        <p:txBody>
          <a:bodyPr wrap="square">
            <a:spAutoFit/>
          </a:bodyPr>
          <a:lstStyle/>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 Đ</a:t>
            </a:r>
            <a:r>
              <a:rPr lang="vi-VN" sz="2000" dirty="0">
                <a:solidFill>
                  <a:srgbClr val="000000"/>
                </a:solidFill>
                <a:latin typeface="UTM Avo" panose="02040603050506020204" pitchFamily="18"/>
                <a:cs typeface="Times New Roman" panose="02020603050405020304" pitchFamily="18" charset="0"/>
              </a:rPr>
              <a:t>óng vai trò quan trọng trong việc tạo dựng tác phẩm. </a:t>
            </a:r>
            <a:endParaRPr lang="en-US" sz="2000" dirty="0">
              <a:solidFill>
                <a:srgbClr val="000000"/>
              </a:solidFill>
              <a:latin typeface="UTM Avo" panose="02040603050506020204" pitchFamily="18"/>
              <a:cs typeface="Times New Roman" panose="02020603050405020304" pitchFamily="18" charset="0"/>
            </a:endParaRPr>
          </a:p>
          <a:p>
            <a:pPr algn="just" defTabSz="575981">
              <a:lnSpc>
                <a:spcPct val="150000"/>
              </a:lnSpc>
              <a:defRPr/>
            </a:pPr>
            <a:r>
              <a:rPr lang="en-US" sz="2000" dirty="0">
                <a:solidFill>
                  <a:srgbClr val="000000"/>
                </a:solidFill>
                <a:latin typeface="UTM Avo" panose="02040603050506020204" pitchFamily="18"/>
                <a:cs typeface="Times New Roman" panose="02020603050405020304" pitchFamily="18" charset="0"/>
              </a:rPr>
              <a:t>+ G</a:t>
            </a:r>
            <a:r>
              <a:rPr lang="vi-VN" sz="2000" dirty="0">
                <a:solidFill>
                  <a:srgbClr val="000000"/>
                </a:solidFill>
                <a:latin typeface="UTM Avo" panose="02040603050506020204" pitchFamily="18"/>
                <a:cs typeface="Times New Roman" panose="02020603050405020304" pitchFamily="18" charset="0"/>
              </a:rPr>
              <a:t>ồm ba chặng: Gặp gỡ - Lưu lạc (hoặc thử thách) – Đoàn tụ.</a:t>
            </a:r>
          </a:p>
        </p:txBody>
      </p:sp>
      <p:sp>
        <p:nvSpPr>
          <p:cNvPr id="6" name="Rectangle 5">
            <a:extLst>
              <a:ext uri="{FF2B5EF4-FFF2-40B4-BE49-F238E27FC236}">
                <a16:creationId xmlns:a16="http://schemas.microsoft.com/office/drawing/2014/main" id="{A931D6D7-6282-C820-7F8D-D31145819A7F}"/>
              </a:ext>
            </a:extLst>
          </p:cNvPr>
          <p:cNvSpPr/>
          <p:nvPr/>
        </p:nvSpPr>
        <p:spPr>
          <a:xfrm>
            <a:off x="800253" y="3542838"/>
            <a:ext cx="10368280" cy="498663"/>
          </a:xfrm>
          <a:prstGeom prst="rect">
            <a:avLst/>
          </a:prstGeom>
        </p:spPr>
        <p:txBody>
          <a:bodyPr wrap="square">
            <a:spAutoFit/>
          </a:bodyPr>
          <a:lstStyle/>
          <a:p>
            <a:pPr algn="just" defTabSz="575981">
              <a:lnSpc>
                <a:spcPct val="150000"/>
              </a:lnSpc>
              <a:defRPr/>
            </a:pPr>
            <a:r>
              <a:rPr lang="en-US" sz="2000" b="1" dirty="0">
                <a:solidFill>
                  <a:srgbClr val="000000"/>
                </a:solidFill>
                <a:latin typeface="UTM Avo" panose="02040603050506020204" pitchFamily="18"/>
                <a:cs typeface="Times New Roman" panose="02020603050405020304" pitchFamily="18" charset="0"/>
              </a:rPr>
              <a:t>- </a:t>
            </a:r>
            <a:r>
              <a:rPr lang="vi-VN" sz="2000" b="1" dirty="0">
                <a:solidFill>
                  <a:srgbClr val="000000"/>
                </a:solidFill>
                <a:latin typeface="UTM Avo" panose="02040603050506020204" pitchFamily="18"/>
                <a:cs typeface="Times New Roman" panose="02020603050405020304" pitchFamily="18" charset="0"/>
              </a:rPr>
              <a:t>Nhân vật:</a:t>
            </a:r>
            <a:r>
              <a:rPr lang="vi-VN" sz="2000" dirty="0">
                <a:solidFill>
                  <a:srgbClr val="000000"/>
                </a:solidFill>
                <a:latin typeface="UTM Avo" panose="02040603050506020204" pitchFamily="18"/>
                <a:cs typeface="Times New Roman" panose="02020603050405020304" pitchFamily="18" charset="0"/>
              </a:rPr>
              <a:t> </a:t>
            </a:r>
          </a:p>
        </p:txBody>
      </p:sp>
    </p:spTree>
    <p:extLst>
      <p:ext uri="{BB962C8B-B14F-4D97-AF65-F5344CB8AC3E}">
        <p14:creationId xmlns:p14="http://schemas.microsoft.com/office/powerpoint/2010/main" val="43431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7CC9BE-4926-BE21-84C9-31232E4714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E07689E-43F3-1B93-5F10-DF23BE36881C}"/>
              </a:ext>
            </a:extLst>
          </p:cNvPr>
          <p:cNvSpPr/>
          <p:nvPr/>
        </p:nvSpPr>
        <p:spPr>
          <a:xfrm rot="341101">
            <a:off x="1722193" y="2376875"/>
            <a:ext cx="8707994" cy="2641345"/>
          </a:xfrm>
          <a:custGeom>
            <a:avLst/>
            <a:gdLst/>
            <a:ahLst/>
            <a:cxnLst/>
            <a:rect l="l" t="t" r="r" b="b"/>
            <a:pathLst>
              <a:path w="1590840" h="1433745">
                <a:moveTo>
                  <a:pt x="0" y="0"/>
                </a:moveTo>
                <a:lnTo>
                  <a:pt x="1590840" y="0"/>
                </a:lnTo>
                <a:lnTo>
                  <a:pt x="1590840" y="1433744"/>
                </a:lnTo>
                <a:lnTo>
                  <a:pt x="0" y="1433744"/>
                </a:lnTo>
                <a:lnTo>
                  <a:pt x="0" y="0"/>
                </a:lnTo>
                <a:close/>
              </a:path>
            </a:pathLst>
          </a:custGeom>
          <a:blipFill>
            <a:blip r:embed="rId3">
              <a:grayscl/>
            </a:blip>
            <a:stretch>
              <a:fillRect/>
            </a:stretch>
          </a:blipFill>
        </p:spPr>
      </p:sp>
      <p:sp>
        <p:nvSpPr>
          <p:cNvPr id="3" name="TextBox 13">
            <a:extLst>
              <a:ext uri="{FF2B5EF4-FFF2-40B4-BE49-F238E27FC236}">
                <a16:creationId xmlns:a16="http://schemas.microsoft.com/office/drawing/2014/main" id="{02B19E5C-A847-FAFF-51E7-87B6EAAB5635}"/>
              </a:ext>
            </a:extLst>
          </p:cNvPr>
          <p:cNvSpPr txBox="1"/>
          <p:nvPr/>
        </p:nvSpPr>
        <p:spPr>
          <a:xfrm>
            <a:off x="2278101" y="2358087"/>
            <a:ext cx="7586931" cy="1724831"/>
          </a:xfrm>
          <a:prstGeom prst="rect">
            <a:avLst/>
          </a:prstGeom>
        </p:spPr>
        <p:txBody>
          <a:bodyPr wrap="square" lIns="0" tIns="0" rIns="0" bIns="0" rtlCol="0" anchor="t">
            <a:spAutoFit/>
          </a:bodyPr>
          <a:lstStyle/>
          <a:p>
            <a:pPr algn="ctr" defTabSz="575981">
              <a:lnSpc>
                <a:spcPct val="150000"/>
              </a:lnSpc>
              <a:defRPr/>
            </a:pPr>
            <a:r>
              <a:rPr lang="en-US" sz="4000" b="1" dirty="0">
                <a:solidFill>
                  <a:prstClr val="black"/>
                </a:solidFill>
                <a:latin typeface="UTM Avo" panose="02040603050506020204" pitchFamily="18"/>
                <a:cs typeface="Times New Roman" panose="02020603050405020304" pitchFamily="18" charset="0"/>
              </a:rPr>
              <a:t>2. </a:t>
            </a:r>
          </a:p>
          <a:p>
            <a:pPr algn="ctr" defTabSz="575981">
              <a:lnSpc>
                <a:spcPct val="150000"/>
              </a:lnSpc>
              <a:defRPr/>
            </a:pPr>
            <a:r>
              <a:rPr lang="en-US" sz="4000" b="1" dirty="0" err="1">
                <a:solidFill>
                  <a:prstClr val="black"/>
                </a:solidFill>
                <a:latin typeface="UTM Avo" panose="02040603050506020204" pitchFamily="18"/>
                <a:cs typeface="Times New Roman" panose="02020603050405020304" pitchFamily="18" charset="0"/>
              </a:rPr>
              <a:t>Lời</a:t>
            </a:r>
            <a:r>
              <a:rPr lang="en-US" sz="4000" b="1" dirty="0">
                <a:solidFill>
                  <a:prstClr val="black"/>
                </a:solidFill>
                <a:latin typeface="UTM Avo" panose="02040603050506020204" pitchFamily="18"/>
                <a:cs typeface="Times New Roman" panose="02020603050405020304" pitchFamily="18" charset="0"/>
              </a:rPr>
              <a:t> </a:t>
            </a:r>
            <a:r>
              <a:rPr lang="en-US" sz="4000" b="1" dirty="0" err="1">
                <a:solidFill>
                  <a:prstClr val="black"/>
                </a:solidFill>
                <a:latin typeface="UTM Avo" panose="02040603050506020204" pitchFamily="18"/>
                <a:cs typeface="Times New Roman" panose="02020603050405020304" pitchFamily="18" charset="0"/>
              </a:rPr>
              <a:t>đối</a:t>
            </a:r>
            <a:r>
              <a:rPr lang="en-US" sz="4000" b="1" dirty="0">
                <a:solidFill>
                  <a:prstClr val="black"/>
                </a:solidFill>
                <a:latin typeface="UTM Avo" panose="02040603050506020204" pitchFamily="18"/>
                <a:cs typeface="Times New Roman" panose="02020603050405020304" pitchFamily="18" charset="0"/>
              </a:rPr>
              <a:t> </a:t>
            </a:r>
            <a:r>
              <a:rPr lang="en-US" sz="4000" b="1" dirty="0" err="1">
                <a:solidFill>
                  <a:prstClr val="black"/>
                </a:solidFill>
                <a:latin typeface="UTM Avo" panose="02040603050506020204" pitchFamily="18"/>
                <a:cs typeface="Times New Roman" panose="02020603050405020304" pitchFamily="18" charset="0"/>
              </a:rPr>
              <a:t>thoại</a:t>
            </a:r>
            <a:r>
              <a:rPr lang="en-US" sz="4000" b="1" dirty="0">
                <a:solidFill>
                  <a:prstClr val="black"/>
                </a:solidFill>
                <a:latin typeface="UTM Avo" panose="02040603050506020204" pitchFamily="18"/>
                <a:cs typeface="Times New Roman" panose="02020603050405020304" pitchFamily="18" charset="0"/>
              </a:rPr>
              <a:t> </a:t>
            </a:r>
            <a:r>
              <a:rPr lang="en-US" sz="4000" b="1" dirty="0" err="1">
                <a:solidFill>
                  <a:prstClr val="black"/>
                </a:solidFill>
                <a:latin typeface="UTM Avo" panose="02040603050506020204" pitchFamily="18"/>
                <a:cs typeface="Times New Roman" panose="02020603050405020304" pitchFamily="18" charset="0"/>
              </a:rPr>
              <a:t>và</a:t>
            </a:r>
            <a:r>
              <a:rPr lang="en-US" sz="4000" b="1" dirty="0">
                <a:solidFill>
                  <a:prstClr val="black"/>
                </a:solidFill>
                <a:latin typeface="UTM Avo" panose="02040603050506020204" pitchFamily="18"/>
                <a:cs typeface="Times New Roman" panose="02020603050405020304" pitchFamily="18" charset="0"/>
              </a:rPr>
              <a:t> </a:t>
            </a:r>
            <a:r>
              <a:rPr lang="en-US" sz="4000" b="1" dirty="0" err="1">
                <a:solidFill>
                  <a:prstClr val="black"/>
                </a:solidFill>
                <a:latin typeface="UTM Avo" panose="02040603050506020204" pitchFamily="18"/>
                <a:cs typeface="Times New Roman" panose="02020603050405020304" pitchFamily="18" charset="0"/>
              </a:rPr>
              <a:t>lời</a:t>
            </a:r>
            <a:r>
              <a:rPr lang="en-US" sz="4000" b="1" dirty="0">
                <a:solidFill>
                  <a:prstClr val="black"/>
                </a:solidFill>
                <a:latin typeface="UTM Avo" panose="02040603050506020204" pitchFamily="18"/>
                <a:cs typeface="Times New Roman" panose="02020603050405020304" pitchFamily="18" charset="0"/>
              </a:rPr>
              <a:t> </a:t>
            </a:r>
            <a:r>
              <a:rPr lang="en-US" sz="4000" b="1" dirty="0" err="1">
                <a:solidFill>
                  <a:prstClr val="black"/>
                </a:solidFill>
                <a:latin typeface="UTM Avo" panose="02040603050506020204" pitchFamily="18"/>
                <a:cs typeface="Times New Roman" panose="02020603050405020304" pitchFamily="18" charset="0"/>
              </a:rPr>
              <a:t>độc</a:t>
            </a:r>
            <a:r>
              <a:rPr lang="en-US" sz="4000" b="1" dirty="0">
                <a:solidFill>
                  <a:prstClr val="black"/>
                </a:solidFill>
                <a:latin typeface="UTM Avo" panose="02040603050506020204" pitchFamily="18"/>
                <a:cs typeface="Times New Roman" panose="02020603050405020304" pitchFamily="18" charset="0"/>
              </a:rPr>
              <a:t> </a:t>
            </a:r>
            <a:r>
              <a:rPr lang="en-US" sz="4000" b="1" dirty="0" err="1">
                <a:solidFill>
                  <a:prstClr val="black"/>
                </a:solidFill>
                <a:latin typeface="UTM Avo" panose="02040603050506020204" pitchFamily="18"/>
                <a:cs typeface="Times New Roman" panose="02020603050405020304" pitchFamily="18" charset="0"/>
              </a:rPr>
              <a:t>thoại</a:t>
            </a:r>
            <a:endParaRPr lang="en-US" sz="4000" dirty="0">
              <a:solidFill>
                <a:prstClr val="black"/>
              </a:solidFill>
              <a:latin typeface="UTM Avo" panose="02040603050506020204" pitchFamily="18"/>
              <a:cs typeface="Times New Roman" panose="02020603050405020304" pitchFamily="18" charset="0"/>
            </a:endParaRPr>
          </a:p>
        </p:txBody>
      </p:sp>
      <p:sp>
        <p:nvSpPr>
          <p:cNvPr id="4" name="Freeform 5">
            <a:extLst>
              <a:ext uri="{FF2B5EF4-FFF2-40B4-BE49-F238E27FC236}">
                <a16:creationId xmlns:a16="http://schemas.microsoft.com/office/drawing/2014/main" id="{79AB777E-4006-AA2C-E849-5E49787D84BD}"/>
              </a:ext>
            </a:extLst>
          </p:cNvPr>
          <p:cNvSpPr/>
          <p:nvPr/>
        </p:nvSpPr>
        <p:spPr>
          <a:xfrm>
            <a:off x="6884599" y="4109422"/>
            <a:ext cx="4320318" cy="1954901"/>
          </a:xfrm>
          <a:custGeom>
            <a:avLst/>
            <a:gdLst/>
            <a:ahLst/>
            <a:cxnLst/>
            <a:rect l="l" t="t" r="r" b="b"/>
            <a:pathLst>
              <a:path w="3822593" h="1787062">
                <a:moveTo>
                  <a:pt x="0" y="0"/>
                </a:moveTo>
                <a:lnTo>
                  <a:pt x="3822593" y="0"/>
                </a:lnTo>
                <a:lnTo>
                  <a:pt x="3822593" y="1787062"/>
                </a:lnTo>
                <a:lnTo>
                  <a:pt x="0" y="17870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3241431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7B3E7DE-EDD3-3664-BBBA-DE6688DBE79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B6127B2-EAB9-CDE8-F78F-11ADE4FBCC42}"/>
              </a:ext>
            </a:extLst>
          </p:cNvPr>
          <p:cNvGraphicFramePr>
            <a:graphicFrameLocks noGrp="1"/>
          </p:cNvGraphicFramePr>
          <p:nvPr>
            <p:extLst>
              <p:ext uri="{D42A27DB-BD31-4B8C-83A1-F6EECF244321}">
                <p14:modId xmlns:p14="http://schemas.microsoft.com/office/powerpoint/2010/main" val="783929991"/>
              </p:ext>
            </p:extLst>
          </p:nvPr>
        </p:nvGraphicFramePr>
        <p:xfrm>
          <a:off x="258628" y="1919312"/>
          <a:ext cx="11674744" cy="4609242"/>
        </p:xfrm>
        <a:graphic>
          <a:graphicData uri="http://schemas.openxmlformats.org/drawingml/2006/table">
            <a:tbl>
              <a:tblPr firstRow="1" bandRow="1">
                <a:tableStyleId>{5940675A-B579-460E-94D1-54222C63F5DA}</a:tableStyleId>
              </a:tblPr>
              <a:tblGrid>
                <a:gridCol w="1104549">
                  <a:extLst>
                    <a:ext uri="{9D8B030D-6E8A-4147-A177-3AD203B41FA5}">
                      <a16:colId xmlns:a16="http://schemas.microsoft.com/office/drawing/2014/main" val="1967256290"/>
                    </a:ext>
                  </a:extLst>
                </a:gridCol>
                <a:gridCol w="4418194">
                  <a:extLst>
                    <a:ext uri="{9D8B030D-6E8A-4147-A177-3AD203B41FA5}">
                      <a16:colId xmlns:a16="http://schemas.microsoft.com/office/drawing/2014/main" val="2193727826"/>
                    </a:ext>
                  </a:extLst>
                </a:gridCol>
                <a:gridCol w="6152001">
                  <a:extLst>
                    <a:ext uri="{9D8B030D-6E8A-4147-A177-3AD203B41FA5}">
                      <a16:colId xmlns:a16="http://schemas.microsoft.com/office/drawing/2014/main" val="4218968268"/>
                    </a:ext>
                  </a:extLst>
                </a:gridCol>
              </a:tblGrid>
              <a:tr h="321444">
                <a:tc>
                  <a:txBody>
                    <a:bodyPr/>
                    <a:lstStyle/>
                    <a:p>
                      <a:pPr algn="ctr">
                        <a:lnSpc>
                          <a:spcPct val="114000"/>
                        </a:lnSpc>
                      </a:pP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accent6">
                        <a:lumMod val="20000"/>
                        <a:lumOff val="80000"/>
                      </a:schemeClr>
                    </a:solidFill>
                  </a:tcPr>
                </a:tc>
                <a:tc>
                  <a:txBody>
                    <a:bodyPr/>
                    <a:lstStyle/>
                    <a:p>
                      <a:pPr algn="ctr">
                        <a:lnSpc>
                          <a:spcPct val="114000"/>
                        </a:lnSpc>
                      </a:pPr>
                      <a:r>
                        <a:rPr lang="en-US" sz="2000" b="1" dirty="0" err="1">
                          <a:latin typeface="UTM Avo" panose="02040603050506020204" pitchFamily="18"/>
                          <a:cs typeface="Times New Roman" panose="02020603050405020304" pitchFamily="18" charset="0"/>
                        </a:rPr>
                        <a:t>Lời</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đối</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thoại</a:t>
                      </a: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accent6">
                        <a:lumMod val="20000"/>
                        <a:lumOff val="80000"/>
                      </a:schemeClr>
                    </a:solidFill>
                  </a:tcPr>
                </a:tc>
                <a:tc>
                  <a:txBody>
                    <a:bodyPr/>
                    <a:lstStyle/>
                    <a:p>
                      <a:pPr algn="ctr">
                        <a:lnSpc>
                          <a:spcPct val="114000"/>
                        </a:lnSpc>
                      </a:pPr>
                      <a:r>
                        <a:rPr lang="en-US" sz="2000" b="1" dirty="0" err="1">
                          <a:latin typeface="UTM Avo" panose="02040603050506020204" pitchFamily="18"/>
                          <a:cs typeface="Times New Roman" panose="02020603050405020304" pitchFamily="18" charset="0"/>
                        </a:rPr>
                        <a:t>Lời</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độc</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thoại</a:t>
                      </a: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accent6">
                        <a:lumMod val="20000"/>
                        <a:lumOff val="80000"/>
                      </a:schemeClr>
                    </a:solidFill>
                  </a:tcPr>
                </a:tc>
                <a:extLst>
                  <a:ext uri="{0D108BD9-81ED-4DB2-BD59-A6C34878D82A}">
                    <a16:rowId xmlns:a16="http://schemas.microsoft.com/office/drawing/2014/main" val="67145181"/>
                  </a:ext>
                </a:extLst>
              </a:tr>
              <a:tr h="581465">
                <a:tc>
                  <a:txBody>
                    <a:bodyPr/>
                    <a:lstStyle/>
                    <a:p>
                      <a:pPr algn="ctr">
                        <a:lnSpc>
                          <a:spcPct val="114000"/>
                        </a:lnSpc>
                      </a:pPr>
                      <a:r>
                        <a:rPr lang="en-US" sz="2000" b="1" dirty="0" err="1">
                          <a:latin typeface="UTM Avo" panose="02040603050506020204" pitchFamily="18"/>
                          <a:cs typeface="Times New Roman" panose="02020603050405020304" pitchFamily="18" charset="0"/>
                        </a:rPr>
                        <a:t>Giống</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nhau</a:t>
                      </a: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gridSpan="2">
                  <a:txBody>
                    <a:bodyPr/>
                    <a:lstStyle/>
                    <a:p>
                      <a:pPr algn="just">
                        <a:lnSpc>
                          <a:spcPct val="114000"/>
                        </a:lnSpc>
                      </a:pPr>
                      <a:endParaRPr lang="en-US" sz="20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hMerge="1">
                  <a:txBody>
                    <a:bodyPr/>
                    <a:lstStyle/>
                    <a:p>
                      <a:endParaRPr lang="en-US"/>
                    </a:p>
                  </a:txBody>
                  <a:tcPr/>
                </a:tc>
                <a:extLst>
                  <a:ext uri="{0D108BD9-81ED-4DB2-BD59-A6C34878D82A}">
                    <a16:rowId xmlns:a16="http://schemas.microsoft.com/office/drawing/2014/main" val="1543362755"/>
                  </a:ext>
                </a:extLst>
              </a:tr>
              <a:tr h="1101505">
                <a:tc rowSpan="2">
                  <a:txBody>
                    <a:bodyPr/>
                    <a:lstStyle/>
                    <a:p>
                      <a:pPr algn="ctr">
                        <a:lnSpc>
                          <a:spcPct val="114000"/>
                        </a:lnSpc>
                      </a:pPr>
                      <a:r>
                        <a:rPr lang="en-US" sz="2000" b="1" dirty="0" err="1">
                          <a:latin typeface="UTM Avo" panose="02040603050506020204" pitchFamily="18"/>
                          <a:cs typeface="Times New Roman" panose="02020603050405020304" pitchFamily="18" charset="0"/>
                        </a:rPr>
                        <a:t>Khác</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nhau</a:t>
                      </a: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algn="just">
                        <a:lnSpc>
                          <a:spcPct val="114000"/>
                        </a:lnSpc>
                      </a:pPr>
                      <a:endParaRPr lang="en-US" sz="20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algn="just">
                        <a:lnSpc>
                          <a:spcPct val="114000"/>
                        </a:lnSpc>
                      </a:pPr>
                      <a:endParaRPr lang="en-US" sz="2000" dirty="0">
                        <a:latin typeface="UTM Avo" panose="02040603050506020204" pitchFamily="18"/>
                        <a:cs typeface="Times New Roman" panose="02020603050405020304" pitchFamily="18" charset="0"/>
                      </a:endParaRPr>
                    </a:p>
                    <a:p>
                      <a:pPr algn="just">
                        <a:lnSpc>
                          <a:spcPct val="114000"/>
                        </a:lnSpc>
                      </a:pPr>
                      <a:endParaRPr lang="en-US" sz="2000" dirty="0">
                        <a:latin typeface="UTM Avo" panose="02040603050506020204" pitchFamily="18"/>
                        <a:cs typeface="Times New Roman" panose="02020603050405020304" pitchFamily="18" charset="0"/>
                      </a:endParaRPr>
                    </a:p>
                    <a:p>
                      <a:pPr algn="just">
                        <a:lnSpc>
                          <a:spcPct val="114000"/>
                        </a:lnSpc>
                      </a:pPr>
                      <a:endParaRPr lang="en-US" sz="2000" dirty="0">
                        <a:latin typeface="UTM Avo" panose="02040603050506020204" pitchFamily="18"/>
                        <a:cs typeface="Times New Roman" panose="02020603050405020304" pitchFamily="18" charset="0"/>
                      </a:endParaRPr>
                    </a:p>
                    <a:p>
                      <a:pPr algn="just">
                        <a:lnSpc>
                          <a:spcPct val="114000"/>
                        </a:lnSpc>
                      </a:pPr>
                      <a:endParaRPr lang="en-US" sz="20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extLst>
                  <a:ext uri="{0D108BD9-81ED-4DB2-BD59-A6C34878D82A}">
                    <a16:rowId xmlns:a16="http://schemas.microsoft.com/office/drawing/2014/main" val="3398893695"/>
                  </a:ext>
                </a:extLst>
              </a:tr>
              <a:tr h="1166159">
                <a:tc vMerge="1">
                  <a:txBody>
                    <a:bodyPr/>
                    <a:lstStyle/>
                    <a:p>
                      <a:endParaRPr lang="en-US" sz="3700" dirty="0">
                        <a:latin typeface="Times New Roman" panose="02020603050405020304" pitchFamily="18" charset="0"/>
                        <a:cs typeface="Times New Roman" panose="02020603050405020304" pitchFamily="18" charset="0"/>
                      </a:endParaRPr>
                    </a:p>
                  </a:txBody>
                  <a:tcPr>
                    <a:solidFill>
                      <a:schemeClr val="bg1"/>
                    </a:solidFill>
                  </a:tcPr>
                </a:tc>
                <a:tc>
                  <a:txBody>
                    <a:bodyPr/>
                    <a:lstStyle/>
                    <a:p>
                      <a:pPr algn="just">
                        <a:lnSpc>
                          <a:spcPct val="114000"/>
                        </a:lnSpc>
                      </a:pPr>
                      <a:endParaRPr lang="en-US" sz="20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marL="0" marR="0" indent="0" algn="just" defTabSz="914400" rtl="0" eaLnBrk="1" fontAlgn="auto" latinLnBrk="0" hangingPunct="1">
                        <a:lnSpc>
                          <a:spcPct val="114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14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14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14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14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14000"/>
                        </a:lnSpc>
                        <a:spcBef>
                          <a:spcPts val="0"/>
                        </a:spcBef>
                        <a:spcAft>
                          <a:spcPts val="0"/>
                        </a:spcAft>
                        <a:buClrTx/>
                        <a:buSzTx/>
                        <a:buFontTx/>
                        <a:buNone/>
                        <a:tabLst/>
                        <a:defRPr/>
                      </a:pPr>
                      <a:endParaRPr lang="vi-VN" sz="20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extLst>
                  <a:ext uri="{0D108BD9-81ED-4DB2-BD59-A6C34878D82A}">
                    <a16:rowId xmlns:a16="http://schemas.microsoft.com/office/drawing/2014/main" val="706887535"/>
                  </a:ext>
                </a:extLst>
              </a:tr>
            </a:tbl>
          </a:graphicData>
        </a:graphic>
      </p:graphicFrame>
      <p:sp>
        <p:nvSpPr>
          <p:cNvPr id="4" name="TextBox 3">
            <a:extLst>
              <a:ext uri="{FF2B5EF4-FFF2-40B4-BE49-F238E27FC236}">
                <a16:creationId xmlns:a16="http://schemas.microsoft.com/office/drawing/2014/main" id="{9E6B00D8-96C7-8358-B8CD-77A9B60053A1}"/>
              </a:ext>
            </a:extLst>
          </p:cNvPr>
          <p:cNvSpPr txBox="1"/>
          <p:nvPr/>
        </p:nvSpPr>
        <p:spPr>
          <a:xfrm>
            <a:off x="1350413" y="2442947"/>
            <a:ext cx="10110978" cy="405560"/>
          </a:xfrm>
          <a:prstGeom prst="rect">
            <a:avLst/>
          </a:prstGeom>
          <a:noFill/>
        </p:spPr>
        <p:txBody>
          <a:bodyPr wrap="square">
            <a:spAutoFit/>
          </a:bodyPr>
          <a:lstStyle/>
          <a:p>
            <a:pPr algn="just">
              <a:lnSpc>
                <a:spcPct val="114000"/>
              </a:lnSpc>
            </a:pPr>
            <a:r>
              <a:rPr lang="en-US" sz="2000" dirty="0">
                <a:latin typeface="UTM Avo" panose="02040603050506020204" pitchFamily="18"/>
                <a:cs typeface="Times New Roman" panose="02020603050405020304" pitchFamily="18" charset="0"/>
              </a:rPr>
              <a:t>Đ</a:t>
            </a:r>
            <a:r>
              <a:rPr lang="vi-VN" sz="2000" dirty="0">
                <a:latin typeface="UTM Avo" panose="02040603050506020204" pitchFamily="18"/>
                <a:cs typeface="Times New Roman" panose="02020603050405020304" pitchFamily="18" charset="0"/>
              </a:rPr>
              <a:t>ều góp phần thể hiện rõ thái độ, tình cảm, đặc điểm và tính cách nhân vật</a:t>
            </a:r>
            <a:r>
              <a:rPr lang="en-US" sz="2000" dirty="0">
                <a:latin typeface="UTM Avo" panose="02040603050506020204" pitchFamily="18"/>
                <a:cs typeface="Times New Roman" panose="02020603050405020304" pitchFamily="18" charset="0"/>
              </a:rPr>
              <a:t>.</a:t>
            </a:r>
          </a:p>
        </p:txBody>
      </p:sp>
      <p:sp>
        <p:nvSpPr>
          <p:cNvPr id="6" name="TextBox 5">
            <a:extLst>
              <a:ext uri="{FF2B5EF4-FFF2-40B4-BE49-F238E27FC236}">
                <a16:creationId xmlns:a16="http://schemas.microsoft.com/office/drawing/2014/main" id="{2100DF49-7D46-EBAC-954D-E9CDB3ECAFCB}"/>
              </a:ext>
            </a:extLst>
          </p:cNvPr>
          <p:cNvSpPr txBox="1"/>
          <p:nvPr/>
        </p:nvSpPr>
        <p:spPr>
          <a:xfrm>
            <a:off x="1350413" y="3344795"/>
            <a:ext cx="4409364" cy="756426"/>
          </a:xfrm>
          <a:prstGeom prst="rect">
            <a:avLst/>
          </a:prstGeom>
          <a:noFill/>
        </p:spPr>
        <p:txBody>
          <a:bodyPr wrap="square">
            <a:spAutoFit/>
          </a:bodyPr>
          <a:lstStyle/>
          <a:p>
            <a:pPr algn="just">
              <a:lnSpc>
                <a:spcPct val="114000"/>
              </a:lnSpc>
            </a:pPr>
            <a:r>
              <a:rPr lang="en-US" sz="2000" dirty="0">
                <a:latin typeface="UTM Avo" panose="02040603050506020204" pitchFamily="18"/>
                <a:cs typeface="Times New Roman" panose="02020603050405020304" pitchFamily="18" charset="0"/>
              </a:rPr>
              <a:t>L</a:t>
            </a:r>
            <a:r>
              <a:rPr lang="vi-VN" sz="2000" dirty="0">
                <a:latin typeface="UTM Avo" panose="02040603050506020204" pitchFamily="18"/>
                <a:cs typeface="Times New Roman" panose="02020603050405020304" pitchFamily="18" charset="0"/>
              </a:rPr>
              <a:t>à lời các nhân vật trao đổi với nhau trong một cuộc hội thoại</a:t>
            </a:r>
            <a:r>
              <a:rPr lang="en-US" sz="2000" dirty="0">
                <a:latin typeface="UTM Avo" panose="02040603050506020204" pitchFamily="18"/>
                <a:cs typeface="Times New Roman" panose="02020603050405020304" pitchFamily="18" charset="0"/>
              </a:rPr>
              <a:t>.</a:t>
            </a:r>
          </a:p>
        </p:txBody>
      </p:sp>
      <p:sp>
        <p:nvSpPr>
          <p:cNvPr id="8" name="TextBox 7">
            <a:extLst>
              <a:ext uri="{FF2B5EF4-FFF2-40B4-BE49-F238E27FC236}">
                <a16:creationId xmlns:a16="http://schemas.microsoft.com/office/drawing/2014/main" id="{724C381F-38DE-537A-59F6-EB588C5A963C}"/>
              </a:ext>
            </a:extLst>
          </p:cNvPr>
          <p:cNvSpPr txBox="1"/>
          <p:nvPr/>
        </p:nvSpPr>
        <p:spPr>
          <a:xfrm>
            <a:off x="1350413" y="4886846"/>
            <a:ext cx="4409364" cy="1107291"/>
          </a:xfrm>
          <a:prstGeom prst="rect">
            <a:avLst/>
          </a:prstGeom>
          <a:noFill/>
        </p:spPr>
        <p:txBody>
          <a:bodyPr wrap="square">
            <a:spAutoFit/>
          </a:bodyPr>
          <a:lstStyle/>
          <a:p>
            <a:pPr algn="just">
              <a:lnSpc>
                <a:spcPct val="114000"/>
              </a:lnSpc>
            </a:pPr>
            <a:r>
              <a:rPr lang="en-US" sz="2000" dirty="0">
                <a:latin typeface="UTM Avo" panose="02040603050506020204" pitchFamily="18"/>
                <a:cs typeface="Times New Roman" panose="02020603050405020304" pitchFamily="18" charset="0"/>
              </a:rPr>
              <a:t>T</a:t>
            </a:r>
            <a:r>
              <a:rPr lang="vi-VN" sz="2000" dirty="0">
                <a:latin typeface="UTM Avo" panose="02040603050506020204" pitchFamily="18"/>
                <a:cs typeface="Times New Roman" panose="02020603050405020304" pitchFamily="18" charset="0"/>
              </a:rPr>
              <a:t>hường được đặt sau dấu gạch ngang đầu dòng hoặc đặt trong dấu ngoặc kép</a:t>
            </a:r>
            <a:r>
              <a:rPr lang="en-US" sz="2000" dirty="0">
                <a:latin typeface="UTM Avo" panose="02040603050506020204" pitchFamily="18"/>
                <a:cs typeface="Times New Roman" panose="02020603050405020304" pitchFamily="18" charset="0"/>
              </a:rPr>
              <a:t>.</a:t>
            </a:r>
          </a:p>
        </p:txBody>
      </p:sp>
      <p:sp>
        <p:nvSpPr>
          <p:cNvPr id="10" name="TextBox 9">
            <a:extLst>
              <a:ext uri="{FF2B5EF4-FFF2-40B4-BE49-F238E27FC236}">
                <a16:creationId xmlns:a16="http://schemas.microsoft.com/office/drawing/2014/main" id="{C2F5EF6E-DD2E-1E41-10CD-A519DE06B28A}"/>
              </a:ext>
            </a:extLst>
          </p:cNvPr>
          <p:cNvSpPr txBox="1"/>
          <p:nvPr/>
        </p:nvSpPr>
        <p:spPr>
          <a:xfrm>
            <a:off x="5759776" y="3062186"/>
            <a:ext cx="6173595" cy="1321644"/>
          </a:xfrm>
          <a:prstGeom prst="rect">
            <a:avLst/>
          </a:prstGeom>
          <a:noFill/>
        </p:spPr>
        <p:txBody>
          <a:bodyPr wrap="square">
            <a:spAutoFit/>
          </a:bodyPr>
          <a:lstStyle/>
          <a:p>
            <a:pPr algn="just">
              <a:lnSpc>
                <a:spcPct val="114000"/>
              </a:lnSpc>
            </a:pPr>
            <a:r>
              <a:rPr lang="en-US" sz="1800" dirty="0">
                <a:latin typeface="UTM Avo" panose="02040603050506020204" pitchFamily="18"/>
                <a:cs typeface="Times New Roman" panose="02020603050405020304" pitchFamily="18" charset="0"/>
              </a:rPr>
              <a:t>- L</a:t>
            </a:r>
            <a:r>
              <a:rPr lang="vi-VN" sz="1800" dirty="0">
                <a:latin typeface="UTM Avo" panose="02040603050506020204" pitchFamily="18"/>
                <a:cs typeface="Times New Roman" panose="02020603050405020304" pitchFamily="18" charset="0"/>
              </a:rPr>
              <a:t>à lời của nhân vật nói với chính mình hoặc nói với một người nào đó trong tưởng tượng. </a:t>
            </a:r>
            <a:endParaRPr lang="en-US" sz="1800" dirty="0">
              <a:latin typeface="UTM Avo" panose="02040603050506020204" pitchFamily="18"/>
              <a:cs typeface="Times New Roman" panose="02020603050405020304" pitchFamily="18" charset="0"/>
            </a:endParaRPr>
          </a:p>
          <a:p>
            <a:pPr algn="just">
              <a:lnSpc>
                <a:spcPct val="114000"/>
              </a:lnSpc>
            </a:pPr>
            <a:r>
              <a:rPr lang="en-US" sz="1800" dirty="0">
                <a:latin typeface="UTM Avo" panose="02040603050506020204" pitchFamily="18"/>
                <a:cs typeface="Times New Roman" panose="02020603050405020304" pitchFamily="18" charset="0"/>
              </a:rPr>
              <a:t>- </a:t>
            </a:r>
            <a:r>
              <a:rPr lang="vi-VN" sz="1800" dirty="0">
                <a:latin typeface="UTM Avo" panose="02040603050506020204" pitchFamily="18"/>
                <a:cs typeface="Times New Roman" panose="02020603050405020304" pitchFamily="18" charset="0"/>
              </a:rPr>
              <a:t>Độc thoại thường diễn tả suy nghĩ, tình cảm đang diễn ra trong nội tâm nhân vật.</a:t>
            </a:r>
            <a:endParaRPr lang="en-US" sz="1800" dirty="0">
              <a:latin typeface="UTM Avo" panose="02040603050506020204" pitchFamily="18"/>
              <a:cs typeface="Times New Roman" panose="02020603050405020304" pitchFamily="18" charset="0"/>
            </a:endParaRPr>
          </a:p>
        </p:txBody>
      </p:sp>
      <p:sp>
        <p:nvSpPr>
          <p:cNvPr id="12" name="TextBox 11">
            <a:extLst>
              <a:ext uri="{FF2B5EF4-FFF2-40B4-BE49-F238E27FC236}">
                <a16:creationId xmlns:a16="http://schemas.microsoft.com/office/drawing/2014/main" id="{D242B542-0954-545A-52CF-6824470A66E3}"/>
              </a:ext>
            </a:extLst>
          </p:cNvPr>
          <p:cNvSpPr txBox="1"/>
          <p:nvPr/>
        </p:nvSpPr>
        <p:spPr>
          <a:xfrm>
            <a:off x="5759775" y="4402684"/>
            <a:ext cx="6173595" cy="2159887"/>
          </a:xfrm>
          <a:prstGeom prst="rect">
            <a:avLst/>
          </a:prstGeom>
          <a:noFill/>
        </p:spPr>
        <p:txBody>
          <a:bodyPr wrap="square">
            <a:spAutoFit/>
          </a:bodyPr>
          <a:lstStyle/>
          <a:p>
            <a:pPr marL="0" marR="0" indent="0" algn="just" defTabSz="914400" rtl="0" eaLnBrk="1" fontAlgn="auto" latinLnBrk="0" hangingPunct="1">
              <a:lnSpc>
                <a:spcPct val="114000"/>
              </a:lnSpc>
              <a:spcBef>
                <a:spcPts val="0"/>
              </a:spcBef>
              <a:spcAft>
                <a:spcPts val="0"/>
              </a:spcAft>
              <a:buClrTx/>
              <a:buSzTx/>
              <a:buFontTx/>
              <a:buNone/>
              <a:tabLst/>
              <a:defRPr/>
            </a:pPr>
            <a:r>
              <a:rPr lang="en-US" sz="2000" b="0" dirty="0">
                <a:latin typeface="UTM Avo" panose="02040603050506020204" pitchFamily="18"/>
                <a:cs typeface="Times New Roman" panose="02020603050405020304" pitchFamily="18" charset="0"/>
              </a:rPr>
              <a:t>-</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Nếu</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văn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bản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dẫn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trực</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tiếp</a:t>
            </a:r>
            <a:r>
              <a:rPr lang="en-US" sz="2000" b="1" baseline="0" dirty="0">
                <a:latin typeface="UTM Avo" panose="02040603050506020204" pitchFamily="18"/>
                <a:cs typeface="Times New Roman" panose="02020603050405020304" pitchFamily="18" charset="0"/>
              </a:rPr>
              <a:t>:</a:t>
            </a:r>
            <a:r>
              <a:rPr lang="en-US" sz="2000" dirty="0">
                <a:latin typeface="UTM Avo" panose="02040603050506020204" pitchFamily="18"/>
                <a:cs typeface="Times New Roman" panose="02020603050405020304" pitchFamily="18" charset="0"/>
              </a:rPr>
              <a:t> Đ</a:t>
            </a:r>
            <a:r>
              <a:rPr lang="vi-VN" sz="2000" dirty="0">
                <a:latin typeface="UTM Avo" panose="02040603050506020204" pitchFamily="18"/>
                <a:cs typeface="Times New Roman" panose="02020603050405020304" pitchFamily="18" charset="0"/>
              </a:rPr>
              <a:t>ược đặt sau dấu gạch ngang đầu dòng hoặc đặt trong dấu ngoặc kép.</a:t>
            </a:r>
            <a:r>
              <a:rPr lang="en-US" sz="2000" dirty="0">
                <a:latin typeface="UTM Avo" panose="02040603050506020204" pitchFamily="18"/>
                <a:cs typeface="Times New Roman" panose="02020603050405020304" pitchFamily="18" charset="0"/>
              </a:rPr>
              <a:t> </a:t>
            </a:r>
            <a:endParaRPr lang="en-US" sz="2000" baseline="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14000"/>
              </a:lnSpc>
              <a:spcBef>
                <a:spcPts val="0"/>
              </a:spcBef>
              <a:spcAft>
                <a:spcPts val="0"/>
              </a:spcAft>
              <a:buClrTx/>
              <a:buSzTx/>
              <a:buFontTx/>
              <a:buNone/>
              <a:tabLst/>
              <a:defRPr/>
            </a:pPr>
            <a:r>
              <a:rPr lang="en-US" sz="2000" b="0" dirty="0">
                <a:latin typeface="UTM Avo" panose="02040603050506020204" pitchFamily="18"/>
                <a:cs typeface="Times New Roman" panose="02020603050405020304" pitchFamily="18" charset="0"/>
              </a:rPr>
              <a:t>-</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Nếu</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văn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bản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dẫn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gián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tiếp</a:t>
            </a:r>
            <a:r>
              <a:rPr lang="en-US" sz="2000" b="1" baseline="0" dirty="0">
                <a:latin typeface="UTM Avo" panose="02040603050506020204" pitchFamily="18"/>
                <a:cs typeface="Times New Roman" panose="02020603050405020304" pitchFamily="18" charset="0"/>
              </a:rPr>
              <a:t>:</a:t>
            </a:r>
            <a:r>
              <a:rPr lang="en-US" sz="2000" baseline="0" dirty="0">
                <a:latin typeface="UTM Avo" panose="02040603050506020204" pitchFamily="18"/>
                <a:cs typeface="Times New Roman" panose="02020603050405020304" pitchFamily="18" charset="0"/>
              </a:rPr>
              <a:t> KHÔNG DÙNG </a:t>
            </a:r>
            <a:r>
              <a:rPr lang="vi-VN" sz="2000" dirty="0">
                <a:latin typeface="UTM Avo" panose="02040603050506020204" pitchFamily="18"/>
                <a:cs typeface="Times New Roman" panose="02020603050405020304" pitchFamily="18" charset="0"/>
              </a:rPr>
              <a:t>dấu gạch ngang đầu dòng hoặc đặt trong dấu ngoặc kép</a:t>
            </a:r>
            <a:r>
              <a:rPr lang="en-US" sz="2000" dirty="0">
                <a:latin typeface="UTM Avo" panose="02040603050506020204" pitchFamily="18"/>
                <a:cs typeface="Times New Roman" panose="02020603050405020304" pitchFamily="18" charset="0"/>
              </a:rPr>
              <a:t>.</a:t>
            </a:r>
            <a:endParaRPr lang="vi-VN" sz="2000" dirty="0">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76949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DE9223-64AD-9830-9187-4038F9708B2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F304BDE-27D3-5B9A-ACE6-7B0D83BFAA8E}"/>
              </a:ext>
            </a:extLst>
          </p:cNvPr>
          <p:cNvGraphicFramePr>
            <a:graphicFrameLocks noGrp="1"/>
          </p:cNvGraphicFramePr>
          <p:nvPr>
            <p:extLst>
              <p:ext uri="{D42A27DB-BD31-4B8C-83A1-F6EECF244321}">
                <p14:modId xmlns:p14="http://schemas.microsoft.com/office/powerpoint/2010/main" val="1631367081"/>
              </p:ext>
            </p:extLst>
          </p:nvPr>
        </p:nvGraphicFramePr>
        <p:xfrm>
          <a:off x="258628" y="2321648"/>
          <a:ext cx="11674744" cy="3191589"/>
        </p:xfrm>
        <a:graphic>
          <a:graphicData uri="http://schemas.openxmlformats.org/drawingml/2006/table">
            <a:tbl>
              <a:tblPr firstRow="1" bandRow="1">
                <a:tableStyleId>{5940675A-B579-460E-94D1-54222C63F5DA}</a:tableStyleId>
              </a:tblPr>
              <a:tblGrid>
                <a:gridCol w="1104549">
                  <a:extLst>
                    <a:ext uri="{9D8B030D-6E8A-4147-A177-3AD203B41FA5}">
                      <a16:colId xmlns:a16="http://schemas.microsoft.com/office/drawing/2014/main" val="1967256290"/>
                    </a:ext>
                  </a:extLst>
                </a:gridCol>
                <a:gridCol w="4973615">
                  <a:extLst>
                    <a:ext uri="{9D8B030D-6E8A-4147-A177-3AD203B41FA5}">
                      <a16:colId xmlns:a16="http://schemas.microsoft.com/office/drawing/2014/main" val="2193727826"/>
                    </a:ext>
                  </a:extLst>
                </a:gridCol>
                <a:gridCol w="5596580">
                  <a:extLst>
                    <a:ext uri="{9D8B030D-6E8A-4147-A177-3AD203B41FA5}">
                      <a16:colId xmlns:a16="http://schemas.microsoft.com/office/drawing/2014/main" val="4218968268"/>
                    </a:ext>
                  </a:extLst>
                </a:gridCol>
              </a:tblGrid>
              <a:tr h="321444">
                <a:tc>
                  <a:txBody>
                    <a:bodyPr/>
                    <a:lstStyle/>
                    <a:p>
                      <a:pPr algn="ctr">
                        <a:lnSpc>
                          <a:spcPct val="150000"/>
                        </a:lnSpc>
                      </a:pP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accent6">
                        <a:lumMod val="20000"/>
                        <a:lumOff val="80000"/>
                      </a:schemeClr>
                    </a:solidFill>
                  </a:tcPr>
                </a:tc>
                <a:tc>
                  <a:txBody>
                    <a:bodyPr/>
                    <a:lstStyle/>
                    <a:p>
                      <a:pPr algn="ctr">
                        <a:lnSpc>
                          <a:spcPct val="150000"/>
                        </a:lnSpc>
                      </a:pPr>
                      <a:r>
                        <a:rPr lang="en-US" sz="2000" b="1" dirty="0" err="1">
                          <a:latin typeface="UTM Avo" panose="02040603050506020204" pitchFamily="18"/>
                          <a:cs typeface="Times New Roman" panose="02020603050405020304" pitchFamily="18" charset="0"/>
                        </a:rPr>
                        <a:t>Lời</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đối</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thoại</a:t>
                      </a: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accent6">
                        <a:lumMod val="20000"/>
                        <a:lumOff val="80000"/>
                      </a:schemeClr>
                    </a:solidFill>
                  </a:tcPr>
                </a:tc>
                <a:tc>
                  <a:txBody>
                    <a:bodyPr/>
                    <a:lstStyle/>
                    <a:p>
                      <a:pPr algn="ctr">
                        <a:lnSpc>
                          <a:spcPct val="150000"/>
                        </a:lnSpc>
                      </a:pPr>
                      <a:r>
                        <a:rPr lang="en-US" sz="2000" b="1" dirty="0" err="1">
                          <a:latin typeface="UTM Avo" panose="02040603050506020204" pitchFamily="18"/>
                          <a:cs typeface="Times New Roman" panose="02020603050405020304" pitchFamily="18" charset="0"/>
                        </a:rPr>
                        <a:t>Lời</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độc</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thoại</a:t>
                      </a: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accent6">
                        <a:lumMod val="20000"/>
                        <a:lumOff val="80000"/>
                      </a:schemeClr>
                    </a:solidFill>
                  </a:tcPr>
                </a:tc>
                <a:extLst>
                  <a:ext uri="{0D108BD9-81ED-4DB2-BD59-A6C34878D82A}">
                    <a16:rowId xmlns:a16="http://schemas.microsoft.com/office/drawing/2014/main" val="67145181"/>
                  </a:ext>
                </a:extLst>
              </a:tr>
              <a:tr h="1341990">
                <a:tc>
                  <a:txBody>
                    <a:bodyPr/>
                    <a:lstStyle/>
                    <a:p>
                      <a:pPr algn="ctr">
                        <a:lnSpc>
                          <a:spcPct val="150000"/>
                        </a:lnSpc>
                      </a:pPr>
                      <a:r>
                        <a:rPr lang="en-US" sz="2000" b="1" dirty="0" err="1">
                          <a:latin typeface="UTM Avo" panose="02040603050506020204" pitchFamily="18"/>
                          <a:cs typeface="Times New Roman" panose="02020603050405020304" pitchFamily="18" charset="0"/>
                        </a:rPr>
                        <a:t>Khác</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nhau</a:t>
                      </a:r>
                      <a:endParaRPr lang="en-US" sz="2000" b="1" dirty="0">
                        <a:latin typeface="UTM Avo" panose="02040603050506020204" pitchFamily="18"/>
                        <a:cs typeface="Times New Roman" panose="02020603050405020304" pitchFamily="18" charset="0"/>
                      </a:endParaRPr>
                    </a:p>
                  </a:txBody>
                  <a:tcPr anchor="ctr">
                    <a:solidFill>
                      <a:schemeClr val="bg1"/>
                    </a:solidFill>
                  </a:tcPr>
                </a:tc>
                <a:tc>
                  <a:txBody>
                    <a:bodyPr/>
                    <a:lstStyle/>
                    <a:p>
                      <a:pPr algn="just">
                        <a:lnSpc>
                          <a:spcPct val="150000"/>
                        </a:lnSpc>
                      </a:pPr>
                      <a:endParaRPr lang="en-US" sz="20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20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extLst>
                  <a:ext uri="{0D108BD9-81ED-4DB2-BD59-A6C34878D82A}">
                    <a16:rowId xmlns:a16="http://schemas.microsoft.com/office/drawing/2014/main" val="4076585412"/>
                  </a:ext>
                </a:extLst>
              </a:tr>
            </a:tbl>
          </a:graphicData>
        </a:graphic>
      </p:graphicFrame>
      <p:sp>
        <p:nvSpPr>
          <p:cNvPr id="4" name="TextBox 3">
            <a:extLst>
              <a:ext uri="{FF2B5EF4-FFF2-40B4-BE49-F238E27FC236}">
                <a16:creationId xmlns:a16="http://schemas.microsoft.com/office/drawing/2014/main" id="{500809D3-22A9-AAF6-E087-EC75A7CF8507}"/>
              </a:ext>
            </a:extLst>
          </p:cNvPr>
          <p:cNvSpPr txBox="1"/>
          <p:nvPr/>
        </p:nvSpPr>
        <p:spPr>
          <a:xfrm>
            <a:off x="1359817" y="2719269"/>
            <a:ext cx="4965569" cy="2796984"/>
          </a:xfrm>
          <a:prstGeom prst="rect">
            <a:avLst/>
          </a:prstGeom>
          <a:noFill/>
        </p:spPr>
        <p:txBody>
          <a:bodyPr wrap="square">
            <a:spAutoFit/>
          </a:bodyPr>
          <a:lstStyle/>
          <a:p>
            <a:pPr algn="just">
              <a:lnSpc>
                <a:spcPct val="150000"/>
              </a:lnSpc>
            </a:pPr>
            <a:r>
              <a:rPr lang="en-US" sz="2000" b="1" dirty="0" err="1">
                <a:latin typeface="UTM Avo" panose="02040603050506020204" pitchFamily="18"/>
                <a:cs typeface="Times New Roman" panose="02020603050405020304" pitchFamily="18" charset="0"/>
              </a:rPr>
              <a:t>Ví</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dụ</a:t>
            </a:r>
            <a:r>
              <a:rPr lang="en-US" sz="2000" b="1" baseline="0" dirty="0">
                <a:latin typeface="UTM Avo" panose="02040603050506020204" pitchFamily="18"/>
                <a:cs typeface="Times New Roman" panose="02020603050405020304" pitchFamily="18" charset="0"/>
              </a:rPr>
              <a:t>: </a:t>
            </a:r>
            <a:r>
              <a:rPr lang="vi-VN" sz="2000" i="1" dirty="0">
                <a:latin typeface="UTM Avo" panose="02040603050506020204" pitchFamily="18"/>
                <a:cs typeface="Times New Roman" panose="02020603050405020304" pitchFamily="18" charset="0"/>
              </a:rPr>
              <a:t>Hỏi tên rằng: Mã Giám Sinh/ H</a:t>
            </a:r>
            <a:r>
              <a:rPr lang="en-US" sz="2000" i="1" dirty="0" err="1">
                <a:latin typeface="UTM Avo" panose="02040603050506020204" pitchFamily="18"/>
                <a:cs typeface="Times New Roman" panose="02020603050405020304" pitchFamily="18" charset="0"/>
              </a:rPr>
              <a:t>ỏi</a:t>
            </a:r>
            <a:r>
              <a:rPr lang="vi-VN" sz="2000" i="1" dirty="0">
                <a:latin typeface="UTM Avo" panose="02040603050506020204" pitchFamily="18"/>
                <a:cs typeface="Times New Roman" panose="02020603050405020304" pitchFamily="18" charset="0"/>
              </a:rPr>
              <a:t> quê rằng: Huyện Lâm Thanh cũng gần</a:t>
            </a:r>
            <a:endParaRPr lang="en-US" sz="2000" i="1" dirty="0">
              <a:latin typeface="UTM Avo" panose="02040603050506020204" pitchFamily="18"/>
              <a:cs typeface="Times New Roman" panose="02020603050405020304" pitchFamily="18" charset="0"/>
            </a:endParaRPr>
          </a:p>
          <a:p>
            <a:pPr algn="just">
              <a:lnSpc>
                <a:spcPct val="150000"/>
              </a:lnSpc>
            </a:pPr>
            <a:r>
              <a:rPr lang="en-US" sz="2000" spc="-50" dirty="0">
                <a:latin typeface="UTM Avo" panose="02040603050506020204" pitchFamily="18"/>
                <a:cs typeface="Times New Roman" panose="02020603050405020304" pitchFamily="18" charset="0"/>
                <a:sym typeface="Wingdings" panose="05000000000000000000" pitchFamily="2" charset="2"/>
              </a:rPr>
              <a:t></a:t>
            </a:r>
            <a:r>
              <a:rPr lang="vi-VN" sz="2000" spc="-50" dirty="0">
                <a:latin typeface="UTM Avo" panose="02040603050506020204" pitchFamily="18"/>
                <a:cs typeface="Times New Roman" panose="02020603050405020304" pitchFamily="18" charset="0"/>
              </a:rPr>
              <a:t> Nguyễn Du đã thông qua màn đối thoại xưng danh với những lời lẽ cộc lốc của Mã Giám Sinh để khắc hoạ tính cách thô lỗ, cộc cằn của nhân vật</a:t>
            </a:r>
            <a:r>
              <a:rPr lang="en-US" sz="2000" spc="-50" dirty="0">
                <a:latin typeface="UTM Avo" panose="02040603050506020204" pitchFamily="18"/>
                <a:cs typeface="Times New Roman" panose="02020603050405020304" pitchFamily="18" charset="0"/>
              </a:rPr>
              <a:t> </a:t>
            </a:r>
            <a:r>
              <a:rPr lang="en-US" sz="2000" spc="-50" dirty="0" err="1">
                <a:latin typeface="UTM Avo" panose="02040603050506020204" pitchFamily="18"/>
                <a:cs typeface="Times New Roman" panose="02020603050405020304" pitchFamily="18" charset="0"/>
              </a:rPr>
              <a:t>này</a:t>
            </a:r>
            <a:r>
              <a:rPr lang="en-US" sz="2000" spc="-50" dirty="0">
                <a:latin typeface="UTM Avo" panose="02040603050506020204" pitchFamily="18"/>
                <a:cs typeface="Times New Roman" panose="02020603050405020304" pitchFamily="18" charset="0"/>
              </a:rPr>
              <a:t>.</a:t>
            </a:r>
          </a:p>
        </p:txBody>
      </p:sp>
      <p:sp>
        <p:nvSpPr>
          <p:cNvPr id="6" name="TextBox 5">
            <a:extLst>
              <a:ext uri="{FF2B5EF4-FFF2-40B4-BE49-F238E27FC236}">
                <a16:creationId xmlns:a16="http://schemas.microsoft.com/office/drawing/2014/main" id="{54796AD3-63E6-3C89-8929-A924EF0F1D6E}"/>
              </a:ext>
            </a:extLst>
          </p:cNvPr>
          <p:cNvSpPr txBox="1"/>
          <p:nvPr/>
        </p:nvSpPr>
        <p:spPr>
          <a:xfrm>
            <a:off x="6325386" y="2719269"/>
            <a:ext cx="5607986" cy="2796984"/>
          </a:xfrm>
          <a:prstGeom prst="rect">
            <a:avLst/>
          </a:prstGeom>
          <a:noFill/>
        </p:spPr>
        <p:txBody>
          <a:bodyPr wrap="square">
            <a:spAutoFit/>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2000" b="1" spc="-50" dirty="0" err="1">
                <a:latin typeface="UTM Avo" panose="02040603050506020204" pitchFamily="18"/>
                <a:cs typeface="Times New Roman" panose="02020603050405020304" pitchFamily="18" charset="0"/>
              </a:rPr>
              <a:t>Ví</a:t>
            </a:r>
            <a:r>
              <a:rPr lang="en-US" sz="2000" b="1" spc="-50" baseline="0" dirty="0">
                <a:latin typeface="UTM Avo" panose="02040603050506020204" pitchFamily="18"/>
                <a:cs typeface="Times New Roman" panose="02020603050405020304" pitchFamily="18" charset="0"/>
              </a:rPr>
              <a:t> </a:t>
            </a:r>
            <a:r>
              <a:rPr lang="en-US" sz="2000" b="1" spc="-50" baseline="0" dirty="0" err="1">
                <a:latin typeface="UTM Avo" panose="02040603050506020204" pitchFamily="18"/>
                <a:cs typeface="Times New Roman" panose="02020603050405020304" pitchFamily="18" charset="0"/>
              </a:rPr>
              <a:t>dụ</a:t>
            </a:r>
            <a:r>
              <a:rPr lang="en-US" sz="2000" b="1" spc="-50" baseline="0" dirty="0">
                <a:latin typeface="UTM Avo" panose="02040603050506020204" pitchFamily="18"/>
                <a:cs typeface="Times New Roman" panose="02020603050405020304" pitchFamily="18" charset="0"/>
              </a:rPr>
              <a:t>: </a:t>
            </a:r>
            <a:r>
              <a:rPr lang="vi-VN" sz="2000" i="1" spc="-50" dirty="0">
                <a:latin typeface="UTM Avo" panose="02040603050506020204" pitchFamily="18"/>
                <a:cs typeface="Times New Roman" panose="02020603050405020304" pitchFamily="18" charset="0"/>
              </a:rPr>
              <a:t>Bên trời góc bể bơ vơ/ Tấm son gột rửa bao giờ cho phai/ Xót người tựa cửa hôm mai/ Quạt nồng ấp l</a:t>
            </a:r>
            <a:r>
              <a:rPr lang="en-US" sz="2000" i="1" spc="-50" dirty="0">
                <a:latin typeface="UTM Avo" panose="02040603050506020204" pitchFamily="18"/>
                <a:cs typeface="Times New Roman" panose="02020603050405020304" pitchFamily="18" charset="0"/>
              </a:rPr>
              <a:t>ạ</a:t>
            </a:r>
            <a:r>
              <a:rPr lang="vi-VN" sz="2000" i="1" spc="-50" dirty="0">
                <a:latin typeface="UTM Avo" panose="02040603050506020204" pitchFamily="18"/>
                <a:cs typeface="Times New Roman" panose="02020603050405020304" pitchFamily="18" charset="0"/>
              </a:rPr>
              <a:t>nh, những ai đó giờ?</a:t>
            </a:r>
          </a:p>
          <a:p>
            <a:pPr algn="just">
              <a:lnSpc>
                <a:spcPct val="150000"/>
              </a:lnSpc>
            </a:pPr>
            <a:r>
              <a:rPr lang="en-US" sz="2000" dirty="0">
                <a:latin typeface="UTM Avo" panose="02040603050506020204" pitchFamily="18"/>
                <a:cs typeface="Times New Roman" panose="02020603050405020304" pitchFamily="18" charset="0"/>
                <a:sym typeface="Wingdings" panose="05000000000000000000" pitchFamily="2" charset="2"/>
              </a:rPr>
              <a:t> </a:t>
            </a:r>
            <a:r>
              <a:rPr lang="en-US" sz="2000" dirty="0" err="1">
                <a:latin typeface="UTM Avo" panose="02040603050506020204" pitchFamily="18"/>
                <a:cs typeface="Times New Roman" panose="02020603050405020304" pitchFamily="18" charset="0"/>
                <a:sym typeface="Wingdings" panose="05000000000000000000" pitchFamily="2" charset="2"/>
              </a:rPr>
              <a:t>Nguyễn</a:t>
            </a:r>
            <a:r>
              <a:rPr lang="en-US" sz="2000" baseline="0" dirty="0">
                <a:latin typeface="UTM Avo" panose="02040603050506020204" pitchFamily="18"/>
                <a:cs typeface="Times New Roman" panose="02020603050405020304" pitchFamily="18" charset="0"/>
                <a:sym typeface="Wingdings" panose="05000000000000000000" pitchFamily="2" charset="2"/>
              </a:rPr>
              <a:t> Du</a:t>
            </a:r>
            <a:r>
              <a:rPr lang="vi-VN" sz="2000" dirty="0">
                <a:latin typeface="UTM Avo" panose="02040603050506020204" pitchFamily="18"/>
                <a:cs typeface="Times New Roman" panose="02020603050405020304" pitchFamily="18" charset="0"/>
              </a:rPr>
              <a:t> tái hiện tâm trạng day dứt, buồn tủi của Thuý Kiều về thân phận của mình khi bị giam ở lầu Ngưng Bích</a:t>
            </a:r>
            <a:r>
              <a:rPr lang="en-US" sz="2000" dirty="0">
                <a:latin typeface="UTM Avo" panose="02040603050506020204" pitchFamily="18"/>
                <a:cs typeface="Times New Roman" panose="02020603050405020304" pitchFamily="18" charset="0"/>
              </a:rPr>
              <a:t>.</a:t>
            </a:r>
          </a:p>
        </p:txBody>
      </p:sp>
    </p:spTree>
    <p:extLst>
      <p:ext uri="{BB962C8B-B14F-4D97-AF65-F5344CB8AC3E}">
        <p14:creationId xmlns:p14="http://schemas.microsoft.com/office/powerpoint/2010/main" val="3343146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36C25B0-3363-901C-C883-0F65CC4B88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06AB0AD-1AD1-9F96-199D-807E11CFF522}"/>
              </a:ext>
            </a:extLst>
          </p:cNvPr>
          <p:cNvSpPr/>
          <p:nvPr/>
        </p:nvSpPr>
        <p:spPr>
          <a:xfrm>
            <a:off x="1507512" y="2059782"/>
            <a:ext cx="9176975" cy="2229841"/>
          </a:xfrm>
          <a:prstGeom prst="rect">
            <a:avLst/>
          </a:prstGeom>
        </p:spPr>
        <p:txBody>
          <a:bodyPr wrap="square">
            <a:spAutoFit/>
          </a:bodyPr>
          <a:lstStyle/>
          <a:p>
            <a:pPr algn="just" defTabSz="575981">
              <a:lnSpc>
                <a:spcPct val="150000"/>
              </a:lnSpc>
              <a:defRPr/>
            </a:pPr>
            <a:r>
              <a:rPr lang="en-US" sz="2400" b="1" dirty="0" err="1">
                <a:solidFill>
                  <a:srgbClr val="000000"/>
                </a:solidFill>
                <a:latin typeface="UTM Avo" panose="02040603050506020204" pitchFamily="18"/>
                <a:cs typeface="Times New Roman" panose="02020603050405020304" pitchFamily="18" charset="0"/>
              </a:rPr>
              <a:t>Lưu</a:t>
            </a:r>
            <a:r>
              <a:rPr lang="en-US" sz="2400" b="1" dirty="0">
                <a:solidFill>
                  <a:srgbClr val="000000"/>
                </a:solidFill>
                <a:latin typeface="UTM Avo" panose="02040603050506020204" pitchFamily="18"/>
                <a:cs typeface="Times New Roman" panose="02020603050405020304" pitchFamily="18" charset="0"/>
              </a:rPr>
              <a:t> ý: </a:t>
            </a:r>
            <a:r>
              <a:rPr lang="vi-VN" sz="2400" dirty="0">
                <a:solidFill>
                  <a:srgbClr val="000000"/>
                </a:solidFill>
                <a:latin typeface="UTM Avo" panose="02040603050506020204" pitchFamily="18"/>
                <a:cs typeface="Times New Roman" panose="02020603050405020304" pitchFamily="18" charset="0"/>
              </a:rPr>
              <a:t>Trong </a:t>
            </a:r>
            <a:r>
              <a:rPr lang="vi-VN" sz="2400" dirty="0">
                <a:solidFill>
                  <a:srgbClr val="000000"/>
                </a:solidFill>
                <a:latin typeface="UTM Avo" panose="02040603050506020204" pitchFamily="18"/>
              </a:rPr>
              <a:t>truyện thơ Nôm, lời độc thoại có thể bao hàm đối thoại với chính mình và thường được thể hiện qua việc miêu tả thiên nhiên với bút pháp tả cảnh ngụ tình nhằm bộc lộ thế giới nội tâm của nhân vật.</a:t>
            </a:r>
          </a:p>
        </p:txBody>
      </p:sp>
    </p:spTree>
    <p:extLst>
      <p:ext uri="{BB962C8B-B14F-4D97-AF65-F5344CB8AC3E}">
        <p14:creationId xmlns:p14="http://schemas.microsoft.com/office/powerpoint/2010/main" val="9587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19EB8A-97C0-55AD-9C81-0F728FA3A56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02C1362-51C9-1767-F363-E822D512ACB3}"/>
              </a:ext>
            </a:extLst>
          </p:cNvPr>
          <p:cNvSpPr/>
          <p:nvPr/>
        </p:nvSpPr>
        <p:spPr>
          <a:xfrm rot="341101">
            <a:off x="927701" y="2584363"/>
            <a:ext cx="8707994" cy="2547977"/>
          </a:xfrm>
          <a:custGeom>
            <a:avLst/>
            <a:gdLst/>
            <a:ahLst/>
            <a:cxnLst/>
            <a:rect l="l" t="t" r="r" b="b"/>
            <a:pathLst>
              <a:path w="1590840" h="1433745">
                <a:moveTo>
                  <a:pt x="0" y="0"/>
                </a:moveTo>
                <a:lnTo>
                  <a:pt x="1590840" y="0"/>
                </a:lnTo>
                <a:lnTo>
                  <a:pt x="1590840" y="1433744"/>
                </a:lnTo>
                <a:lnTo>
                  <a:pt x="0" y="1433744"/>
                </a:lnTo>
                <a:lnTo>
                  <a:pt x="0" y="0"/>
                </a:lnTo>
                <a:close/>
              </a:path>
            </a:pathLst>
          </a:custGeom>
          <a:blipFill>
            <a:blip r:embed="rId3">
              <a:grayscl/>
            </a:blip>
            <a:stretch>
              <a:fillRect/>
            </a:stretch>
          </a:blipFill>
        </p:spPr>
      </p:sp>
      <p:sp>
        <p:nvSpPr>
          <p:cNvPr id="3" name="TextBox 13">
            <a:extLst>
              <a:ext uri="{FF2B5EF4-FFF2-40B4-BE49-F238E27FC236}">
                <a16:creationId xmlns:a16="http://schemas.microsoft.com/office/drawing/2014/main" id="{5CD0D2C8-1B66-6117-04D3-F4A659A0E2D9}"/>
              </a:ext>
            </a:extLst>
          </p:cNvPr>
          <p:cNvSpPr txBox="1"/>
          <p:nvPr/>
        </p:nvSpPr>
        <p:spPr>
          <a:xfrm>
            <a:off x="1713747" y="2159324"/>
            <a:ext cx="6816184" cy="3002425"/>
          </a:xfrm>
          <a:prstGeom prst="rect">
            <a:avLst/>
          </a:prstGeom>
        </p:spPr>
        <p:txBody>
          <a:bodyPr wrap="square" lIns="0" tIns="0" rIns="0" bIns="0" rtlCol="0" anchor="t">
            <a:spAutoFit/>
          </a:bodyPr>
          <a:lstStyle/>
          <a:p>
            <a:pPr algn="ctr" defTabSz="575981">
              <a:lnSpc>
                <a:spcPct val="150000"/>
              </a:lnSpc>
              <a:defRPr/>
            </a:pPr>
            <a:r>
              <a:rPr lang="en-US" sz="4535" b="1" dirty="0">
                <a:solidFill>
                  <a:prstClr val="black"/>
                </a:solidFill>
                <a:latin typeface="UTM Avo" panose="02040603050506020204" pitchFamily="18"/>
                <a:cs typeface="Times New Roman" panose="02020603050405020304" pitchFamily="18" charset="0"/>
              </a:rPr>
              <a:t>3. </a:t>
            </a:r>
          </a:p>
          <a:p>
            <a:pPr algn="ctr" defTabSz="575981">
              <a:lnSpc>
                <a:spcPct val="150000"/>
              </a:lnSpc>
              <a:defRPr/>
            </a:pPr>
            <a:r>
              <a:rPr lang="en-US" sz="4535" b="1" dirty="0" err="1">
                <a:solidFill>
                  <a:prstClr val="black"/>
                </a:solidFill>
                <a:latin typeface="UTM Avo" panose="02040603050506020204" pitchFamily="18"/>
                <a:cs typeface="Times New Roman" panose="02020603050405020304" pitchFamily="18" charset="0"/>
              </a:rPr>
              <a:t>Một</a:t>
            </a:r>
            <a:r>
              <a:rPr lang="en-US" sz="4535" b="1" dirty="0">
                <a:solidFill>
                  <a:prstClr val="black"/>
                </a:solidFill>
                <a:latin typeface="UTM Avo" panose="02040603050506020204" pitchFamily="18"/>
                <a:cs typeface="Times New Roman" panose="02020603050405020304" pitchFamily="18" charset="0"/>
              </a:rPr>
              <a:t> </a:t>
            </a:r>
            <a:r>
              <a:rPr lang="en-US" sz="4535" b="1" dirty="0" err="1">
                <a:solidFill>
                  <a:prstClr val="black"/>
                </a:solidFill>
                <a:latin typeface="UTM Avo" panose="02040603050506020204" pitchFamily="18"/>
                <a:cs typeface="Times New Roman" panose="02020603050405020304" pitchFamily="18" charset="0"/>
              </a:rPr>
              <a:t>số</a:t>
            </a:r>
            <a:r>
              <a:rPr lang="en-US" sz="4535" b="1" dirty="0">
                <a:solidFill>
                  <a:prstClr val="black"/>
                </a:solidFill>
                <a:latin typeface="UTM Avo" panose="02040603050506020204" pitchFamily="18"/>
                <a:cs typeface="Times New Roman" panose="02020603050405020304" pitchFamily="18" charset="0"/>
              </a:rPr>
              <a:t> </a:t>
            </a:r>
            <a:r>
              <a:rPr lang="en-US" sz="4535" b="1" dirty="0" err="1">
                <a:solidFill>
                  <a:prstClr val="black"/>
                </a:solidFill>
                <a:latin typeface="UTM Avo" panose="02040603050506020204" pitchFamily="18"/>
                <a:cs typeface="Times New Roman" panose="02020603050405020304" pitchFamily="18" charset="0"/>
              </a:rPr>
              <a:t>căn</a:t>
            </a:r>
            <a:r>
              <a:rPr lang="en-US" sz="4535" b="1" dirty="0">
                <a:solidFill>
                  <a:prstClr val="black"/>
                </a:solidFill>
                <a:latin typeface="UTM Avo" panose="02040603050506020204" pitchFamily="18"/>
                <a:cs typeface="Times New Roman" panose="02020603050405020304" pitchFamily="18" charset="0"/>
              </a:rPr>
              <a:t> </a:t>
            </a:r>
            <a:r>
              <a:rPr lang="en-US" sz="4535" b="1" dirty="0" err="1">
                <a:solidFill>
                  <a:prstClr val="black"/>
                </a:solidFill>
                <a:latin typeface="UTM Avo" panose="02040603050506020204" pitchFamily="18"/>
                <a:cs typeface="Times New Roman" panose="02020603050405020304" pitchFamily="18" charset="0"/>
              </a:rPr>
              <a:t>cứ</a:t>
            </a:r>
            <a:r>
              <a:rPr lang="en-US" sz="4535" b="1" dirty="0">
                <a:solidFill>
                  <a:prstClr val="black"/>
                </a:solidFill>
                <a:latin typeface="UTM Avo" panose="02040603050506020204" pitchFamily="18"/>
                <a:cs typeface="Times New Roman" panose="02020603050405020304" pitchFamily="18" charset="0"/>
              </a:rPr>
              <a:t> </a:t>
            </a:r>
          </a:p>
          <a:p>
            <a:pPr algn="ctr" defTabSz="575981">
              <a:lnSpc>
                <a:spcPct val="150000"/>
              </a:lnSpc>
              <a:defRPr/>
            </a:pPr>
            <a:r>
              <a:rPr lang="en-US" sz="4535" b="1" dirty="0" err="1">
                <a:solidFill>
                  <a:prstClr val="black"/>
                </a:solidFill>
                <a:latin typeface="UTM Avo" panose="02040603050506020204" pitchFamily="18"/>
                <a:cs typeface="Times New Roman" panose="02020603050405020304" pitchFamily="18" charset="0"/>
              </a:rPr>
              <a:t>để</a:t>
            </a:r>
            <a:r>
              <a:rPr lang="en-US" sz="4535" b="1" dirty="0">
                <a:solidFill>
                  <a:prstClr val="black"/>
                </a:solidFill>
                <a:latin typeface="UTM Avo" panose="02040603050506020204" pitchFamily="18"/>
                <a:cs typeface="Times New Roman" panose="02020603050405020304" pitchFamily="18" charset="0"/>
              </a:rPr>
              <a:t> </a:t>
            </a:r>
            <a:r>
              <a:rPr lang="en-US" sz="4535" b="1" dirty="0" err="1">
                <a:solidFill>
                  <a:prstClr val="black"/>
                </a:solidFill>
                <a:latin typeface="UTM Avo" panose="02040603050506020204" pitchFamily="18"/>
                <a:cs typeface="Times New Roman" panose="02020603050405020304" pitchFamily="18" charset="0"/>
              </a:rPr>
              <a:t>xác</a:t>
            </a:r>
            <a:r>
              <a:rPr lang="en-US" sz="4535" b="1" dirty="0">
                <a:solidFill>
                  <a:prstClr val="black"/>
                </a:solidFill>
                <a:latin typeface="UTM Avo" panose="02040603050506020204" pitchFamily="18"/>
                <a:cs typeface="Times New Roman" panose="02020603050405020304" pitchFamily="18" charset="0"/>
              </a:rPr>
              <a:t> </a:t>
            </a:r>
            <a:r>
              <a:rPr lang="en-US" sz="4535" b="1" dirty="0" err="1">
                <a:solidFill>
                  <a:prstClr val="black"/>
                </a:solidFill>
                <a:latin typeface="UTM Avo" panose="02040603050506020204" pitchFamily="18"/>
                <a:cs typeface="Times New Roman" panose="02020603050405020304" pitchFamily="18" charset="0"/>
              </a:rPr>
              <a:t>định</a:t>
            </a:r>
            <a:r>
              <a:rPr lang="en-US" sz="4535" b="1" dirty="0">
                <a:solidFill>
                  <a:prstClr val="black"/>
                </a:solidFill>
                <a:latin typeface="UTM Avo" panose="02040603050506020204" pitchFamily="18"/>
                <a:cs typeface="Times New Roman" panose="02020603050405020304" pitchFamily="18" charset="0"/>
              </a:rPr>
              <a:t> </a:t>
            </a:r>
            <a:r>
              <a:rPr lang="en-US" sz="4535" b="1" dirty="0" err="1">
                <a:solidFill>
                  <a:prstClr val="black"/>
                </a:solidFill>
                <a:latin typeface="UTM Avo" panose="02040603050506020204" pitchFamily="18"/>
                <a:cs typeface="Times New Roman" panose="02020603050405020304" pitchFamily="18" charset="0"/>
              </a:rPr>
              <a:t>chủ</a:t>
            </a:r>
            <a:r>
              <a:rPr lang="en-US" sz="4535" b="1" dirty="0">
                <a:solidFill>
                  <a:prstClr val="black"/>
                </a:solidFill>
                <a:latin typeface="UTM Avo" panose="02040603050506020204" pitchFamily="18"/>
                <a:cs typeface="Times New Roman" panose="02020603050405020304" pitchFamily="18" charset="0"/>
              </a:rPr>
              <a:t> </a:t>
            </a:r>
            <a:r>
              <a:rPr lang="en-US" sz="4535" b="1" dirty="0" err="1">
                <a:solidFill>
                  <a:prstClr val="black"/>
                </a:solidFill>
                <a:latin typeface="UTM Avo" panose="02040603050506020204" pitchFamily="18"/>
                <a:cs typeface="Times New Roman" panose="02020603050405020304" pitchFamily="18" charset="0"/>
              </a:rPr>
              <a:t>đề</a:t>
            </a:r>
            <a:endParaRPr lang="en-US" sz="4535" dirty="0">
              <a:solidFill>
                <a:prstClr val="black"/>
              </a:solidFill>
              <a:latin typeface="UTM Avo" panose="02040603050506020204" pitchFamily="18"/>
              <a:cs typeface="Times New Roman" panose="02020603050405020304" pitchFamily="18" charset="0"/>
            </a:endParaRPr>
          </a:p>
        </p:txBody>
      </p:sp>
      <p:sp>
        <p:nvSpPr>
          <p:cNvPr id="4" name="Freeform 3">
            <a:extLst>
              <a:ext uri="{FF2B5EF4-FFF2-40B4-BE49-F238E27FC236}">
                <a16:creationId xmlns:a16="http://schemas.microsoft.com/office/drawing/2014/main" id="{54F2B394-63BC-F29C-49E3-DC36DA65E28C}"/>
              </a:ext>
            </a:extLst>
          </p:cNvPr>
          <p:cNvSpPr/>
          <p:nvPr/>
        </p:nvSpPr>
        <p:spPr>
          <a:xfrm>
            <a:off x="8483200" y="2528944"/>
            <a:ext cx="2514561" cy="3398055"/>
          </a:xfrm>
          <a:custGeom>
            <a:avLst/>
            <a:gdLst/>
            <a:ahLst/>
            <a:cxnLst/>
            <a:rect l="l" t="t" r="r" b="b"/>
            <a:pathLst>
              <a:path w="2014428" h="2722200">
                <a:moveTo>
                  <a:pt x="0" y="0"/>
                </a:moveTo>
                <a:lnTo>
                  <a:pt x="2014428" y="0"/>
                </a:lnTo>
                <a:lnTo>
                  <a:pt x="2014428" y="2722200"/>
                </a:lnTo>
                <a:lnTo>
                  <a:pt x="0" y="2722200"/>
                </a:lnTo>
                <a:lnTo>
                  <a:pt x="0" y="0"/>
                </a:lnTo>
                <a:close/>
              </a:path>
            </a:pathLst>
          </a:custGeom>
          <a:blipFill>
            <a:blip r:embed="rId4"/>
            <a:stretch>
              <a:fillRect/>
            </a:stretch>
          </a:blipFill>
        </p:spPr>
      </p:sp>
    </p:spTree>
    <p:extLst>
      <p:ext uri="{BB962C8B-B14F-4D97-AF65-F5344CB8AC3E}">
        <p14:creationId xmlns:p14="http://schemas.microsoft.com/office/powerpoint/2010/main" val="239867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466A34-10C3-8FA1-C013-AEBE8D9F2D3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35BC20B-AECB-3E8C-1014-277D8449119F}"/>
              </a:ext>
            </a:extLst>
          </p:cNvPr>
          <p:cNvSpPr/>
          <p:nvPr/>
        </p:nvSpPr>
        <p:spPr>
          <a:xfrm>
            <a:off x="1864529" y="1984448"/>
            <a:ext cx="9151452" cy="1411925"/>
          </a:xfrm>
          <a:prstGeom prst="rect">
            <a:avLst/>
          </a:prstGeom>
        </p:spPr>
        <p:txBody>
          <a:bodyPr wrap="square">
            <a:spAutoFit/>
          </a:bodyPr>
          <a:lstStyle/>
          <a:p>
            <a:pPr algn="just" defTabSz="575981">
              <a:lnSpc>
                <a:spcPct val="150000"/>
              </a:lnSpc>
              <a:defRPr/>
            </a:pPr>
            <a:r>
              <a:rPr lang="vi-VN" sz="2000" dirty="0">
                <a:solidFill>
                  <a:srgbClr val="000000"/>
                </a:solidFill>
                <a:latin typeface="UTM Avo" panose="02040603050506020204" pitchFamily="18"/>
              </a:rPr>
              <a:t>- </a:t>
            </a:r>
            <a:r>
              <a:rPr lang="en-US" sz="2000" b="1" dirty="0">
                <a:solidFill>
                  <a:srgbClr val="000000"/>
                </a:solidFill>
                <a:latin typeface="UTM Avo" panose="02040603050506020204" pitchFamily="18"/>
                <a:cs typeface="Times New Roman" panose="02020603050405020304" pitchFamily="18" charset="0"/>
              </a:rPr>
              <a:t>C</a:t>
            </a:r>
            <a:r>
              <a:rPr lang="vi-VN" sz="2000" b="1" dirty="0">
                <a:solidFill>
                  <a:srgbClr val="000000"/>
                </a:solidFill>
                <a:latin typeface="UTM Avo" panose="02040603050506020204" pitchFamily="18"/>
              </a:rPr>
              <a:t>ốt truyện, chi tiết, nhân vật, sự kiện, xung đột, mạch cảm xúc chủ đạo,…</a:t>
            </a:r>
            <a:r>
              <a:rPr lang="en-US" sz="2000" b="1" dirty="0">
                <a:solidFill>
                  <a:srgbClr val="000000"/>
                </a:solidFill>
                <a:latin typeface="UTM Avo" panose="02040603050506020204" pitchFamily="18"/>
              </a:rPr>
              <a:t> </a:t>
            </a:r>
            <a:r>
              <a:rPr lang="en-US" sz="2000" dirty="0">
                <a:solidFill>
                  <a:srgbClr val="000000"/>
                </a:solidFill>
                <a:latin typeface="UTM Avo" panose="02040603050506020204" pitchFamily="18"/>
                <a:cs typeface="Times New Roman" panose="02020603050405020304" pitchFamily="18" charset="0"/>
              </a:rPr>
              <a:t>(</a:t>
            </a:r>
            <a:r>
              <a:rPr lang="vi-VN" sz="2000" dirty="0">
                <a:solidFill>
                  <a:srgbClr val="000000"/>
                </a:solidFill>
                <a:latin typeface="UTM Avo" panose="02040603050506020204" pitchFamily="18"/>
                <a:cs typeface="Times New Roman" panose="02020603050405020304" pitchFamily="18" charset="0"/>
              </a:rPr>
              <a:t>cốt truyện đơn tuyến, đa tuyến, số lượng và tính chất nhân vật,… giúp người đọc phân biệt chủ đề chính, chủ đề phụ</a:t>
            </a:r>
            <a:r>
              <a:rPr lang="en-US" sz="2000" dirty="0">
                <a:solidFill>
                  <a:srgbClr val="000000"/>
                </a:solidFill>
                <a:latin typeface="UTM Avo" panose="02040603050506020204" pitchFamily="18"/>
                <a:cs typeface="Times New Roman" panose="02020603050405020304" pitchFamily="18" charset="0"/>
              </a:rPr>
              <a:t>)</a:t>
            </a:r>
            <a:endParaRPr lang="vi-VN" sz="2000" dirty="0">
              <a:solidFill>
                <a:srgbClr val="000000"/>
              </a:solidFill>
              <a:latin typeface="UTM Avo" panose="02040603050506020204" pitchFamily="18"/>
              <a:cs typeface="Times New Roman" panose="02020603050405020304" pitchFamily="18" charset="0"/>
            </a:endParaRPr>
          </a:p>
        </p:txBody>
      </p:sp>
      <p:sp>
        <p:nvSpPr>
          <p:cNvPr id="3" name="Freeform 7">
            <a:extLst>
              <a:ext uri="{FF2B5EF4-FFF2-40B4-BE49-F238E27FC236}">
                <a16:creationId xmlns:a16="http://schemas.microsoft.com/office/drawing/2014/main" id="{2F50EECC-C4D8-271F-3A78-2E35013A3A23}"/>
              </a:ext>
            </a:extLst>
          </p:cNvPr>
          <p:cNvSpPr/>
          <p:nvPr/>
        </p:nvSpPr>
        <p:spPr>
          <a:xfrm>
            <a:off x="1096507" y="2467099"/>
            <a:ext cx="680919" cy="513336"/>
          </a:xfrm>
          <a:custGeom>
            <a:avLst/>
            <a:gdLst/>
            <a:ahLst/>
            <a:cxnLst/>
            <a:rect l="l" t="t" r="r" b="b"/>
            <a:pathLst>
              <a:path w="1614330" h="1384288">
                <a:moveTo>
                  <a:pt x="0" y="0"/>
                </a:moveTo>
                <a:lnTo>
                  <a:pt x="1614330" y="0"/>
                </a:lnTo>
                <a:lnTo>
                  <a:pt x="1614330" y="1384288"/>
                </a:lnTo>
                <a:lnTo>
                  <a:pt x="0" y="13842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Rectangle 3">
            <a:extLst>
              <a:ext uri="{FF2B5EF4-FFF2-40B4-BE49-F238E27FC236}">
                <a16:creationId xmlns:a16="http://schemas.microsoft.com/office/drawing/2014/main" id="{5BCEB252-A079-A63A-A59B-7C1A195CFBE1}"/>
              </a:ext>
            </a:extLst>
          </p:cNvPr>
          <p:cNvSpPr/>
          <p:nvPr/>
        </p:nvSpPr>
        <p:spPr>
          <a:xfrm>
            <a:off x="1864529" y="3633248"/>
            <a:ext cx="9151452" cy="950260"/>
          </a:xfrm>
          <a:prstGeom prst="rect">
            <a:avLst/>
          </a:prstGeom>
        </p:spPr>
        <p:txBody>
          <a:bodyPr wrap="square">
            <a:spAutoFit/>
          </a:bodyPr>
          <a:lstStyle/>
          <a:p>
            <a:pPr algn="just" defTabSz="575981">
              <a:lnSpc>
                <a:spcPct val="150000"/>
              </a:lnSpc>
              <a:defRPr/>
            </a:pPr>
            <a:r>
              <a:rPr lang="vi-VN" sz="2000" dirty="0">
                <a:solidFill>
                  <a:srgbClr val="000000"/>
                </a:solidFill>
                <a:latin typeface="UTM Avo" panose="02040603050506020204" pitchFamily="18"/>
              </a:rPr>
              <a:t>- </a:t>
            </a:r>
            <a:r>
              <a:rPr lang="vi-VN" sz="2000" b="1" dirty="0">
                <a:solidFill>
                  <a:srgbClr val="000000"/>
                </a:solidFill>
                <a:latin typeface="UTM Avo" panose="02040603050506020204" pitchFamily="18"/>
              </a:rPr>
              <a:t>Đề tài </a:t>
            </a:r>
            <a:r>
              <a:rPr lang="vi-VN" sz="2000" dirty="0">
                <a:solidFill>
                  <a:srgbClr val="000000"/>
                </a:solidFill>
                <a:latin typeface="UTM Avo" panose="02040603050506020204" pitchFamily="18"/>
              </a:rPr>
              <a:t>tác phẩm cũng là một căn cứ, nhờ việc xác định tác phẩm viết về cái gì, có thể xác định được vấn đề cơ bản của tác phẩm (chủ đề).</a:t>
            </a:r>
          </a:p>
        </p:txBody>
      </p:sp>
      <p:sp>
        <p:nvSpPr>
          <p:cNvPr id="5" name="Rectangle 4">
            <a:extLst>
              <a:ext uri="{FF2B5EF4-FFF2-40B4-BE49-F238E27FC236}">
                <a16:creationId xmlns:a16="http://schemas.microsoft.com/office/drawing/2014/main" id="{DE854060-DC05-3EC5-7D8D-B94932E246CF}"/>
              </a:ext>
            </a:extLst>
          </p:cNvPr>
          <p:cNvSpPr/>
          <p:nvPr/>
        </p:nvSpPr>
        <p:spPr>
          <a:xfrm>
            <a:off x="1864529" y="4783628"/>
            <a:ext cx="9151452" cy="1418722"/>
          </a:xfrm>
          <a:prstGeom prst="rect">
            <a:avLst/>
          </a:prstGeom>
        </p:spPr>
        <p:txBody>
          <a:bodyPr wrap="square">
            <a:spAutoFit/>
          </a:bodyPr>
          <a:lstStyle/>
          <a:p>
            <a:pPr algn="just" defTabSz="575981">
              <a:lnSpc>
                <a:spcPct val="150000"/>
              </a:lnSpc>
              <a:defRPr/>
            </a:pPr>
            <a:r>
              <a:rPr lang="en-US" sz="2000" dirty="0">
                <a:solidFill>
                  <a:srgbClr val="000000"/>
                </a:solidFill>
                <a:latin typeface="UTM Avo" panose="02040603050506020204" pitchFamily="18"/>
              </a:rPr>
              <a:t>- </a:t>
            </a:r>
            <a:r>
              <a:rPr lang="en-US" sz="2000" b="1" dirty="0">
                <a:solidFill>
                  <a:srgbClr val="000000"/>
                </a:solidFill>
                <a:latin typeface="UTM Avo" panose="02040603050506020204" pitchFamily="18"/>
                <a:cs typeface="Times New Roman" panose="02020603050405020304" pitchFamily="18" charset="0"/>
              </a:rPr>
              <a:t>N</a:t>
            </a:r>
            <a:r>
              <a:rPr lang="vi-VN" sz="2000" b="1" dirty="0">
                <a:solidFill>
                  <a:srgbClr val="000000"/>
                </a:solidFill>
                <a:latin typeface="UTM Avo" panose="02040603050506020204" pitchFamily="18"/>
              </a:rPr>
              <a:t>han đề </a:t>
            </a:r>
            <a:r>
              <a:rPr lang="vi-VN" sz="2000" dirty="0">
                <a:solidFill>
                  <a:srgbClr val="000000"/>
                </a:solidFill>
                <a:latin typeface="UTM Avo" panose="02040603050506020204" pitchFamily="18"/>
              </a:rPr>
              <a:t>của tác phẩm cũng có thể là căn cứ để xác định chủ đề. </a:t>
            </a:r>
            <a:endParaRPr lang="en-US" sz="2000" dirty="0">
              <a:solidFill>
                <a:srgbClr val="000000"/>
              </a:solidFill>
              <a:latin typeface="UTM Avo" panose="02040603050506020204" pitchFamily="18"/>
            </a:endParaRPr>
          </a:p>
          <a:p>
            <a:pPr algn="just" defTabSz="575981">
              <a:lnSpc>
                <a:spcPct val="150000"/>
              </a:lnSpc>
              <a:defRPr/>
            </a:pPr>
            <a:r>
              <a:rPr lang="vi-VN" sz="2000" b="1" dirty="0">
                <a:solidFill>
                  <a:srgbClr val="000000"/>
                </a:solidFill>
                <a:latin typeface="UTM Avo" panose="02040603050506020204" pitchFamily="18"/>
              </a:rPr>
              <a:t>Ví dụ</a:t>
            </a:r>
            <a:r>
              <a:rPr lang="vi-VN" sz="2000" dirty="0">
                <a:solidFill>
                  <a:srgbClr val="000000"/>
                </a:solidFill>
                <a:latin typeface="UTM Avo" panose="02040603050506020204" pitchFamily="18"/>
              </a:rPr>
              <a:t>, từ nhan đề </a:t>
            </a:r>
            <a:r>
              <a:rPr lang="vi-VN" sz="2000" b="1" i="1" dirty="0">
                <a:solidFill>
                  <a:srgbClr val="000000"/>
                </a:solidFill>
                <a:latin typeface="UTM Avo" panose="02040603050506020204" pitchFamily="18"/>
              </a:rPr>
              <a:t>Đoạn trường tân thanh </a:t>
            </a:r>
            <a:r>
              <a:rPr lang="vi-VN" sz="2000" i="1" dirty="0">
                <a:solidFill>
                  <a:srgbClr val="000000"/>
                </a:solidFill>
                <a:latin typeface="UTM Avo" panose="02040603050506020204" pitchFamily="18"/>
              </a:rPr>
              <a:t>(Tiếng kêu đứt ruột mới)</a:t>
            </a:r>
            <a:r>
              <a:rPr lang="vi-VN" sz="2000" dirty="0">
                <a:solidFill>
                  <a:srgbClr val="000000"/>
                </a:solidFill>
                <a:latin typeface="UTM Avo" panose="02040603050506020204" pitchFamily="18"/>
              </a:rPr>
              <a:t> người đọc có thể suy đoán được chủ đề của </a:t>
            </a:r>
            <a:r>
              <a:rPr lang="vi-VN" sz="2000" i="1" dirty="0">
                <a:solidFill>
                  <a:srgbClr val="000000"/>
                </a:solidFill>
                <a:latin typeface="UTM Avo" panose="02040603050506020204" pitchFamily="18"/>
              </a:rPr>
              <a:t>Truyện Kiều.</a:t>
            </a:r>
            <a:endParaRPr lang="vi-VN" sz="2000" dirty="0">
              <a:solidFill>
                <a:srgbClr val="000000"/>
              </a:solidFill>
              <a:latin typeface="UTM Avo" panose="02040603050506020204" pitchFamily="18"/>
            </a:endParaRPr>
          </a:p>
        </p:txBody>
      </p:sp>
      <p:sp>
        <p:nvSpPr>
          <p:cNvPr id="6" name="Freeform 7">
            <a:extLst>
              <a:ext uri="{FF2B5EF4-FFF2-40B4-BE49-F238E27FC236}">
                <a16:creationId xmlns:a16="http://schemas.microsoft.com/office/drawing/2014/main" id="{3837E4C5-8213-515F-B82A-7D0BA642CEEB}"/>
              </a:ext>
            </a:extLst>
          </p:cNvPr>
          <p:cNvSpPr/>
          <p:nvPr/>
        </p:nvSpPr>
        <p:spPr>
          <a:xfrm>
            <a:off x="1096506" y="3851710"/>
            <a:ext cx="680919" cy="513336"/>
          </a:xfrm>
          <a:custGeom>
            <a:avLst/>
            <a:gdLst/>
            <a:ahLst/>
            <a:cxnLst/>
            <a:rect l="l" t="t" r="r" b="b"/>
            <a:pathLst>
              <a:path w="1614330" h="1384288">
                <a:moveTo>
                  <a:pt x="0" y="0"/>
                </a:moveTo>
                <a:lnTo>
                  <a:pt x="1614330" y="0"/>
                </a:lnTo>
                <a:lnTo>
                  <a:pt x="1614330" y="1384288"/>
                </a:lnTo>
                <a:lnTo>
                  <a:pt x="0" y="13842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a:extLst>
              <a:ext uri="{FF2B5EF4-FFF2-40B4-BE49-F238E27FC236}">
                <a16:creationId xmlns:a16="http://schemas.microsoft.com/office/drawing/2014/main" id="{F51AAADE-A35C-DD55-8A90-855727D494B1}"/>
              </a:ext>
            </a:extLst>
          </p:cNvPr>
          <p:cNvSpPr/>
          <p:nvPr/>
        </p:nvSpPr>
        <p:spPr>
          <a:xfrm>
            <a:off x="1096506" y="5236321"/>
            <a:ext cx="680919" cy="513336"/>
          </a:xfrm>
          <a:custGeom>
            <a:avLst/>
            <a:gdLst/>
            <a:ahLst/>
            <a:cxnLst/>
            <a:rect l="l" t="t" r="r" b="b"/>
            <a:pathLst>
              <a:path w="1614330" h="1384288">
                <a:moveTo>
                  <a:pt x="0" y="0"/>
                </a:moveTo>
                <a:lnTo>
                  <a:pt x="1614330" y="0"/>
                </a:lnTo>
                <a:lnTo>
                  <a:pt x="1614330" y="1384288"/>
                </a:lnTo>
                <a:lnTo>
                  <a:pt x="0" y="13842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475619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668BCA-C067-939C-05FB-6E6D8B96D502}"/>
            </a:ext>
          </a:extLst>
        </p:cNvPr>
        <p:cNvGrpSpPr/>
        <p:nvPr/>
      </p:nvGrpSpPr>
      <p:grpSpPr>
        <a:xfrm>
          <a:off x="0" y="0"/>
          <a:ext cx="0" cy="0"/>
          <a:chOff x="0" y="0"/>
          <a:chExt cx="0" cy="0"/>
        </a:xfrm>
      </p:grpSpPr>
      <p:sp>
        <p:nvSpPr>
          <p:cNvPr id="12" name="TextBox 4">
            <a:extLst>
              <a:ext uri="{FF2B5EF4-FFF2-40B4-BE49-F238E27FC236}">
                <a16:creationId xmlns:a16="http://schemas.microsoft.com/office/drawing/2014/main" id="{7E319D4F-CF99-3F41-C354-83F628184729}"/>
              </a:ext>
            </a:extLst>
          </p:cNvPr>
          <p:cNvSpPr txBox="1"/>
          <p:nvPr/>
        </p:nvSpPr>
        <p:spPr>
          <a:xfrm>
            <a:off x="0" y="2613264"/>
            <a:ext cx="7004353" cy="1700274"/>
          </a:xfrm>
          <a:prstGeom prst="rect">
            <a:avLst/>
          </a:prstGeom>
        </p:spPr>
        <p:txBody>
          <a:bodyPr wrap="square" lIns="0" tIns="0" rIns="0" bIns="0" rtlCol="0" anchor="t">
            <a:spAutoFit/>
          </a:bodyPr>
          <a:lstStyle/>
          <a:p>
            <a:pPr algn="ctr">
              <a:lnSpc>
                <a:spcPct val="150000"/>
              </a:lnSpc>
            </a:pPr>
            <a:r>
              <a:rPr lang="en-US" sz="3779" b="1" dirty="0">
                <a:solidFill>
                  <a:srgbClr val="C00000"/>
                </a:solidFill>
                <a:latin typeface="UTM Avo" panose="02040603050506020204" pitchFamily="18"/>
                <a:cs typeface="Times New Roman" panose="02020603050405020304" pitchFamily="18" charset="0"/>
              </a:rPr>
              <a:t>II. </a:t>
            </a:r>
          </a:p>
          <a:p>
            <a:pPr algn="ctr">
              <a:lnSpc>
                <a:spcPct val="150000"/>
              </a:lnSpc>
            </a:pPr>
            <a:r>
              <a:rPr lang="en-US" sz="3779" b="1" dirty="0">
                <a:solidFill>
                  <a:srgbClr val="C00000"/>
                </a:solidFill>
                <a:latin typeface="UTM Avo" panose="02040603050506020204" pitchFamily="18"/>
                <a:cs typeface="Times New Roman" panose="02020603050405020304" pitchFamily="18" charset="0"/>
              </a:rPr>
              <a:t>ĐỌC</a:t>
            </a:r>
            <a:r>
              <a:rPr lang="en-US" sz="4000" dirty="0"/>
              <a:t> </a:t>
            </a:r>
            <a:r>
              <a:rPr lang="en-US" sz="4000" b="1" dirty="0">
                <a:solidFill>
                  <a:srgbClr val="C00000"/>
                </a:solidFill>
                <a:latin typeface="UTM Avo" panose="02040603050506020204" pitchFamily="18" charset="0"/>
              </a:rPr>
              <a:t>– </a:t>
            </a:r>
            <a:r>
              <a:rPr lang="en-US" sz="3779" b="1" dirty="0">
                <a:solidFill>
                  <a:srgbClr val="C00000"/>
                </a:solidFill>
                <a:latin typeface="UTM Avo" panose="02040603050506020204" pitchFamily="18"/>
                <a:cs typeface="Times New Roman" panose="02020603050405020304" pitchFamily="18" charset="0"/>
              </a:rPr>
              <a:t>TÌM HIỂU CHUNG</a:t>
            </a:r>
          </a:p>
        </p:txBody>
      </p:sp>
      <p:pic>
        <p:nvPicPr>
          <p:cNvPr id="15" name="Picture 14" descr="A painting of two women&#10;&#10;Description automatically generated">
            <a:extLst>
              <a:ext uri="{FF2B5EF4-FFF2-40B4-BE49-F238E27FC236}">
                <a16:creationId xmlns:a16="http://schemas.microsoft.com/office/drawing/2014/main" id="{E906E513-44DC-64BB-4EF3-724A5D48336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98963" l="3106" r="97267">
                        <a14:foregroundMark x1="21118" y1="23029" x2="18012" y2="55498"/>
                        <a14:foregroundMark x1="18012" y1="55498" x2="24348" y2="28423"/>
                        <a14:foregroundMark x1="24348" y1="28423" x2="79627" y2="75415"/>
                        <a14:foregroundMark x1="79627" y1="75415" x2="89565" y2="60270"/>
                        <a14:foregroundMark x1="29068" y1="23029" x2="16398" y2="42220"/>
                        <a14:foregroundMark x1="16398" y1="42220" x2="17019" y2="70954"/>
                        <a14:foregroundMark x1="17019" y1="70954" x2="30311" y2="58402"/>
                        <a14:foregroundMark x1="30311" y1="58402" x2="22733" y2="75830"/>
                        <a14:foregroundMark x1="22733" y1="75830" x2="22733" y2="75830"/>
                        <a14:foregroundMark x1="14410" y1="47199" x2="11180" y2="65249"/>
                        <a14:foregroundMark x1="11180" y1="65249" x2="12050" y2="49170"/>
                        <a14:foregroundMark x1="6708" y1="45539" x2="6832" y2="69502"/>
                        <a14:foregroundMark x1="6832" y1="69502" x2="5714" y2="45539"/>
                        <a14:foregroundMark x1="3106" y1="58299" x2="3106" y2="83921"/>
                        <a14:foregroundMark x1="3106" y1="83921" x2="3106" y2="83921"/>
                        <a14:foregroundMark x1="9441" y1="50000" x2="21739" y2="28838"/>
                        <a14:foregroundMark x1="21739" y1="28838" x2="21739" y2="27490"/>
                        <a14:foregroundMark x1="22112" y1="44710" x2="37019" y2="54149"/>
                        <a14:foregroundMark x1="25093" y1="34440" x2="40000" y2="54979"/>
                        <a14:foregroundMark x1="11801" y1="84751" x2="20994" y2="91805"/>
                        <a14:foregroundMark x1="20994" y1="91805" x2="60124" y2="96266"/>
                        <a14:foregroundMark x1="60124" y1="96266" x2="73913" y2="95539"/>
                        <a14:foregroundMark x1="4472" y1="94398" x2="80621" y2="96992"/>
                        <a14:foregroundMark x1="8075" y1="98859" x2="32919" y2="99066"/>
                        <a14:foregroundMark x1="32919" y1="99066" x2="80248" y2="96680"/>
                        <a14:foregroundMark x1="43354" y1="85788" x2="84969" y2="91390"/>
                        <a14:foregroundMark x1="82236" y1="98029" x2="90932" y2="98029"/>
                        <a14:foregroundMark x1="86211" y1="96369" x2="97267" y2="96992"/>
                        <a14:foregroundMark x1="7702" y1="32054" x2="10559" y2="18050"/>
                        <a14:foregroundMark x1="10559" y1="18050" x2="24720" y2="11411"/>
                        <a14:foregroundMark x1="24720" y1="11411" x2="47702" y2="17842"/>
                        <a14:foregroundMark x1="47702" y1="17842" x2="56522" y2="33299"/>
                        <a14:foregroundMark x1="56522" y1="33299" x2="67578" y2="36929"/>
                        <a14:foregroundMark x1="67578" y1="36929" x2="70186" y2="25934"/>
                        <a14:foregroundMark x1="70186" y1="25934" x2="66087" y2="22925"/>
                        <a14:foregroundMark x1="9565" y1="19917" x2="9565" y2="19917"/>
                        <a14:foregroundMark x1="44845" y1="32261" x2="63851" y2="42739"/>
                        <a14:foregroundMark x1="60373" y1="40768" x2="80373" y2="45747"/>
                        <a14:foregroundMark x1="80373" y1="45747" x2="80621" y2="45747"/>
                        <a14:foregroundMark x1="67453" y1="35788" x2="86335" y2="40768"/>
                        <a14:foregroundMark x1="81491" y1="38174" x2="90311" y2="39419"/>
                        <a14:foregroundMark x1="96273" y1="74793" x2="96273" y2="74793"/>
                        <a14:foregroundMark x1="88199" y1="88382" x2="88199" y2="88382"/>
                        <a14:backgroundMark x1="87205" y1="29461" x2="87205" y2="29461"/>
                        <a14:backgroundMark x1="98634" y1="87344" x2="98634" y2="87344"/>
                        <a14:backgroundMark x1="99379" y1="81224" x2="99379" y2="81224"/>
                        <a14:backgroundMark x1="98509" y1="65664" x2="98509" y2="65664"/>
                        <a14:backgroundMark x1="98509" y1="68050" x2="98509" y2="68050"/>
                        <a14:backgroundMark x1="97764" y1="68050" x2="97764" y2="68050"/>
                        <a14:backgroundMark x1="97019" y1="65456" x2="95155" y2="36203"/>
                        <a14:backgroundMark x1="95404" y1="90975" x2="95404" y2="90975"/>
                      </a14:backgroundRemoval>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6451683" y="-27092"/>
            <a:ext cx="5749481" cy="6885092"/>
          </a:xfrm>
          <a:prstGeom prst="rect">
            <a:avLst/>
          </a:prstGeom>
          <a:effectLst>
            <a:outerShdw blurRad="330200" dist="38100" dir="2700000" sx="103000" sy="103000" algn="tl" rotWithShape="0">
              <a:srgbClr val="352205">
                <a:alpha val="40000"/>
              </a:srgbClr>
            </a:outerShdw>
          </a:effectLst>
        </p:spPr>
      </p:pic>
    </p:spTree>
    <p:extLst>
      <p:ext uri="{BB962C8B-B14F-4D97-AF65-F5344CB8AC3E}">
        <p14:creationId xmlns:p14="http://schemas.microsoft.com/office/powerpoint/2010/main" val="203237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EB722E-303F-0C67-8BAE-5539C9590B9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62562C8-372E-9507-0B3E-7D5B67C34B3E}"/>
              </a:ext>
            </a:extLst>
          </p:cNvPr>
          <p:cNvPicPr>
            <a:picLocks noChangeAspect="1"/>
          </p:cNvPicPr>
          <p:nvPr/>
        </p:nvPicPr>
        <p:blipFill>
          <a:blip r:embed="rId3">
            <a:duotone>
              <a:schemeClr val="accent3">
                <a:shade val="45000"/>
                <a:satMod val="135000"/>
              </a:schemeClr>
              <a:prstClr val="white"/>
            </a:duotone>
          </a:blip>
          <a:stretch>
            <a:fillRect/>
          </a:stretch>
        </p:blipFill>
        <p:spPr>
          <a:xfrm>
            <a:off x="9273268" y="607153"/>
            <a:ext cx="2918732" cy="2592295"/>
          </a:xfrm>
          <a:prstGeom prst="rect">
            <a:avLst/>
          </a:prstGeom>
        </p:spPr>
      </p:pic>
      <p:pic>
        <p:nvPicPr>
          <p:cNvPr id="3" name="Picture 2">
            <a:extLst>
              <a:ext uri="{FF2B5EF4-FFF2-40B4-BE49-F238E27FC236}">
                <a16:creationId xmlns:a16="http://schemas.microsoft.com/office/drawing/2014/main" id="{D25B6927-204F-D2C6-7EB4-91C86F50BAF7}"/>
              </a:ext>
            </a:extLst>
          </p:cNvPr>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9282058" y="790294"/>
            <a:ext cx="2914891" cy="2592295"/>
          </a:xfrm>
          <a:prstGeom prst="rect">
            <a:avLst/>
          </a:prstGeom>
        </p:spPr>
      </p:pic>
      <p:sp>
        <p:nvSpPr>
          <p:cNvPr id="4" name="Freeform 5">
            <a:extLst>
              <a:ext uri="{FF2B5EF4-FFF2-40B4-BE49-F238E27FC236}">
                <a16:creationId xmlns:a16="http://schemas.microsoft.com/office/drawing/2014/main" id="{69FD7990-FDFD-492A-0DF1-8AA407F01965}"/>
              </a:ext>
            </a:extLst>
          </p:cNvPr>
          <p:cNvSpPr/>
          <p:nvPr/>
        </p:nvSpPr>
        <p:spPr>
          <a:xfrm>
            <a:off x="-396540" y="6330907"/>
            <a:ext cx="4839357" cy="1100954"/>
          </a:xfrm>
          <a:custGeom>
            <a:avLst/>
            <a:gdLst/>
            <a:ahLst/>
            <a:cxnLst/>
            <a:rect l="l" t="t" r="r" b="b"/>
            <a:pathLst>
              <a:path w="7682271" h="1747717">
                <a:moveTo>
                  <a:pt x="0" y="0"/>
                </a:moveTo>
                <a:lnTo>
                  <a:pt x="7682271" y="0"/>
                </a:lnTo>
                <a:lnTo>
                  <a:pt x="7682271" y="1747717"/>
                </a:lnTo>
                <a:lnTo>
                  <a:pt x="0" y="1747717"/>
                </a:lnTo>
                <a:lnTo>
                  <a:pt x="0" y="0"/>
                </a:lnTo>
                <a:close/>
              </a:path>
            </a:pathLst>
          </a:custGeom>
          <a:blipFill>
            <a:blip r:embed="rId6"/>
            <a:stretch>
              <a:fillRect/>
            </a:stretch>
          </a:blipFill>
        </p:spPr>
      </p:sp>
      <p:sp>
        <p:nvSpPr>
          <p:cNvPr id="5" name="Freeform 5">
            <a:extLst>
              <a:ext uri="{FF2B5EF4-FFF2-40B4-BE49-F238E27FC236}">
                <a16:creationId xmlns:a16="http://schemas.microsoft.com/office/drawing/2014/main" id="{475DA310-9DA6-F10A-F9C5-6C352250F90B}"/>
              </a:ext>
            </a:extLst>
          </p:cNvPr>
          <p:cNvSpPr/>
          <p:nvPr/>
        </p:nvSpPr>
        <p:spPr>
          <a:xfrm>
            <a:off x="4316361" y="6423498"/>
            <a:ext cx="4839357" cy="1100954"/>
          </a:xfrm>
          <a:custGeom>
            <a:avLst/>
            <a:gdLst/>
            <a:ahLst/>
            <a:cxnLst/>
            <a:rect l="l" t="t" r="r" b="b"/>
            <a:pathLst>
              <a:path w="7682271" h="1747717">
                <a:moveTo>
                  <a:pt x="0" y="0"/>
                </a:moveTo>
                <a:lnTo>
                  <a:pt x="7682271" y="0"/>
                </a:lnTo>
                <a:lnTo>
                  <a:pt x="7682271" y="1747717"/>
                </a:lnTo>
                <a:lnTo>
                  <a:pt x="0" y="1747717"/>
                </a:lnTo>
                <a:lnTo>
                  <a:pt x="0" y="0"/>
                </a:lnTo>
                <a:close/>
              </a:path>
            </a:pathLst>
          </a:custGeom>
          <a:blipFill>
            <a:blip r:embed="rId6"/>
            <a:stretch>
              <a:fillRect/>
            </a:stretch>
          </a:blipFill>
        </p:spPr>
      </p:sp>
      <p:sp>
        <p:nvSpPr>
          <p:cNvPr id="6" name="Freeform 5">
            <a:extLst>
              <a:ext uri="{FF2B5EF4-FFF2-40B4-BE49-F238E27FC236}">
                <a16:creationId xmlns:a16="http://schemas.microsoft.com/office/drawing/2014/main" id="{123FB883-5B2D-0AEA-5B0F-5E1ECA2EDD65}"/>
              </a:ext>
            </a:extLst>
          </p:cNvPr>
          <p:cNvSpPr/>
          <p:nvPr/>
        </p:nvSpPr>
        <p:spPr>
          <a:xfrm>
            <a:off x="9029263" y="6516088"/>
            <a:ext cx="4839357" cy="1100954"/>
          </a:xfrm>
          <a:custGeom>
            <a:avLst/>
            <a:gdLst/>
            <a:ahLst/>
            <a:cxnLst/>
            <a:rect l="l" t="t" r="r" b="b"/>
            <a:pathLst>
              <a:path w="7682271" h="1747717">
                <a:moveTo>
                  <a:pt x="0" y="0"/>
                </a:moveTo>
                <a:lnTo>
                  <a:pt x="7682271" y="0"/>
                </a:lnTo>
                <a:lnTo>
                  <a:pt x="7682271" y="1747717"/>
                </a:lnTo>
                <a:lnTo>
                  <a:pt x="0" y="1747717"/>
                </a:lnTo>
                <a:lnTo>
                  <a:pt x="0" y="0"/>
                </a:lnTo>
                <a:close/>
              </a:path>
            </a:pathLst>
          </a:custGeom>
          <a:blipFill>
            <a:blip r:embed="rId6"/>
            <a:stretch>
              <a:fillRect/>
            </a:stretch>
          </a:blipFill>
        </p:spPr>
      </p:sp>
      <p:sp>
        <p:nvSpPr>
          <p:cNvPr id="7" name="Freeform 6">
            <a:extLst>
              <a:ext uri="{FF2B5EF4-FFF2-40B4-BE49-F238E27FC236}">
                <a16:creationId xmlns:a16="http://schemas.microsoft.com/office/drawing/2014/main" id="{97F818F7-9A0B-0238-901D-CC048F23BE46}"/>
              </a:ext>
            </a:extLst>
          </p:cNvPr>
          <p:cNvSpPr/>
          <p:nvPr/>
        </p:nvSpPr>
        <p:spPr>
          <a:xfrm>
            <a:off x="9930647" y="1066853"/>
            <a:ext cx="2227137" cy="1920905"/>
          </a:xfrm>
          <a:custGeom>
            <a:avLst/>
            <a:gdLst/>
            <a:ahLst/>
            <a:cxnLst/>
            <a:rect l="l" t="t" r="r" b="b"/>
            <a:pathLst>
              <a:path w="3535484" h="3049355">
                <a:moveTo>
                  <a:pt x="0" y="0"/>
                </a:moveTo>
                <a:lnTo>
                  <a:pt x="3535484" y="0"/>
                </a:lnTo>
                <a:lnTo>
                  <a:pt x="3535484" y="3049355"/>
                </a:lnTo>
                <a:lnTo>
                  <a:pt x="0" y="3049355"/>
                </a:lnTo>
                <a:lnTo>
                  <a:pt x="0" y="0"/>
                </a:lnTo>
                <a:close/>
              </a:path>
            </a:pathLst>
          </a:custGeom>
          <a:blipFill>
            <a:blip r:embed="rId7"/>
            <a:stretch>
              <a:fillRect/>
            </a:stretch>
          </a:blipFill>
        </p:spPr>
      </p:sp>
      <p:sp>
        <p:nvSpPr>
          <p:cNvPr id="9" name="TextBox 4">
            <a:extLst>
              <a:ext uri="{FF2B5EF4-FFF2-40B4-BE49-F238E27FC236}">
                <a16:creationId xmlns:a16="http://schemas.microsoft.com/office/drawing/2014/main" id="{4178B243-D312-6B38-C966-5A655F7C2C7A}"/>
              </a:ext>
            </a:extLst>
          </p:cNvPr>
          <p:cNvSpPr txBox="1"/>
          <p:nvPr/>
        </p:nvSpPr>
        <p:spPr>
          <a:xfrm>
            <a:off x="901541" y="1837458"/>
            <a:ext cx="2556069" cy="280782"/>
          </a:xfrm>
          <a:prstGeom prst="rect">
            <a:avLst/>
          </a:prstGeom>
        </p:spPr>
        <p:txBody>
          <a:bodyPr lIns="0" tIns="0" rIns="0" bIns="0" rtlCol="0" anchor="t">
            <a:spAutoFit/>
          </a:bodyPr>
          <a:lstStyle/>
          <a:p>
            <a:pPr>
              <a:lnSpc>
                <a:spcPts val="2440"/>
              </a:lnSpc>
            </a:pPr>
            <a:r>
              <a:rPr lang="en-US" b="1" dirty="0">
                <a:solidFill>
                  <a:srgbClr val="000000"/>
                </a:solidFill>
                <a:latin typeface="UTM Avo" panose="02040603050506020204" pitchFamily="18"/>
                <a:cs typeface="Times New Roman" panose="02020603050405020304" pitchFamily="18" charset="0"/>
              </a:rPr>
              <a:t>1. </a:t>
            </a:r>
            <a:r>
              <a:rPr lang="en-US" b="1" dirty="0" err="1">
                <a:solidFill>
                  <a:srgbClr val="000000"/>
                </a:solidFill>
                <a:latin typeface="UTM Avo" panose="02040603050506020204" pitchFamily="18"/>
                <a:cs typeface="Times New Roman" panose="02020603050405020304" pitchFamily="18" charset="0"/>
              </a:rPr>
              <a:t>Đọc</a:t>
            </a:r>
            <a:r>
              <a:rPr lang="en-US" b="1" dirty="0">
                <a:solidFill>
                  <a:srgbClr val="000000"/>
                </a:solidFill>
                <a:latin typeface="UTM Avo" panose="02040603050506020204" pitchFamily="18"/>
                <a:cs typeface="Times New Roman" panose="02020603050405020304" pitchFamily="18" charset="0"/>
              </a:rPr>
              <a:t>, </a:t>
            </a:r>
            <a:r>
              <a:rPr lang="en-US" b="1" dirty="0" err="1">
                <a:solidFill>
                  <a:srgbClr val="000000"/>
                </a:solidFill>
                <a:latin typeface="UTM Avo" panose="02040603050506020204" pitchFamily="18"/>
                <a:cs typeface="Times New Roman" panose="02020603050405020304" pitchFamily="18" charset="0"/>
              </a:rPr>
              <a:t>chú</a:t>
            </a:r>
            <a:r>
              <a:rPr lang="en-US" b="1" dirty="0">
                <a:solidFill>
                  <a:srgbClr val="000000"/>
                </a:solidFill>
                <a:latin typeface="UTM Avo" panose="02040603050506020204" pitchFamily="18"/>
                <a:cs typeface="Times New Roman" panose="02020603050405020304" pitchFamily="18" charset="0"/>
              </a:rPr>
              <a:t> </a:t>
            </a:r>
            <a:r>
              <a:rPr lang="en-US" b="1" dirty="0" err="1">
                <a:solidFill>
                  <a:srgbClr val="000000"/>
                </a:solidFill>
                <a:latin typeface="UTM Avo" panose="02040603050506020204" pitchFamily="18"/>
                <a:cs typeface="Times New Roman" panose="02020603050405020304" pitchFamily="18" charset="0"/>
              </a:rPr>
              <a:t>thích</a:t>
            </a:r>
            <a:endParaRPr lang="en-US" b="1" dirty="0">
              <a:solidFill>
                <a:srgbClr val="000000"/>
              </a:solidFill>
              <a:latin typeface="UTM Avo" panose="02040603050506020204" pitchFamily="18"/>
              <a:cs typeface="Times New Roman" panose="02020603050405020304" pitchFamily="18" charset="0"/>
            </a:endParaRPr>
          </a:p>
        </p:txBody>
      </p:sp>
      <p:sp>
        <p:nvSpPr>
          <p:cNvPr id="10" name="TextBox 9">
            <a:extLst>
              <a:ext uri="{FF2B5EF4-FFF2-40B4-BE49-F238E27FC236}">
                <a16:creationId xmlns:a16="http://schemas.microsoft.com/office/drawing/2014/main" id="{319D7866-8604-7577-0610-FD9EBA523F73}"/>
              </a:ext>
            </a:extLst>
          </p:cNvPr>
          <p:cNvSpPr txBox="1"/>
          <p:nvPr/>
        </p:nvSpPr>
        <p:spPr>
          <a:xfrm>
            <a:off x="901541" y="2492418"/>
            <a:ext cx="7609978" cy="276999"/>
          </a:xfrm>
          <a:prstGeom prst="rect">
            <a:avLst/>
          </a:prstGeom>
        </p:spPr>
        <p:txBody>
          <a:bodyPr wrap="square" lIns="0" tIns="0" rIns="0" bIns="0" rtlCol="0" anchor="t">
            <a:spAutoFit/>
          </a:bodyPr>
          <a:lstStyle/>
          <a:p>
            <a:r>
              <a:rPr lang="nl-NL" dirty="0">
                <a:latin typeface="UTM Avo" panose="02040603050506020204" pitchFamily="18"/>
                <a:cs typeface="Times New Roman" pitchFamily="18" charset="0"/>
              </a:rPr>
              <a:t>Giọng đọc nhẹ nhàng, truyền cảm.</a:t>
            </a:r>
            <a:endParaRPr lang="en-US" dirty="0">
              <a:latin typeface="UTM Avo" panose="02040603050506020204" pitchFamily="18"/>
              <a:cs typeface="Times New Roman" pitchFamily="18" charset="0"/>
            </a:endParaRPr>
          </a:p>
        </p:txBody>
      </p:sp>
      <p:sp>
        <p:nvSpPr>
          <p:cNvPr id="11" name="TextBox 10">
            <a:extLst>
              <a:ext uri="{FF2B5EF4-FFF2-40B4-BE49-F238E27FC236}">
                <a16:creationId xmlns:a16="http://schemas.microsoft.com/office/drawing/2014/main" id="{A785DED4-2B47-911C-9222-F7BCF682FAF6}"/>
              </a:ext>
            </a:extLst>
          </p:cNvPr>
          <p:cNvSpPr txBox="1"/>
          <p:nvPr/>
        </p:nvSpPr>
        <p:spPr>
          <a:xfrm>
            <a:off x="901541" y="2160930"/>
            <a:ext cx="7609978" cy="276999"/>
          </a:xfrm>
          <a:prstGeom prst="rect">
            <a:avLst/>
          </a:prstGeom>
        </p:spPr>
        <p:txBody>
          <a:bodyPr wrap="square" lIns="0" tIns="0" rIns="0" bIns="0" rtlCol="0" anchor="t">
            <a:spAutoFit/>
          </a:bodyPr>
          <a:lstStyle/>
          <a:p>
            <a:r>
              <a:rPr lang="nl-NL" b="1" dirty="0">
                <a:latin typeface="UTM Avo" panose="02040603050506020204" pitchFamily="18"/>
                <a:cs typeface="Times New Roman" pitchFamily="18" charset="0"/>
              </a:rPr>
              <a:t>a. Đọc:</a:t>
            </a:r>
            <a:endParaRPr lang="en-US" b="1" dirty="0">
              <a:latin typeface="UTM Avo" panose="02040603050506020204" pitchFamily="18"/>
              <a:cs typeface="Times New Roman" pitchFamily="18" charset="0"/>
            </a:endParaRPr>
          </a:p>
        </p:txBody>
      </p:sp>
      <p:sp>
        <p:nvSpPr>
          <p:cNvPr id="12" name="Rectangle 11">
            <a:extLst>
              <a:ext uri="{FF2B5EF4-FFF2-40B4-BE49-F238E27FC236}">
                <a16:creationId xmlns:a16="http://schemas.microsoft.com/office/drawing/2014/main" id="{7017786E-BEB2-E587-993C-05BDC47D823F}"/>
              </a:ext>
            </a:extLst>
          </p:cNvPr>
          <p:cNvSpPr/>
          <p:nvPr/>
        </p:nvSpPr>
        <p:spPr>
          <a:xfrm>
            <a:off x="1052740" y="3500734"/>
            <a:ext cx="5760156" cy="2585323"/>
          </a:xfrm>
          <a:prstGeom prst="rect">
            <a:avLst/>
          </a:prstGeom>
        </p:spPr>
        <p:txBody>
          <a:bodyPr>
            <a:spAutoFit/>
          </a:bodyPr>
          <a:lstStyle/>
          <a:p>
            <a:pPr indent="457200"/>
            <a:r>
              <a:rPr lang="vi-VN" i="1" dirty="0">
                <a:latin typeface="UTM Avo" panose="02040603050506020204" pitchFamily="18"/>
              </a:rPr>
              <a:t>Ngày xuân con én đưa thoi,</a:t>
            </a:r>
            <a:endParaRPr lang="en-US" dirty="0">
              <a:latin typeface="UTM Avo" panose="02040603050506020204" pitchFamily="18"/>
            </a:endParaRPr>
          </a:p>
          <a:p>
            <a:r>
              <a:rPr lang="vi-VN" i="1" dirty="0">
                <a:latin typeface="UTM Avo" panose="02040603050506020204" pitchFamily="18"/>
              </a:rPr>
              <a:t>Thiều quang chín chục đã ngoài sáu mươi.</a:t>
            </a:r>
            <a:endParaRPr lang="en-US" dirty="0">
              <a:latin typeface="UTM Avo" panose="02040603050506020204" pitchFamily="18"/>
            </a:endParaRPr>
          </a:p>
          <a:p>
            <a:pPr indent="457200"/>
            <a:r>
              <a:rPr lang="vi-VN" i="1" dirty="0">
                <a:latin typeface="UTM Avo" panose="02040603050506020204" pitchFamily="18"/>
              </a:rPr>
              <a:t>Cỏ non xanh tận chân trời,</a:t>
            </a:r>
            <a:endParaRPr lang="en-US" dirty="0">
              <a:latin typeface="UTM Avo" panose="02040603050506020204" pitchFamily="18"/>
            </a:endParaRPr>
          </a:p>
          <a:p>
            <a:r>
              <a:rPr lang="vi-VN" i="1" dirty="0">
                <a:latin typeface="UTM Avo" panose="02040603050506020204" pitchFamily="18"/>
              </a:rPr>
              <a:t>Cành lê trắng điểm một vài bông hoa.</a:t>
            </a:r>
            <a:endParaRPr lang="en-US" dirty="0">
              <a:latin typeface="UTM Avo" panose="02040603050506020204" pitchFamily="18"/>
            </a:endParaRPr>
          </a:p>
          <a:p>
            <a:pPr indent="457200"/>
            <a:r>
              <a:rPr lang="vi-VN" i="1" dirty="0">
                <a:latin typeface="UTM Avo" panose="02040603050506020204" pitchFamily="18"/>
              </a:rPr>
              <a:t>Thanh minh trong tiết tháng </a:t>
            </a:r>
            <a:r>
              <a:rPr lang="en-US" i="1" dirty="0">
                <a:latin typeface="UTM Avo" panose="02040603050506020204" pitchFamily="18"/>
                <a:cs typeface="Times New Roman" panose="02020603050405020304" pitchFamily="18" charset="0"/>
              </a:rPr>
              <a:t>B</a:t>
            </a:r>
            <a:r>
              <a:rPr lang="vi-VN" i="1" dirty="0">
                <a:latin typeface="UTM Avo" panose="02040603050506020204" pitchFamily="18"/>
              </a:rPr>
              <a:t>a,</a:t>
            </a:r>
            <a:endParaRPr lang="en-US" dirty="0">
              <a:latin typeface="UTM Avo" panose="02040603050506020204" pitchFamily="18"/>
            </a:endParaRPr>
          </a:p>
          <a:p>
            <a:r>
              <a:rPr lang="vi-VN" i="1" dirty="0">
                <a:latin typeface="UTM Avo" panose="02040603050506020204" pitchFamily="18"/>
              </a:rPr>
              <a:t>Lễ là tảo mộ, hội là đạp thanh.</a:t>
            </a:r>
            <a:endParaRPr lang="en-US" dirty="0">
              <a:latin typeface="UTM Avo" panose="02040603050506020204" pitchFamily="18"/>
            </a:endParaRPr>
          </a:p>
          <a:p>
            <a:pPr indent="457200"/>
            <a:r>
              <a:rPr lang="vi-VN" i="1" dirty="0">
                <a:latin typeface="UTM Avo" panose="02040603050506020204" pitchFamily="18"/>
              </a:rPr>
              <a:t>Gần xa nô nức yến anh,</a:t>
            </a:r>
            <a:endParaRPr lang="en-US" dirty="0">
              <a:latin typeface="UTM Avo" panose="02040603050506020204" pitchFamily="18"/>
            </a:endParaRPr>
          </a:p>
          <a:p>
            <a:r>
              <a:rPr lang="vi-VN" i="1" dirty="0">
                <a:latin typeface="UTM Avo" panose="02040603050506020204" pitchFamily="18"/>
              </a:rPr>
              <a:t>Chị em sắm sửa bộ hành chơi xuân.</a:t>
            </a:r>
            <a:br>
              <a:rPr lang="vi-VN" dirty="0">
                <a:latin typeface="UTM Avo" panose="02040603050506020204" pitchFamily="18"/>
              </a:rPr>
            </a:br>
            <a:endParaRPr lang="vi-VN" dirty="0">
              <a:latin typeface="UTM Avo" panose="02040603050506020204" pitchFamily="18"/>
            </a:endParaRPr>
          </a:p>
        </p:txBody>
      </p:sp>
      <p:sp>
        <p:nvSpPr>
          <p:cNvPr id="13" name="Rectangle 12">
            <a:extLst>
              <a:ext uri="{FF2B5EF4-FFF2-40B4-BE49-F238E27FC236}">
                <a16:creationId xmlns:a16="http://schemas.microsoft.com/office/drawing/2014/main" id="{AA25E9D9-2784-A268-B543-42DAD957EB0F}"/>
              </a:ext>
            </a:extLst>
          </p:cNvPr>
          <p:cNvSpPr/>
          <p:nvPr/>
        </p:nvSpPr>
        <p:spPr>
          <a:xfrm>
            <a:off x="6834180" y="3512007"/>
            <a:ext cx="5760156" cy="2862322"/>
          </a:xfrm>
          <a:prstGeom prst="rect">
            <a:avLst/>
          </a:prstGeom>
        </p:spPr>
        <p:txBody>
          <a:bodyPr>
            <a:spAutoFit/>
          </a:bodyPr>
          <a:lstStyle/>
          <a:p>
            <a:pPr indent="457200"/>
            <a:r>
              <a:rPr lang="vi-VN" i="1" dirty="0">
                <a:latin typeface="UTM Avo" panose="02040603050506020204" pitchFamily="18"/>
              </a:rPr>
              <a:t>Dập dìu tài tử, giai nhân,</a:t>
            </a:r>
            <a:endParaRPr lang="en-US" dirty="0">
              <a:latin typeface="UTM Avo" panose="02040603050506020204" pitchFamily="18"/>
            </a:endParaRPr>
          </a:p>
          <a:p>
            <a:pPr algn="just"/>
            <a:r>
              <a:rPr lang="vi-VN" i="1" dirty="0">
                <a:latin typeface="UTM Avo" panose="02040603050506020204" pitchFamily="18"/>
              </a:rPr>
              <a:t>Ngựa xe như nước áo quần như nêm.</a:t>
            </a:r>
            <a:endParaRPr lang="en-US" dirty="0">
              <a:latin typeface="UTM Avo" panose="02040603050506020204" pitchFamily="18"/>
            </a:endParaRPr>
          </a:p>
          <a:p>
            <a:pPr indent="457200" algn="just"/>
            <a:r>
              <a:rPr lang="vi-VN" i="1" dirty="0">
                <a:latin typeface="UTM Avo" panose="02040603050506020204" pitchFamily="18"/>
              </a:rPr>
              <a:t>Ngổn ngang gò đống kéo lên,</a:t>
            </a:r>
            <a:endParaRPr lang="en-US" dirty="0">
              <a:latin typeface="UTM Avo" panose="02040603050506020204" pitchFamily="18"/>
            </a:endParaRPr>
          </a:p>
          <a:p>
            <a:pPr algn="just"/>
            <a:r>
              <a:rPr lang="vi-VN" i="1" dirty="0">
                <a:latin typeface="UTM Avo" panose="02040603050506020204" pitchFamily="18"/>
              </a:rPr>
              <a:t>Thoi vàng vó rắc tro tiền giấy bay.</a:t>
            </a:r>
            <a:endParaRPr lang="en-US" dirty="0">
              <a:latin typeface="UTM Avo" panose="02040603050506020204" pitchFamily="18"/>
            </a:endParaRPr>
          </a:p>
          <a:p>
            <a:pPr indent="457200" algn="just"/>
            <a:r>
              <a:rPr lang="vi-VN" i="1" dirty="0">
                <a:latin typeface="UTM Avo" panose="02040603050506020204" pitchFamily="18"/>
              </a:rPr>
              <a:t>Tà tà bóng ngả về tây,</a:t>
            </a:r>
            <a:endParaRPr lang="en-US" dirty="0">
              <a:latin typeface="UTM Avo" panose="02040603050506020204" pitchFamily="18"/>
            </a:endParaRPr>
          </a:p>
          <a:p>
            <a:pPr algn="just"/>
            <a:r>
              <a:rPr lang="vi-VN" i="1" dirty="0">
                <a:latin typeface="UTM Avo" panose="02040603050506020204" pitchFamily="18"/>
              </a:rPr>
              <a:t>Chị em thơ thẩn dan tay ra về.</a:t>
            </a:r>
            <a:endParaRPr lang="en-US" dirty="0">
              <a:latin typeface="UTM Avo" panose="02040603050506020204" pitchFamily="18"/>
            </a:endParaRPr>
          </a:p>
          <a:p>
            <a:pPr indent="457200" algn="just"/>
            <a:r>
              <a:rPr lang="vi-VN" i="1" dirty="0">
                <a:latin typeface="UTM Avo" panose="02040603050506020204" pitchFamily="18"/>
              </a:rPr>
              <a:t>Bước dần theo ngọn tiểu khê,</a:t>
            </a:r>
            <a:endParaRPr lang="en-US" dirty="0">
              <a:latin typeface="UTM Avo" panose="02040603050506020204" pitchFamily="18"/>
            </a:endParaRPr>
          </a:p>
          <a:p>
            <a:pPr algn="just"/>
            <a:r>
              <a:rPr lang="vi-VN" i="1" dirty="0">
                <a:latin typeface="UTM Avo" panose="02040603050506020204" pitchFamily="18"/>
              </a:rPr>
              <a:t>Lần xem phong cảnh có bề thanh thanh.</a:t>
            </a:r>
            <a:endParaRPr lang="en-US" dirty="0">
              <a:latin typeface="UTM Avo" panose="02040603050506020204" pitchFamily="18"/>
            </a:endParaRPr>
          </a:p>
          <a:p>
            <a:pPr indent="457200" algn="just"/>
            <a:r>
              <a:rPr lang="vi-VN" i="1" dirty="0">
                <a:latin typeface="UTM Avo" panose="02040603050506020204" pitchFamily="18"/>
              </a:rPr>
              <a:t>Nao nao dòng nước uốn quanh,</a:t>
            </a:r>
            <a:endParaRPr lang="en-US" dirty="0">
              <a:latin typeface="UTM Avo" panose="02040603050506020204" pitchFamily="18"/>
            </a:endParaRPr>
          </a:p>
          <a:p>
            <a:pPr algn="just"/>
            <a:r>
              <a:rPr lang="vi-VN" i="1" dirty="0">
                <a:latin typeface="UTM Avo" panose="02040603050506020204" pitchFamily="18"/>
              </a:rPr>
              <a:t>Dịp cầu nho nhỏ cuối ghềnh bắc ngang</a:t>
            </a:r>
            <a:r>
              <a:rPr lang="en-US" i="1" dirty="0">
                <a:latin typeface="UTM Avo" panose="02040603050506020204" pitchFamily="18"/>
              </a:rPr>
              <a:t>.</a:t>
            </a:r>
            <a:endParaRPr lang="vi-VN" dirty="0">
              <a:latin typeface="UTM Avo" panose="02040603050506020204" pitchFamily="18"/>
            </a:endParaRPr>
          </a:p>
        </p:txBody>
      </p:sp>
      <p:sp>
        <p:nvSpPr>
          <p:cNvPr id="14" name="TextBox 13">
            <a:extLst>
              <a:ext uri="{FF2B5EF4-FFF2-40B4-BE49-F238E27FC236}">
                <a16:creationId xmlns:a16="http://schemas.microsoft.com/office/drawing/2014/main" id="{695D0C2A-70EA-73F8-F1F4-0E610EBD58EF}"/>
              </a:ext>
            </a:extLst>
          </p:cNvPr>
          <p:cNvSpPr txBox="1"/>
          <p:nvPr/>
        </p:nvSpPr>
        <p:spPr>
          <a:xfrm>
            <a:off x="2291011" y="2774178"/>
            <a:ext cx="7609978" cy="276999"/>
          </a:xfrm>
          <a:prstGeom prst="rect">
            <a:avLst/>
          </a:prstGeom>
        </p:spPr>
        <p:txBody>
          <a:bodyPr wrap="square" lIns="0" tIns="0" rIns="0" bIns="0" rtlCol="0" anchor="t">
            <a:spAutoFit/>
          </a:bodyPr>
          <a:lstStyle/>
          <a:p>
            <a:pPr algn="ctr"/>
            <a:r>
              <a:rPr lang="nl-NL" b="1" dirty="0">
                <a:latin typeface="UTM Avo" panose="02040603050506020204" pitchFamily="18"/>
                <a:cs typeface="Times New Roman" pitchFamily="18" charset="0"/>
              </a:rPr>
              <a:t>Cảnh ngày xuân</a:t>
            </a:r>
            <a:endParaRPr lang="en-US" b="1" dirty="0">
              <a:latin typeface="UTM Avo" panose="02040603050506020204" pitchFamily="18"/>
              <a:cs typeface="Times New Roman" pitchFamily="18" charset="0"/>
            </a:endParaRPr>
          </a:p>
        </p:txBody>
      </p:sp>
      <p:sp>
        <p:nvSpPr>
          <p:cNvPr id="15" name="TextBox 14">
            <a:extLst>
              <a:ext uri="{FF2B5EF4-FFF2-40B4-BE49-F238E27FC236}">
                <a16:creationId xmlns:a16="http://schemas.microsoft.com/office/drawing/2014/main" id="{0F8E9F6C-8A8C-9060-0DFB-215A77E049B5}"/>
              </a:ext>
            </a:extLst>
          </p:cNvPr>
          <p:cNvSpPr txBox="1"/>
          <p:nvPr/>
        </p:nvSpPr>
        <p:spPr>
          <a:xfrm>
            <a:off x="2331726" y="3132687"/>
            <a:ext cx="7609978" cy="276999"/>
          </a:xfrm>
          <a:prstGeom prst="rect">
            <a:avLst/>
          </a:prstGeom>
        </p:spPr>
        <p:txBody>
          <a:bodyPr wrap="square" lIns="0" tIns="0" rIns="0" bIns="0" rtlCol="0" anchor="t">
            <a:spAutoFit/>
          </a:bodyPr>
          <a:lstStyle/>
          <a:p>
            <a:pPr algn="ctr"/>
            <a:r>
              <a:rPr lang="nl-NL" b="1" dirty="0">
                <a:latin typeface="UTM Avo" panose="02040603050506020204" pitchFamily="18"/>
                <a:ea typeface="#9Slide04 Vollkorn Bold" panose="00000800000000000000" pitchFamily="2" charset="0"/>
                <a:cs typeface="Times New Roman" pitchFamily="18" charset="0"/>
              </a:rPr>
              <a:t>(Trích </a:t>
            </a:r>
            <a:r>
              <a:rPr lang="nl-NL" b="1" i="1" dirty="0">
                <a:latin typeface="UTM Avo" panose="02040603050506020204" pitchFamily="18"/>
                <a:ea typeface="#9Slide04 Vollkorn Bold" panose="00000800000000000000" pitchFamily="2" charset="0"/>
                <a:cs typeface="Times New Roman" pitchFamily="18" charset="0"/>
              </a:rPr>
              <a:t>Truyện Kiều – </a:t>
            </a:r>
            <a:r>
              <a:rPr lang="nl-NL" b="1" dirty="0">
                <a:latin typeface="UTM Avo" panose="02040603050506020204" pitchFamily="18"/>
                <a:ea typeface="#9Slide04 Vollkorn Bold" panose="00000800000000000000" pitchFamily="2" charset="0"/>
                <a:cs typeface="Times New Roman" pitchFamily="18" charset="0"/>
              </a:rPr>
              <a:t>Nguyễn Du</a:t>
            </a:r>
            <a:r>
              <a:rPr lang="nl-NL" b="1" i="1" dirty="0">
                <a:latin typeface="UTM Avo" panose="02040603050506020204" pitchFamily="18"/>
                <a:ea typeface="#9Slide04 Vollkorn Bold" panose="00000800000000000000" pitchFamily="2" charset="0"/>
                <a:cs typeface="Times New Roman" pitchFamily="18" charset="0"/>
              </a:rPr>
              <a:t>)</a:t>
            </a:r>
            <a:endParaRPr lang="en-US" b="1" i="1" dirty="0">
              <a:latin typeface="UTM Avo" panose="02040603050506020204" pitchFamily="18"/>
              <a:ea typeface="#9Slide04 Vollkorn Bold" panose="00000800000000000000" pitchFamily="2" charset="0"/>
              <a:cs typeface="Times New Roman" pitchFamily="18" charset="0"/>
            </a:endParaRPr>
          </a:p>
        </p:txBody>
      </p:sp>
    </p:spTree>
    <p:extLst>
      <p:ext uri="{BB962C8B-B14F-4D97-AF65-F5344CB8AC3E}">
        <p14:creationId xmlns:p14="http://schemas.microsoft.com/office/powerpoint/2010/main" val="13800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0F7DD80-1BB7-77F2-D192-6045BC9CC41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4F27E77-F380-8599-D91B-59DE8645F106}"/>
              </a:ext>
            </a:extLst>
          </p:cNvPr>
          <p:cNvSpPr txBox="1"/>
          <p:nvPr/>
        </p:nvSpPr>
        <p:spPr>
          <a:xfrm>
            <a:off x="1537369" y="2319216"/>
            <a:ext cx="7609978" cy="482055"/>
          </a:xfrm>
          <a:prstGeom prst="rect">
            <a:avLst/>
          </a:prstGeom>
        </p:spPr>
        <p:txBody>
          <a:bodyPr wrap="square" lIns="0" tIns="0" rIns="0" bIns="0" rtlCol="0" anchor="t">
            <a:spAutoFit/>
          </a:bodyPr>
          <a:lstStyle/>
          <a:p>
            <a:pPr>
              <a:lnSpc>
                <a:spcPct val="150000"/>
              </a:lnSpc>
            </a:pPr>
            <a:r>
              <a:rPr lang="nl-NL" sz="2400" b="1" dirty="0">
                <a:latin typeface="UTM Avo" panose="02040603050506020204" pitchFamily="18"/>
                <a:cs typeface="Times New Roman" pitchFamily="18" charset="0"/>
              </a:rPr>
              <a:t>b. Chú thích:</a:t>
            </a:r>
            <a:endParaRPr lang="en-US" sz="2400" b="1" dirty="0">
              <a:latin typeface="UTM Avo" panose="02040603050506020204" pitchFamily="18"/>
              <a:cs typeface="Times New Roman" pitchFamily="18" charset="0"/>
            </a:endParaRPr>
          </a:p>
        </p:txBody>
      </p:sp>
      <p:sp>
        <p:nvSpPr>
          <p:cNvPr id="3" name="TextBox 4">
            <a:extLst>
              <a:ext uri="{FF2B5EF4-FFF2-40B4-BE49-F238E27FC236}">
                <a16:creationId xmlns:a16="http://schemas.microsoft.com/office/drawing/2014/main" id="{D6A614C9-5417-6284-E0BC-5CFC428F3AB1}"/>
              </a:ext>
            </a:extLst>
          </p:cNvPr>
          <p:cNvSpPr txBox="1"/>
          <p:nvPr/>
        </p:nvSpPr>
        <p:spPr>
          <a:xfrm>
            <a:off x="1537369" y="1772812"/>
            <a:ext cx="3061135" cy="482055"/>
          </a:xfrm>
          <a:prstGeom prst="rect">
            <a:avLst/>
          </a:prstGeom>
        </p:spPr>
        <p:txBody>
          <a:bodyPr wrap="square" lIns="0" tIns="0" rIns="0" bIns="0" rtlCol="0" anchor="t">
            <a:spAutoFit/>
          </a:bodyPr>
          <a:lstStyle/>
          <a:p>
            <a:pPr>
              <a:lnSpc>
                <a:spcPct val="150000"/>
              </a:lnSpc>
            </a:pPr>
            <a:r>
              <a:rPr lang="en-US" sz="2400" b="1" dirty="0">
                <a:solidFill>
                  <a:srgbClr val="000000"/>
                </a:solidFill>
                <a:latin typeface="UTM Avo" panose="02040603050506020204" pitchFamily="18"/>
                <a:cs typeface="Times New Roman" panose="02020603050405020304" pitchFamily="18" charset="0"/>
              </a:rPr>
              <a:t>1. </a:t>
            </a:r>
            <a:r>
              <a:rPr lang="en-US" sz="2400" b="1" dirty="0" err="1">
                <a:solidFill>
                  <a:srgbClr val="000000"/>
                </a:solidFill>
                <a:latin typeface="UTM Avo" panose="02040603050506020204" pitchFamily="18"/>
                <a:cs typeface="Times New Roman" panose="02020603050405020304" pitchFamily="18" charset="0"/>
              </a:rPr>
              <a:t>Đọc</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chú</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thích</a:t>
            </a:r>
            <a:endParaRPr lang="en-US" sz="2400" b="1" dirty="0">
              <a:solidFill>
                <a:srgbClr val="000000"/>
              </a:solidFill>
              <a:latin typeface="UTM Avo" panose="02040603050506020204" pitchFamily="18"/>
              <a:cs typeface="Times New Roman" panose="02020603050405020304" pitchFamily="18" charset="0"/>
            </a:endParaRPr>
          </a:p>
        </p:txBody>
      </p:sp>
      <p:sp>
        <p:nvSpPr>
          <p:cNvPr id="5" name="TextBox 9">
            <a:extLst>
              <a:ext uri="{FF2B5EF4-FFF2-40B4-BE49-F238E27FC236}">
                <a16:creationId xmlns:a16="http://schemas.microsoft.com/office/drawing/2014/main" id="{547D42CE-2B22-F026-980E-9307C3A7C50D}"/>
              </a:ext>
            </a:extLst>
          </p:cNvPr>
          <p:cNvSpPr txBox="1"/>
          <p:nvPr/>
        </p:nvSpPr>
        <p:spPr>
          <a:xfrm>
            <a:off x="2625866" y="2865620"/>
            <a:ext cx="6940267" cy="482055"/>
          </a:xfrm>
          <a:prstGeom prst="rect">
            <a:avLst/>
          </a:prstGeom>
        </p:spPr>
        <p:txBody>
          <a:bodyPr wrap="square" lIns="0" tIns="0" rIns="0" bIns="0" rtlCol="0" anchor="t">
            <a:spAutoFit/>
          </a:bodyPr>
          <a:lstStyle/>
          <a:p>
            <a:pPr algn="ctr">
              <a:lnSpc>
                <a:spcPct val="150000"/>
              </a:lnSpc>
              <a:spcBef>
                <a:spcPct val="0"/>
              </a:spcBef>
            </a:pPr>
            <a:r>
              <a:rPr lang="en-US" sz="2400" b="1" dirty="0" err="1">
                <a:latin typeface="UTM Avo" panose="02040603050506020204" pitchFamily="18"/>
              </a:rPr>
              <a:t>Ghi</a:t>
            </a:r>
            <a:r>
              <a:rPr lang="en-US" sz="2400" b="1" dirty="0">
                <a:latin typeface="UTM Avo" panose="02040603050506020204" pitchFamily="18"/>
              </a:rPr>
              <a:t> </a:t>
            </a:r>
            <a:r>
              <a:rPr lang="en-US" sz="2400" b="1" dirty="0" err="1">
                <a:latin typeface="UTM Avo" panose="02040603050506020204" pitchFamily="18"/>
              </a:rPr>
              <a:t>chú</a:t>
            </a:r>
            <a:r>
              <a:rPr lang="en-US" sz="2400" b="1" dirty="0">
                <a:latin typeface="UTM Avo" panose="02040603050506020204" pitchFamily="18"/>
              </a:rPr>
              <a:t> </a:t>
            </a:r>
            <a:r>
              <a:rPr lang="en-US" sz="2400" b="1" dirty="0" err="1">
                <a:latin typeface="UTM Avo" panose="02040603050506020204" pitchFamily="18"/>
              </a:rPr>
              <a:t>từ</a:t>
            </a:r>
            <a:r>
              <a:rPr lang="en-US" sz="2400" b="1" dirty="0">
                <a:latin typeface="UTM Avo" panose="02040603050506020204" pitchFamily="18"/>
              </a:rPr>
              <a:t> </a:t>
            </a:r>
            <a:r>
              <a:rPr lang="en-US" sz="2400" b="1" dirty="0" err="1">
                <a:latin typeface="UTM Avo" panose="02040603050506020204" pitchFamily="18"/>
              </a:rPr>
              <a:t>vựng</a:t>
            </a:r>
            <a:endParaRPr lang="en-US" sz="2400" b="1" dirty="0">
              <a:latin typeface="UTM Avo" panose="02040603050506020204" pitchFamily="18"/>
            </a:endParaRPr>
          </a:p>
        </p:txBody>
      </p:sp>
      <p:sp>
        <p:nvSpPr>
          <p:cNvPr id="6" name="TextBox 5">
            <a:extLst>
              <a:ext uri="{FF2B5EF4-FFF2-40B4-BE49-F238E27FC236}">
                <a16:creationId xmlns:a16="http://schemas.microsoft.com/office/drawing/2014/main" id="{3D777BF6-F587-3612-E6B3-E0F94F037B17}"/>
              </a:ext>
            </a:extLst>
          </p:cNvPr>
          <p:cNvSpPr txBox="1"/>
          <p:nvPr/>
        </p:nvSpPr>
        <p:spPr>
          <a:xfrm>
            <a:off x="1795576" y="3429000"/>
            <a:ext cx="8600846" cy="2229841"/>
          </a:xfrm>
          <a:prstGeom prst="rect">
            <a:avLst/>
          </a:prstGeom>
          <a:noFill/>
        </p:spPr>
        <p:txBody>
          <a:bodyPr wrap="square" rtlCol="0">
            <a:spAutoFit/>
          </a:bodyPr>
          <a:lstStyle/>
          <a:p>
            <a:pPr algn="just">
              <a:lnSpc>
                <a:spcPct val="150000"/>
              </a:lnSpc>
            </a:pP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Viết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vào</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sổ</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tay</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hoặc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giấy</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ghi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chú</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những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từ</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ngữ</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khó</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khi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đọc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văn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bản</a:t>
            </a:r>
            <a:r>
              <a:rPr lang="en-US" sz="2400" dirty="0">
                <a:latin typeface="UTM Avo" panose="02040603050506020204" pitchFamily="18"/>
                <a:cs typeface="Times New Roman" panose="02020603050405020304" pitchFamily="18" charset="0"/>
              </a:rPr>
              <a:t>.</a:t>
            </a:r>
          </a:p>
          <a:p>
            <a:pPr algn="just">
              <a:lnSpc>
                <a:spcPct val="150000"/>
              </a:lnSpc>
            </a:pPr>
            <a:r>
              <a:rPr lang="en-US" sz="2400" dirty="0">
                <a:latin typeface="UTM Avo" panose="02040603050506020204" pitchFamily="18"/>
                <a:cs typeface="Times New Roman" panose="02020603050405020304" pitchFamily="18" charset="0"/>
              </a:rPr>
              <a:t>- Sau </a:t>
            </a:r>
            <a:r>
              <a:rPr lang="en-US" sz="2400" dirty="0" err="1">
                <a:latin typeface="UTM Avo" panose="02040603050506020204" pitchFamily="18"/>
                <a:cs typeface="Times New Roman" panose="02020603050405020304" pitchFamily="18" charset="0"/>
              </a:rPr>
              <a:t>đó</a:t>
            </a:r>
            <a:r>
              <a:rPr lang="en-US" sz="2400" dirty="0">
                <a:latin typeface="UTM Avo" panose="02040603050506020204" pitchFamily="18"/>
                <a:cs typeface="Times New Roman" panose="02020603050405020304" pitchFamily="18" charset="0"/>
              </a:rPr>
              <a:t>, chia </a:t>
            </a:r>
            <a:r>
              <a:rPr lang="en-US" sz="2400" dirty="0" err="1">
                <a:latin typeface="UTM Avo" panose="02040603050506020204" pitchFamily="18"/>
                <a:cs typeface="Times New Roman" panose="02020603050405020304" pitchFamily="18" charset="0"/>
              </a:rPr>
              <a:t>sẻ</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với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cả</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lớp</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những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từ</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ngữ</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khó</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đó</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và</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cùng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nhau</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giải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thích</a:t>
            </a:r>
            <a:r>
              <a:rPr lang="en-US" sz="2400" dirty="0">
                <a:latin typeface="UTM Avo" panose="02040603050506020204" pitchFamily="18"/>
                <a:cs typeface="Times New Roman" panose="02020603050405020304" pitchFamily="18" charset="0"/>
              </a:rPr>
              <a:t>.</a:t>
            </a:r>
          </a:p>
        </p:txBody>
      </p:sp>
    </p:spTree>
    <p:extLst>
      <p:ext uri="{BB962C8B-B14F-4D97-AF65-F5344CB8AC3E}">
        <p14:creationId xmlns:p14="http://schemas.microsoft.com/office/powerpoint/2010/main" val="930218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14F4B62-855E-9B81-774E-9416CC4C676F}"/>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E4C76547-7B60-1CB6-6B70-02A7B395BF22}"/>
              </a:ext>
            </a:extLst>
          </p:cNvPr>
          <p:cNvSpPr txBox="1"/>
          <p:nvPr/>
        </p:nvSpPr>
        <p:spPr>
          <a:xfrm>
            <a:off x="1577787" y="1816914"/>
            <a:ext cx="4032109" cy="482055"/>
          </a:xfrm>
          <a:prstGeom prst="rect">
            <a:avLst/>
          </a:prstGeom>
        </p:spPr>
        <p:txBody>
          <a:bodyPr wrap="square" lIns="0" tIns="0" rIns="0" bIns="0" rtlCol="0" anchor="t">
            <a:spAutoFit/>
          </a:bodyPr>
          <a:lstStyle/>
          <a:p>
            <a:pPr>
              <a:lnSpc>
                <a:spcPct val="150000"/>
              </a:lnSpc>
            </a:pPr>
            <a:r>
              <a:rPr lang="en-US" sz="2400" b="1" dirty="0">
                <a:solidFill>
                  <a:srgbClr val="000000"/>
                </a:solidFill>
                <a:latin typeface="UTM Avo" panose="02040603050506020204" pitchFamily="18"/>
                <a:cs typeface="Times New Roman" panose="02020603050405020304" pitchFamily="18" charset="0"/>
              </a:rPr>
              <a:t>2. </a:t>
            </a:r>
            <a:r>
              <a:rPr lang="en-US" sz="2400" b="1" dirty="0" err="1">
                <a:solidFill>
                  <a:srgbClr val="000000"/>
                </a:solidFill>
                <a:latin typeface="UTM Avo" panose="02040603050506020204" pitchFamily="18"/>
                <a:cs typeface="Times New Roman" panose="02020603050405020304" pitchFamily="18" charset="0"/>
              </a:rPr>
              <a:t>Tìm</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hiểu</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chung</a:t>
            </a:r>
            <a:endParaRPr lang="en-US" sz="2400" b="1" dirty="0">
              <a:solidFill>
                <a:srgbClr val="000000"/>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57B8B04A-122C-1283-C6AA-91A04C74CB49}"/>
              </a:ext>
            </a:extLst>
          </p:cNvPr>
          <p:cNvSpPr txBox="1"/>
          <p:nvPr/>
        </p:nvSpPr>
        <p:spPr>
          <a:xfrm>
            <a:off x="1577787" y="2298969"/>
            <a:ext cx="7609978" cy="482055"/>
          </a:xfrm>
          <a:prstGeom prst="rect">
            <a:avLst/>
          </a:prstGeom>
        </p:spPr>
        <p:txBody>
          <a:bodyPr wrap="square" lIns="0" tIns="0" rIns="0" bIns="0" rtlCol="0" anchor="t">
            <a:spAutoFit/>
          </a:bodyPr>
          <a:lstStyle/>
          <a:p>
            <a:pPr>
              <a:lnSpc>
                <a:spcPct val="150000"/>
              </a:lnSpc>
            </a:pPr>
            <a:r>
              <a:rPr lang="nl-NL" sz="2400" b="1" dirty="0">
                <a:latin typeface="UTM Avo" panose="02040603050506020204" pitchFamily="18"/>
                <a:cs typeface="Times New Roman" pitchFamily="18" charset="0"/>
              </a:rPr>
              <a:t>a. Tác giả</a:t>
            </a:r>
            <a:endParaRPr lang="en-US" sz="2400" b="1" dirty="0">
              <a:latin typeface="UTM Avo" panose="02040603050506020204" pitchFamily="18"/>
              <a:cs typeface="Times New Roman" pitchFamily="18" charset="0"/>
            </a:endParaRPr>
          </a:p>
        </p:txBody>
      </p:sp>
      <p:sp>
        <p:nvSpPr>
          <p:cNvPr id="4" name="Rectangle 3">
            <a:extLst>
              <a:ext uri="{FF2B5EF4-FFF2-40B4-BE49-F238E27FC236}">
                <a16:creationId xmlns:a16="http://schemas.microsoft.com/office/drawing/2014/main" id="{3416FEDB-CACD-6096-8240-BCE8FFF9C962}"/>
              </a:ext>
            </a:extLst>
          </p:cNvPr>
          <p:cNvSpPr/>
          <p:nvPr/>
        </p:nvSpPr>
        <p:spPr>
          <a:xfrm>
            <a:off x="1418980" y="2391746"/>
            <a:ext cx="4758553" cy="2231294"/>
          </a:xfrm>
          <a:prstGeom prst="rect">
            <a:avLst/>
          </a:prstGeom>
          <a:noFill/>
        </p:spPr>
        <p:txBody>
          <a:bodyPr wrap="square" lIns="86315" tIns="43201" rIns="86315" bIns="43201">
            <a:spAutoFit/>
          </a:bodyPr>
          <a:lstStyle/>
          <a:p>
            <a:pPr algn="ctr" defTabSz="862943">
              <a:lnSpc>
                <a:spcPct val="150000"/>
              </a:lnSpc>
            </a:pPr>
            <a:r>
              <a:rPr lang="en-SG" sz="2400" dirty="0">
                <a:solidFill>
                  <a:srgbClr val="000000"/>
                </a:solidFill>
                <a:latin typeface="UTM Avo" panose="02040603050506020204" pitchFamily="18"/>
                <a:ea typeface="Calibri" panose="020F0502020204030204" pitchFamily="34" charset="0"/>
                <a:cs typeface="Helvetica" panose="020B0604020202020204" pitchFamily="34" charset="0"/>
              </a:rPr>
              <a:t> </a:t>
            </a:r>
          </a:p>
          <a:p>
            <a:pPr algn="ctr" defTabSz="862943">
              <a:lnSpc>
                <a:spcPct val="150000"/>
              </a:lnSpc>
            </a:pPr>
            <a:r>
              <a:rPr lang="en-SG" sz="2400" dirty="0">
                <a:solidFill>
                  <a:srgbClr val="000000"/>
                </a:solidFill>
                <a:latin typeface="UTM Avo" panose="02040603050506020204" pitchFamily="18"/>
                <a:ea typeface="Calibri" panose="020F0502020204030204" pitchFamily="34" charset="0"/>
                <a:cs typeface="Helvetica" panose="020B0604020202020204" pitchFamily="34" charset="0"/>
              </a:rPr>
              <a:t>Hoàn </a:t>
            </a:r>
            <a:r>
              <a:rPr lang="en-SG" sz="2400" dirty="0" err="1">
                <a:solidFill>
                  <a:srgbClr val="000000"/>
                </a:solidFill>
                <a:latin typeface="UTM Avo" panose="02040603050506020204" pitchFamily="18"/>
                <a:ea typeface="Calibri" panose="020F0502020204030204" pitchFamily="34" charset="0"/>
                <a:cs typeface="Helvetica" panose="020B0604020202020204" pitchFamily="34" charset="0"/>
              </a:rPr>
              <a:t>thành</a:t>
            </a:r>
            <a:r>
              <a:rPr lang="en-SG" sz="2400" dirty="0">
                <a:solidFill>
                  <a:srgbClr val="000000"/>
                </a:solidFill>
                <a:latin typeface="UTM Avo" panose="02040603050506020204" pitchFamily="18"/>
                <a:ea typeface="Calibri" panose="020F0502020204030204" pitchFamily="34" charset="0"/>
                <a:cs typeface="Helvetica" panose="020B0604020202020204" pitchFamily="34" charset="0"/>
              </a:rPr>
              <a:t>:</a:t>
            </a:r>
          </a:p>
          <a:p>
            <a:pPr algn="ctr" defTabSz="862943">
              <a:lnSpc>
                <a:spcPct val="150000"/>
              </a:lnSpc>
            </a:pPr>
            <a:r>
              <a:rPr lang="en-SG" sz="2400" b="1" dirty="0" err="1">
                <a:solidFill>
                  <a:srgbClr val="002060"/>
                </a:solidFill>
                <a:latin typeface="UTM Avo" panose="02040603050506020204" pitchFamily="18"/>
                <a:ea typeface="Calibri" panose="020F0502020204030204" pitchFamily="34" charset="0"/>
                <a:cs typeface="Helvetica" panose="020B0604020202020204" pitchFamily="34" charset="0"/>
              </a:rPr>
              <a:t>Hồ</a:t>
            </a:r>
            <a:r>
              <a:rPr lang="en-SG" sz="2400" b="1" dirty="0">
                <a:solidFill>
                  <a:srgbClr val="002060"/>
                </a:solidFill>
                <a:latin typeface="UTM Avo" panose="02040603050506020204" pitchFamily="18"/>
                <a:ea typeface="Calibri" panose="020F0502020204030204" pitchFamily="34" charset="0"/>
                <a:cs typeface="Helvetica" panose="020B0604020202020204" pitchFamily="34" charset="0"/>
              </a:rPr>
              <a:t> </a:t>
            </a:r>
            <a:r>
              <a:rPr lang="en-SG" sz="2400" b="1" dirty="0" err="1">
                <a:solidFill>
                  <a:srgbClr val="002060"/>
                </a:solidFill>
                <a:latin typeface="UTM Avo" panose="02040603050506020204" pitchFamily="18"/>
                <a:ea typeface="Calibri" panose="020F0502020204030204" pitchFamily="34" charset="0"/>
                <a:cs typeface="Helvetica" panose="020B0604020202020204" pitchFamily="34" charset="0"/>
              </a:rPr>
              <a:t>sơ</a:t>
            </a:r>
            <a:r>
              <a:rPr lang="en-SG" sz="2400" b="1" dirty="0">
                <a:solidFill>
                  <a:srgbClr val="002060"/>
                </a:solidFill>
                <a:latin typeface="UTM Avo" panose="02040603050506020204" pitchFamily="18"/>
                <a:ea typeface="Calibri" panose="020F0502020204030204" pitchFamily="34" charset="0"/>
                <a:cs typeface="Helvetica" panose="020B0604020202020204" pitchFamily="34" charset="0"/>
              </a:rPr>
              <a:t> </a:t>
            </a:r>
            <a:r>
              <a:rPr lang="en-SG" sz="2400" b="1" dirty="0" err="1">
                <a:solidFill>
                  <a:srgbClr val="002060"/>
                </a:solidFill>
                <a:latin typeface="UTM Avo" panose="02040603050506020204" pitchFamily="18"/>
                <a:ea typeface="Calibri" panose="020F0502020204030204" pitchFamily="34" charset="0"/>
                <a:cs typeface="Helvetica" panose="020B0604020202020204" pitchFamily="34" charset="0"/>
              </a:rPr>
              <a:t>người</a:t>
            </a:r>
            <a:r>
              <a:rPr lang="en-SG" sz="2400" b="1" dirty="0">
                <a:solidFill>
                  <a:srgbClr val="002060"/>
                </a:solidFill>
                <a:latin typeface="UTM Avo" panose="02040603050506020204" pitchFamily="18"/>
                <a:ea typeface="Calibri" panose="020F0502020204030204" pitchFamily="34" charset="0"/>
                <a:cs typeface="Helvetica" panose="020B0604020202020204" pitchFamily="34" charset="0"/>
              </a:rPr>
              <a:t> </a:t>
            </a:r>
            <a:r>
              <a:rPr lang="en-SG" sz="2400" b="1" dirty="0" err="1">
                <a:solidFill>
                  <a:srgbClr val="002060"/>
                </a:solidFill>
                <a:latin typeface="UTM Avo" panose="02040603050506020204" pitchFamily="18"/>
                <a:ea typeface="Calibri" panose="020F0502020204030204" pitchFamily="34" charset="0"/>
                <a:cs typeface="Helvetica" panose="020B0604020202020204" pitchFamily="34" charset="0"/>
              </a:rPr>
              <a:t>nổi</a:t>
            </a:r>
            <a:r>
              <a:rPr lang="en-SG" sz="2400" b="1" dirty="0">
                <a:solidFill>
                  <a:srgbClr val="002060"/>
                </a:solidFill>
                <a:latin typeface="UTM Avo" panose="02040603050506020204" pitchFamily="18"/>
                <a:ea typeface="Calibri" panose="020F0502020204030204" pitchFamily="34" charset="0"/>
                <a:cs typeface="Helvetica" panose="020B0604020202020204" pitchFamily="34" charset="0"/>
              </a:rPr>
              <a:t> </a:t>
            </a:r>
            <a:r>
              <a:rPr lang="en-SG" sz="2400" b="1" dirty="0" err="1">
                <a:solidFill>
                  <a:srgbClr val="002060"/>
                </a:solidFill>
                <a:latin typeface="UTM Avo" panose="02040603050506020204" pitchFamily="18"/>
                <a:ea typeface="Calibri" panose="020F0502020204030204" pitchFamily="34" charset="0"/>
                <a:cs typeface="Helvetica" panose="020B0604020202020204" pitchFamily="34" charset="0"/>
              </a:rPr>
              <a:t>tiếng</a:t>
            </a:r>
            <a:endParaRPr lang="en-SG" sz="2400" b="1" dirty="0">
              <a:solidFill>
                <a:srgbClr val="002060"/>
              </a:solidFill>
              <a:latin typeface="UTM Avo" panose="02040603050506020204" pitchFamily="18"/>
              <a:ea typeface="Calibri" panose="020F0502020204030204" pitchFamily="34" charset="0"/>
              <a:cs typeface="Helvetica" panose="020B0604020202020204" pitchFamily="34" charset="0"/>
            </a:endParaRPr>
          </a:p>
          <a:p>
            <a:pPr algn="ctr" defTabSz="862943">
              <a:lnSpc>
                <a:spcPct val="150000"/>
              </a:lnSpc>
            </a:pPr>
            <a:r>
              <a:rPr lang="en-SG" sz="2400" dirty="0">
                <a:solidFill>
                  <a:srgbClr val="FF0000"/>
                </a:solidFill>
                <a:latin typeface="UTM Avo" panose="02040603050506020204" pitchFamily="18"/>
                <a:ea typeface="Calibri" panose="020F0502020204030204" pitchFamily="34" charset="0"/>
                <a:cs typeface="Helvetica" panose="020B0604020202020204" pitchFamily="34" charset="0"/>
              </a:rPr>
              <a:t> </a:t>
            </a:r>
            <a:r>
              <a:rPr lang="en-SG" sz="2400" dirty="0" err="1">
                <a:solidFill>
                  <a:srgbClr val="000000"/>
                </a:solidFill>
                <a:latin typeface="UTM Avo" panose="02040603050506020204" pitchFamily="18"/>
                <a:ea typeface="Calibri" panose="020F0502020204030204" pitchFamily="34" charset="0"/>
                <a:cs typeface="Helvetica" panose="020B0604020202020204" pitchFamily="34" charset="0"/>
              </a:rPr>
              <a:t>về</a:t>
            </a:r>
            <a:r>
              <a:rPr lang="en-SG" sz="2400" dirty="0">
                <a:solidFill>
                  <a:srgbClr val="000000"/>
                </a:solidFill>
                <a:latin typeface="UTM Avo" panose="02040603050506020204" pitchFamily="18"/>
                <a:ea typeface="Calibri" panose="020F0502020204030204" pitchFamily="34" charset="0"/>
                <a:cs typeface="Helvetica" panose="020B0604020202020204" pitchFamily="34" charset="0"/>
              </a:rPr>
              <a:t> </a:t>
            </a:r>
            <a:r>
              <a:rPr lang="en-SG" sz="2400" dirty="0" err="1">
                <a:solidFill>
                  <a:srgbClr val="000000"/>
                </a:solidFill>
                <a:latin typeface="UTM Avo" panose="02040603050506020204" pitchFamily="18"/>
                <a:ea typeface="Calibri" panose="020F0502020204030204" pitchFamily="34" charset="0"/>
                <a:cs typeface="Helvetica" panose="020B0604020202020204" pitchFamily="34" charset="0"/>
              </a:rPr>
              <a:t>tác</a:t>
            </a:r>
            <a:r>
              <a:rPr lang="en-SG" sz="2400" dirty="0">
                <a:solidFill>
                  <a:srgbClr val="000000"/>
                </a:solidFill>
                <a:latin typeface="UTM Avo" panose="02040603050506020204" pitchFamily="18"/>
                <a:ea typeface="Calibri" panose="020F0502020204030204" pitchFamily="34" charset="0"/>
                <a:cs typeface="Helvetica" panose="020B0604020202020204" pitchFamily="34" charset="0"/>
              </a:rPr>
              <a:t> </a:t>
            </a:r>
            <a:r>
              <a:rPr lang="en-SG" sz="2400" dirty="0" err="1">
                <a:solidFill>
                  <a:srgbClr val="000000"/>
                </a:solidFill>
                <a:latin typeface="UTM Avo" panose="02040603050506020204" pitchFamily="18"/>
                <a:ea typeface="Calibri" panose="020F0502020204030204" pitchFamily="34" charset="0"/>
                <a:cs typeface="Helvetica" panose="020B0604020202020204" pitchFamily="34" charset="0"/>
              </a:rPr>
              <a:t>giả</a:t>
            </a:r>
            <a:r>
              <a:rPr lang="en-SG" sz="2400" dirty="0">
                <a:solidFill>
                  <a:srgbClr val="000000"/>
                </a:solidFill>
                <a:latin typeface="UTM Avo" panose="02040603050506020204" pitchFamily="18"/>
                <a:ea typeface="Calibri" panose="020F0502020204030204" pitchFamily="34" charset="0"/>
                <a:cs typeface="Helvetica" panose="020B0604020202020204" pitchFamily="34" charset="0"/>
              </a:rPr>
              <a:t> </a:t>
            </a:r>
            <a:r>
              <a:rPr lang="en-SG" sz="2400" dirty="0" err="1">
                <a:solidFill>
                  <a:srgbClr val="000000"/>
                </a:solidFill>
                <a:latin typeface="UTM Avo" panose="02040603050506020204" pitchFamily="18"/>
                <a:ea typeface="Calibri" panose="020F0502020204030204" pitchFamily="34" charset="0"/>
                <a:cs typeface="Helvetica" panose="020B0604020202020204" pitchFamily="34" charset="0"/>
              </a:rPr>
              <a:t>Nguyễn</a:t>
            </a:r>
            <a:r>
              <a:rPr lang="en-SG" sz="2400" dirty="0">
                <a:solidFill>
                  <a:srgbClr val="000000"/>
                </a:solidFill>
                <a:latin typeface="UTM Avo" panose="02040603050506020204" pitchFamily="18"/>
                <a:ea typeface="Calibri" panose="020F0502020204030204" pitchFamily="34" charset="0"/>
                <a:cs typeface="Helvetica" panose="020B0604020202020204" pitchFamily="34" charset="0"/>
              </a:rPr>
              <a:t> Du</a:t>
            </a:r>
            <a:endParaRPr lang="en-SG" sz="2400" dirty="0">
              <a:solidFill>
                <a:srgbClr val="000000"/>
              </a:solidFill>
              <a:latin typeface="UTM Avo" panose="02040603050506020204" pitchFamily="18"/>
            </a:endParaRPr>
          </a:p>
        </p:txBody>
      </p:sp>
      <p:pic>
        <p:nvPicPr>
          <p:cNvPr id="5" name="Picture 4">
            <a:extLst>
              <a:ext uri="{FF2B5EF4-FFF2-40B4-BE49-F238E27FC236}">
                <a16:creationId xmlns:a16="http://schemas.microsoft.com/office/drawing/2014/main" id="{C4E2E126-BDE7-7721-3353-A4F355DC137E}"/>
              </a:ext>
            </a:extLst>
          </p:cNvPr>
          <p:cNvPicPr>
            <a:picLocks noChangeAspect="1"/>
          </p:cNvPicPr>
          <p:nvPr/>
        </p:nvPicPr>
        <p:blipFill>
          <a:blip r:embed="rId3"/>
          <a:stretch>
            <a:fillRect/>
          </a:stretch>
        </p:blipFill>
        <p:spPr>
          <a:xfrm>
            <a:off x="7001016" y="582968"/>
            <a:ext cx="4373497" cy="6252920"/>
          </a:xfrm>
          <a:prstGeom prst="rect">
            <a:avLst/>
          </a:prstGeom>
        </p:spPr>
      </p:pic>
    </p:spTree>
    <p:extLst>
      <p:ext uri="{BB962C8B-B14F-4D97-AF65-F5344CB8AC3E}">
        <p14:creationId xmlns:p14="http://schemas.microsoft.com/office/powerpoint/2010/main" val="2738005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4469347-9380-58B1-BE7C-D7736120483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693EFA6-52A7-5660-6413-77DFD2C5C2F3}"/>
              </a:ext>
            </a:extLst>
          </p:cNvPr>
          <p:cNvGrpSpPr/>
          <p:nvPr/>
        </p:nvGrpSpPr>
        <p:grpSpPr>
          <a:xfrm>
            <a:off x="813526" y="2055401"/>
            <a:ext cx="3350921" cy="3458361"/>
            <a:chOff x="1042258" y="624555"/>
            <a:chExt cx="8784787" cy="9066452"/>
          </a:xfrm>
        </p:grpSpPr>
        <p:sp>
          <p:nvSpPr>
            <p:cNvPr id="3" name="Freeform 3">
              <a:extLst>
                <a:ext uri="{FF2B5EF4-FFF2-40B4-BE49-F238E27FC236}">
                  <a16:creationId xmlns:a16="http://schemas.microsoft.com/office/drawing/2014/main" id="{E58BDA59-DA94-6C65-667B-BF3A2BD1A391}"/>
                </a:ext>
              </a:extLst>
            </p:cNvPr>
            <p:cNvSpPr/>
            <p:nvPr/>
          </p:nvSpPr>
          <p:spPr>
            <a:xfrm>
              <a:off x="1042258" y="624555"/>
              <a:ext cx="8784787" cy="9066452"/>
            </a:xfrm>
            <a:custGeom>
              <a:avLst/>
              <a:gdLst/>
              <a:ahLst/>
              <a:cxnLst/>
              <a:rect l="l" t="t" r="r" b="b"/>
              <a:pathLst>
                <a:path w="8784787" h="9066452">
                  <a:moveTo>
                    <a:pt x="0" y="0"/>
                  </a:moveTo>
                  <a:lnTo>
                    <a:pt x="8784787" y="0"/>
                  </a:lnTo>
                  <a:lnTo>
                    <a:pt x="8784787" y="9066452"/>
                  </a:lnTo>
                  <a:lnTo>
                    <a:pt x="0" y="9066452"/>
                  </a:lnTo>
                  <a:lnTo>
                    <a:pt x="0" y="0"/>
                  </a:lnTo>
                  <a:close/>
                </a:path>
              </a:pathLst>
            </a:custGeom>
            <a:blipFill>
              <a:blip r:embed="rId4"/>
              <a:stretch>
                <a:fillRect/>
              </a:stretch>
            </a:blipFill>
          </p:spPr>
        </p:sp>
      </p:grpSp>
      <p:sp>
        <p:nvSpPr>
          <p:cNvPr id="4" name="Rectangle 3">
            <a:extLst>
              <a:ext uri="{FF2B5EF4-FFF2-40B4-BE49-F238E27FC236}">
                <a16:creationId xmlns:a16="http://schemas.microsoft.com/office/drawing/2014/main" id="{00A203F0-56B4-C6D5-CBC2-D5EA5C3BCC69}"/>
              </a:ext>
            </a:extLst>
          </p:cNvPr>
          <p:cNvSpPr/>
          <p:nvPr/>
        </p:nvSpPr>
        <p:spPr>
          <a:xfrm>
            <a:off x="-501060" y="5234530"/>
            <a:ext cx="5760156" cy="958404"/>
          </a:xfrm>
          <a:prstGeom prst="rect">
            <a:avLst/>
          </a:prstGeom>
        </p:spPr>
        <p:txBody>
          <a:bodyPr>
            <a:spAutoFit/>
          </a:bodyPr>
          <a:lstStyle/>
          <a:p>
            <a:pPr algn="ctr" defTabSz="863028">
              <a:lnSpc>
                <a:spcPct val="150000"/>
              </a:lnSpc>
              <a:defRPr/>
            </a:pPr>
            <a:r>
              <a:rPr lang="en-SG" sz="2000" dirty="0">
                <a:latin typeface="UTM Avo" panose="02040603050506020204" pitchFamily="18"/>
                <a:cs typeface="Times New Roman" panose="02020603050405020304" pitchFamily="18" charset="0"/>
              </a:rPr>
              <a:t>NGUYỄN DU (1765 -1820)</a:t>
            </a:r>
          </a:p>
          <a:p>
            <a:pPr algn="ctr" defTabSz="863028">
              <a:lnSpc>
                <a:spcPct val="150000"/>
              </a:lnSpc>
              <a:defRPr/>
            </a:pPr>
            <a:r>
              <a:rPr lang="en-SG" sz="2000" dirty="0">
                <a:latin typeface="UTM Avo" panose="02040603050506020204" pitchFamily="18"/>
                <a:cs typeface="Times New Roman" panose="02020603050405020304" pitchFamily="18" charset="0"/>
              </a:rPr>
              <a:t>(</a:t>
            </a:r>
            <a:r>
              <a:rPr lang="en-SG" sz="2000" dirty="0" err="1">
                <a:latin typeface="UTM Avo" panose="02040603050506020204" pitchFamily="18"/>
                <a:cs typeface="Times New Roman" panose="02020603050405020304" pitchFamily="18" charset="0"/>
              </a:rPr>
              <a:t>Tên</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chữ</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Tố</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Như</a:t>
            </a:r>
            <a:r>
              <a:rPr lang="en-SG" sz="2000" dirty="0">
                <a:latin typeface="UTM Avo" panose="02040603050506020204" pitchFamily="18"/>
                <a:cs typeface="Times New Roman" panose="02020603050405020304" pitchFamily="18" charset="0"/>
              </a:rPr>
              <a:t> – </a:t>
            </a:r>
            <a:r>
              <a:rPr lang="en-SG" sz="2000" dirty="0" err="1">
                <a:latin typeface="UTM Avo" panose="02040603050506020204" pitchFamily="18"/>
                <a:cs typeface="Times New Roman" panose="02020603050405020304" pitchFamily="18" charset="0"/>
              </a:rPr>
              <a:t>hiệu</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Thanh</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Hiên</a:t>
            </a:r>
            <a:r>
              <a:rPr lang="en-SG" sz="2000" dirty="0">
                <a:latin typeface="UTM Avo" panose="02040603050506020204" pitchFamily="18"/>
                <a:cs typeface="Times New Roman" panose="02020603050405020304" pitchFamily="18" charset="0"/>
              </a:rPr>
              <a:t>)</a:t>
            </a:r>
          </a:p>
        </p:txBody>
      </p:sp>
      <p:sp>
        <p:nvSpPr>
          <p:cNvPr id="5" name="Rectangle: Rounded Corners 4">
            <a:extLst>
              <a:ext uri="{FF2B5EF4-FFF2-40B4-BE49-F238E27FC236}">
                <a16:creationId xmlns:a16="http://schemas.microsoft.com/office/drawing/2014/main" id="{E59D8D86-4E16-3B7F-BA25-A6BC955085E1}"/>
              </a:ext>
            </a:extLst>
          </p:cNvPr>
          <p:cNvSpPr txBox="1"/>
          <p:nvPr/>
        </p:nvSpPr>
        <p:spPr>
          <a:xfrm>
            <a:off x="6654584" y="1019418"/>
            <a:ext cx="5226786" cy="1824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5203" tIns="115203" rIns="115203" bIns="115203" numCol="1" spcCol="1270" anchor="ctr" anchorCtr="0">
            <a:noAutofit/>
          </a:bodyPr>
          <a:lstStyle/>
          <a:p>
            <a:pPr algn="just" defTabSz="1006858">
              <a:lnSpc>
                <a:spcPct val="150000"/>
              </a:lnSpc>
              <a:spcBef>
                <a:spcPct val="0"/>
              </a:spcBef>
              <a:spcAft>
                <a:spcPct val="35000"/>
              </a:spcAft>
              <a:defRPr/>
            </a:pPr>
            <a:r>
              <a:rPr lang="en-SG" sz="2000" spc="-70" dirty="0">
                <a:solidFill>
                  <a:srgbClr val="000000"/>
                </a:solidFill>
                <a:latin typeface="UTM Avo" panose="02040603050506020204" pitchFamily="18"/>
                <a:cs typeface="Times New Roman" panose="02020603050405020304" pitchFamily="18" charset="0"/>
              </a:rPr>
              <a:t>- </a:t>
            </a:r>
            <a:r>
              <a:rPr lang="en-SG" sz="2000" b="1" spc="-70" dirty="0" err="1">
                <a:solidFill>
                  <a:srgbClr val="000000"/>
                </a:solidFill>
                <a:latin typeface="UTM Avo" panose="02040603050506020204" pitchFamily="18"/>
                <a:cs typeface="Times New Roman" panose="02020603050405020304" pitchFamily="18" charset="0"/>
              </a:rPr>
              <a:t>Quê</a:t>
            </a:r>
            <a:r>
              <a:rPr lang="en-SG" sz="2000" b="1" spc="-70" dirty="0">
                <a:solidFill>
                  <a:srgbClr val="000000"/>
                </a:solidFill>
                <a:latin typeface="UTM Avo" panose="02040603050506020204" pitchFamily="18"/>
                <a:cs typeface="Times New Roman" panose="02020603050405020304" pitchFamily="18" charset="0"/>
              </a:rPr>
              <a:t>: </a:t>
            </a:r>
            <a:r>
              <a:rPr lang="en-SG" sz="2000" spc="-70" dirty="0" err="1">
                <a:solidFill>
                  <a:srgbClr val="000000"/>
                </a:solidFill>
                <a:latin typeface="UTM Avo" panose="02040603050506020204" pitchFamily="18"/>
                <a:cs typeface="Times New Roman" panose="02020603050405020304" pitchFamily="18" charset="0"/>
              </a:rPr>
              <a:t>Làng</a:t>
            </a:r>
            <a:r>
              <a:rPr lang="en-SG" sz="2000" spc="-70" dirty="0">
                <a:solidFill>
                  <a:srgbClr val="000000"/>
                </a:solidFill>
                <a:latin typeface="UTM Avo" panose="02040603050506020204" pitchFamily="18"/>
                <a:cs typeface="Times New Roman" panose="02020603050405020304" pitchFamily="18" charset="0"/>
              </a:rPr>
              <a:t> Tiên </a:t>
            </a:r>
            <a:r>
              <a:rPr lang="en-SG" sz="2000" spc="-70" dirty="0" err="1">
                <a:solidFill>
                  <a:srgbClr val="000000"/>
                </a:solidFill>
                <a:latin typeface="UTM Avo" panose="02040603050506020204" pitchFamily="18"/>
                <a:cs typeface="Times New Roman" panose="02020603050405020304" pitchFamily="18" charset="0"/>
              </a:rPr>
              <a:t>Điền</a:t>
            </a:r>
            <a:r>
              <a:rPr lang="en-SG" sz="2000" spc="-70" dirty="0">
                <a:solidFill>
                  <a:srgbClr val="000000"/>
                </a:solidFill>
                <a:latin typeface="UTM Avo" panose="02040603050506020204" pitchFamily="18"/>
                <a:cs typeface="Times New Roman" panose="02020603050405020304" pitchFamily="18" charset="0"/>
              </a:rPr>
              <a:t> – Nghi Xuân – Hà </a:t>
            </a:r>
            <a:r>
              <a:rPr lang="en-SG" sz="2000" spc="-70" dirty="0" err="1">
                <a:solidFill>
                  <a:srgbClr val="000000"/>
                </a:solidFill>
                <a:latin typeface="UTM Avo" panose="02040603050506020204" pitchFamily="18"/>
                <a:cs typeface="Times New Roman" panose="02020603050405020304" pitchFamily="18" charset="0"/>
              </a:rPr>
              <a:t>Tĩnh</a:t>
            </a:r>
            <a:endParaRPr lang="en-SG" sz="2000" spc="-70" dirty="0">
              <a:solidFill>
                <a:srgbClr val="000000"/>
              </a:solidFill>
              <a:latin typeface="UTM Avo" panose="02040603050506020204" pitchFamily="18"/>
              <a:cs typeface="Times New Roman" panose="02020603050405020304" pitchFamily="18" charset="0"/>
            </a:endParaRPr>
          </a:p>
          <a:p>
            <a:pPr algn="just" defTabSz="1006858">
              <a:lnSpc>
                <a:spcPct val="150000"/>
              </a:lnSpc>
              <a:spcBef>
                <a:spcPct val="0"/>
              </a:spcBef>
              <a:spcAft>
                <a:spcPct val="35000"/>
              </a:spcAft>
              <a:defRPr/>
            </a:pPr>
            <a:r>
              <a:rPr lang="en-SG" sz="2000" dirty="0">
                <a:solidFill>
                  <a:srgbClr val="000000"/>
                </a:solidFill>
                <a:latin typeface="UTM Avo" panose="02040603050506020204" pitchFamily="18"/>
                <a:cs typeface="Times New Roman" panose="02020603050405020304" pitchFamily="18" charset="0"/>
              </a:rPr>
              <a:t>- </a:t>
            </a:r>
            <a:r>
              <a:rPr lang="en-SG" sz="2000" b="1" dirty="0">
                <a:solidFill>
                  <a:srgbClr val="000000"/>
                </a:solidFill>
                <a:latin typeface="UTM Avo" panose="02040603050506020204" pitchFamily="18"/>
                <a:cs typeface="Times New Roman" panose="02020603050405020304" pitchFamily="18" charset="0"/>
              </a:rPr>
              <a:t>Gia </a:t>
            </a:r>
            <a:r>
              <a:rPr lang="en-SG" sz="2000" b="1" dirty="0" err="1">
                <a:solidFill>
                  <a:srgbClr val="000000"/>
                </a:solidFill>
                <a:latin typeface="UTM Avo" panose="02040603050506020204" pitchFamily="18"/>
                <a:cs typeface="Times New Roman" panose="02020603050405020304" pitchFamily="18" charset="0"/>
              </a:rPr>
              <a:t>đình</a:t>
            </a:r>
            <a:r>
              <a:rPr lang="en-SG" sz="2000" b="1"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Đại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quý</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tộc</a:t>
            </a:r>
            <a:r>
              <a:rPr lang="en-SG" sz="2000" dirty="0">
                <a:solidFill>
                  <a:srgbClr val="000000"/>
                </a:solidFill>
                <a:latin typeface="UTM Avo" panose="02040603050506020204" pitchFamily="18"/>
                <a:cs typeface="Times New Roman" panose="02020603050405020304" pitchFamily="18" charset="0"/>
              </a:rPr>
              <a:t>, cha </a:t>
            </a:r>
            <a:r>
              <a:rPr lang="en-SG" sz="2000" dirty="0" err="1">
                <a:solidFill>
                  <a:srgbClr val="000000"/>
                </a:solidFill>
                <a:latin typeface="UTM Avo" panose="02040603050506020204" pitchFamily="18"/>
                <a:cs typeface="Times New Roman" panose="02020603050405020304" pitchFamily="18" charset="0"/>
              </a:rPr>
              <a:t>làm</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quan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mẹ</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có</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tài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hát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xướng</a:t>
            </a:r>
            <a:endParaRPr lang="en-SG" sz="2000" dirty="0">
              <a:solidFill>
                <a:srgbClr val="000000"/>
              </a:solidFill>
              <a:latin typeface="UTM Avo" panose="02040603050506020204" pitchFamily="18"/>
              <a:cs typeface="Times New Roman" panose="02020603050405020304" pitchFamily="18" charset="0"/>
            </a:endParaRPr>
          </a:p>
        </p:txBody>
      </p:sp>
      <p:grpSp>
        <p:nvGrpSpPr>
          <p:cNvPr id="6" name="Group 5">
            <a:extLst>
              <a:ext uri="{FF2B5EF4-FFF2-40B4-BE49-F238E27FC236}">
                <a16:creationId xmlns:a16="http://schemas.microsoft.com/office/drawing/2014/main" id="{9DA2D893-7D88-8AEF-17EC-2A3643B4276F}"/>
              </a:ext>
            </a:extLst>
          </p:cNvPr>
          <p:cNvGrpSpPr/>
          <p:nvPr/>
        </p:nvGrpSpPr>
        <p:grpSpPr>
          <a:xfrm>
            <a:off x="5013181" y="1413638"/>
            <a:ext cx="1593288" cy="1035637"/>
            <a:chOff x="4490873" y="1109"/>
            <a:chExt cx="2529277" cy="1644030"/>
          </a:xfrm>
          <a:solidFill>
            <a:schemeClr val="accent5">
              <a:lumMod val="20000"/>
              <a:lumOff val="80000"/>
            </a:schemeClr>
          </a:solidFill>
        </p:grpSpPr>
        <p:sp>
          <p:nvSpPr>
            <p:cNvPr id="7" name="Rounded Rectangle 6">
              <a:extLst>
                <a:ext uri="{FF2B5EF4-FFF2-40B4-BE49-F238E27FC236}">
                  <a16:creationId xmlns:a16="http://schemas.microsoft.com/office/drawing/2014/main" id="{F9924D0E-BB97-82D4-83F8-986043AE1E7D}"/>
                </a:ext>
              </a:extLst>
            </p:cNvPr>
            <p:cNvSpPr/>
            <p:nvPr/>
          </p:nvSpPr>
          <p:spPr>
            <a:xfrm>
              <a:off x="4490873" y="1109"/>
              <a:ext cx="2529277" cy="1644030"/>
            </a:xfrm>
            <a:prstGeom prst="round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8" name="Rounded Rectangle 4">
              <a:extLst>
                <a:ext uri="{FF2B5EF4-FFF2-40B4-BE49-F238E27FC236}">
                  <a16:creationId xmlns:a16="http://schemas.microsoft.com/office/drawing/2014/main" id="{AA5E5A02-1280-F966-2350-65C003422A32}"/>
                </a:ext>
              </a:extLst>
            </p:cNvPr>
            <p:cNvSpPr txBox="1"/>
            <p:nvPr/>
          </p:nvSpPr>
          <p:spPr>
            <a:xfrm>
              <a:off x="4571128" y="81364"/>
              <a:ext cx="2368767" cy="148352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7202" tIns="67202" rIns="67202" bIns="67202" numCol="1" spcCol="1270" anchor="ctr" anchorCtr="0">
              <a:noAutofit/>
            </a:bodyPr>
            <a:lstStyle/>
            <a:p>
              <a:pPr algn="ctr" defTabSz="783974">
                <a:lnSpc>
                  <a:spcPct val="150000"/>
                </a:lnSpc>
                <a:spcBef>
                  <a:spcPct val="0"/>
                </a:spcBef>
                <a:spcAft>
                  <a:spcPct val="35000"/>
                </a:spcAft>
                <a:defRPr/>
              </a:pPr>
              <a:r>
                <a:rPr lang="en-SG" sz="2000" b="1" dirty="0" err="1">
                  <a:solidFill>
                    <a:schemeClr val="tx1"/>
                  </a:solidFill>
                  <a:latin typeface="UTM Avo" panose="02040603050506020204" pitchFamily="18"/>
                  <a:cs typeface="Times New Roman" panose="02020603050405020304" pitchFamily="18" charset="0"/>
                </a:rPr>
                <a:t>Xuất</a:t>
              </a:r>
              <a:r>
                <a:rPr lang="en-SG" sz="2000" b="1" dirty="0">
                  <a:solidFill>
                    <a:schemeClr val="tx1"/>
                  </a:solidFill>
                  <a:latin typeface="UTM Avo" panose="02040603050506020204" pitchFamily="18"/>
                  <a:cs typeface="Times New Roman" panose="02020603050405020304" pitchFamily="18" charset="0"/>
                </a:rPr>
                <a:t> </a:t>
              </a:r>
              <a:r>
                <a:rPr lang="en-SG" sz="2000" b="1" dirty="0" err="1">
                  <a:solidFill>
                    <a:schemeClr val="tx1"/>
                  </a:solidFill>
                  <a:latin typeface="UTM Avo" panose="02040603050506020204" pitchFamily="18"/>
                  <a:cs typeface="Times New Roman" panose="02020603050405020304" pitchFamily="18" charset="0"/>
                </a:rPr>
                <a:t>thân</a:t>
              </a:r>
              <a:endParaRPr lang="en-SG" sz="2000" b="1" dirty="0">
                <a:solidFill>
                  <a:schemeClr val="tx1"/>
                </a:solidFill>
                <a:latin typeface="UTM Avo" panose="02040603050506020204" pitchFamily="18"/>
                <a:cs typeface="Times New Roman" panose="02020603050405020304" pitchFamily="18" charset="0"/>
              </a:endParaRPr>
            </a:p>
          </p:txBody>
        </p:sp>
      </p:grpSp>
      <p:sp>
        <p:nvSpPr>
          <p:cNvPr id="9" name="Rectangle 8">
            <a:extLst>
              <a:ext uri="{FF2B5EF4-FFF2-40B4-BE49-F238E27FC236}">
                <a16:creationId xmlns:a16="http://schemas.microsoft.com/office/drawing/2014/main" id="{3E584EAC-4F1C-26C8-B34B-158726CF4374}"/>
              </a:ext>
            </a:extLst>
          </p:cNvPr>
          <p:cNvSpPr/>
          <p:nvPr/>
        </p:nvSpPr>
        <p:spPr>
          <a:xfrm>
            <a:off x="6703549" y="2735049"/>
            <a:ext cx="5177821" cy="1411925"/>
          </a:xfrm>
          <a:prstGeom prst="rect">
            <a:avLst/>
          </a:prstGeom>
        </p:spPr>
        <p:txBody>
          <a:bodyPr wrap="square">
            <a:spAutoFit/>
          </a:bodyPr>
          <a:lstStyle/>
          <a:p>
            <a:pPr algn="just" defTabSz="1006858">
              <a:lnSpc>
                <a:spcPct val="150000"/>
              </a:lnSpc>
              <a:spcBef>
                <a:spcPct val="0"/>
              </a:spcBef>
              <a:spcAft>
                <a:spcPct val="35000"/>
              </a:spcAft>
              <a:defRPr/>
            </a:pP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Sống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vào</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nửa</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cuối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thế</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kỉ</a:t>
            </a:r>
            <a:r>
              <a:rPr lang="en-SG" sz="2000" dirty="0">
                <a:solidFill>
                  <a:srgbClr val="000000"/>
                </a:solidFill>
                <a:latin typeface="UTM Avo" panose="02040603050506020204" pitchFamily="18"/>
                <a:cs typeface="Times New Roman" panose="02020603050405020304" pitchFamily="18" charset="0"/>
              </a:rPr>
              <a:t> XVIII – </a:t>
            </a:r>
            <a:r>
              <a:rPr lang="en-SG" sz="2000" dirty="0" err="1">
                <a:solidFill>
                  <a:srgbClr val="000000"/>
                </a:solidFill>
                <a:latin typeface="UTM Avo" panose="02040603050506020204" pitchFamily="18"/>
                <a:cs typeface="Times New Roman" panose="02020603050405020304" pitchFamily="18" charset="0"/>
              </a:rPr>
              <a:t>nửa</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đầu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thế</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kỉ</a:t>
            </a:r>
            <a:r>
              <a:rPr lang="en-SG" sz="2000" dirty="0">
                <a:solidFill>
                  <a:srgbClr val="000000"/>
                </a:solidFill>
                <a:latin typeface="UTM Avo" panose="02040603050506020204" pitchFamily="18"/>
                <a:cs typeface="Times New Roman" panose="02020603050405020304" pitchFamily="18" charset="0"/>
              </a:rPr>
              <a:t> XIX: </a:t>
            </a:r>
            <a:r>
              <a:rPr lang="en-SG" sz="2000" dirty="0" err="1">
                <a:solidFill>
                  <a:srgbClr val="000000"/>
                </a:solidFill>
                <a:latin typeface="UTM Avo" panose="02040603050506020204" pitchFamily="18"/>
                <a:cs typeface="Times New Roman" panose="02020603050405020304" pitchFamily="18" charset="0"/>
              </a:rPr>
              <a:t>Thời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đại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lịch</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sử</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xã</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hội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có</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nhiều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biến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động</a:t>
            </a:r>
            <a:endParaRPr lang="en-SG" sz="2000" dirty="0">
              <a:solidFill>
                <a:srgbClr val="000000"/>
              </a:solidFill>
              <a:latin typeface="UTM Avo" panose="02040603050506020204" pitchFamily="18"/>
              <a:cs typeface="Times New Roman" panose="02020603050405020304" pitchFamily="18" charset="0"/>
            </a:endParaRPr>
          </a:p>
        </p:txBody>
      </p:sp>
      <p:grpSp>
        <p:nvGrpSpPr>
          <p:cNvPr id="10" name="Group 9">
            <a:extLst>
              <a:ext uri="{FF2B5EF4-FFF2-40B4-BE49-F238E27FC236}">
                <a16:creationId xmlns:a16="http://schemas.microsoft.com/office/drawing/2014/main" id="{39D688AA-9327-4AE8-67F9-506EE1C86D0B}"/>
              </a:ext>
            </a:extLst>
          </p:cNvPr>
          <p:cNvGrpSpPr/>
          <p:nvPr/>
        </p:nvGrpSpPr>
        <p:grpSpPr>
          <a:xfrm>
            <a:off x="5013181" y="2923192"/>
            <a:ext cx="1593288" cy="1035637"/>
            <a:chOff x="7615868" y="2271551"/>
            <a:chExt cx="2529277" cy="1644030"/>
          </a:xfrm>
          <a:solidFill>
            <a:schemeClr val="accent5">
              <a:lumMod val="40000"/>
              <a:lumOff val="60000"/>
            </a:schemeClr>
          </a:solidFill>
        </p:grpSpPr>
        <p:sp>
          <p:nvSpPr>
            <p:cNvPr id="11" name="Rounded Rectangle 10">
              <a:extLst>
                <a:ext uri="{FF2B5EF4-FFF2-40B4-BE49-F238E27FC236}">
                  <a16:creationId xmlns:a16="http://schemas.microsoft.com/office/drawing/2014/main" id="{E937EB7B-4130-9C84-8353-AD5562E92095}"/>
                </a:ext>
              </a:extLst>
            </p:cNvPr>
            <p:cNvSpPr/>
            <p:nvPr/>
          </p:nvSpPr>
          <p:spPr>
            <a:xfrm>
              <a:off x="7615868" y="2271551"/>
              <a:ext cx="2529277" cy="1644030"/>
            </a:xfrm>
            <a:prstGeom prst="roundRect">
              <a:avLst/>
            </a:prstGeom>
            <a:grpFill/>
          </p:spPr>
          <p:style>
            <a:lnRef idx="2">
              <a:schemeClr val="lt1">
                <a:hueOff val="0"/>
                <a:satOff val="0"/>
                <a:lumOff val="0"/>
                <a:alphaOff val="0"/>
              </a:schemeClr>
            </a:lnRef>
            <a:fillRef idx="1">
              <a:schemeClr val="accent3">
                <a:hueOff val="2812566"/>
                <a:satOff val="-4220"/>
                <a:lumOff val="-686"/>
                <a:alphaOff val="0"/>
              </a:schemeClr>
            </a:fillRef>
            <a:effectRef idx="0">
              <a:schemeClr val="accent3">
                <a:hueOff val="2812566"/>
                <a:satOff val="-4220"/>
                <a:lumOff val="-686"/>
                <a:alphaOff val="0"/>
              </a:schemeClr>
            </a:effectRef>
            <a:fontRef idx="minor">
              <a:schemeClr val="lt1"/>
            </a:fontRef>
          </p:style>
        </p:sp>
        <p:sp>
          <p:nvSpPr>
            <p:cNvPr id="12" name="Rounded Rectangle 4">
              <a:extLst>
                <a:ext uri="{FF2B5EF4-FFF2-40B4-BE49-F238E27FC236}">
                  <a16:creationId xmlns:a16="http://schemas.microsoft.com/office/drawing/2014/main" id="{D5C4353D-D629-42A5-6216-70CC6FC2433E}"/>
                </a:ext>
              </a:extLst>
            </p:cNvPr>
            <p:cNvSpPr txBox="1"/>
            <p:nvPr/>
          </p:nvSpPr>
          <p:spPr>
            <a:xfrm>
              <a:off x="7696123" y="2351806"/>
              <a:ext cx="2368767" cy="148352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7202" tIns="67202" rIns="67202" bIns="67202" numCol="1" spcCol="1270" anchor="ctr" anchorCtr="0">
              <a:noAutofit/>
            </a:bodyPr>
            <a:lstStyle/>
            <a:p>
              <a:pPr algn="ctr" defTabSz="783974">
                <a:lnSpc>
                  <a:spcPct val="150000"/>
                </a:lnSpc>
                <a:spcBef>
                  <a:spcPct val="0"/>
                </a:spcBef>
                <a:spcAft>
                  <a:spcPct val="35000"/>
                </a:spcAft>
                <a:defRPr/>
              </a:pPr>
              <a:r>
                <a:rPr lang="en-SG" sz="2000" b="1" dirty="0" err="1">
                  <a:solidFill>
                    <a:schemeClr val="tx1"/>
                  </a:solidFill>
                  <a:latin typeface="UTM Avo" panose="02040603050506020204" pitchFamily="18"/>
                  <a:cs typeface="Times New Roman" panose="02020603050405020304" pitchFamily="18" charset="0"/>
                </a:rPr>
                <a:t>Thời</a:t>
              </a:r>
              <a:r>
                <a:rPr lang="en-SG" sz="2000" b="1" dirty="0">
                  <a:solidFill>
                    <a:schemeClr val="tx1"/>
                  </a:solidFill>
                  <a:latin typeface="UTM Avo" panose="02040603050506020204" pitchFamily="18"/>
                  <a:cs typeface="Times New Roman" panose="02020603050405020304" pitchFamily="18" charset="0"/>
                </a:rPr>
                <a:t> </a:t>
              </a:r>
              <a:r>
                <a:rPr lang="en-SG" sz="2000" b="1" dirty="0" err="1">
                  <a:solidFill>
                    <a:schemeClr val="tx1"/>
                  </a:solidFill>
                  <a:latin typeface="UTM Avo" panose="02040603050506020204" pitchFamily="18"/>
                  <a:cs typeface="Times New Roman" panose="02020603050405020304" pitchFamily="18" charset="0"/>
                </a:rPr>
                <a:t>đại</a:t>
              </a:r>
              <a:endParaRPr lang="en-SG" sz="2000" b="1" dirty="0">
                <a:solidFill>
                  <a:schemeClr val="tx1"/>
                </a:solidFill>
                <a:latin typeface="UTM Avo" panose="02040603050506020204" pitchFamily="18"/>
                <a:cs typeface="Times New Roman" panose="02020603050405020304" pitchFamily="18" charset="0"/>
              </a:endParaRPr>
            </a:p>
          </p:txBody>
        </p:sp>
      </p:grpSp>
      <p:grpSp>
        <p:nvGrpSpPr>
          <p:cNvPr id="13" name="Group 12">
            <a:extLst>
              <a:ext uri="{FF2B5EF4-FFF2-40B4-BE49-F238E27FC236}">
                <a16:creationId xmlns:a16="http://schemas.microsoft.com/office/drawing/2014/main" id="{4D51ACF9-42A6-5F34-D772-CDA0AB14FE69}"/>
              </a:ext>
            </a:extLst>
          </p:cNvPr>
          <p:cNvGrpSpPr/>
          <p:nvPr/>
        </p:nvGrpSpPr>
        <p:grpSpPr>
          <a:xfrm>
            <a:off x="5013181" y="4904504"/>
            <a:ext cx="1593288" cy="1035637"/>
            <a:chOff x="6422226" y="5945203"/>
            <a:chExt cx="2529277" cy="1644030"/>
          </a:xfrm>
          <a:solidFill>
            <a:schemeClr val="accent5">
              <a:lumMod val="60000"/>
              <a:lumOff val="40000"/>
            </a:schemeClr>
          </a:solidFill>
        </p:grpSpPr>
        <p:sp>
          <p:nvSpPr>
            <p:cNvPr id="14" name="Rounded Rectangle 13">
              <a:extLst>
                <a:ext uri="{FF2B5EF4-FFF2-40B4-BE49-F238E27FC236}">
                  <a16:creationId xmlns:a16="http://schemas.microsoft.com/office/drawing/2014/main" id="{0D735A3C-A452-7DF6-5285-FB5B8A6384B3}"/>
                </a:ext>
              </a:extLst>
            </p:cNvPr>
            <p:cNvSpPr/>
            <p:nvPr/>
          </p:nvSpPr>
          <p:spPr>
            <a:xfrm>
              <a:off x="6422226" y="5945203"/>
              <a:ext cx="2529277" cy="1644030"/>
            </a:xfrm>
            <a:prstGeom prst="roundRect">
              <a:avLst/>
            </a:prstGeom>
            <a:grpFill/>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sp>
        <p:sp>
          <p:nvSpPr>
            <p:cNvPr id="15" name="Rounded Rectangle 4">
              <a:extLst>
                <a:ext uri="{FF2B5EF4-FFF2-40B4-BE49-F238E27FC236}">
                  <a16:creationId xmlns:a16="http://schemas.microsoft.com/office/drawing/2014/main" id="{1D805D6F-48B3-3C4B-C0F6-09355D9340CE}"/>
                </a:ext>
              </a:extLst>
            </p:cNvPr>
            <p:cNvSpPr txBox="1"/>
            <p:nvPr/>
          </p:nvSpPr>
          <p:spPr>
            <a:xfrm>
              <a:off x="6502481" y="6025458"/>
              <a:ext cx="2368767" cy="148352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7202" tIns="67202" rIns="67202" bIns="67202" numCol="1" spcCol="1270" anchor="ctr" anchorCtr="0">
              <a:noAutofit/>
            </a:bodyPr>
            <a:lstStyle/>
            <a:p>
              <a:pPr algn="ctr" defTabSz="783974">
                <a:lnSpc>
                  <a:spcPct val="150000"/>
                </a:lnSpc>
                <a:spcBef>
                  <a:spcPct val="0"/>
                </a:spcBef>
                <a:spcAft>
                  <a:spcPct val="35000"/>
                </a:spcAft>
                <a:defRPr/>
              </a:pPr>
              <a:r>
                <a:rPr lang="en-SG" sz="2000" b="1" dirty="0" err="1">
                  <a:solidFill>
                    <a:schemeClr val="tx1"/>
                  </a:solidFill>
                  <a:latin typeface="UTM Avo" panose="02040603050506020204" pitchFamily="18"/>
                  <a:cs typeface="Times New Roman" panose="02020603050405020304" pitchFamily="18" charset="0"/>
                </a:rPr>
                <a:t>Cuộc</a:t>
              </a:r>
              <a:r>
                <a:rPr lang="en-SG" sz="2000" b="1" dirty="0">
                  <a:solidFill>
                    <a:schemeClr val="tx1"/>
                  </a:solidFill>
                  <a:latin typeface="UTM Avo" panose="02040603050506020204" pitchFamily="18"/>
                  <a:cs typeface="Times New Roman" panose="02020603050405020304" pitchFamily="18" charset="0"/>
                </a:rPr>
                <a:t> </a:t>
              </a:r>
              <a:r>
                <a:rPr lang="en-SG" sz="2000" b="1" dirty="0" err="1">
                  <a:solidFill>
                    <a:schemeClr val="tx1"/>
                  </a:solidFill>
                  <a:latin typeface="UTM Avo" panose="02040603050506020204" pitchFamily="18"/>
                  <a:cs typeface="Times New Roman" panose="02020603050405020304" pitchFamily="18" charset="0"/>
                </a:rPr>
                <a:t>đời</a:t>
              </a:r>
              <a:endParaRPr lang="en-SG" sz="2000" b="1" dirty="0">
                <a:solidFill>
                  <a:schemeClr val="tx1"/>
                </a:solidFill>
                <a:latin typeface="UTM Avo" panose="02040603050506020204" pitchFamily="18"/>
                <a:cs typeface="Times New Roman" panose="02020603050405020304" pitchFamily="18" charset="0"/>
              </a:endParaRPr>
            </a:p>
          </p:txBody>
        </p:sp>
      </p:grpSp>
      <p:sp>
        <p:nvSpPr>
          <p:cNvPr id="16" name="Rectangle 15">
            <a:extLst>
              <a:ext uri="{FF2B5EF4-FFF2-40B4-BE49-F238E27FC236}">
                <a16:creationId xmlns:a16="http://schemas.microsoft.com/office/drawing/2014/main" id="{41DA0E13-5654-23AB-FD3F-01C388C2FD8B}"/>
              </a:ext>
            </a:extLst>
          </p:cNvPr>
          <p:cNvSpPr/>
          <p:nvPr/>
        </p:nvSpPr>
        <p:spPr>
          <a:xfrm>
            <a:off x="6710361" y="4146974"/>
            <a:ext cx="5171009" cy="2550763"/>
          </a:xfrm>
          <a:prstGeom prst="rect">
            <a:avLst/>
          </a:prstGeom>
        </p:spPr>
        <p:txBody>
          <a:bodyPr wrap="square">
            <a:spAutoFit/>
          </a:bodyPr>
          <a:lstStyle/>
          <a:p>
            <a:pPr algn="just" defTabSz="1006858">
              <a:lnSpc>
                <a:spcPct val="150000"/>
              </a:lnSpc>
              <a:spcBef>
                <a:spcPct val="0"/>
              </a:spcBef>
              <a:spcAft>
                <a:spcPct val="35000"/>
              </a:spcAft>
              <a:defRPr/>
            </a:pP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Xuất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thân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quý</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tộc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giàu</a:t>
            </a:r>
            <a:r>
              <a:rPr lang="en-SG" sz="2000" dirty="0">
                <a:solidFill>
                  <a:srgbClr val="000000"/>
                </a:solidFill>
                <a:latin typeface="UTM Avo" panose="02040603050506020204" pitchFamily="18"/>
                <a:cs typeface="Times New Roman" panose="02020603050405020304" pitchFamily="18" charset="0"/>
              </a:rPr>
              <a:t> sang </a:t>
            </a:r>
            <a:r>
              <a:rPr lang="en-SG" sz="2000" dirty="0" err="1">
                <a:solidFill>
                  <a:srgbClr val="000000"/>
                </a:solidFill>
                <a:latin typeface="UTM Avo" panose="02040603050506020204" pitchFamily="18"/>
                <a:cs typeface="Times New Roman" panose="02020603050405020304" pitchFamily="18" charset="0"/>
              </a:rPr>
              <a:t>nhưng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lại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phải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sống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lưu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lạc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tha</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hương</a:t>
            </a:r>
            <a:endParaRPr lang="en-SG" sz="2000" dirty="0">
              <a:solidFill>
                <a:srgbClr val="000000"/>
              </a:solidFill>
              <a:latin typeface="UTM Avo" panose="02040603050506020204" pitchFamily="18"/>
              <a:cs typeface="Times New Roman" panose="02020603050405020304" pitchFamily="18" charset="0"/>
            </a:endParaRPr>
          </a:p>
          <a:p>
            <a:pPr algn="just" defTabSz="1006858">
              <a:lnSpc>
                <a:spcPct val="150000"/>
              </a:lnSpc>
              <a:spcBef>
                <a:spcPct val="0"/>
              </a:spcBef>
              <a:spcAft>
                <a:spcPct val="35000"/>
              </a:spcAft>
              <a:defRPr/>
            </a:pP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Làm</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quan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bất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đắc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chí</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cho</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triều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Nguyễn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dười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thời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vua</a:t>
            </a:r>
            <a:r>
              <a:rPr lang="en-SG" sz="2000" dirty="0">
                <a:solidFill>
                  <a:srgbClr val="000000"/>
                </a:solidFill>
                <a:latin typeface="UTM Avo" panose="02040603050506020204" pitchFamily="18"/>
                <a:cs typeface="Times New Roman" panose="02020603050405020304" pitchFamily="18" charset="0"/>
              </a:rPr>
              <a:t> Gia Long</a:t>
            </a:r>
          </a:p>
          <a:p>
            <a:pPr algn="just" defTabSz="1006858">
              <a:lnSpc>
                <a:spcPct val="150000"/>
              </a:lnSpc>
              <a:spcBef>
                <a:spcPct val="0"/>
              </a:spcBef>
              <a:spcAft>
                <a:spcPct val="35000"/>
              </a:spcAft>
              <a:defRPr/>
            </a:pP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Mất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tại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Huế</a:t>
            </a:r>
            <a:endParaRPr lang="en-SG" sz="2000" dirty="0">
              <a:solidFill>
                <a:srgbClr val="000000"/>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739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fade">
                                      <p:cBhvr>
                                        <p:cTn id="17" dur="500"/>
                                        <p:tgtEl>
                                          <p:spTgt spid="16">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xEl>
                                              <p:pRg st="1" end="1"/>
                                            </p:txEl>
                                          </p:spTgt>
                                        </p:tgtEl>
                                        <p:attrNameLst>
                                          <p:attrName>style.visibility</p:attrName>
                                        </p:attrNameLst>
                                      </p:cBhvr>
                                      <p:to>
                                        <p:strVal val="visible"/>
                                      </p:to>
                                    </p:set>
                                    <p:animEffect transition="in" filter="fade">
                                      <p:cBhvr>
                                        <p:cTn id="20" dur="500"/>
                                        <p:tgtEl>
                                          <p:spTgt spid="16">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xEl>
                                              <p:pRg st="2" end="2"/>
                                            </p:txEl>
                                          </p:spTgt>
                                        </p:tgtEl>
                                        <p:attrNameLst>
                                          <p:attrName>style.visibility</p:attrName>
                                        </p:attrNameLst>
                                      </p:cBhvr>
                                      <p:to>
                                        <p:strVal val="visible"/>
                                      </p:to>
                                    </p:set>
                                    <p:animEffect transition="in" filter="fade">
                                      <p:cBhvr>
                                        <p:cTn id="23"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2EFDCA-5965-D955-2C86-88FE84F2BD8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2473109-0202-8581-5C26-8234EB371CEC}"/>
              </a:ext>
            </a:extLst>
          </p:cNvPr>
          <p:cNvGrpSpPr/>
          <p:nvPr/>
        </p:nvGrpSpPr>
        <p:grpSpPr>
          <a:xfrm>
            <a:off x="804382" y="2006435"/>
            <a:ext cx="3350921" cy="3458361"/>
            <a:chOff x="1042258" y="624555"/>
            <a:chExt cx="8784787" cy="9066452"/>
          </a:xfrm>
        </p:grpSpPr>
        <p:sp>
          <p:nvSpPr>
            <p:cNvPr id="3" name="Freeform 3">
              <a:extLst>
                <a:ext uri="{FF2B5EF4-FFF2-40B4-BE49-F238E27FC236}">
                  <a16:creationId xmlns:a16="http://schemas.microsoft.com/office/drawing/2014/main" id="{033BDF09-189D-C262-D590-F7B32B49CE03}"/>
                </a:ext>
              </a:extLst>
            </p:cNvPr>
            <p:cNvSpPr/>
            <p:nvPr/>
          </p:nvSpPr>
          <p:spPr>
            <a:xfrm>
              <a:off x="1042258" y="624555"/>
              <a:ext cx="8784787" cy="9066452"/>
            </a:xfrm>
            <a:custGeom>
              <a:avLst/>
              <a:gdLst/>
              <a:ahLst/>
              <a:cxnLst/>
              <a:rect l="l" t="t" r="r" b="b"/>
              <a:pathLst>
                <a:path w="8784787" h="9066452">
                  <a:moveTo>
                    <a:pt x="0" y="0"/>
                  </a:moveTo>
                  <a:lnTo>
                    <a:pt x="8784787" y="0"/>
                  </a:lnTo>
                  <a:lnTo>
                    <a:pt x="8784787" y="9066452"/>
                  </a:lnTo>
                  <a:lnTo>
                    <a:pt x="0" y="9066452"/>
                  </a:lnTo>
                  <a:lnTo>
                    <a:pt x="0" y="0"/>
                  </a:lnTo>
                  <a:close/>
                </a:path>
              </a:pathLst>
            </a:custGeom>
            <a:blipFill>
              <a:blip r:embed="rId3"/>
              <a:stretch>
                <a:fillRect/>
              </a:stretch>
            </a:blipFill>
          </p:spPr>
        </p:sp>
      </p:grpSp>
      <p:sp>
        <p:nvSpPr>
          <p:cNvPr id="4" name="Rectangle 3">
            <a:extLst>
              <a:ext uri="{FF2B5EF4-FFF2-40B4-BE49-F238E27FC236}">
                <a16:creationId xmlns:a16="http://schemas.microsoft.com/office/drawing/2014/main" id="{B6B5E33D-0946-E34C-9D95-3B9FE1036707}"/>
              </a:ext>
            </a:extLst>
          </p:cNvPr>
          <p:cNvSpPr/>
          <p:nvPr/>
        </p:nvSpPr>
        <p:spPr>
          <a:xfrm>
            <a:off x="-510204" y="5185564"/>
            <a:ext cx="5760156" cy="958404"/>
          </a:xfrm>
          <a:prstGeom prst="rect">
            <a:avLst/>
          </a:prstGeom>
        </p:spPr>
        <p:txBody>
          <a:bodyPr>
            <a:spAutoFit/>
          </a:bodyPr>
          <a:lstStyle/>
          <a:p>
            <a:pPr algn="ctr" defTabSz="863028">
              <a:lnSpc>
                <a:spcPct val="150000"/>
              </a:lnSpc>
              <a:defRPr/>
            </a:pPr>
            <a:r>
              <a:rPr lang="en-SG" sz="2000" dirty="0">
                <a:latin typeface="UTM Avo" panose="02040603050506020204" pitchFamily="18"/>
                <a:cs typeface="Times New Roman" panose="02020603050405020304" pitchFamily="18" charset="0"/>
              </a:rPr>
              <a:t>NGUYỄN DU (1765 -1820)</a:t>
            </a:r>
          </a:p>
          <a:p>
            <a:pPr algn="ctr" defTabSz="863028">
              <a:lnSpc>
                <a:spcPct val="150000"/>
              </a:lnSpc>
              <a:defRPr/>
            </a:pPr>
            <a:r>
              <a:rPr lang="en-SG" sz="2000" dirty="0">
                <a:latin typeface="UTM Avo" panose="02040603050506020204" pitchFamily="18"/>
                <a:cs typeface="Times New Roman" panose="02020603050405020304" pitchFamily="18" charset="0"/>
              </a:rPr>
              <a:t>(</a:t>
            </a:r>
            <a:r>
              <a:rPr lang="en-SG" sz="2000" dirty="0" err="1">
                <a:latin typeface="UTM Avo" panose="02040603050506020204" pitchFamily="18"/>
                <a:cs typeface="Times New Roman" panose="02020603050405020304" pitchFamily="18" charset="0"/>
              </a:rPr>
              <a:t>Tên</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chữ</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Tố</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Như</a:t>
            </a:r>
            <a:r>
              <a:rPr lang="en-SG" sz="2000" dirty="0">
                <a:latin typeface="UTM Avo" panose="02040603050506020204" pitchFamily="18"/>
                <a:cs typeface="Times New Roman" panose="02020603050405020304" pitchFamily="18" charset="0"/>
              </a:rPr>
              <a:t> – </a:t>
            </a:r>
            <a:r>
              <a:rPr lang="en-SG" sz="2000" dirty="0" err="1">
                <a:latin typeface="UTM Avo" panose="02040603050506020204" pitchFamily="18"/>
                <a:cs typeface="Times New Roman" panose="02020603050405020304" pitchFamily="18" charset="0"/>
              </a:rPr>
              <a:t>hiệu</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Thanh</a:t>
            </a:r>
            <a:r>
              <a:rPr lang="en-SG" sz="2000" dirty="0">
                <a:latin typeface="UTM Avo" panose="02040603050506020204" pitchFamily="18"/>
                <a:cs typeface="Times New Roman" panose="02020603050405020304" pitchFamily="18" charset="0"/>
              </a:rPr>
              <a:t> </a:t>
            </a:r>
            <a:r>
              <a:rPr lang="en-SG" sz="2000" dirty="0" err="1">
                <a:latin typeface="UTM Avo" panose="02040603050506020204" pitchFamily="18"/>
                <a:cs typeface="Times New Roman" panose="02020603050405020304" pitchFamily="18" charset="0"/>
              </a:rPr>
              <a:t>Hiên</a:t>
            </a:r>
            <a:r>
              <a:rPr lang="en-SG" sz="2000" dirty="0">
                <a:latin typeface="UTM Avo" panose="02040603050506020204" pitchFamily="18"/>
                <a:cs typeface="Times New Roman" panose="02020603050405020304" pitchFamily="18" charset="0"/>
              </a:rPr>
              <a:t>)</a:t>
            </a:r>
          </a:p>
        </p:txBody>
      </p:sp>
      <p:grpSp>
        <p:nvGrpSpPr>
          <p:cNvPr id="17" name="Group 16">
            <a:extLst>
              <a:ext uri="{FF2B5EF4-FFF2-40B4-BE49-F238E27FC236}">
                <a16:creationId xmlns:a16="http://schemas.microsoft.com/office/drawing/2014/main" id="{A0FA9929-4F2A-094F-BD10-454C16B05805}"/>
              </a:ext>
            </a:extLst>
          </p:cNvPr>
          <p:cNvGrpSpPr/>
          <p:nvPr/>
        </p:nvGrpSpPr>
        <p:grpSpPr>
          <a:xfrm>
            <a:off x="4673245" y="2095517"/>
            <a:ext cx="1593288" cy="967430"/>
            <a:chOff x="1365877" y="2325689"/>
            <a:chExt cx="2529277" cy="1535754"/>
          </a:xfrm>
          <a:solidFill>
            <a:schemeClr val="accent5">
              <a:lumMod val="20000"/>
              <a:lumOff val="80000"/>
            </a:schemeClr>
          </a:solidFill>
        </p:grpSpPr>
        <p:sp>
          <p:nvSpPr>
            <p:cNvPr id="18" name="Rounded Rectangle 17">
              <a:extLst>
                <a:ext uri="{FF2B5EF4-FFF2-40B4-BE49-F238E27FC236}">
                  <a16:creationId xmlns:a16="http://schemas.microsoft.com/office/drawing/2014/main" id="{7FBAB0AD-AFAB-AB93-9C00-7D9724E172FF}"/>
                </a:ext>
              </a:extLst>
            </p:cNvPr>
            <p:cNvSpPr/>
            <p:nvPr/>
          </p:nvSpPr>
          <p:spPr>
            <a:xfrm>
              <a:off x="1365877" y="2325689"/>
              <a:ext cx="2529277" cy="1535754"/>
            </a:xfrm>
            <a:prstGeom prst="roundRect">
              <a:avLst/>
            </a:prstGeom>
            <a:grp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19" name="Rounded Rectangle 4">
              <a:extLst>
                <a:ext uri="{FF2B5EF4-FFF2-40B4-BE49-F238E27FC236}">
                  <a16:creationId xmlns:a16="http://schemas.microsoft.com/office/drawing/2014/main" id="{7AE54C48-CD1E-25D6-5F1F-2C696975FACD}"/>
                </a:ext>
              </a:extLst>
            </p:cNvPr>
            <p:cNvSpPr txBox="1"/>
            <p:nvPr/>
          </p:nvSpPr>
          <p:spPr>
            <a:xfrm>
              <a:off x="1440846" y="2400658"/>
              <a:ext cx="2379339" cy="138581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2801" tIns="52801" rIns="52801" bIns="52801" numCol="1" spcCol="1270" anchor="ctr" anchorCtr="0">
              <a:noAutofit/>
            </a:bodyPr>
            <a:lstStyle/>
            <a:p>
              <a:pPr algn="ctr" defTabSz="615979">
                <a:lnSpc>
                  <a:spcPct val="150000"/>
                </a:lnSpc>
                <a:spcBef>
                  <a:spcPct val="0"/>
                </a:spcBef>
                <a:spcAft>
                  <a:spcPct val="35000"/>
                </a:spcAft>
              </a:pPr>
              <a:r>
                <a:rPr lang="en-SG" sz="2000" b="1" dirty="0" err="1">
                  <a:solidFill>
                    <a:schemeClr val="tx1"/>
                  </a:solidFill>
                  <a:latin typeface="UTM Avo" panose="02040603050506020204" pitchFamily="18"/>
                  <a:cs typeface="Times New Roman" panose="02020603050405020304" pitchFamily="18" charset="0"/>
                </a:rPr>
                <a:t>Sự</a:t>
              </a:r>
              <a:r>
                <a:rPr lang="en-SG" sz="2000" b="1" dirty="0">
                  <a:solidFill>
                    <a:schemeClr val="tx1"/>
                  </a:solidFill>
                  <a:latin typeface="UTM Avo" panose="02040603050506020204" pitchFamily="18"/>
                  <a:cs typeface="Times New Roman" panose="02020603050405020304" pitchFamily="18" charset="0"/>
                </a:rPr>
                <a:t> </a:t>
              </a:r>
              <a:r>
                <a:rPr lang="en-SG" sz="2000" b="1" dirty="0" err="1">
                  <a:solidFill>
                    <a:schemeClr val="tx1"/>
                  </a:solidFill>
                  <a:latin typeface="UTM Avo" panose="02040603050506020204" pitchFamily="18"/>
                  <a:cs typeface="Times New Roman" panose="02020603050405020304" pitchFamily="18" charset="0"/>
                </a:rPr>
                <a:t>nghiệp</a:t>
              </a:r>
              <a:r>
                <a:rPr lang="en-SG" sz="2000" b="1" dirty="0">
                  <a:solidFill>
                    <a:schemeClr val="tx1"/>
                  </a:solidFill>
                  <a:latin typeface="UTM Avo" panose="02040603050506020204" pitchFamily="18"/>
                  <a:cs typeface="Times New Roman" panose="02020603050405020304" pitchFamily="18" charset="0"/>
                </a:rPr>
                <a:t> </a:t>
              </a:r>
              <a:r>
                <a:rPr lang="en-SG" sz="2000" b="1" dirty="0" err="1">
                  <a:solidFill>
                    <a:schemeClr val="tx1"/>
                  </a:solidFill>
                  <a:latin typeface="UTM Avo" panose="02040603050506020204" pitchFamily="18"/>
                  <a:cs typeface="Times New Roman" panose="02020603050405020304" pitchFamily="18" charset="0"/>
                </a:rPr>
                <a:t>sáng</a:t>
              </a:r>
              <a:r>
                <a:rPr lang="en-SG" sz="2000" b="1" dirty="0">
                  <a:solidFill>
                    <a:schemeClr val="tx1"/>
                  </a:solidFill>
                  <a:latin typeface="UTM Avo" panose="02040603050506020204" pitchFamily="18"/>
                  <a:cs typeface="Times New Roman" panose="02020603050405020304" pitchFamily="18" charset="0"/>
                </a:rPr>
                <a:t> </a:t>
              </a:r>
              <a:r>
                <a:rPr lang="en-SG" sz="2000" b="1" dirty="0" err="1">
                  <a:solidFill>
                    <a:schemeClr val="tx1"/>
                  </a:solidFill>
                  <a:latin typeface="UTM Avo" panose="02040603050506020204" pitchFamily="18"/>
                  <a:cs typeface="Times New Roman" panose="02020603050405020304" pitchFamily="18" charset="0"/>
                </a:rPr>
                <a:t>tác</a:t>
              </a:r>
              <a:endParaRPr lang="en-SG" sz="2000" b="1" dirty="0">
                <a:solidFill>
                  <a:schemeClr val="tx1"/>
                </a:solidFill>
                <a:latin typeface="UTM Avo" panose="02040603050506020204" pitchFamily="18"/>
                <a:cs typeface="Times New Roman" panose="02020603050405020304" pitchFamily="18" charset="0"/>
              </a:endParaRPr>
            </a:p>
          </p:txBody>
        </p:sp>
      </p:grpSp>
      <p:sp>
        <p:nvSpPr>
          <p:cNvPr id="20" name="Rectangle 19">
            <a:extLst>
              <a:ext uri="{FF2B5EF4-FFF2-40B4-BE49-F238E27FC236}">
                <a16:creationId xmlns:a16="http://schemas.microsoft.com/office/drawing/2014/main" id="{6C9151A4-530A-9361-EC87-11104E05F6D2}"/>
              </a:ext>
            </a:extLst>
          </p:cNvPr>
          <p:cNvSpPr/>
          <p:nvPr/>
        </p:nvSpPr>
        <p:spPr>
          <a:xfrm>
            <a:off x="6371902" y="1640161"/>
            <a:ext cx="5584342" cy="1878143"/>
          </a:xfrm>
          <a:prstGeom prst="rect">
            <a:avLst/>
          </a:prstGeom>
        </p:spPr>
        <p:txBody>
          <a:bodyPr wrap="square">
            <a:spAutoFit/>
          </a:bodyPr>
          <a:lstStyle/>
          <a:p>
            <a:pPr algn="just" defTabSz="1006858">
              <a:lnSpc>
                <a:spcPct val="150000"/>
              </a:lnSpc>
              <a:spcBef>
                <a:spcPct val="0"/>
              </a:spcBef>
            </a:pPr>
            <a:r>
              <a:rPr lang="en-SG" sz="2000"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Chữ</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Hán</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gồm</a:t>
            </a:r>
            <a:r>
              <a:rPr lang="en-SG" sz="2000" b="1" dirty="0">
                <a:solidFill>
                  <a:srgbClr val="000000"/>
                </a:solidFill>
                <a:latin typeface="UTM Avo" panose="02040603050506020204" pitchFamily="18"/>
                <a:cs typeface="Times New Roman" panose="02020603050405020304" pitchFamily="18" charset="0"/>
              </a:rPr>
              <a:t> 3 </a:t>
            </a:r>
            <a:r>
              <a:rPr lang="en-SG" sz="2000" b="1" dirty="0" err="1">
                <a:solidFill>
                  <a:srgbClr val="000000"/>
                </a:solidFill>
                <a:latin typeface="UTM Avo" panose="02040603050506020204" pitchFamily="18"/>
                <a:cs typeface="Times New Roman" panose="02020603050405020304" pitchFamily="18" charset="0"/>
              </a:rPr>
              <a:t>tập</a:t>
            </a:r>
            <a:r>
              <a:rPr lang="en-SG" sz="2000" b="1" dirty="0">
                <a:solidFill>
                  <a:srgbClr val="000000"/>
                </a:solidFill>
                <a:latin typeface="UTM Avo" panose="02040603050506020204" pitchFamily="18"/>
                <a:cs typeface="Times New Roman" panose="02020603050405020304" pitchFamily="18" charset="0"/>
              </a:rPr>
              <a:t>, 249 </a:t>
            </a:r>
            <a:r>
              <a:rPr lang="en-SG" sz="2000" b="1" dirty="0" err="1">
                <a:solidFill>
                  <a:srgbClr val="000000"/>
                </a:solidFill>
                <a:latin typeface="UTM Avo" panose="02040603050506020204" pitchFamily="18"/>
                <a:cs typeface="Times New Roman" panose="02020603050405020304" pitchFamily="18" charset="0"/>
              </a:rPr>
              <a:t>bài</a:t>
            </a:r>
            <a:r>
              <a:rPr lang="en-SG" sz="2000" b="1" dirty="0">
                <a:solidFill>
                  <a:srgbClr val="000000"/>
                </a:solidFill>
                <a:latin typeface="UTM Avo" panose="02040603050506020204" pitchFamily="18"/>
                <a:cs typeface="Times New Roman" panose="02020603050405020304" pitchFamily="18" charset="0"/>
              </a:rPr>
              <a:t> </a:t>
            </a:r>
            <a:r>
              <a:rPr lang="en-SG" sz="2000" dirty="0">
                <a:solidFill>
                  <a:srgbClr val="000000"/>
                </a:solidFill>
                <a:latin typeface="UTM Avo" panose="02040603050506020204" pitchFamily="18"/>
                <a:cs typeface="Times New Roman" panose="02020603050405020304" pitchFamily="18" charset="0"/>
              </a:rPr>
              <a:t>(Thanh </a:t>
            </a:r>
            <a:r>
              <a:rPr lang="en-SG" sz="2000" dirty="0" err="1">
                <a:solidFill>
                  <a:srgbClr val="000000"/>
                </a:solidFill>
                <a:latin typeface="UTM Avo" panose="02040603050506020204" pitchFamily="18"/>
                <a:cs typeface="Times New Roman" panose="02020603050405020304" pitchFamily="18" charset="0"/>
              </a:rPr>
              <a:t>Hiên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tập</a:t>
            </a:r>
            <a:r>
              <a:rPr lang="en-SG" sz="2000" dirty="0">
                <a:solidFill>
                  <a:srgbClr val="000000"/>
                </a:solidFill>
                <a:latin typeface="UTM Avo" panose="02040603050506020204" pitchFamily="18"/>
                <a:cs typeface="Times New Roman" panose="02020603050405020304" pitchFamily="18" charset="0"/>
              </a:rPr>
              <a:t>, Nam Trung </a:t>
            </a:r>
            <a:r>
              <a:rPr lang="en-SG" sz="2000" dirty="0" err="1">
                <a:solidFill>
                  <a:srgbClr val="000000"/>
                </a:solidFill>
                <a:latin typeface="UTM Avo" panose="02040603050506020204" pitchFamily="18"/>
                <a:cs typeface="Times New Roman" panose="02020603050405020304" pitchFamily="18" charset="0"/>
              </a:rPr>
              <a:t>tạp</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ngâm</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Bắc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hành</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tạp</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lục</a:t>
            </a:r>
            <a:r>
              <a:rPr lang="en-SG" sz="2000" dirty="0">
                <a:solidFill>
                  <a:srgbClr val="000000"/>
                </a:solidFill>
                <a:latin typeface="UTM Avo" panose="02040603050506020204" pitchFamily="18"/>
                <a:cs typeface="Times New Roman" panose="02020603050405020304" pitchFamily="18" charset="0"/>
              </a:rPr>
              <a:t>)</a:t>
            </a:r>
          </a:p>
          <a:p>
            <a:pPr algn="just" defTabSz="1006858">
              <a:lnSpc>
                <a:spcPct val="150000"/>
              </a:lnSpc>
              <a:spcBef>
                <a:spcPct val="0"/>
              </a:spcBef>
            </a:pPr>
            <a:r>
              <a:rPr lang="en-SG" sz="2000"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Chữ</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Nôm</a:t>
            </a:r>
            <a:r>
              <a:rPr lang="en-SG" sz="2000" b="1" dirty="0">
                <a:solidFill>
                  <a:srgbClr val="000000"/>
                </a:solidFill>
                <a:latin typeface="UTM Avo" panose="02040603050506020204" pitchFamily="18"/>
                <a:cs typeface="Times New Roman" panose="02020603050405020304" pitchFamily="18" charset="0"/>
              </a:rPr>
              <a:t>: </a:t>
            </a:r>
            <a:r>
              <a:rPr lang="en-SG" sz="2000" dirty="0">
                <a:solidFill>
                  <a:srgbClr val="000000"/>
                </a:solidFill>
                <a:latin typeface="UTM Avo" panose="02040603050506020204" pitchFamily="18"/>
                <a:cs typeface="Times New Roman" panose="02020603050405020304" pitchFamily="18" charset="0"/>
              </a:rPr>
              <a:t>Văn </a:t>
            </a:r>
            <a:r>
              <a:rPr lang="en-SG" sz="2000" dirty="0" err="1">
                <a:solidFill>
                  <a:srgbClr val="000000"/>
                </a:solidFill>
                <a:latin typeface="UTM Avo" panose="02040603050506020204" pitchFamily="18"/>
                <a:cs typeface="Times New Roman" panose="02020603050405020304" pitchFamily="18" charset="0"/>
              </a:rPr>
              <a:t>chiêu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hồn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Truyện</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Kiều</a:t>
            </a:r>
            <a:r>
              <a:rPr lang="en-SG" sz="2000" dirty="0">
                <a:solidFill>
                  <a:srgbClr val="000000"/>
                </a:solidFill>
                <a:latin typeface="UTM Avo" panose="02040603050506020204" pitchFamily="18"/>
                <a:cs typeface="Times New Roman" panose="02020603050405020304" pitchFamily="18" charset="0"/>
              </a:rPr>
              <a:t>,…</a:t>
            </a:r>
          </a:p>
        </p:txBody>
      </p:sp>
      <p:grpSp>
        <p:nvGrpSpPr>
          <p:cNvPr id="21" name="Group 20">
            <a:extLst>
              <a:ext uri="{FF2B5EF4-FFF2-40B4-BE49-F238E27FC236}">
                <a16:creationId xmlns:a16="http://schemas.microsoft.com/office/drawing/2014/main" id="{7769D149-0314-4643-D871-FCE32EFD88BF}"/>
              </a:ext>
            </a:extLst>
          </p:cNvPr>
          <p:cNvGrpSpPr/>
          <p:nvPr/>
        </p:nvGrpSpPr>
        <p:grpSpPr>
          <a:xfrm>
            <a:off x="4671312" y="4616257"/>
            <a:ext cx="1593288" cy="1035637"/>
            <a:chOff x="2559519" y="5945203"/>
            <a:chExt cx="2529277" cy="1644030"/>
          </a:xfrm>
          <a:solidFill>
            <a:schemeClr val="accent5">
              <a:lumMod val="40000"/>
              <a:lumOff val="60000"/>
            </a:schemeClr>
          </a:solidFill>
        </p:grpSpPr>
        <p:sp>
          <p:nvSpPr>
            <p:cNvPr id="22" name="Rounded Rectangle 21">
              <a:extLst>
                <a:ext uri="{FF2B5EF4-FFF2-40B4-BE49-F238E27FC236}">
                  <a16:creationId xmlns:a16="http://schemas.microsoft.com/office/drawing/2014/main" id="{5FCC5564-CA37-AA86-B5E2-7624ACA9AE41}"/>
                </a:ext>
              </a:extLst>
            </p:cNvPr>
            <p:cNvSpPr/>
            <p:nvPr/>
          </p:nvSpPr>
          <p:spPr>
            <a:xfrm>
              <a:off x="2559519" y="5945203"/>
              <a:ext cx="2529277" cy="1644030"/>
            </a:xfrm>
            <a:prstGeom prst="roundRect">
              <a:avLst/>
            </a:prstGeom>
            <a:grpFill/>
          </p:spPr>
          <p:style>
            <a:lnRef idx="2">
              <a:schemeClr val="lt1">
                <a:hueOff val="0"/>
                <a:satOff val="0"/>
                <a:lumOff val="0"/>
                <a:alphaOff val="0"/>
              </a:schemeClr>
            </a:lnRef>
            <a:fillRef idx="1">
              <a:schemeClr val="accent3">
                <a:hueOff val="8437698"/>
                <a:satOff val="-12660"/>
                <a:lumOff val="-2059"/>
                <a:alphaOff val="0"/>
              </a:schemeClr>
            </a:fillRef>
            <a:effectRef idx="0">
              <a:schemeClr val="accent3">
                <a:hueOff val="8437698"/>
                <a:satOff val="-12660"/>
                <a:lumOff val="-2059"/>
                <a:alphaOff val="0"/>
              </a:schemeClr>
            </a:effectRef>
            <a:fontRef idx="minor">
              <a:schemeClr val="lt1"/>
            </a:fontRef>
          </p:style>
        </p:sp>
        <p:sp>
          <p:nvSpPr>
            <p:cNvPr id="23" name="Rounded Rectangle 4">
              <a:extLst>
                <a:ext uri="{FF2B5EF4-FFF2-40B4-BE49-F238E27FC236}">
                  <a16:creationId xmlns:a16="http://schemas.microsoft.com/office/drawing/2014/main" id="{8A15213A-3043-1B8C-63CF-34DDF9377F50}"/>
                </a:ext>
              </a:extLst>
            </p:cNvPr>
            <p:cNvSpPr txBox="1"/>
            <p:nvPr/>
          </p:nvSpPr>
          <p:spPr>
            <a:xfrm>
              <a:off x="2639774" y="6025458"/>
              <a:ext cx="2368767" cy="148352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7202" tIns="67202" rIns="67202" bIns="67202" numCol="1" spcCol="1270" anchor="ctr" anchorCtr="0">
              <a:noAutofit/>
            </a:bodyPr>
            <a:lstStyle/>
            <a:p>
              <a:pPr algn="ctr" defTabSz="783974">
                <a:lnSpc>
                  <a:spcPct val="150000"/>
                </a:lnSpc>
                <a:spcBef>
                  <a:spcPct val="0"/>
                </a:spcBef>
                <a:spcAft>
                  <a:spcPct val="35000"/>
                </a:spcAft>
              </a:pPr>
              <a:r>
                <a:rPr lang="en-SG" sz="2000" b="1" dirty="0">
                  <a:solidFill>
                    <a:schemeClr val="tx1"/>
                  </a:solidFill>
                  <a:latin typeface="UTM Avo" panose="02040603050506020204" pitchFamily="18"/>
                  <a:cs typeface="Times New Roman" panose="02020603050405020304" pitchFamily="18" charset="0"/>
                </a:rPr>
                <a:t>Con </a:t>
              </a:r>
              <a:r>
                <a:rPr lang="en-SG" sz="2000" b="1" dirty="0" err="1">
                  <a:solidFill>
                    <a:schemeClr val="tx1"/>
                  </a:solidFill>
                  <a:latin typeface="UTM Avo" panose="02040603050506020204" pitchFamily="18"/>
                  <a:cs typeface="Times New Roman" panose="02020603050405020304" pitchFamily="18" charset="0"/>
                </a:rPr>
                <a:t>người</a:t>
              </a:r>
              <a:endParaRPr lang="en-SG" sz="2000" b="1" dirty="0">
                <a:solidFill>
                  <a:schemeClr val="tx1"/>
                </a:solidFill>
                <a:latin typeface="UTM Avo" panose="02040603050506020204" pitchFamily="18"/>
                <a:cs typeface="Times New Roman" panose="02020603050405020304" pitchFamily="18" charset="0"/>
              </a:endParaRPr>
            </a:p>
          </p:txBody>
        </p:sp>
      </p:grpSp>
      <p:sp>
        <p:nvSpPr>
          <p:cNvPr id="24" name="Rectangle 23">
            <a:extLst>
              <a:ext uri="{FF2B5EF4-FFF2-40B4-BE49-F238E27FC236}">
                <a16:creationId xmlns:a16="http://schemas.microsoft.com/office/drawing/2014/main" id="{77F4E838-3DAE-F4CC-E2D6-8CA435717443}"/>
              </a:ext>
            </a:extLst>
          </p:cNvPr>
          <p:cNvSpPr/>
          <p:nvPr/>
        </p:nvSpPr>
        <p:spPr>
          <a:xfrm>
            <a:off x="6371903" y="3735616"/>
            <a:ext cx="5584342" cy="2796920"/>
          </a:xfrm>
          <a:prstGeom prst="rect">
            <a:avLst/>
          </a:prstGeom>
        </p:spPr>
        <p:txBody>
          <a:bodyPr wrap="square">
            <a:spAutoFit/>
          </a:bodyPr>
          <a:lstStyle/>
          <a:p>
            <a:pPr algn="just" defTabSz="1006858">
              <a:lnSpc>
                <a:spcPct val="150000"/>
              </a:lnSpc>
              <a:spcBef>
                <a:spcPct val="0"/>
              </a:spcBef>
            </a:pPr>
            <a:r>
              <a:rPr lang="en-SG" sz="2000"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Hiểu</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biết</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có</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vốn</a:t>
            </a:r>
            <a:r>
              <a:rPr lang="en-SG" sz="2000" dirty="0">
                <a:solidFill>
                  <a:srgbClr val="000000"/>
                </a:solidFill>
                <a:latin typeface="UTM Avo" panose="02040603050506020204" pitchFamily="18"/>
                <a:cs typeface="Times New Roman" panose="02020603050405020304" pitchFamily="18" charset="0"/>
              </a:rPr>
              <a:t> tri </a:t>
            </a:r>
            <a:r>
              <a:rPr lang="en-SG" sz="2000" dirty="0" err="1">
                <a:solidFill>
                  <a:srgbClr val="000000"/>
                </a:solidFill>
                <a:latin typeface="UTM Avo" panose="02040603050506020204" pitchFamily="18"/>
                <a:cs typeface="Times New Roman" panose="02020603050405020304" pitchFamily="18" charset="0"/>
              </a:rPr>
              <a:t>thức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sâu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rộng</a:t>
            </a:r>
            <a:endParaRPr lang="en-SG" sz="2000" dirty="0">
              <a:solidFill>
                <a:srgbClr val="000000"/>
              </a:solidFill>
              <a:latin typeface="UTM Avo" panose="02040603050506020204" pitchFamily="18"/>
              <a:cs typeface="Times New Roman" panose="02020603050405020304" pitchFamily="18" charset="0"/>
            </a:endParaRPr>
          </a:p>
          <a:p>
            <a:pPr algn="just" defTabSz="1006858">
              <a:lnSpc>
                <a:spcPct val="150000"/>
              </a:lnSpc>
              <a:spcBef>
                <a:spcPct val="0"/>
              </a:spcBef>
            </a:pPr>
            <a:r>
              <a:rPr lang="en-SG" sz="2000"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Vốn</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sống</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trải</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nghiệm</a:t>
            </a:r>
            <a:r>
              <a:rPr lang="en-SG" sz="2000"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sống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phong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phú</a:t>
            </a:r>
            <a:endParaRPr lang="en-SG" sz="2000" dirty="0">
              <a:solidFill>
                <a:srgbClr val="000000"/>
              </a:solidFill>
              <a:latin typeface="UTM Avo" panose="02040603050506020204" pitchFamily="18"/>
              <a:cs typeface="Times New Roman" panose="02020603050405020304" pitchFamily="18" charset="0"/>
            </a:endParaRPr>
          </a:p>
          <a:p>
            <a:pPr algn="just" defTabSz="1006858">
              <a:lnSpc>
                <a:spcPct val="150000"/>
              </a:lnSpc>
              <a:spcBef>
                <a:spcPct val="0"/>
              </a:spcBef>
            </a:pP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Có</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trái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tim</a:t>
            </a:r>
            <a:r>
              <a:rPr lang="en-SG" sz="2000"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nhân</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đạo</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cao</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cả</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sự</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đồng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cảm</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với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người</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nghèo</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khổ</a:t>
            </a:r>
            <a:endParaRPr lang="en-SG" sz="2000" dirty="0">
              <a:solidFill>
                <a:srgbClr val="000000"/>
              </a:solidFill>
              <a:latin typeface="UTM Avo" panose="02040603050506020204" pitchFamily="18"/>
              <a:cs typeface="Times New Roman" panose="02020603050405020304" pitchFamily="18" charset="0"/>
            </a:endParaRPr>
          </a:p>
          <a:p>
            <a:pPr algn="just" defTabSz="1006858">
              <a:lnSpc>
                <a:spcPct val="150000"/>
              </a:lnSpc>
              <a:spcBef>
                <a:spcPct val="0"/>
              </a:spcBef>
            </a:pP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Sống</a:t>
            </a:r>
            <a:r>
              <a:rPr lang="en-SG" sz="2000"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thanh</a:t>
            </a:r>
            <a:r>
              <a:rPr lang="en-SG" sz="2000" b="1" dirty="0">
                <a:solidFill>
                  <a:srgbClr val="000000"/>
                </a:solidFill>
                <a:latin typeface="UTM Avo" panose="02040603050506020204" pitchFamily="18"/>
                <a:cs typeface="Times New Roman" panose="02020603050405020304" pitchFamily="18" charset="0"/>
              </a:rPr>
              <a:t> </a:t>
            </a:r>
            <a:r>
              <a:rPr lang="en-SG" sz="2000" b="1" dirty="0" err="1">
                <a:solidFill>
                  <a:srgbClr val="000000"/>
                </a:solidFill>
                <a:latin typeface="UTM Avo" panose="02040603050506020204" pitchFamily="18"/>
                <a:cs typeface="Times New Roman" panose="02020603050405020304" pitchFamily="18" charset="0"/>
              </a:rPr>
              <a:t>liêm</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yêu</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thích</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cuộc</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sống</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thầm</a:t>
            </a:r>
            <a:r>
              <a:rPr lang="en-SG" sz="2000" dirty="0">
                <a:solidFill>
                  <a:srgbClr val="000000"/>
                </a:solidFill>
                <a:latin typeface="UTM Avo" panose="02040603050506020204" pitchFamily="18"/>
                <a:cs typeface="Times New Roman" panose="02020603050405020304" pitchFamily="18" charset="0"/>
              </a:rPr>
              <a:t> </a:t>
            </a:r>
            <a:r>
              <a:rPr lang="en-SG" sz="2000" dirty="0" err="1">
                <a:solidFill>
                  <a:srgbClr val="000000"/>
                </a:solidFill>
                <a:latin typeface="UTM Avo" panose="02040603050506020204" pitchFamily="18"/>
                <a:cs typeface="Times New Roman" panose="02020603050405020304" pitchFamily="18" charset="0"/>
              </a:rPr>
              <a:t>lặng</a:t>
            </a:r>
            <a:endParaRPr lang="en-SG" sz="2000" dirty="0">
              <a:solidFill>
                <a:srgbClr val="000000"/>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3781544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FC792B-7CCE-EA4C-4492-ECCC66D6E6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CBCD289-F68A-4FEF-4903-24A9D33EB743}"/>
              </a:ext>
            </a:extLst>
          </p:cNvPr>
          <p:cNvSpPr/>
          <p:nvPr/>
        </p:nvSpPr>
        <p:spPr>
          <a:xfrm>
            <a:off x="1058088" y="3001072"/>
            <a:ext cx="5284960" cy="1259447"/>
          </a:xfrm>
          <a:prstGeom prst="rect">
            <a:avLst/>
          </a:prstGeom>
        </p:spPr>
        <p:txBody>
          <a:bodyPr wrap="square">
            <a:spAutoFit/>
          </a:bodyPr>
          <a:lstStyle/>
          <a:p>
            <a:pPr algn="just" defTabSz="1006858">
              <a:lnSpc>
                <a:spcPct val="150000"/>
              </a:lnSpc>
              <a:spcBef>
                <a:spcPct val="0"/>
              </a:spcBef>
              <a:spcAft>
                <a:spcPct val="35000"/>
              </a:spcAft>
            </a:pPr>
            <a:r>
              <a:rPr lang="en-SG" sz="2400" b="1" dirty="0">
                <a:solidFill>
                  <a:srgbClr val="000000"/>
                </a:solidFill>
                <a:latin typeface="UTM Avo" panose="02040603050506020204" pitchFamily="18"/>
                <a:cs typeface="Times New Roman" panose="02020603050405020304" pitchFamily="18" charset="0"/>
                <a:sym typeface="Wingdings" panose="05000000000000000000" pitchFamily="2" charset="2"/>
              </a:rPr>
              <a:t></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Đại</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thi</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hào</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dân</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tộc</a:t>
            </a:r>
            <a:r>
              <a:rPr lang="en-SG" sz="2400" b="1" dirty="0">
                <a:solidFill>
                  <a:srgbClr val="000000"/>
                </a:solidFill>
                <a:latin typeface="UTM Avo" panose="02040603050506020204" pitchFamily="18"/>
                <a:cs typeface="Times New Roman" panose="02020603050405020304" pitchFamily="18" charset="0"/>
              </a:rPr>
              <a:t>.</a:t>
            </a:r>
          </a:p>
          <a:p>
            <a:pPr algn="just" defTabSz="1006858">
              <a:lnSpc>
                <a:spcPct val="150000"/>
              </a:lnSpc>
              <a:spcBef>
                <a:spcPct val="0"/>
              </a:spcBef>
              <a:spcAft>
                <a:spcPct val="35000"/>
              </a:spcAft>
            </a:pPr>
            <a:r>
              <a:rPr lang="en-SG" sz="2400" b="1" dirty="0">
                <a:solidFill>
                  <a:srgbClr val="000000"/>
                </a:solidFill>
                <a:latin typeface="UTM Avo" panose="02040603050506020204" pitchFamily="18"/>
                <a:cs typeface="Times New Roman" panose="02020603050405020304" pitchFamily="18" charset="0"/>
                <a:sym typeface="Wingdings" panose="05000000000000000000" pitchFamily="2" charset="2"/>
              </a:rPr>
              <a:t></a:t>
            </a:r>
            <a:r>
              <a:rPr lang="en-SG" sz="2400" b="1" dirty="0">
                <a:solidFill>
                  <a:srgbClr val="000000"/>
                </a:solidFill>
                <a:latin typeface="UTM Avo" panose="02040603050506020204" pitchFamily="18"/>
                <a:cs typeface="Times New Roman" panose="02020603050405020304" pitchFamily="18" charset="0"/>
              </a:rPr>
              <a:t> Danh </a:t>
            </a:r>
            <a:r>
              <a:rPr lang="en-SG" sz="2400" b="1" dirty="0" err="1">
                <a:solidFill>
                  <a:srgbClr val="000000"/>
                </a:solidFill>
                <a:latin typeface="UTM Avo" panose="02040603050506020204" pitchFamily="18"/>
                <a:cs typeface="Times New Roman" panose="02020603050405020304" pitchFamily="18" charset="0"/>
              </a:rPr>
              <a:t>nhân</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văn</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hoá</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Thế</a:t>
            </a:r>
            <a:r>
              <a:rPr lang="en-SG" sz="2400" b="1" dirty="0">
                <a:solidFill>
                  <a:srgbClr val="000000"/>
                </a:solidFill>
                <a:latin typeface="UTM Avo" panose="02040603050506020204" pitchFamily="18"/>
                <a:cs typeface="Times New Roman" panose="02020603050405020304" pitchFamily="18" charset="0"/>
              </a:rPr>
              <a:t> </a:t>
            </a:r>
            <a:r>
              <a:rPr lang="en-SG" sz="2400" b="1" dirty="0" err="1">
                <a:solidFill>
                  <a:srgbClr val="000000"/>
                </a:solidFill>
                <a:latin typeface="UTM Avo" panose="02040603050506020204" pitchFamily="18"/>
                <a:cs typeface="Times New Roman" panose="02020603050405020304" pitchFamily="18" charset="0"/>
              </a:rPr>
              <a:t>giới</a:t>
            </a:r>
            <a:r>
              <a:rPr lang="en-SG" sz="2400" b="1" dirty="0">
                <a:solidFill>
                  <a:srgbClr val="000000"/>
                </a:solidFill>
                <a:latin typeface="UTM Avo" panose="02040603050506020204" pitchFamily="18"/>
                <a:cs typeface="Times New Roman" panose="02020603050405020304" pitchFamily="18" charset="0"/>
              </a:rPr>
              <a:t>.</a:t>
            </a:r>
          </a:p>
        </p:txBody>
      </p:sp>
      <p:grpSp>
        <p:nvGrpSpPr>
          <p:cNvPr id="3" name="Group 2">
            <a:extLst>
              <a:ext uri="{FF2B5EF4-FFF2-40B4-BE49-F238E27FC236}">
                <a16:creationId xmlns:a16="http://schemas.microsoft.com/office/drawing/2014/main" id="{6C1640FA-5DD5-CF6D-F002-422861A22319}"/>
              </a:ext>
            </a:extLst>
          </p:cNvPr>
          <p:cNvGrpSpPr/>
          <p:nvPr/>
        </p:nvGrpSpPr>
        <p:grpSpPr>
          <a:xfrm>
            <a:off x="7059443" y="1425049"/>
            <a:ext cx="4150405" cy="4283479"/>
            <a:chOff x="0" y="0"/>
            <a:chExt cx="8784787" cy="9066452"/>
          </a:xfrm>
        </p:grpSpPr>
        <p:sp>
          <p:nvSpPr>
            <p:cNvPr id="4" name="Freeform 3">
              <a:extLst>
                <a:ext uri="{FF2B5EF4-FFF2-40B4-BE49-F238E27FC236}">
                  <a16:creationId xmlns:a16="http://schemas.microsoft.com/office/drawing/2014/main" id="{2C853672-713F-A647-862A-59D1DD87FB29}"/>
                </a:ext>
              </a:extLst>
            </p:cNvPr>
            <p:cNvSpPr/>
            <p:nvPr/>
          </p:nvSpPr>
          <p:spPr>
            <a:xfrm>
              <a:off x="0" y="0"/>
              <a:ext cx="8784787" cy="9066452"/>
            </a:xfrm>
            <a:custGeom>
              <a:avLst/>
              <a:gdLst/>
              <a:ahLst/>
              <a:cxnLst/>
              <a:rect l="l" t="t" r="r" b="b"/>
              <a:pathLst>
                <a:path w="8784787" h="9066452">
                  <a:moveTo>
                    <a:pt x="0" y="0"/>
                  </a:moveTo>
                  <a:lnTo>
                    <a:pt x="8784787" y="0"/>
                  </a:lnTo>
                  <a:lnTo>
                    <a:pt x="8784787" y="9066452"/>
                  </a:lnTo>
                  <a:lnTo>
                    <a:pt x="0" y="9066452"/>
                  </a:lnTo>
                  <a:lnTo>
                    <a:pt x="0" y="0"/>
                  </a:lnTo>
                  <a:close/>
                </a:path>
              </a:pathLst>
            </a:custGeom>
            <a:blipFill>
              <a:blip r:embed="rId3"/>
              <a:stretch>
                <a:fillRect/>
              </a:stretch>
            </a:blipFill>
          </p:spPr>
        </p:sp>
      </p:grpSp>
      <p:sp>
        <p:nvSpPr>
          <p:cNvPr id="5" name="Rectangle 4">
            <a:extLst>
              <a:ext uri="{FF2B5EF4-FFF2-40B4-BE49-F238E27FC236}">
                <a16:creationId xmlns:a16="http://schemas.microsoft.com/office/drawing/2014/main" id="{12028700-C356-51BA-FA24-18D08FB6C7FB}"/>
              </a:ext>
            </a:extLst>
          </p:cNvPr>
          <p:cNvSpPr/>
          <p:nvPr/>
        </p:nvSpPr>
        <p:spPr>
          <a:xfrm>
            <a:off x="6028989" y="5348707"/>
            <a:ext cx="5760156" cy="1131656"/>
          </a:xfrm>
          <a:prstGeom prst="rect">
            <a:avLst/>
          </a:prstGeom>
        </p:spPr>
        <p:txBody>
          <a:bodyPr>
            <a:spAutoFit/>
          </a:bodyPr>
          <a:lstStyle/>
          <a:p>
            <a:pPr algn="ctr" defTabSz="863028">
              <a:lnSpc>
                <a:spcPct val="150000"/>
              </a:lnSpc>
              <a:defRPr/>
            </a:pPr>
            <a:r>
              <a:rPr lang="en-SG" sz="2400" dirty="0">
                <a:latin typeface="UTM Avo" panose="02040603050506020204" pitchFamily="18"/>
                <a:cs typeface="Times New Roman" panose="02020603050405020304" pitchFamily="18" charset="0"/>
              </a:rPr>
              <a:t>NGUYỄN DU (1765 -1820)</a:t>
            </a:r>
          </a:p>
          <a:p>
            <a:pPr algn="ctr" defTabSz="863028">
              <a:lnSpc>
                <a:spcPct val="150000"/>
              </a:lnSpc>
              <a:defRPr/>
            </a:pPr>
            <a:r>
              <a:rPr lang="en-SG" sz="2400" dirty="0">
                <a:solidFill>
                  <a:srgbClr val="000000"/>
                </a:solidFill>
                <a:latin typeface="UTM Avo" panose="02040603050506020204" pitchFamily="18"/>
                <a:cs typeface="Times New Roman" panose="02020603050405020304" pitchFamily="18" charset="0"/>
              </a:rPr>
              <a:t>(</a:t>
            </a:r>
            <a:r>
              <a:rPr lang="en-SG" sz="2400" dirty="0" err="1">
                <a:solidFill>
                  <a:srgbClr val="000000"/>
                </a:solidFill>
                <a:latin typeface="UTM Avo" panose="02040603050506020204" pitchFamily="18"/>
                <a:cs typeface="Times New Roman" panose="02020603050405020304" pitchFamily="18" charset="0"/>
              </a:rPr>
              <a:t>Tên</a:t>
            </a:r>
            <a:r>
              <a:rPr lang="en-SG" sz="2400" dirty="0">
                <a:solidFill>
                  <a:srgbClr val="000000"/>
                </a:solidFill>
                <a:latin typeface="UTM Avo" panose="02040603050506020204" pitchFamily="18"/>
                <a:cs typeface="Times New Roman" panose="02020603050405020304" pitchFamily="18" charset="0"/>
              </a:rPr>
              <a:t> </a:t>
            </a:r>
            <a:r>
              <a:rPr lang="en-SG" sz="2400" dirty="0" err="1">
                <a:solidFill>
                  <a:srgbClr val="000000"/>
                </a:solidFill>
                <a:latin typeface="UTM Avo" panose="02040603050506020204" pitchFamily="18"/>
                <a:cs typeface="Times New Roman" panose="02020603050405020304" pitchFamily="18" charset="0"/>
              </a:rPr>
              <a:t>chữ</a:t>
            </a:r>
            <a:r>
              <a:rPr lang="en-SG" sz="2400" dirty="0">
                <a:solidFill>
                  <a:srgbClr val="000000"/>
                </a:solidFill>
                <a:latin typeface="UTM Avo" panose="02040603050506020204" pitchFamily="18"/>
                <a:cs typeface="Times New Roman" panose="02020603050405020304" pitchFamily="18" charset="0"/>
              </a:rPr>
              <a:t>  </a:t>
            </a:r>
            <a:r>
              <a:rPr lang="en-SG" sz="2400" dirty="0" err="1">
                <a:solidFill>
                  <a:srgbClr val="000000"/>
                </a:solidFill>
                <a:latin typeface="UTM Avo" panose="02040603050506020204" pitchFamily="18"/>
                <a:cs typeface="Times New Roman" panose="02020603050405020304" pitchFamily="18" charset="0"/>
              </a:rPr>
              <a:t>Tố</a:t>
            </a:r>
            <a:r>
              <a:rPr lang="en-SG" sz="2400" dirty="0">
                <a:solidFill>
                  <a:srgbClr val="000000"/>
                </a:solidFill>
                <a:latin typeface="UTM Avo" panose="02040603050506020204" pitchFamily="18"/>
                <a:cs typeface="Times New Roman" panose="02020603050405020304" pitchFamily="18" charset="0"/>
              </a:rPr>
              <a:t> </a:t>
            </a:r>
            <a:r>
              <a:rPr lang="en-SG" sz="2400" dirty="0" err="1">
                <a:solidFill>
                  <a:srgbClr val="000000"/>
                </a:solidFill>
                <a:latin typeface="UTM Avo" panose="02040603050506020204" pitchFamily="18"/>
                <a:cs typeface="Times New Roman" panose="02020603050405020304" pitchFamily="18" charset="0"/>
              </a:rPr>
              <a:t>Như</a:t>
            </a:r>
            <a:r>
              <a:rPr lang="en-SG" sz="2400" dirty="0">
                <a:solidFill>
                  <a:srgbClr val="000000"/>
                </a:solidFill>
                <a:latin typeface="UTM Avo" panose="02040603050506020204" pitchFamily="18"/>
                <a:cs typeface="Times New Roman" panose="02020603050405020304" pitchFamily="18" charset="0"/>
              </a:rPr>
              <a:t> – </a:t>
            </a:r>
            <a:r>
              <a:rPr lang="en-SG" sz="2400" dirty="0" err="1">
                <a:solidFill>
                  <a:srgbClr val="000000"/>
                </a:solidFill>
                <a:latin typeface="UTM Avo" panose="02040603050506020204" pitchFamily="18"/>
                <a:cs typeface="Times New Roman" panose="02020603050405020304" pitchFamily="18" charset="0"/>
              </a:rPr>
              <a:t>hiệu</a:t>
            </a:r>
            <a:r>
              <a:rPr lang="en-SG" sz="2400" dirty="0">
                <a:solidFill>
                  <a:srgbClr val="000000"/>
                </a:solidFill>
                <a:latin typeface="UTM Avo" panose="02040603050506020204" pitchFamily="18"/>
                <a:cs typeface="Times New Roman" panose="02020603050405020304" pitchFamily="18" charset="0"/>
              </a:rPr>
              <a:t> </a:t>
            </a:r>
            <a:r>
              <a:rPr lang="en-SG" sz="2400" dirty="0" err="1">
                <a:solidFill>
                  <a:srgbClr val="000000"/>
                </a:solidFill>
                <a:latin typeface="UTM Avo" panose="02040603050506020204" pitchFamily="18"/>
                <a:cs typeface="Times New Roman" panose="02020603050405020304" pitchFamily="18" charset="0"/>
              </a:rPr>
              <a:t>Thanh</a:t>
            </a:r>
            <a:r>
              <a:rPr lang="en-SG" sz="2400" dirty="0">
                <a:solidFill>
                  <a:srgbClr val="000000"/>
                </a:solidFill>
                <a:latin typeface="UTM Avo" panose="02040603050506020204" pitchFamily="18"/>
                <a:cs typeface="Times New Roman" panose="02020603050405020304" pitchFamily="18" charset="0"/>
              </a:rPr>
              <a:t> </a:t>
            </a:r>
            <a:r>
              <a:rPr lang="en-SG" sz="2400" dirty="0" err="1">
                <a:solidFill>
                  <a:srgbClr val="000000"/>
                </a:solidFill>
                <a:latin typeface="UTM Avo" panose="02040603050506020204" pitchFamily="18"/>
                <a:cs typeface="Times New Roman" panose="02020603050405020304" pitchFamily="18" charset="0"/>
              </a:rPr>
              <a:t>Hiên</a:t>
            </a:r>
            <a:r>
              <a:rPr lang="en-SG" sz="2400" dirty="0">
                <a:solidFill>
                  <a:srgbClr val="000000"/>
                </a:solidFill>
                <a:latin typeface="UTM Avo" panose="02040603050506020204" pitchFamily="18"/>
                <a:cs typeface="Times New Roman" panose="02020603050405020304" pitchFamily="18" charset="0"/>
              </a:rPr>
              <a:t>)</a:t>
            </a:r>
          </a:p>
        </p:txBody>
      </p:sp>
    </p:spTree>
    <p:extLst>
      <p:ext uri="{BB962C8B-B14F-4D97-AF65-F5344CB8AC3E}">
        <p14:creationId xmlns:p14="http://schemas.microsoft.com/office/powerpoint/2010/main" val="411073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9646D84-258D-6357-2ED8-B1D09F90A13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21E4BD7-BBDC-1331-931A-804DB3083762}"/>
              </a:ext>
            </a:extLst>
          </p:cNvPr>
          <p:cNvSpPr/>
          <p:nvPr/>
        </p:nvSpPr>
        <p:spPr>
          <a:xfrm>
            <a:off x="590177" y="1711960"/>
            <a:ext cx="5916640" cy="5098703"/>
          </a:xfrm>
          <a:prstGeom prst="rect">
            <a:avLst/>
          </a:prstGeom>
        </p:spPr>
        <p:txBody>
          <a:bodyPr wrap="square">
            <a:spAutoFit/>
          </a:bodyPr>
          <a:lstStyle/>
          <a:p>
            <a:pPr algn="just">
              <a:lnSpc>
                <a:spcPct val="150000"/>
              </a:lnSpc>
            </a:pPr>
            <a:r>
              <a:rPr lang="en-US" sz="2200" dirty="0" err="1">
                <a:solidFill>
                  <a:srgbClr val="000000"/>
                </a:solidFill>
                <a:latin typeface="UTM Avo" panose="02040603050506020204" pitchFamily="18"/>
                <a:cs typeface="Times New Roman" panose="02020603050405020304" pitchFamily="18" charset="0"/>
              </a:rPr>
              <a:t>Tác</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giả</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Mộng</a:t>
            </a:r>
            <a:r>
              <a:rPr lang="en-US" sz="2200" dirty="0">
                <a:solidFill>
                  <a:srgbClr val="000000"/>
                </a:solidFill>
                <a:latin typeface="UTM Avo" panose="02040603050506020204" pitchFamily="18"/>
                <a:cs typeface="Times New Roman" panose="02020603050405020304" pitchFamily="18" charset="0"/>
              </a:rPr>
              <a:t> Liên </a:t>
            </a:r>
            <a:r>
              <a:rPr lang="en-US" sz="2200" dirty="0" err="1">
                <a:solidFill>
                  <a:srgbClr val="000000"/>
                </a:solidFill>
                <a:latin typeface="UTM Avo" panose="02040603050506020204" pitchFamily="18"/>
                <a:cs typeface="Times New Roman" panose="02020603050405020304" pitchFamily="18" charset="0"/>
              </a:rPr>
              <a:t>Đường</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trong</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lời</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tựa</a:t>
            </a:r>
            <a:r>
              <a:rPr lang="en-US" sz="2200" dirty="0">
                <a:solidFill>
                  <a:srgbClr val="000000"/>
                </a:solidFill>
                <a:latin typeface="UTM Avo" panose="02040603050506020204" pitchFamily="18"/>
                <a:cs typeface="Times New Roman" panose="02020603050405020304" pitchFamily="18" charset="0"/>
              </a:rPr>
              <a:t> </a:t>
            </a:r>
            <a:r>
              <a:rPr lang="en-US" sz="2200" i="1" dirty="0" err="1">
                <a:solidFill>
                  <a:srgbClr val="000000"/>
                </a:solidFill>
                <a:latin typeface="UTM Avo" panose="02040603050506020204" pitchFamily="18"/>
                <a:cs typeface="Times New Roman" panose="02020603050405020304" pitchFamily="18" charset="0"/>
              </a:rPr>
              <a:t>Truyện</a:t>
            </a:r>
            <a:r>
              <a:rPr lang="en-US" sz="2200" i="1" dirty="0">
                <a:solidFill>
                  <a:srgbClr val="000000"/>
                </a:solidFill>
                <a:latin typeface="UTM Avo" panose="02040603050506020204" pitchFamily="18"/>
                <a:cs typeface="Times New Roman" panose="02020603050405020304" pitchFamily="18" charset="0"/>
              </a:rPr>
              <a:t> </a:t>
            </a:r>
            <a:r>
              <a:rPr lang="en-US" sz="2200" i="1" dirty="0" err="1">
                <a:solidFill>
                  <a:srgbClr val="000000"/>
                </a:solidFill>
                <a:latin typeface="UTM Avo" panose="02040603050506020204" pitchFamily="18"/>
                <a:cs typeface="Times New Roman" panose="02020603050405020304" pitchFamily="18" charset="0"/>
              </a:rPr>
              <a:t>Kiều</a:t>
            </a:r>
            <a:r>
              <a:rPr lang="en-US" sz="2200" i="1"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đã</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viết</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Lời</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văn</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tả</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ra</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hình</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như</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máu</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chảy</a:t>
            </a:r>
            <a:r>
              <a:rPr lang="en-US" sz="2200" dirty="0">
                <a:solidFill>
                  <a:srgbClr val="000000"/>
                </a:solidFill>
                <a:latin typeface="UTM Avo" panose="02040603050506020204" pitchFamily="18"/>
                <a:cs typeface="Times New Roman" panose="02020603050405020304" pitchFamily="18" charset="0"/>
              </a:rPr>
              <a:t> </a:t>
            </a:r>
            <a:r>
              <a:rPr lang="vi-VN" sz="2200" dirty="0">
                <a:latin typeface="UTM Avo" panose="02040603050506020204" pitchFamily="18"/>
                <a:cs typeface="Times New Roman" panose="02020603050405020304" pitchFamily="18" charset="0"/>
              </a:rPr>
              <a:t>ở đầu ngọn bút, nước mắt thấm ở trên tờ giấy, khiến ai đọc đến cũng phải thấm thía ngậm ngùi, đau đớn đứt ruột… Tố Như dụng tâm đã khổ, tự sự đã khéo, tả cảnh đã hệt, đàm tình đã thiết, nếu không phải con mắt tr</a:t>
            </a:r>
            <a:r>
              <a:rPr lang="en-US" sz="2200" dirty="0">
                <a:latin typeface="UTM Avo" panose="02040603050506020204" pitchFamily="18"/>
                <a:cs typeface="Times New Roman" panose="02020603050405020304" pitchFamily="18" charset="0"/>
              </a:rPr>
              <a:t>ô</a:t>
            </a:r>
            <a:r>
              <a:rPr lang="vi-VN" sz="2200" dirty="0">
                <a:latin typeface="UTM Avo" panose="02040603050506020204" pitchFamily="18"/>
                <a:cs typeface="Times New Roman" panose="02020603050405020304" pitchFamily="18" charset="0"/>
              </a:rPr>
              <a:t>ng thấu sáu cõi, tấm lòng nghĩ suốt cả nghìn đời, thì tài nào có cái bút lực ấy</a:t>
            </a:r>
            <a:r>
              <a:rPr lang="en-US" sz="2200" dirty="0">
                <a:latin typeface="UTM Avo" panose="02040603050506020204" pitchFamily="18"/>
                <a:cs typeface="Times New Roman" panose="02020603050405020304" pitchFamily="18" charset="0"/>
              </a:rPr>
              <a:t>.</a:t>
            </a:r>
            <a:r>
              <a:rPr lang="vi-VN" sz="2200" dirty="0">
                <a:latin typeface="UTM Avo" panose="02040603050506020204" pitchFamily="18"/>
                <a:cs typeface="Times New Roman" panose="02020603050405020304" pitchFamily="18" charset="0"/>
              </a:rPr>
              <a:t>”</a:t>
            </a:r>
            <a:endParaRPr lang="en-US" sz="2200" dirty="0">
              <a:solidFill>
                <a:srgbClr val="000000"/>
              </a:solidFill>
              <a:latin typeface="UTM Avo" panose="02040603050506020204" pitchFamily="18"/>
              <a:cs typeface="Times New Roman" panose="02020603050405020304" pitchFamily="18" charset="0"/>
            </a:endParaRPr>
          </a:p>
        </p:txBody>
      </p:sp>
      <p:pic>
        <p:nvPicPr>
          <p:cNvPr id="3" name="Picture 2" descr="Ngàn năm sau nhớ Nguyễn Du">
            <a:extLst>
              <a:ext uri="{FF2B5EF4-FFF2-40B4-BE49-F238E27FC236}">
                <a16:creationId xmlns:a16="http://schemas.microsoft.com/office/drawing/2014/main" id="{6AC41023-DF66-03F6-27A1-E4A4C168E3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63" t="444" r="37496" b="-444"/>
          <a:stretch/>
        </p:blipFill>
        <p:spPr bwMode="auto">
          <a:xfrm>
            <a:off x="6773404" y="600710"/>
            <a:ext cx="5498108" cy="632355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61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9C9D54-FB0F-58D7-A7B6-7A0087646A4E}"/>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5D268E83-C7D3-B2E8-2A61-5B34C3944010}"/>
              </a:ext>
            </a:extLst>
          </p:cNvPr>
          <p:cNvSpPr txBox="1"/>
          <p:nvPr/>
        </p:nvSpPr>
        <p:spPr>
          <a:xfrm>
            <a:off x="768745" y="2082052"/>
            <a:ext cx="4032109" cy="285568"/>
          </a:xfrm>
          <a:prstGeom prst="rect">
            <a:avLst/>
          </a:prstGeom>
        </p:spPr>
        <p:txBody>
          <a:bodyPr wrap="square" lIns="0" tIns="0" rIns="0" bIns="0" rtlCol="0" anchor="t">
            <a:spAutoFit/>
          </a:bodyPr>
          <a:lstStyle/>
          <a:p>
            <a:pPr>
              <a:lnSpc>
                <a:spcPts val="2440"/>
              </a:lnSpc>
            </a:pPr>
            <a:r>
              <a:rPr lang="en-US" sz="2400" b="1" dirty="0">
                <a:solidFill>
                  <a:srgbClr val="000000"/>
                </a:solidFill>
                <a:latin typeface="UTM Avo" panose="02040603050506020204" pitchFamily="18"/>
                <a:cs typeface="Times New Roman" panose="02020603050405020304" pitchFamily="18" charset="0"/>
              </a:rPr>
              <a:t>2. </a:t>
            </a:r>
            <a:r>
              <a:rPr lang="en-US" sz="2400" b="1" dirty="0" err="1">
                <a:solidFill>
                  <a:srgbClr val="000000"/>
                </a:solidFill>
                <a:latin typeface="UTM Avo" panose="02040603050506020204" pitchFamily="18"/>
                <a:cs typeface="Times New Roman" panose="02020603050405020304" pitchFamily="18" charset="0"/>
              </a:rPr>
              <a:t>Tìm</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hiểu</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chung</a:t>
            </a:r>
            <a:endParaRPr lang="en-US" sz="2400" b="1" dirty="0">
              <a:solidFill>
                <a:srgbClr val="000000"/>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4549D430-138B-05A6-3698-552763C0512D}"/>
              </a:ext>
            </a:extLst>
          </p:cNvPr>
          <p:cNvSpPr txBox="1"/>
          <p:nvPr/>
        </p:nvSpPr>
        <p:spPr>
          <a:xfrm>
            <a:off x="768745" y="2555916"/>
            <a:ext cx="7609978" cy="335756"/>
          </a:xfrm>
          <a:prstGeom prst="rect">
            <a:avLst/>
          </a:prstGeom>
        </p:spPr>
        <p:txBody>
          <a:bodyPr wrap="square" lIns="0" tIns="0" rIns="0" bIns="0" rtlCol="0" anchor="t">
            <a:spAutoFit/>
          </a:bodyPr>
          <a:lstStyle/>
          <a:p>
            <a:r>
              <a:rPr lang="nl-NL" sz="2400" b="1" dirty="0">
                <a:latin typeface="UTM Avo" panose="02040603050506020204" pitchFamily="18"/>
                <a:cs typeface="Times New Roman" pitchFamily="18" charset="0"/>
              </a:rPr>
              <a:t>b. Tác phẩm</a:t>
            </a:r>
            <a:endParaRPr lang="en-US" sz="2400" b="1" dirty="0">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37B01F58-84EE-B200-1C65-BDF877F4F517}"/>
              </a:ext>
            </a:extLst>
          </p:cNvPr>
          <p:cNvSpPr txBox="1"/>
          <p:nvPr/>
        </p:nvSpPr>
        <p:spPr>
          <a:xfrm>
            <a:off x="835723" y="3709180"/>
            <a:ext cx="1920052" cy="369332"/>
          </a:xfrm>
          <a:prstGeom prst="rect">
            <a:avLst/>
          </a:prstGeom>
        </p:spPr>
        <p:txBody>
          <a:bodyPr wrap="square" lIns="0" tIns="0" rIns="0" bIns="0" rtlCol="0" anchor="t">
            <a:spAutoFit/>
          </a:bodyPr>
          <a:lstStyle/>
          <a:p>
            <a:pPr algn="just"/>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Thể</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loại</a:t>
            </a:r>
            <a:r>
              <a:rPr lang="en-US" sz="2400" b="1" dirty="0">
                <a:solidFill>
                  <a:srgbClr val="000000"/>
                </a:solidFill>
                <a:latin typeface="UTM Avo" panose="02040603050506020204" pitchFamily="18"/>
                <a:cs typeface="Times New Roman" panose="02020603050405020304" pitchFamily="18" charset="0"/>
              </a:rPr>
              <a:t>:</a:t>
            </a:r>
          </a:p>
        </p:txBody>
      </p:sp>
      <p:sp>
        <p:nvSpPr>
          <p:cNvPr id="5" name="TextBox 4">
            <a:extLst>
              <a:ext uri="{FF2B5EF4-FFF2-40B4-BE49-F238E27FC236}">
                <a16:creationId xmlns:a16="http://schemas.microsoft.com/office/drawing/2014/main" id="{6D59C681-A059-D52F-3FB1-78F6CE4F65C3}"/>
              </a:ext>
            </a:extLst>
          </p:cNvPr>
          <p:cNvSpPr txBox="1"/>
          <p:nvPr/>
        </p:nvSpPr>
        <p:spPr>
          <a:xfrm>
            <a:off x="1025043" y="4194429"/>
            <a:ext cx="7008189" cy="369332"/>
          </a:xfrm>
          <a:prstGeom prst="rect">
            <a:avLst/>
          </a:prstGeom>
        </p:spPr>
        <p:txBody>
          <a:bodyPr wrap="square" lIns="0" tIns="0" rIns="0" bIns="0" rtlCol="0" anchor="t">
            <a:spAutoFit/>
          </a:bodyPr>
          <a:lstStyle/>
          <a:p>
            <a:pPr algn="just"/>
            <a:r>
              <a:rPr lang="en-US" sz="2400" dirty="0" err="1">
                <a:solidFill>
                  <a:srgbClr val="000000"/>
                </a:solidFill>
                <a:latin typeface="UTM Avo" panose="02040603050506020204" pitchFamily="18"/>
                <a:cs typeface="Times New Roman" panose="02020603050405020304" pitchFamily="18" charset="0"/>
              </a:rPr>
              <a:t>Truyện</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thơ</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Nôm</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viết</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bằng</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thể</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thơ</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lục</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bát</a:t>
            </a:r>
            <a:r>
              <a:rPr lang="en-US" sz="2400" dirty="0">
                <a:solidFill>
                  <a:srgbClr val="000000"/>
                </a:solidFill>
                <a:latin typeface="UTM Avo" panose="02040603050506020204" pitchFamily="18"/>
                <a:cs typeface="Times New Roman" panose="02020603050405020304" pitchFamily="18" charset="0"/>
              </a:rPr>
              <a:t>).</a:t>
            </a:r>
          </a:p>
        </p:txBody>
      </p:sp>
      <p:sp>
        <p:nvSpPr>
          <p:cNvPr id="6" name="TextBox 5">
            <a:extLst>
              <a:ext uri="{FF2B5EF4-FFF2-40B4-BE49-F238E27FC236}">
                <a16:creationId xmlns:a16="http://schemas.microsoft.com/office/drawing/2014/main" id="{F109ED47-C765-F7B4-C19D-0468E277C57E}"/>
              </a:ext>
            </a:extLst>
          </p:cNvPr>
          <p:cNvSpPr txBox="1"/>
          <p:nvPr/>
        </p:nvSpPr>
        <p:spPr>
          <a:xfrm>
            <a:off x="1291706" y="3116871"/>
            <a:ext cx="5387054" cy="369332"/>
          </a:xfrm>
          <a:prstGeom prst="rect">
            <a:avLst/>
          </a:prstGeom>
        </p:spPr>
        <p:txBody>
          <a:bodyPr wrap="square" lIns="0" tIns="0" rIns="0" bIns="0" rtlCol="0" anchor="t">
            <a:spAutoFit/>
          </a:bodyPr>
          <a:lstStyle/>
          <a:p>
            <a:pPr algn="ctr"/>
            <a:r>
              <a:rPr lang="en-US" sz="2400" b="1" dirty="0" err="1">
                <a:solidFill>
                  <a:srgbClr val="000000"/>
                </a:solidFill>
                <a:latin typeface="UTM Avo" panose="02040603050506020204" pitchFamily="18"/>
                <a:cs typeface="Times New Roman" panose="02020603050405020304" pitchFamily="18" charset="0"/>
              </a:rPr>
              <a:t>Tác</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phẩm</a:t>
            </a:r>
            <a:r>
              <a:rPr lang="en-US" sz="2400" b="1" dirty="0">
                <a:solidFill>
                  <a:srgbClr val="000000"/>
                </a:solidFill>
                <a:latin typeface="UTM Avo" panose="02040603050506020204" pitchFamily="18"/>
                <a:cs typeface="Times New Roman" panose="02020603050405020304" pitchFamily="18" charset="0"/>
              </a:rPr>
              <a:t> </a:t>
            </a:r>
            <a:r>
              <a:rPr lang="en-US" sz="2400" b="1" i="1" dirty="0">
                <a:solidFill>
                  <a:srgbClr val="000000"/>
                </a:solidFill>
                <a:latin typeface="UTM Avo" panose="02040603050506020204" pitchFamily="18"/>
                <a:cs typeface="Times New Roman" panose="02020603050405020304" pitchFamily="18" charset="0"/>
              </a:rPr>
              <a:t>TRUYỆN KIỀU</a:t>
            </a:r>
          </a:p>
        </p:txBody>
      </p:sp>
      <p:sp>
        <p:nvSpPr>
          <p:cNvPr id="7" name="TextBox 6">
            <a:extLst>
              <a:ext uri="{FF2B5EF4-FFF2-40B4-BE49-F238E27FC236}">
                <a16:creationId xmlns:a16="http://schemas.microsoft.com/office/drawing/2014/main" id="{3ED99C9D-CBE4-F013-AD85-FD928698C1D0}"/>
              </a:ext>
            </a:extLst>
          </p:cNvPr>
          <p:cNvSpPr txBox="1"/>
          <p:nvPr/>
        </p:nvSpPr>
        <p:spPr>
          <a:xfrm>
            <a:off x="835722" y="4814694"/>
            <a:ext cx="2465261" cy="369332"/>
          </a:xfrm>
          <a:prstGeom prst="rect">
            <a:avLst/>
          </a:prstGeom>
        </p:spPr>
        <p:txBody>
          <a:bodyPr wrap="square" lIns="0" tIns="0" rIns="0" bIns="0" rtlCol="0" anchor="t">
            <a:spAutoFit/>
          </a:bodyPr>
          <a:lstStyle/>
          <a:p>
            <a:pPr algn="just"/>
            <a:r>
              <a:rPr lang="en-US" sz="2400" b="1" dirty="0">
                <a:solidFill>
                  <a:srgbClr val="000000"/>
                </a:solidFill>
                <a:latin typeface="UTM Avo" panose="02040603050506020204" pitchFamily="18"/>
                <a:cs typeface="Times New Roman" panose="02020603050405020304" pitchFamily="18" charset="0"/>
              </a:rPr>
              <a:t>- PTBĐ </a:t>
            </a:r>
            <a:r>
              <a:rPr lang="en-US" sz="2400" b="1" dirty="0" err="1">
                <a:solidFill>
                  <a:srgbClr val="000000"/>
                </a:solidFill>
                <a:latin typeface="UTM Avo" panose="02040603050506020204" pitchFamily="18"/>
                <a:cs typeface="Times New Roman" panose="02020603050405020304" pitchFamily="18" charset="0"/>
              </a:rPr>
              <a:t>chính</a:t>
            </a:r>
            <a:r>
              <a:rPr lang="en-US" sz="2400" b="1" dirty="0">
                <a:solidFill>
                  <a:srgbClr val="000000"/>
                </a:solidFill>
                <a:latin typeface="UTM Avo" panose="02040603050506020204" pitchFamily="18"/>
                <a:cs typeface="Times New Roman" panose="02020603050405020304" pitchFamily="18" charset="0"/>
              </a:rPr>
              <a:t>:</a:t>
            </a:r>
          </a:p>
        </p:txBody>
      </p:sp>
      <p:sp>
        <p:nvSpPr>
          <p:cNvPr id="8" name="TextBox 7">
            <a:extLst>
              <a:ext uri="{FF2B5EF4-FFF2-40B4-BE49-F238E27FC236}">
                <a16:creationId xmlns:a16="http://schemas.microsoft.com/office/drawing/2014/main" id="{B40C0973-33CA-5EA4-691B-331FD2C726AF}"/>
              </a:ext>
            </a:extLst>
          </p:cNvPr>
          <p:cNvSpPr txBox="1"/>
          <p:nvPr/>
        </p:nvSpPr>
        <p:spPr>
          <a:xfrm>
            <a:off x="1011790" y="5270758"/>
            <a:ext cx="7008189" cy="369332"/>
          </a:xfrm>
          <a:prstGeom prst="rect">
            <a:avLst/>
          </a:prstGeom>
        </p:spPr>
        <p:txBody>
          <a:bodyPr wrap="square" lIns="0" tIns="0" rIns="0" bIns="0" rtlCol="0" anchor="t">
            <a:spAutoFit/>
          </a:bodyPr>
          <a:lstStyle/>
          <a:p>
            <a:pPr algn="just"/>
            <a:r>
              <a:rPr lang="en-US" sz="2400" dirty="0" err="1">
                <a:solidFill>
                  <a:srgbClr val="000000"/>
                </a:solidFill>
                <a:latin typeface="UTM Avo" panose="02040603050506020204" pitchFamily="18"/>
                <a:cs typeface="Times New Roman" panose="02020603050405020304" pitchFamily="18" charset="0"/>
              </a:rPr>
              <a:t>Tự</a:t>
            </a:r>
            <a:r>
              <a:rPr lang="en-US" sz="2400" dirty="0">
                <a:solidFill>
                  <a:srgbClr val="000000"/>
                </a:solidFill>
                <a:latin typeface="UTM Avo" panose="02040603050506020204" pitchFamily="18"/>
                <a:cs typeface="Times New Roman" panose="02020603050405020304" pitchFamily="18" charset="0"/>
              </a:rPr>
              <a:t> </a:t>
            </a:r>
            <a:r>
              <a:rPr lang="en-US" sz="2400" dirty="0" err="1">
                <a:solidFill>
                  <a:srgbClr val="000000"/>
                </a:solidFill>
                <a:latin typeface="UTM Avo" panose="02040603050506020204" pitchFamily="18"/>
                <a:cs typeface="Times New Roman" panose="02020603050405020304" pitchFamily="18" charset="0"/>
              </a:rPr>
              <a:t>sự</a:t>
            </a:r>
            <a:r>
              <a:rPr lang="en-US" sz="2400" dirty="0">
                <a:solidFill>
                  <a:srgbClr val="000000"/>
                </a:solidFill>
                <a:latin typeface="UTM Avo" panose="02040603050506020204" pitchFamily="18"/>
                <a:cs typeface="Times New Roman" panose="02020603050405020304" pitchFamily="18" charset="0"/>
              </a:rPr>
              <a:t>.</a:t>
            </a:r>
          </a:p>
        </p:txBody>
      </p:sp>
      <p:sp>
        <p:nvSpPr>
          <p:cNvPr id="9" name="Freeform 8">
            <a:extLst>
              <a:ext uri="{FF2B5EF4-FFF2-40B4-BE49-F238E27FC236}">
                <a16:creationId xmlns:a16="http://schemas.microsoft.com/office/drawing/2014/main" id="{4F404655-0552-117F-0272-3F27004CF532}"/>
              </a:ext>
            </a:extLst>
          </p:cNvPr>
          <p:cNvSpPr/>
          <p:nvPr/>
        </p:nvSpPr>
        <p:spPr>
          <a:xfrm>
            <a:off x="7119903" y="2276873"/>
            <a:ext cx="5072097" cy="3310692"/>
          </a:xfrm>
          <a:custGeom>
            <a:avLst/>
            <a:gdLst/>
            <a:ahLst/>
            <a:cxnLst/>
            <a:rect l="l" t="t" r="r" b="b"/>
            <a:pathLst>
              <a:path w="7644009" h="5177514">
                <a:moveTo>
                  <a:pt x="0" y="0"/>
                </a:moveTo>
                <a:lnTo>
                  <a:pt x="7644009" y="0"/>
                </a:lnTo>
                <a:lnTo>
                  <a:pt x="7644009" y="5177514"/>
                </a:lnTo>
                <a:lnTo>
                  <a:pt x="0" y="5177514"/>
                </a:lnTo>
                <a:lnTo>
                  <a:pt x="0" y="0"/>
                </a:lnTo>
                <a:close/>
              </a:path>
            </a:pathLst>
          </a:custGeom>
          <a:blipFill>
            <a:blip r:embed="rId3"/>
            <a:stretch>
              <a:fillRect/>
            </a:stretch>
          </a:blipFill>
        </p:spPr>
      </p:sp>
    </p:spTree>
    <p:extLst>
      <p:ext uri="{BB962C8B-B14F-4D97-AF65-F5344CB8AC3E}">
        <p14:creationId xmlns:p14="http://schemas.microsoft.com/office/powerpoint/2010/main" val="310160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CA90FBC-A3B5-4F0C-C9A8-07EC065A96DA}"/>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24C6B772-433F-4061-2E7B-8185927BFD66}"/>
              </a:ext>
            </a:extLst>
          </p:cNvPr>
          <p:cNvSpPr txBox="1"/>
          <p:nvPr/>
        </p:nvSpPr>
        <p:spPr>
          <a:xfrm>
            <a:off x="768745" y="2082052"/>
            <a:ext cx="4032109" cy="285568"/>
          </a:xfrm>
          <a:prstGeom prst="rect">
            <a:avLst/>
          </a:prstGeom>
        </p:spPr>
        <p:txBody>
          <a:bodyPr wrap="square" lIns="0" tIns="0" rIns="0" bIns="0" rtlCol="0" anchor="t">
            <a:spAutoFit/>
          </a:bodyPr>
          <a:lstStyle/>
          <a:p>
            <a:pPr>
              <a:lnSpc>
                <a:spcPts val="2440"/>
              </a:lnSpc>
            </a:pPr>
            <a:r>
              <a:rPr lang="en-US" sz="2400" b="1" dirty="0">
                <a:solidFill>
                  <a:srgbClr val="000000"/>
                </a:solidFill>
                <a:latin typeface="UTM Avo" panose="02040603050506020204" pitchFamily="18"/>
                <a:cs typeface="Times New Roman" panose="02020603050405020304" pitchFamily="18" charset="0"/>
              </a:rPr>
              <a:t>2. </a:t>
            </a:r>
            <a:r>
              <a:rPr lang="en-US" sz="2400" b="1" dirty="0" err="1">
                <a:solidFill>
                  <a:srgbClr val="000000"/>
                </a:solidFill>
                <a:latin typeface="UTM Avo" panose="02040603050506020204" pitchFamily="18"/>
                <a:cs typeface="Times New Roman" panose="02020603050405020304" pitchFamily="18" charset="0"/>
              </a:rPr>
              <a:t>Tìm</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hiểu</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chung</a:t>
            </a:r>
            <a:endParaRPr lang="en-US" sz="2400" b="1" dirty="0">
              <a:solidFill>
                <a:srgbClr val="000000"/>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BFCFDE80-484C-A750-6851-1B6FB15B095C}"/>
              </a:ext>
            </a:extLst>
          </p:cNvPr>
          <p:cNvSpPr txBox="1"/>
          <p:nvPr/>
        </p:nvSpPr>
        <p:spPr>
          <a:xfrm>
            <a:off x="768745" y="2555916"/>
            <a:ext cx="7609978" cy="335756"/>
          </a:xfrm>
          <a:prstGeom prst="rect">
            <a:avLst/>
          </a:prstGeom>
        </p:spPr>
        <p:txBody>
          <a:bodyPr wrap="square" lIns="0" tIns="0" rIns="0" bIns="0" rtlCol="0" anchor="t">
            <a:spAutoFit/>
          </a:bodyPr>
          <a:lstStyle/>
          <a:p>
            <a:r>
              <a:rPr lang="nl-NL" sz="2400" b="1" dirty="0">
                <a:latin typeface="UTM Avo" panose="02040603050506020204" pitchFamily="18"/>
                <a:cs typeface="Times New Roman" pitchFamily="18" charset="0"/>
              </a:rPr>
              <a:t>b. Tác phẩm</a:t>
            </a:r>
            <a:endParaRPr lang="en-US" sz="2400" b="1" dirty="0">
              <a:latin typeface="UTM Avo" panose="02040603050506020204" pitchFamily="18"/>
              <a:cs typeface="Times New Roman" pitchFamily="18" charset="0"/>
            </a:endParaRPr>
          </a:p>
        </p:txBody>
      </p:sp>
      <p:sp>
        <p:nvSpPr>
          <p:cNvPr id="6" name="TextBox 5">
            <a:extLst>
              <a:ext uri="{FF2B5EF4-FFF2-40B4-BE49-F238E27FC236}">
                <a16:creationId xmlns:a16="http://schemas.microsoft.com/office/drawing/2014/main" id="{9F09AA77-9D53-7DFE-78C7-2B03C2628597}"/>
              </a:ext>
            </a:extLst>
          </p:cNvPr>
          <p:cNvSpPr txBox="1"/>
          <p:nvPr/>
        </p:nvSpPr>
        <p:spPr>
          <a:xfrm>
            <a:off x="1291706" y="3116871"/>
            <a:ext cx="5387054" cy="369332"/>
          </a:xfrm>
          <a:prstGeom prst="rect">
            <a:avLst/>
          </a:prstGeom>
        </p:spPr>
        <p:txBody>
          <a:bodyPr wrap="square" lIns="0" tIns="0" rIns="0" bIns="0" rtlCol="0" anchor="t">
            <a:spAutoFit/>
          </a:bodyPr>
          <a:lstStyle/>
          <a:p>
            <a:pPr algn="ctr"/>
            <a:r>
              <a:rPr lang="en-US" sz="2400" b="1" dirty="0" err="1">
                <a:solidFill>
                  <a:srgbClr val="000000"/>
                </a:solidFill>
                <a:latin typeface="UTM Avo" panose="02040603050506020204" pitchFamily="18"/>
                <a:cs typeface="Times New Roman" panose="02020603050405020304" pitchFamily="18" charset="0"/>
              </a:rPr>
              <a:t>Tác</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phẩm</a:t>
            </a:r>
            <a:r>
              <a:rPr lang="en-US" sz="2400" b="1" dirty="0">
                <a:solidFill>
                  <a:srgbClr val="000000"/>
                </a:solidFill>
                <a:latin typeface="UTM Avo" panose="02040603050506020204" pitchFamily="18"/>
                <a:cs typeface="Times New Roman" panose="02020603050405020304" pitchFamily="18" charset="0"/>
              </a:rPr>
              <a:t> </a:t>
            </a:r>
            <a:r>
              <a:rPr lang="en-US" sz="2400" b="1" i="1" dirty="0">
                <a:solidFill>
                  <a:srgbClr val="000000"/>
                </a:solidFill>
                <a:latin typeface="UTM Avo" panose="02040603050506020204" pitchFamily="18"/>
                <a:cs typeface="Times New Roman" panose="02020603050405020304" pitchFamily="18" charset="0"/>
              </a:rPr>
              <a:t>TRUYỆN KIỀU</a:t>
            </a:r>
          </a:p>
        </p:txBody>
      </p:sp>
      <p:sp>
        <p:nvSpPr>
          <p:cNvPr id="9" name="Freeform 8">
            <a:extLst>
              <a:ext uri="{FF2B5EF4-FFF2-40B4-BE49-F238E27FC236}">
                <a16:creationId xmlns:a16="http://schemas.microsoft.com/office/drawing/2014/main" id="{C6FACF1A-4F83-27EF-8791-EE98E00BFB1E}"/>
              </a:ext>
            </a:extLst>
          </p:cNvPr>
          <p:cNvSpPr/>
          <p:nvPr/>
        </p:nvSpPr>
        <p:spPr>
          <a:xfrm>
            <a:off x="6678760" y="2355573"/>
            <a:ext cx="5072097" cy="3310692"/>
          </a:xfrm>
          <a:custGeom>
            <a:avLst/>
            <a:gdLst/>
            <a:ahLst/>
            <a:cxnLst/>
            <a:rect l="l" t="t" r="r" b="b"/>
            <a:pathLst>
              <a:path w="7644009" h="5177514">
                <a:moveTo>
                  <a:pt x="0" y="0"/>
                </a:moveTo>
                <a:lnTo>
                  <a:pt x="7644009" y="0"/>
                </a:lnTo>
                <a:lnTo>
                  <a:pt x="7644009" y="5177514"/>
                </a:lnTo>
                <a:lnTo>
                  <a:pt x="0" y="5177514"/>
                </a:lnTo>
                <a:lnTo>
                  <a:pt x="0" y="0"/>
                </a:lnTo>
                <a:close/>
              </a:path>
            </a:pathLst>
          </a:custGeom>
          <a:blipFill>
            <a:blip r:embed="rId4"/>
            <a:stretch>
              <a:fillRect/>
            </a:stretch>
          </a:blipFill>
        </p:spPr>
      </p:sp>
      <p:sp>
        <p:nvSpPr>
          <p:cNvPr id="10" name="TextBox 9">
            <a:extLst>
              <a:ext uri="{FF2B5EF4-FFF2-40B4-BE49-F238E27FC236}">
                <a16:creationId xmlns:a16="http://schemas.microsoft.com/office/drawing/2014/main" id="{065AF2C7-3B7B-12D4-15B4-D7B9EBEBD8B9}"/>
              </a:ext>
            </a:extLst>
          </p:cNvPr>
          <p:cNvSpPr txBox="1"/>
          <p:nvPr/>
        </p:nvSpPr>
        <p:spPr>
          <a:xfrm>
            <a:off x="821433" y="3640680"/>
            <a:ext cx="1920052" cy="369332"/>
          </a:xfrm>
          <a:prstGeom prst="rect">
            <a:avLst/>
          </a:prstGeom>
        </p:spPr>
        <p:txBody>
          <a:bodyPr wrap="square" lIns="0" tIns="0" rIns="0" bIns="0" rtlCol="0" anchor="t">
            <a:spAutoFit/>
          </a:bodyPr>
          <a:lstStyle/>
          <a:p>
            <a:pPr algn="just"/>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Bố</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cục</a:t>
            </a:r>
            <a:endParaRPr lang="en-US" sz="2400" b="1" dirty="0">
              <a:solidFill>
                <a:srgbClr val="000000"/>
              </a:solidFill>
              <a:latin typeface="UTM Avo" panose="02040603050506020204" pitchFamily="18"/>
              <a:cs typeface="Times New Roman" panose="02020603050405020304" pitchFamily="18" charset="0"/>
            </a:endParaRPr>
          </a:p>
        </p:txBody>
      </p:sp>
      <p:sp>
        <p:nvSpPr>
          <p:cNvPr id="11" name="TextBox 10">
            <a:extLst>
              <a:ext uri="{FF2B5EF4-FFF2-40B4-BE49-F238E27FC236}">
                <a16:creationId xmlns:a16="http://schemas.microsoft.com/office/drawing/2014/main" id="{FB72DF6D-B406-E777-B41A-437C70A02002}"/>
              </a:ext>
            </a:extLst>
          </p:cNvPr>
          <p:cNvSpPr txBox="1"/>
          <p:nvPr/>
        </p:nvSpPr>
        <p:spPr>
          <a:xfrm>
            <a:off x="1034648" y="4160322"/>
            <a:ext cx="4698722" cy="461665"/>
          </a:xfrm>
          <a:prstGeom prst="rect">
            <a:avLst/>
          </a:prstGeom>
          <a:noFill/>
        </p:spPr>
        <p:txBody>
          <a:bodyPr wrap="none" rtlCol="0">
            <a:spAutoFit/>
          </a:bodyPr>
          <a:lstStyle/>
          <a:p>
            <a:pPr defTabSz="863971"/>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Phần</a:t>
            </a:r>
            <a:r>
              <a:rPr lang="en-US" sz="2400" dirty="0">
                <a:solidFill>
                  <a:prstClr val="black"/>
                </a:solidFill>
                <a:latin typeface="UTM Avo" panose="02040603050506020204" pitchFamily="18"/>
                <a:cs typeface="Times New Roman" panose="02020603050405020304" pitchFamily="18" charset="0"/>
              </a:rPr>
              <a:t> 1: </a:t>
            </a:r>
            <a:r>
              <a:rPr lang="en-US" sz="2400" i="1" dirty="0" err="1">
                <a:solidFill>
                  <a:srgbClr val="000000"/>
                </a:solidFill>
                <a:latin typeface="UTM Avo" panose="02040603050506020204" pitchFamily="18"/>
                <a:cs typeface="Times New Roman" panose="02020603050405020304" pitchFamily="18" charset="0"/>
              </a:rPr>
              <a:t>Gặp</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gỡ</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và</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đính</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ước</a:t>
            </a:r>
            <a:endParaRPr lang="en-US" sz="2400" i="1" dirty="0">
              <a:solidFill>
                <a:srgbClr val="000000"/>
              </a:solidFill>
              <a:latin typeface="UTM Avo" panose="02040603050506020204" pitchFamily="18"/>
              <a:cs typeface="Times New Roman" panose="02020603050405020304" pitchFamily="18" charset="0"/>
            </a:endParaRPr>
          </a:p>
        </p:txBody>
      </p:sp>
      <p:sp>
        <p:nvSpPr>
          <p:cNvPr id="12" name="TextBox 11">
            <a:extLst>
              <a:ext uri="{FF2B5EF4-FFF2-40B4-BE49-F238E27FC236}">
                <a16:creationId xmlns:a16="http://schemas.microsoft.com/office/drawing/2014/main" id="{6B045CC6-D725-E01C-BC43-F989A11D5C32}"/>
              </a:ext>
            </a:extLst>
          </p:cNvPr>
          <p:cNvSpPr txBox="1"/>
          <p:nvPr/>
        </p:nvSpPr>
        <p:spPr>
          <a:xfrm>
            <a:off x="1034648" y="4777759"/>
            <a:ext cx="4471096" cy="461665"/>
          </a:xfrm>
          <a:prstGeom prst="rect">
            <a:avLst/>
          </a:prstGeom>
          <a:noFill/>
        </p:spPr>
        <p:txBody>
          <a:bodyPr wrap="none" rtlCol="0">
            <a:spAutoFit/>
          </a:bodyPr>
          <a:lstStyle/>
          <a:p>
            <a:pPr defTabSz="863971"/>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Phần</a:t>
            </a:r>
            <a:r>
              <a:rPr lang="en-US" sz="2400" dirty="0">
                <a:solidFill>
                  <a:prstClr val="black"/>
                </a:solidFill>
                <a:latin typeface="UTM Avo" panose="02040603050506020204" pitchFamily="18"/>
                <a:cs typeface="Times New Roman" panose="02020603050405020304" pitchFamily="18" charset="0"/>
              </a:rPr>
              <a:t> 2: </a:t>
            </a:r>
            <a:r>
              <a:rPr lang="en-US" sz="2400" i="1" dirty="0" err="1">
                <a:solidFill>
                  <a:srgbClr val="000000"/>
                </a:solidFill>
                <a:latin typeface="UTM Avo" panose="02040603050506020204" pitchFamily="18"/>
                <a:cs typeface="Times New Roman" panose="02020603050405020304" pitchFamily="18" charset="0"/>
              </a:rPr>
              <a:t>Gia</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biến</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và</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lưu</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lạc</a:t>
            </a:r>
            <a:endParaRPr lang="en-US" sz="2400" i="1" dirty="0">
              <a:solidFill>
                <a:srgbClr val="000000"/>
              </a:solidFill>
              <a:latin typeface="UTM Avo" panose="02040603050506020204" pitchFamily="18"/>
              <a:cs typeface="Times New Roman" panose="02020603050405020304" pitchFamily="18" charset="0"/>
            </a:endParaRPr>
          </a:p>
        </p:txBody>
      </p:sp>
      <p:sp>
        <p:nvSpPr>
          <p:cNvPr id="13" name="TextBox 12">
            <a:extLst>
              <a:ext uri="{FF2B5EF4-FFF2-40B4-BE49-F238E27FC236}">
                <a16:creationId xmlns:a16="http://schemas.microsoft.com/office/drawing/2014/main" id="{8C2B67CB-8322-B3E7-6AC2-82C7F2D5BEE9}"/>
              </a:ext>
            </a:extLst>
          </p:cNvPr>
          <p:cNvSpPr txBox="1"/>
          <p:nvPr/>
        </p:nvSpPr>
        <p:spPr>
          <a:xfrm>
            <a:off x="1034648" y="5395196"/>
            <a:ext cx="2853666" cy="461665"/>
          </a:xfrm>
          <a:prstGeom prst="rect">
            <a:avLst/>
          </a:prstGeom>
          <a:noFill/>
        </p:spPr>
        <p:txBody>
          <a:bodyPr wrap="none" rtlCol="0">
            <a:spAutoFit/>
          </a:bodyPr>
          <a:lstStyle/>
          <a:p>
            <a:pPr defTabSz="863971"/>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Phần</a:t>
            </a:r>
            <a:r>
              <a:rPr lang="en-US" sz="2400" dirty="0">
                <a:solidFill>
                  <a:prstClr val="black"/>
                </a:solidFill>
                <a:latin typeface="UTM Avo" panose="02040603050506020204" pitchFamily="18"/>
                <a:cs typeface="Times New Roman" panose="02020603050405020304" pitchFamily="18" charset="0"/>
              </a:rPr>
              <a:t> 3: </a:t>
            </a:r>
            <a:r>
              <a:rPr lang="en-US" sz="2400" i="1" dirty="0" err="1">
                <a:solidFill>
                  <a:srgbClr val="000000"/>
                </a:solidFill>
                <a:latin typeface="UTM Avo" panose="02040603050506020204" pitchFamily="18"/>
                <a:cs typeface="Times New Roman" panose="02020603050405020304" pitchFamily="18" charset="0"/>
              </a:rPr>
              <a:t>Đoàn</a:t>
            </a:r>
            <a:r>
              <a:rPr lang="en-US" sz="2400" i="1" dirty="0">
                <a:solidFill>
                  <a:srgbClr val="000000"/>
                </a:solidFill>
                <a:latin typeface="UTM Avo" panose="02040603050506020204" pitchFamily="18"/>
                <a:cs typeface="Times New Roman" panose="02020603050405020304" pitchFamily="18" charset="0"/>
              </a:rPr>
              <a:t> </a:t>
            </a:r>
            <a:r>
              <a:rPr lang="en-US" sz="2400" i="1" dirty="0" err="1">
                <a:solidFill>
                  <a:srgbClr val="000000"/>
                </a:solidFill>
                <a:latin typeface="UTM Avo" panose="02040603050506020204" pitchFamily="18"/>
                <a:cs typeface="Times New Roman" panose="02020603050405020304" pitchFamily="18" charset="0"/>
              </a:rPr>
              <a:t>tụ</a:t>
            </a:r>
            <a:endParaRPr lang="en-US" sz="2400" i="1" dirty="0">
              <a:solidFill>
                <a:srgbClr val="000000"/>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3522066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FD0811F-EFDC-3C4A-19D1-D2E7CD530C7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ED7EE00-319C-E6CA-BEDC-B5D2A9348E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598" y="1851815"/>
            <a:ext cx="3340938" cy="5006186"/>
          </a:xfrm>
          <a:prstGeom prst="rect">
            <a:avLst/>
          </a:prstGeom>
        </p:spPr>
      </p:pic>
      <p:pic>
        <p:nvPicPr>
          <p:cNvPr id="3" name="Picture 2">
            <a:extLst>
              <a:ext uri="{FF2B5EF4-FFF2-40B4-BE49-F238E27FC236}">
                <a16:creationId xmlns:a16="http://schemas.microsoft.com/office/drawing/2014/main" id="{EDEC569C-3741-8F8B-80F6-38B8C77DB1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3191" y="1851813"/>
            <a:ext cx="6376357" cy="5006187"/>
          </a:xfrm>
          <a:prstGeom prst="rect">
            <a:avLst/>
          </a:prstGeom>
        </p:spPr>
      </p:pic>
      <p:pic>
        <p:nvPicPr>
          <p:cNvPr id="4" name="Picture 3">
            <a:extLst>
              <a:ext uri="{FF2B5EF4-FFF2-40B4-BE49-F238E27FC236}">
                <a16:creationId xmlns:a16="http://schemas.microsoft.com/office/drawing/2014/main" id="{07102BED-5952-E64F-6286-CFFB22850CA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0" r="59625">
                        <a14:foregroundMark x1="22375" y1="27500" x2="30250" y2="27292"/>
                        <a14:foregroundMark x1="28625" y1="36250" x2="30000" y2="37292"/>
                        <a14:foregroundMark x1="30125" y1="37500" x2="31000" y2="37500"/>
                        <a14:foregroundMark x1="28625" y1="32917" x2="31750" y2="37708"/>
                        <a14:foregroundMark x1="41500" y1="57917" x2="46625" y2="63958"/>
                        <a14:foregroundMark x1="47375" y1="64792" x2="47875" y2="65208"/>
                        <a14:foregroundMark x1="6375" y1="17083" x2="8375" y2="14583"/>
                        <a14:foregroundMark x1="10250" y1="27917" x2="11625" y2="25208"/>
                        <a14:backgroundMark x1="2125" y1="46875" x2="16625" y2="68958"/>
                        <a14:backgroundMark x1="36125" y1="41250" x2="36125" y2="41250"/>
                        <a14:backgroundMark x1="42125" y1="48542" x2="43125" y2="48750"/>
                        <a14:backgroundMark x1="43750" y1="38750" x2="43750" y2="38750"/>
                        <a14:backgroundMark x1="47375" y1="43125" x2="47375" y2="43125"/>
                        <a14:backgroundMark x1="31875" y1="34792" x2="31875" y2="34792"/>
                        <a14:backgroundMark x1="26750" y1="32917" x2="26750" y2="32917"/>
                        <a14:backgroundMark x1="26750" y1="32917" x2="26750" y2="32917"/>
                        <a14:backgroundMark x1="25625" y1="32708" x2="27000" y2="34583"/>
                        <a14:backgroundMark x1="30625" y1="30000" x2="29875" y2="32500"/>
                        <a14:backgroundMark x1="21125" y1="27708" x2="21125" y2="27708"/>
                      </a14:backgroundRemoval>
                    </a14:imgEffect>
                  </a14:imgLayer>
                </a14:imgProps>
              </a:ext>
              <a:ext uri="{28A0092B-C50C-407E-A947-70E740481C1C}">
                <a14:useLocalDpi xmlns:a14="http://schemas.microsoft.com/office/drawing/2010/main" val="0"/>
              </a:ext>
            </a:extLst>
          </a:blip>
          <a:stretch>
            <a:fillRect/>
          </a:stretch>
        </p:blipFill>
        <p:spPr>
          <a:xfrm>
            <a:off x="0" y="1591856"/>
            <a:ext cx="8270158" cy="4704127"/>
          </a:xfrm>
          <a:prstGeom prst="rect">
            <a:avLst/>
          </a:prstGeom>
        </p:spPr>
      </p:pic>
      <p:sp>
        <p:nvSpPr>
          <p:cNvPr id="7" name="Rectangle 6">
            <a:extLst>
              <a:ext uri="{FF2B5EF4-FFF2-40B4-BE49-F238E27FC236}">
                <a16:creationId xmlns:a16="http://schemas.microsoft.com/office/drawing/2014/main" id="{F92D8965-2495-D2C6-803E-CDF535EB8F0E}"/>
              </a:ext>
            </a:extLst>
          </p:cNvPr>
          <p:cNvSpPr/>
          <p:nvPr/>
        </p:nvSpPr>
        <p:spPr>
          <a:xfrm>
            <a:off x="2451652" y="2765873"/>
            <a:ext cx="7288695" cy="3131345"/>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6" name="TextBox 5">
            <a:extLst>
              <a:ext uri="{FF2B5EF4-FFF2-40B4-BE49-F238E27FC236}">
                <a16:creationId xmlns:a16="http://schemas.microsoft.com/office/drawing/2014/main" id="{122367AE-816D-8C9E-8B17-D2A0037BFC69}"/>
              </a:ext>
            </a:extLst>
          </p:cNvPr>
          <p:cNvSpPr txBox="1"/>
          <p:nvPr/>
        </p:nvSpPr>
        <p:spPr>
          <a:xfrm>
            <a:off x="3117110" y="3143513"/>
            <a:ext cx="5957778" cy="2376064"/>
          </a:xfrm>
          <a:prstGeom prst="rect">
            <a:avLst/>
          </a:prstGeom>
        </p:spPr>
        <p:txBody>
          <a:bodyPr vert="horz" lIns="57602" tIns="28801" rIns="57602" bIns="28801" rtlCol="0" anchor="ctr">
            <a:noAutofit/>
          </a:bodyPr>
          <a:lstStyle/>
          <a:p>
            <a:pPr algn="ctr" defTabSz="575981">
              <a:spcBef>
                <a:spcPct val="0"/>
              </a:spcBef>
              <a:spcAft>
                <a:spcPts val="378"/>
              </a:spcAft>
              <a:defRPr/>
            </a:pPr>
            <a:r>
              <a:rPr lang="en-US" sz="6000" b="1" dirty="0">
                <a:solidFill>
                  <a:srgbClr val="002060"/>
                </a:solidFill>
                <a:latin typeface="UTM Avo" panose="02040603050506020204" pitchFamily="18"/>
              </a:rPr>
              <a:t>GẶP GỠ </a:t>
            </a:r>
          </a:p>
          <a:p>
            <a:pPr algn="ctr" defTabSz="575981">
              <a:spcBef>
                <a:spcPct val="0"/>
              </a:spcBef>
              <a:spcAft>
                <a:spcPts val="378"/>
              </a:spcAft>
              <a:defRPr/>
            </a:pPr>
            <a:r>
              <a:rPr lang="en-US" sz="6000" b="1" dirty="0">
                <a:solidFill>
                  <a:srgbClr val="002060"/>
                </a:solidFill>
                <a:latin typeface="UTM Avo" panose="02040603050506020204" pitchFamily="18"/>
              </a:rPr>
              <a:t>VÀ ĐÍNH ƯỚC</a:t>
            </a:r>
          </a:p>
        </p:txBody>
      </p:sp>
    </p:spTree>
    <p:extLst>
      <p:ext uri="{BB962C8B-B14F-4D97-AF65-F5344CB8AC3E}">
        <p14:creationId xmlns:p14="http://schemas.microsoft.com/office/powerpoint/2010/main" val="269851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79830A-0E4C-93C1-D9E5-61B0B0C49663}"/>
            </a:ext>
          </a:extLst>
        </p:cNvPr>
        <p:cNvGrpSpPr/>
        <p:nvPr/>
      </p:nvGrpSpPr>
      <p:grpSpPr>
        <a:xfrm>
          <a:off x="0" y="0"/>
          <a:ext cx="0" cy="0"/>
          <a:chOff x="0" y="0"/>
          <a:chExt cx="0" cy="0"/>
        </a:xfrm>
      </p:grpSpPr>
      <p:pic>
        <p:nvPicPr>
          <p:cNvPr id="2" name="Picture 4" descr="gia dinh ho Vuong">
            <a:extLst>
              <a:ext uri="{FF2B5EF4-FFF2-40B4-BE49-F238E27FC236}">
                <a16:creationId xmlns:a16="http://schemas.microsoft.com/office/drawing/2014/main" id="{C5E13BAE-CEC6-AC31-45AE-4A6B61006F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356" y="1857463"/>
            <a:ext cx="5415288" cy="501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A14D6E8-B57F-45C3-5D0F-FE9771FC09FF}"/>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4" name="TextBox 3">
            <a:extLst>
              <a:ext uri="{FF2B5EF4-FFF2-40B4-BE49-F238E27FC236}">
                <a16:creationId xmlns:a16="http://schemas.microsoft.com/office/drawing/2014/main" id="{16B45913-B619-FB38-C721-9DB7A869F724}"/>
              </a:ext>
            </a:extLst>
          </p:cNvPr>
          <p:cNvSpPr txBox="1"/>
          <p:nvPr/>
        </p:nvSpPr>
        <p:spPr>
          <a:xfrm>
            <a:off x="799357"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3200" dirty="0">
                <a:solidFill>
                  <a:prstClr val="black">
                    <a:lumMod val="85000"/>
                    <a:lumOff val="15000"/>
                  </a:prstClr>
                </a:solidFill>
                <a:latin typeface="UTM Avo" panose="02040603050506020204" pitchFamily="18"/>
              </a:rPr>
              <a:t>Gia </a:t>
            </a:r>
            <a:r>
              <a:rPr lang="en-US" sz="3200" dirty="0" err="1">
                <a:solidFill>
                  <a:prstClr val="black">
                    <a:lumMod val="85000"/>
                    <a:lumOff val="15000"/>
                  </a:prstClr>
                </a:solidFill>
                <a:latin typeface="UTM Avo" panose="02040603050506020204" pitchFamily="18"/>
              </a:rPr>
              <a:t>đình</a:t>
            </a:r>
            <a:r>
              <a:rPr lang="en-US" sz="3200" dirty="0">
                <a:solidFill>
                  <a:prstClr val="black">
                    <a:lumMod val="85000"/>
                    <a:lumOff val="15000"/>
                  </a:prstClr>
                </a:solidFill>
                <a:latin typeface="UTM Avo" panose="02040603050506020204" pitchFamily="18"/>
              </a:rPr>
              <a:t> </a:t>
            </a:r>
            <a:r>
              <a:rPr lang="en-US" sz="3200" dirty="0" err="1">
                <a:solidFill>
                  <a:prstClr val="black">
                    <a:lumMod val="85000"/>
                    <a:lumOff val="15000"/>
                  </a:prstClr>
                </a:solidFill>
                <a:latin typeface="UTM Avo" panose="02040603050506020204" pitchFamily="18"/>
              </a:rPr>
              <a:t>họ</a:t>
            </a:r>
            <a:r>
              <a:rPr lang="en-US" sz="3200" dirty="0">
                <a:solidFill>
                  <a:prstClr val="black">
                    <a:lumMod val="85000"/>
                    <a:lumOff val="15000"/>
                  </a:prstClr>
                </a:solidFill>
                <a:latin typeface="UTM Avo" panose="02040603050506020204" pitchFamily="18"/>
              </a:rPr>
              <a:t> </a:t>
            </a:r>
            <a:r>
              <a:rPr lang="en-US" sz="3200" dirty="0" err="1">
                <a:solidFill>
                  <a:prstClr val="black">
                    <a:lumMod val="85000"/>
                    <a:lumOff val="15000"/>
                  </a:prstClr>
                </a:solidFill>
                <a:latin typeface="UTM Avo" panose="02040603050506020204" pitchFamily="18"/>
              </a:rPr>
              <a:t>Vương</a:t>
            </a:r>
            <a:r>
              <a:rPr lang="en-US" sz="32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256811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88C809-9A78-473C-F1AE-EF1F347AE3E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67FE8E7-12E2-4D58-A32D-29C63F8056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4598" y="1851815"/>
            <a:ext cx="3340938" cy="5006186"/>
          </a:xfrm>
          <a:prstGeom prst="rect">
            <a:avLst/>
          </a:prstGeom>
        </p:spPr>
      </p:pic>
      <p:pic>
        <p:nvPicPr>
          <p:cNvPr id="3" name="Picture 2">
            <a:extLst>
              <a:ext uri="{FF2B5EF4-FFF2-40B4-BE49-F238E27FC236}">
                <a16:creationId xmlns:a16="http://schemas.microsoft.com/office/drawing/2014/main" id="{D3C5B4D8-814C-DF90-541B-FD5E59C454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191" y="1851813"/>
            <a:ext cx="6376357" cy="5006187"/>
          </a:xfrm>
          <a:prstGeom prst="rect">
            <a:avLst/>
          </a:prstGeom>
        </p:spPr>
      </p:pic>
      <p:pic>
        <p:nvPicPr>
          <p:cNvPr id="4" name="Picture 3">
            <a:extLst>
              <a:ext uri="{FF2B5EF4-FFF2-40B4-BE49-F238E27FC236}">
                <a16:creationId xmlns:a16="http://schemas.microsoft.com/office/drawing/2014/main" id="{88A45D34-1828-5087-31F0-3F83E710E41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0" r="59625">
                        <a14:foregroundMark x1="22375" y1="27500" x2="30250" y2="27292"/>
                        <a14:foregroundMark x1="28625" y1="36250" x2="30000" y2="37292"/>
                        <a14:foregroundMark x1="30125" y1="37500" x2="31000" y2="37500"/>
                        <a14:foregroundMark x1="28625" y1="32917" x2="31750" y2="37708"/>
                        <a14:foregroundMark x1="41500" y1="57917" x2="46625" y2="63958"/>
                        <a14:foregroundMark x1="47375" y1="64792" x2="47875" y2="65208"/>
                        <a14:foregroundMark x1="6375" y1="17083" x2="8375" y2="14583"/>
                        <a14:foregroundMark x1="10250" y1="27917" x2="11625" y2="25208"/>
                        <a14:backgroundMark x1="2125" y1="46875" x2="16625" y2="68958"/>
                        <a14:backgroundMark x1="36125" y1="41250" x2="36125" y2="41250"/>
                        <a14:backgroundMark x1="42125" y1="48542" x2="43125" y2="48750"/>
                        <a14:backgroundMark x1="43750" y1="38750" x2="43750" y2="38750"/>
                        <a14:backgroundMark x1="47375" y1="43125" x2="47375" y2="43125"/>
                        <a14:backgroundMark x1="31875" y1="34792" x2="31875" y2="34792"/>
                        <a14:backgroundMark x1="26750" y1="32917" x2="26750" y2="32917"/>
                        <a14:backgroundMark x1="26750" y1="32917" x2="26750" y2="32917"/>
                        <a14:backgroundMark x1="25625" y1="32708" x2="27000" y2="34583"/>
                        <a14:backgroundMark x1="30625" y1="30000" x2="29875" y2="32500"/>
                        <a14:backgroundMark x1="21125" y1="27708" x2="21125" y2="27708"/>
                      </a14:backgroundRemoval>
                    </a14:imgEffect>
                  </a14:imgLayer>
                </a14:imgProps>
              </a:ext>
              <a:ext uri="{28A0092B-C50C-407E-A947-70E740481C1C}">
                <a14:useLocalDpi xmlns:a14="http://schemas.microsoft.com/office/drawing/2010/main" val="0"/>
              </a:ext>
            </a:extLst>
          </a:blip>
          <a:stretch>
            <a:fillRect/>
          </a:stretch>
        </p:blipFill>
        <p:spPr>
          <a:xfrm>
            <a:off x="0" y="1591856"/>
            <a:ext cx="8270158" cy="4704127"/>
          </a:xfrm>
          <a:prstGeom prst="rect">
            <a:avLst/>
          </a:prstGeom>
        </p:spPr>
      </p:pic>
      <p:sp>
        <p:nvSpPr>
          <p:cNvPr id="7" name="Rectangle 6">
            <a:extLst>
              <a:ext uri="{FF2B5EF4-FFF2-40B4-BE49-F238E27FC236}">
                <a16:creationId xmlns:a16="http://schemas.microsoft.com/office/drawing/2014/main" id="{85D762CF-2F9D-F547-9411-14DE82D0A9E6}"/>
              </a:ext>
            </a:extLst>
          </p:cNvPr>
          <p:cNvSpPr/>
          <p:nvPr/>
        </p:nvSpPr>
        <p:spPr>
          <a:xfrm>
            <a:off x="2451652" y="2765873"/>
            <a:ext cx="7288695" cy="3131345"/>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6" name="TextBox 5">
            <a:extLst>
              <a:ext uri="{FF2B5EF4-FFF2-40B4-BE49-F238E27FC236}">
                <a16:creationId xmlns:a16="http://schemas.microsoft.com/office/drawing/2014/main" id="{69BB1B6D-4C60-4F15-E3A1-68CBA89127AF}"/>
              </a:ext>
            </a:extLst>
          </p:cNvPr>
          <p:cNvSpPr txBox="1"/>
          <p:nvPr/>
        </p:nvSpPr>
        <p:spPr>
          <a:xfrm>
            <a:off x="3358500" y="3143513"/>
            <a:ext cx="5474997" cy="2376064"/>
          </a:xfrm>
          <a:prstGeom prst="rect">
            <a:avLst/>
          </a:prstGeom>
        </p:spPr>
        <p:txBody>
          <a:bodyPr vert="horz" lIns="57602" tIns="28801" rIns="57602" bIns="28801" rtlCol="0" anchor="ctr">
            <a:noAutofit/>
          </a:bodyPr>
          <a:lstStyle/>
          <a:p>
            <a:pPr algn="ctr" defTabSz="575981">
              <a:lnSpc>
                <a:spcPct val="90000"/>
              </a:lnSpc>
              <a:spcBef>
                <a:spcPct val="0"/>
              </a:spcBef>
              <a:spcAft>
                <a:spcPts val="378"/>
              </a:spcAft>
              <a:defRPr/>
            </a:pPr>
            <a:r>
              <a:rPr lang="en-US" sz="6600" b="1" dirty="0">
                <a:solidFill>
                  <a:srgbClr val="002060"/>
                </a:solidFill>
                <a:latin typeface="UTM Avo" panose="02040603050506020204" pitchFamily="18"/>
              </a:rPr>
              <a:t>Gia </a:t>
            </a:r>
            <a:r>
              <a:rPr lang="en-US" sz="6600" b="1" dirty="0" err="1">
                <a:solidFill>
                  <a:srgbClr val="002060"/>
                </a:solidFill>
                <a:latin typeface="UTM Avo" panose="02040603050506020204" pitchFamily="18"/>
              </a:rPr>
              <a:t>biến</a:t>
            </a:r>
            <a:r>
              <a:rPr lang="en-US" sz="6600" b="1" dirty="0">
                <a:solidFill>
                  <a:srgbClr val="002060"/>
                </a:solidFill>
                <a:latin typeface="UTM Avo" panose="02040603050506020204" pitchFamily="18"/>
              </a:rPr>
              <a:t> </a:t>
            </a:r>
          </a:p>
          <a:p>
            <a:pPr algn="ctr" defTabSz="575981">
              <a:lnSpc>
                <a:spcPct val="90000"/>
              </a:lnSpc>
              <a:spcBef>
                <a:spcPct val="0"/>
              </a:spcBef>
              <a:spcAft>
                <a:spcPts val="378"/>
              </a:spcAft>
              <a:defRPr/>
            </a:pPr>
            <a:r>
              <a:rPr lang="en-US" sz="6600" b="1" dirty="0" err="1">
                <a:solidFill>
                  <a:srgbClr val="002060"/>
                </a:solidFill>
                <a:latin typeface="UTM Avo" panose="02040603050506020204" pitchFamily="18"/>
              </a:rPr>
              <a:t>và</a:t>
            </a:r>
            <a:r>
              <a:rPr lang="en-US" sz="6600" b="1" dirty="0">
                <a:solidFill>
                  <a:srgbClr val="002060"/>
                </a:solidFill>
                <a:latin typeface="UTM Avo" panose="02040603050506020204" pitchFamily="18"/>
              </a:rPr>
              <a:t> </a:t>
            </a:r>
            <a:r>
              <a:rPr lang="en-US" sz="6600" b="1" dirty="0" err="1">
                <a:solidFill>
                  <a:srgbClr val="002060"/>
                </a:solidFill>
                <a:latin typeface="UTM Avo" panose="02040603050506020204" pitchFamily="18"/>
              </a:rPr>
              <a:t>lưu</a:t>
            </a:r>
            <a:r>
              <a:rPr lang="en-US" sz="6600" b="1" dirty="0">
                <a:solidFill>
                  <a:srgbClr val="002060"/>
                </a:solidFill>
                <a:latin typeface="UTM Avo" panose="02040603050506020204" pitchFamily="18"/>
              </a:rPr>
              <a:t> </a:t>
            </a:r>
            <a:r>
              <a:rPr lang="en-US" sz="6600" b="1" dirty="0" err="1">
                <a:solidFill>
                  <a:srgbClr val="002060"/>
                </a:solidFill>
                <a:latin typeface="UTM Avo" panose="02040603050506020204" pitchFamily="18"/>
              </a:rPr>
              <a:t>lạc</a:t>
            </a:r>
            <a:endParaRPr lang="en-US" sz="6600" b="1" dirty="0">
              <a:solidFill>
                <a:srgbClr val="002060"/>
              </a:solidFill>
              <a:latin typeface="UTM Avo" panose="02040603050506020204" pitchFamily="18"/>
            </a:endParaRPr>
          </a:p>
        </p:txBody>
      </p:sp>
    </p:spTree>
    <p:extLst>
      <p:ext uri="{BB962C8B-B14F-4D97-AF65-F5344CB8AC3E}">
        <p14:creationId xmlns:p14="http://schemas.microsoft.com/office/powerpoint/2010/main" val="296617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24130E-909F-CA58-0DE9-F9AF61BF7626}"/>
            </a:ext>
          </a:extLst>
        </p:cNvPr>
        <p:cNvGrpSpPr/>
        <p:nvPr/>
      </p:nvGrpSpPr>
      <p:grpSpPr>
        <a:xfrm>
          <a:off x="0" y="0"/>
          <a:ext cx="0" cy="0"/>
          <a:chOff x="0" y="0"/>
          <a:chExt cx="0" cy="0"/>
        </a:xfrm>
      </p:grpSpPr>
      <p:pic>
        <p:nvPicPr>
          <p:cNvPr id="7" name="Picture 6" descr="IMG_2492">
            <a:extLst>
              <a:ext uri="{FF2B5EF4-FFF2-40B4-BE49-F238E27FC236}">
                <a16:creationId xmlns:a16="http://schemas.microsoft.com/office/drawing/2014/main" id="{1A102FE0-CD29-CCCF-B2C8-EB59DFAD1F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8281" y="1789496"/>
            <a:ext cx="8055438" cy="506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BB588ABA-1FB9-4828-36A3-F1E9E79C5E70}"/>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10" name="TextBox 9">
            <a:extLst>
              <a:ext uri="{FF2B5EF4-FFF2-40B4-BE49-F238E27FC236}">
                <a16:creationId xmlns:a16="http://schemas.microsoft.com/office/drawing/2014/main" id="{F2FA8686-398B-BA02-2DA0-F9D3511016D2}"/>
              </a:ext>
            </a:extLst>
          </p:cNvPr>
          <p:cNvSpPr txBox="1"/>
          <p:nvPr/>
        </p:nvSpPr>
        <p:spPr>
          <a:xfrm>
            <a:off x="3048000" y="5516199"/>
            <a:ext cx="6096000" cy="480131"/>
          </a:xfrm>
          <a:prstGeom prst="rect">
            <a:avLst/>
          </a:prstGeom>
          <a:noFill/>
        </p:spPr>
        <p:txBody>
          <a:bodyPr wrap="square">
            <a:sp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Thuý</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bán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mình</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chuộc</a:t>
            </a:r>
            <a:r>
              <a:rPr lang="en-US" sz="2800" dirty="0">
                <a:solidFill>
                  <a:prstClr val="black">
                    <a:lumMod val="85000"/>
                    <a:lumOff val="15000"/>
                  </a:prstClr>
                </a:solidFill>
                <a:latin typeface="UTM Avo" panose="02040603050506020204" pitchFamily="18"/>
              </a:rPr>
              <a:t> cha.</a:t>
            </a:r>
          </a:p>
        </p:txBody>
      </p:sp>
    </p:spTree>
    <p:extLst>
      <p:ext uri="{BB962C8B-B14F-4D97-AF65-F5344CB8AC3E}">
        <p14:creationId xmlns:p14="http://schemas.microsoft.com/office/powerpoint/2010/main" val="2554390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FCB3E1-E31E-6CB6-7AC3-1BCB69CFAC53}"/>
            </a:ext>
          </a:extLst>
        </p:cNvPr>
        <p:cNvGrpSpPr/>
        <p:nvPr/>
      </p:nvGrpSpPr>
      <p:grpSpPr>
        <a:xfrm>
          <a:off x="0" y="0"/>
          <a:ext cx="0" cy="0"/>
          <a:chOff x="0" y="0"/>
          <a:chExt cx="0" cy="0"/>
        </a:xfrm>
      </p:grpSpPr>
      <p:pic>
        <p:nvPicPr>
          <p:cNvPr id="2" name="Picture 8" descr="Thuc sinh chuoc Kieu">
            <a:extLst>
              <a:ext uri="{FF2B5EF4-FFF2-40B4-BE49-F238E27FC236}">
                <a16:creationId xmlns:a16="http://schemas.microsoft.com/office/drawing/2014/main" id="{721A87C7-027B-BE9B-137A-9004CA2403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8756" y="1773742"/>
            <a:ext cx="3574488" cy="5084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C1F50A6-5452-D46F-0E59-559415DE02F4}"/>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4" name="TextBox 3">
            <a:extLst>
              <a:ext uri="{FF2B5EF4-FFF2-40B4-BE49-F238E27FC236}">
                <a16:creationId xmlns:a16="http://schemas.microsoft.com/office/drawing/2014/main" id="{9AFBF431-B612-E9B8-948B-7AC91340AF3D}"/>
              </a:ext>
            </a:extLst>
          </p:cNvPr>
          <p:cNvSpPr txBox="1"/>
          <p:nvPr/>
        </p:nvSpPr>
        <p:spPr>
          <a:xfrm>
            <a:off x="799357" y="5363522"/>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được</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Thúc</a:t>
            </a:r>
            <a:r>
              <a:rPr lang="en-US" sz="2800" dirty="0">
                <a:solidFill>
                  <a:prstClr val="black">
                    <a:lumMod val="85000"/>
                    <a:lumOff val="15000"/>
                  </a:prstClr>
                </a:solidFill>
                <a:latin typeface="UTM Avo" panose="02040603050506020204" pitchFamily="18"/>
              </a:rPr>
              <a:t> Sinh </a:t>
            </a:r>
            <a:r>
              <a:rPr lang="en-US" sz="2800" dirty="0" err="1">
                <a:solidFill>
                  <a:prstClr val="black">
                    <a:lumMod val="85000"/>
                    <a:lumOff val="15000"/>
                  </a:prstClr>
                </a:solidFill>
                <a:latin typeface="UTM Avo" panose="02040603050506020204" pitchFamily="18"/>
              </a:rPr>
              <a:t>chuộc</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ra</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khỏi</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lầu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xanh</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của</a:t>
            </a:r>
            <a:r>
              <a:rPr lang="en-US" sz="2800" dirty="0">
                <a:solidFill>
                  <a:prstClr val="black">
                    <a:lumMod val="85000"/>
                    <a:lumOff val="15000"/>
                  </a:prstClr>
                </a:solidFill>
                <a:latin typeface="UTM Avo" panose="02040603050506020204" pitchFamily="18"/>
              </a:rPr>
              <a:t> Tú </a:t>
            </a:r>
            <a:r>
              <a:rPr lang="en-US" sz="2800" dirty="0" err="1">
                <a:solidFill>
                  <a:prstClr val="black">
                    <a:lumMod val="85000"/>
                    <a:lumOff val="15000"/>
                  </a:prstClr>
                </a:solidFill>
                <a:latin typeface="UTM Avo" panose="02040603050506020204" pitchFamily="18"/>
              </a:rPr>
              <a:t>bà</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97670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E65B27-B287-E5E8-E74B-A33F9B684913}"/>
            </a:ext>
          </a:extLst>
        </p:cNvPr>
        <p:cNvGrpSpPr/>
        <p:nvPr/>
      </p:nvGrpSpPr>
      <p:grpSpPr>
        <a:xfrm>
          <a:off x="0" y="0"/>
          <a:ext cx="0" cy="0"/>
          <a:chOff x="0" y="0"/>
          <a:chExt cx="0" cy="0"/>
        </a:xfrm>
      </p:grpSpPr>
      <p:pic>
        <p:nvPicPr>
          <p:cNvPr id="7" name="Picture 8" descr="New Picture">
            <a:extLst>
              <a:ext uri="{FF2B5EF4-FFF2-40B4-BE49-F238E27FC236}">
                <a16:creationId xmlns:a16="http://schemas.microsoft.com/office/drawing/2014/main" id="{A00C3178-5506-ACB4-8F7E-E7045B7226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2252" y="1786553"/>
            <a:ext cx="4467496" cy="507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88F12B57-21FC-A563-117A-9AB3170842EE}"/>
              </a:ext>
            </a:extLst>
          </p:cNvPr>
          <p:cNvSpPr/>
          <p:nvPr/>
        </p:nvSpPr>
        <p:spPr>
          <a:xfrm>
            <a:off x="0" y="2199249"/>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9" name="TextBox 8">
            <a:extLst>
              <a:ext uri="{FF2B5EF4-FFF2-40B4-BE49-F238E27FC236}">
                <a16:creationId xmlns:a16="http://schemas.microsoft.com/office/drawing/2014/main" id="{E276060E-F552-E687-8164-C978674BA059}"/>
              </a:ext>
            </a:extLst>
          </p:cNvPr>
          <p:cNvSpPr txBox="1"/>
          <p:nvPr/>
        </p:nvSpPr>
        <p:spPr>
          <a:xfrm>
            <a:off x="799357" y="2304548"/>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bị</a:t>
            </a:r>
            <a:r>
              <a:rPr lang="en-US" sz="2800" dirty="0">
                <a:solidFill>
                  <a:prstClr val="black">
                    <a:lumMod val="85000"/>
                    <a:lumOff val="15000"/>
                  </a:prstClr>
                </a:solidFill>
                <a:latin typeface="UTM Avo" panose="02040603050506020204" pitchFamily="18"/>
              </a:rPr>
              <a:t> a </a:t>
            </a:r>
            <a:r>
              <a:rPr lang="en-US" sz="2800" dirty="0" err="1">
                <a:solidFill>
                  <a:prstClr val="black">
                    <a:lumMod val="85000"/>
                    <a:lumOff val="15000"/>
                  </a:prstClr>
                </a:solidFill>
                <a:latin typeface="UTM Avo" panose="02040603050506020204" pitchFamily="18"/>
              </a:rPr>
              <a:t>hoàn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đánh</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đập</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144723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422A67-D3B6-A8A4-1F5D-FD46DEEA1A7E}"/>
            </a:ext>
          </a:extLst>
        </p:cNvPr>
        <p:cNvGrpSpPr/>
        <p:nvPr/>
      </p:nvGrpSpPr>
      <p:grpSpPr>
        <a:xfrm>
          <a:off x="0" y="0"/>
          <a:ext cx="0" cy="0"/>
          <a:chOff x="0" y="0"/>
          <a:chExt cx="0" cy="0"/>
        </a:xfrm>
      </p:grpSpPr>
      <p:pic>
        <p:nvPicPr>
          <p:cNvPr id="7" name="Picture 6" descr="IMG_2499">
            <a:extLst>
              <a:ext uri="{FF2B5EF4-FFF2-40B4-BE49-F238E27FC236}">
                <a16:creationId xmlns:a16="http://schemas.microsoft.com/office/drawing/2014/main" id="{8B6DB5F7-F401-B2F2-5492-B69DC9DD8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5312" y="1805977"/>
            <a:ext cx="8981375" cy="505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6A924B1F-3CFE-E5B8-B846-339FB02C0440}"/>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10" name="TextBox 9">
            <a:extLst>
              <a:ext uri="{FF2B5EF4-FFF2-40B4-BE49-F238E27FC236}">
                <a16:creationId xmlns:a16="http://schemas.microsoft.com/office/drawing/2014/main" id="{DD6925FD-019C-C49E-E47D-F2DECD6C1AE4}"/>
              </a:ext>
            </a:extLst>
          </p:cNvPr>
          <p:cNvSpPr txBox="1"/>
          <p:nvPr/>
        </p:nvSpPr>
        <p:spPr>
          <a:xfrm>
            <a:off x="799356"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Thuý</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trốn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đến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Chiêu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Ẩn</a:t>
            </a:r>
            <a:r>
              <a:rPr lang="en-US" sz="2800" dirty="0">
                <a:solidFill>
                  <a:prstClr val="black">
                    <a:lumMod val="85000"/>
                    <a:lumOff val="15000"/>
                  </a:prstClr>
                </a:solidFill>
                <a:latin typeface="UTM Avo" panose="02040603050506020204" pitchFamily="18"/>
              </a:rPr>
              <a:t> am do </a:t>
            </a:r>
            <a:r>
              <a:rPr lang="en-US" sz="2800" dirty="0" err="1">
                <a:solidFill>
                  <a:prstClr val="black">
                    <a:lumMod val="85000"/>
                    <a:lumOff val="15000"/>
                  </a:prstClr>
                </a:solidFill>
                <a:latin typeface="UTM Avo" panose="02040603050506020204" pitchFamily="18"/>
              </a:rPr>
              <a:t>sư</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Giác</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Duyên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trụ</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trì</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271757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0A90E1-8F89-74B1-4047-1426711BA5E9}"/>
            </a:ext>
          </a:extLst>
        </p:cNvPr>
        <p:cNvGrpSpPr/>
        <p:nvPr/>
      </p:nvGrpSpPr>
      <p:grpSpPr>
        <a:xfrm>
          <a:off x="0" y="0"/>
          <a:ext cx="0" cy="0"/>
          <a:chOff x="0" y="0"/>
          <a:chExt cx="0" cy="0"/>
        </a:xfrm>
      </p:grpSpPr>
      <p:pic>
        <p:nvPicPr>
          <p:cNvPr id="7" name="Picture 6" descr="Kieu bi ban vao lau xanh">
            <a:extLst>
              <a:ext uri="{FF2B5EF4-FFF2-40B4-BE49-F238E27FC236}">
                <a16:creationId xmlns:a16="http://schemas.microsoft.com/office/drawing/2014/main" id="{C5102965-73F8-9DBF-BE3C-C706F2400B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5629" y="1819779"/>
            <a:ext cx="5400741" cy="5038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EF44FAC2-6DCB-E877-9263-5D1FEF855E64}"/>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9" name="TextBox 8">
            <a:extLst>
              <a:ext uri="{FF2B5EF4-FFF2-40B4-BE49-F238E27FC236}">
                <a16:creationId xmlns:a16="http://schemas.microsoft.com/office/drawing/2014/main" id="{1B6E21B8-9012-075E-C89C-52A21C649052}"/>
              </a:ext>
            </a:extLst>
          </p:cNvPr>
          <p:cNvSpPr txBox="1"/>
          <p:nvPr/>
        </p:nvSpPr>
        <p:spPr>
          <a:xfrm>
            <a:off x="799356"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bị</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rơi</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vào</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lầu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xanh</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lần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hai</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535310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657453-1EAE-48C8-4389-C3FCB16B6B92}"/>
            </a:ext>
          </a:extLst>
        </p:cNvPr>
        <p:cNvGrpSpPr/>
        <p:nvPr/>
      </p:nvGrpSpPr>
      <p:grpSpPr>
        <a:xfrm>
          <a:off x="0" y="0"/>
          <a:ext cx="0" cy="0"/>
          <a:chOff x="0" y="0"/>
          <a:chExt cx="0" cy="0"/>
        </a:xfrm>
      </p:grpSpPr>
      <p:pic>
        <p:nvPicPr>
          <p:cNvPr id="7" name="Picture 6" descr="Tu Hai cuu Kieu">
            <a:extLst>
              <a:ext uri="{FF2B5EF4-FFF2-40B4-BE49-F238E27FC236}">
                <a16:creationId xmlns:a16="http://schemas.microsoft.com/office/drawing/2014/main" id="{CAB06947-062B-93A7-7162-76FD42A17D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131" y="1789054"/>
            <a:ext cx="4387737" cy="5068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BB0F25D6-BFC7-AFEE-5329-22B77EE2BD82}"/>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9" name="TextBox 8">
            <a:extLst>
              <a:ext uri="{FF2B5EF4-FFF2-40B4-BE49-F238E27FC236}">
                <a16:creationId xmlns:a16="http://schemas.microsoft.com/office/drawing/2014/main" id="{17214AE0-9605-D278-D225-9CF2611F9A47}"/>
              </a:ext>
            </a:extLst>
          </p:cNvPr>
          <p:cNvSpPr txBox="1"/>
          <p:nvPr/>
        </p:nvSpPr>
        <p:spPr>
          <a:xfrm>
            <a:off x="799356"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được</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Từ</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Hải</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chuộc</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ra</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khỏi</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lầu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xanh</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268870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28C155-C012-E578-EEAD-7EF690738C7B}"/>
            </a:ext>
          </a:extLst>
        </p:cNvPr>
        <p:cNvGrpSpPr/>
        <p:nvPr/>
      </p:nvGrpSpPr>
      <p:grpSpPr>
        <a:xfrm>
          <a:off x="0" y="0"/>
          <a:ext cx="0" cy="0"/>
          <a:chOff x="0" y="0"/>
          <a:chExt cx="0" cy="0"/>
        </a:xfrm>
      </p:grpSpPr>
      <p:pic>
        <p:nvPicPr>
          <p:cNvPr id="9" name="Picture 5" descr="IMG_2840">
            <a:extLst>
              <a:ext uri="{FF2B5EF4-FFF2-40B4-BE49-F238E27FC236}">
                <a16:creationId xmlns:a16="http://schemas.microsoft.com/office/drawing/2014/main" id="{6C10FADE-D875-0765-41B9-30347A5BE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1981" y="1789198"/>
            <a:ext cx="4628037" cy="5068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3F6DDDD1-0AE4-1B7D-8B75-20EFEFE53D7E}"/>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11" name="TextBox 10">
            <a:extLst>
              <a:ext uri="{FF2B5EF4-FFF2-40B4-BE49-F238E27FC236}">
                <a16:creationId xmlns:a16="http://schemas.microsoft.com/office/drawing/2014/main" id="{F4A2910F-F424-5E6D-D7D7-D79CA7096F97}"/>
              </a:ext>
            </a:extLst>
          </p:cNvPr>
          <p:cNvSpPr txBox="1"/>
          <p:nvPr/>
        </p:nvSpPr>
        <p:spPr>
          <a:xfrm>
            <a:off x="799356"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Thuý</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báo</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ân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báo</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oán</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520783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778049-CFC8-5D37-F5F8-6756AAE9E064}"/>
            </a:ext>
          </a:extLst>
        </p:cNvPr>
        <p:cNvGrpSpPr/>
        <p:nvPr/>
      </p:nvGrpSpPr>
      <p:grpSpPr>
        <a:xfrm>
          <a:off x="0" y="0"/>
          <a:ext cx="0" cy="0"/>
          <a:chOff x="0" y="0"/>
          <a:chExt cx="0" cy="0"/>
        </a:xfrm>
      </p:grpSpPr>
      <p:pic>
        <p:nvPicPr>
          <p:cNvPr id="7" name="Picture 6" descr="Tu hai chet dung">
            <a:extLst>
              <a:ext uri="{FF2B5EF4-FFF2-40B4-BE49-F238E27FC236}">
                <a16:creationId xmlns:a16="http://schemas.microsoft.com/office/drawing/2014/main" id="{18C7288B-41DA-E4D7-85C4-F734C10362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9541" y="1807952"/>
            <a:ext cx="3792917" cy="505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7504EC77-C952-13C0-52B5-3DE10B3B4549}"/>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9" name="TextBox 8">
            <a:extLst>
              <a:ext uri="{FF2B5EF4-FFF2-40B4-BE49-F238E27FC236}">
                <a16:creationId xmlns:a16="http://schemas.microsoft.com/office/drawing/2014/main" id="{CFE42BB7-88F5-8FA9-52E8-395741F6963F}"/>
              </a:ext>
            </a:extLst>
          </p:cNvPr>
          <p:cNvSpPr txBox="1"/>
          <p:nvPr/>
        </p:nvSpPr>
        <p:spPr>
          <a:xfrm>
            <a:off x="799356"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Mắc</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lừa</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Hồ</a:t>
            </a:r>
            <a:r>
              <a:rPr lang="en-US" sz="2800" dirty="0">
                <a:solidFill>
                  <a:prstClr val="black">
                    <a:lumMod val="85000"/>
                    <a:lumOff val="15000"/>
                  </a:prstClr>
                </a:solidFill>
                <a:latin typeface="UTM Avo" panose="02040603050506020204" pitchFamily="18"/>
              </a:rPr>
              <a:t> Tôn </a:t>
            </a:r>
            <a:r>
              <a:rPr lang="en-US" sz="2800" dirty="0" err="1">
                <a:solidFill>
                  <a:prstClr val="black">
                    <a:lumMod val="85000"/>
                    <a:lumOff val="15000"/>
                  </a:prstClr>
                </a:solidFill>
                <a:latin typeface="UTM Avo" panose="02040603050506020204" pitchFamily="18"/>
              </a:rPr>
              <a:t>Hiến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Từ</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Hải</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chết</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đứng</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giữa</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trận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tiền</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376428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336FD0-15AC-5AFF-6F96-73D8D9C5E082}"/>
            </a:ext>
          </a:extLst>
        </p:cNvPr>
        <p:cNvGrpSpPr/>
        <p:nvPr/>
      </p:nvGrpSpPr>
      <p:grpSpPr>
        <a:xfrm>
          <a:off x="0" y="0"/>
          <a:ext cx="0" cy="0"/>
          <a:chOff x="0" y="0"/>
          <a:chExt cx="0" cy="0"/>
        </a:xfrm>
      </p:grpSpPr>
      <p:pic>
        <p:nvPicPr>
          <p:cNvPr id="7" name="Picture 6" descr="Kieu hau dan  Ho ton hien">
            <a:extLst>
              <a:ext uri="{FF2B5EF4-FFF2-40B4-BE49-F238E27FC236}">
                <a16:creationId xmlns:a16="http://schemas.microsoft.com/office/drawing/2014/main" id="{5A813877-0936-23A2-712B-584D113472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5263" y="1821820"/>
            <a:ext cx="3941474" cy="503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95425557-AA4E-1119-CE8B-8500D8750D67}"/>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9" name="TextBox 8">
            <a:extLst>
              <a:ext uri="{FF2B5EF4-FFF2-40B4-BE49-F238E27FC236}">
                <a16:creationId xmlns:a16="http://schemas.microsoft.com/office/drawing/2014/main" id="{327AE1EB-C77D-2FAE-76B4-37983EB7BD51}"/>
              </a:ext>
            </a:extLst>
          </p:cNvPr>
          <p:cNvSpPr txBox="1"/>
          <p:nvPr/>
        </p:nvSpPr>
        <p:spPr>
          <a:xfrm>
            <a:off x="799357"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Hồ</a:t>
            </a:r>
            <a:r>
              <a:rPr lang="en-US" sz="2800" dirty="0">
                <a:solidFill>
                  <a:prstClr val="black">
                    <a:lumMod val="85000"/>
                    <a:lumOff val="15000"/>
                  </a:prstClr>
                </a:solidFill>
                <a:latin typeface="UTM Avo" panose="02040603050506020204" pitchFamily="18"/>
              </a:rPr>
              <a:t> Tôn </a:t>
            </a:r>
            <a:r>
              <a:rPr lang="en-US" sz="2800" dirty="0" err="1">
                <a:solidFill>
                  <a:prstClr val="black">
                    <a:lumMod val="85000"/>
                    <a:lumOff val="15000"/>
                  </a:prstClr>
                </a:solidFill>
                <a:latin typeface="UTM Avo" panose="02040603050506020204" pitchFamily="18"/>
              </a:rPr>
              <a:t>Hiến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bắt</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hầu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rượu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đánh</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đàn</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1102898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856D8B-FF44-E5E1-1AB9-FE14AD942C1E}"/>
            </a:ext>
          </a:extLst>
        </p:cNvPr>
        <p:cNvGrpSpPr/>
        <p:nvPr/>
      </p:nvGrpSpPr>
      <p:grpSpPr>
        <a:xfrm>
          <a:off x="0" y="0"/>
          <a:ext cx="0" cy="0"/>
          <a:chOff x="0" y="0"/>
          <a:chExt cx="0" cy="0"/>
        </a:xfrm>
      </p:grpSpPr>
      <p:pic>
        <p:nvPicPr>
          <p:cNvPr id="7" name="Picture 6" descr="Kieu tu tu">
            <a:extLst>
              <a:ext uri="{FF2B5EF4-FFF2-40B4-BE49-F238E27FC236}">
                <a16:creationId xmlns:a16="http://schemas.microsoft.com/office/drawing/2014/main" id="{13FAA05E-DB35-F523-2CB2-DA4905B628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998" y="1815548"/>
            <a:ext cx="4260003" cy="504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D8D81EF9-DBCA-DB8E-59E5-642EEF133B01}"/>
              </a:ext>
            </a:extLst>
          </p:cNvPr>
          <p:cNvSpPr/>
          <p:nvPr/>
        </p:nvSpPr>
        <p:spPr>
          <a:xfrm>
            <a:off x="0" y="2263257"/>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9" name="TextBox 8">
            <a:extLst>
              <a:ext uri="{FF2B5EF4-FFF2-40B4-BE49-F238E27FC236}">
                <a16:creationId xmlns:a16="http://schemas.microsoft.com/office/drawing/2014/main" id="{ECF68701-A183-5DD0-6560-2DA691FADA96}"/>
              </a:ext>
            </a:extLst>
          </p:cNvPr>
          <p:cNvSpPr txBox="1"/>
          <p:nvPr/>
        </p:nvSpPr>
        <p:spPr>
          <a:xfrm>
            <a:off x="799356" y="2368556"/>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Thuý</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tự</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vẫn</a:t>
            </a:r>
            <a:r>
              <a:rPr lang="en-US" sz="2800" dirty="0">
                <a:solidFill>
                  <a:prstClr val="black">
                    <a:lumMod val="85000"/>
                    <a:lumOff val="15000"/>
                  </a:prstClr>
                </a:solidFill>
                <a:latin typeface="UTM Avo" panose="02040603050506020204" pitchFamily="18"/>
              </a:rPr>
              <a:t> ở </a:t>
            </a:r>
            <a:r>
              <a:rPr lang="en-US" sz="2800" dirty="0" err="1">
                <a:solidFill>
                  <a:prstClr val="black">
                    <a:lumMod val="85000"/>
                    <a:lumOff val="15000"/>
                  </a:prstClr>
                </a:solidFill>
                <a:latin typeface="UTM Avo" panose="02040603050506020204" pitchFamily="18"/>
              </a:rPr>
              <a:t>sông</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Tiền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Đường</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96621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B19001-0F6C-7EAB-114E-FB4342F5341C}"/>
            </a:ext>
          </a:extLst>
        </p:cNvPr>
        <p:cNvGrpSpPr/>
        <p:nvPr/>
      </p:nvGrpSpPr>
      <p:grpSpPr>
        <a:xfrm>
          <a:off x="0" y="0"/>
          <a:ext cx="0" cy="0"/>
          <a:chOff x="0" y="0"/>
          <a:chExt cx="0" cy="0"/>
        </a:xfrm>
      </p:grpSpPr>
      <p:pic>
        <p:nvPicPr>
          <p:cNvPr id="7" name="Picture 6" descr="IMG_2506">
            <a:extLst>
              <a:ext uri="{FF2B5EF4-FFF2-40B4-BE49-F238E27FC236}">
                <a16:creationId xmlns:a16="http://schemas.microsoft.com/office/drawing/2014/main" id="{FBFB2A88-7218-DF42-9076-8E5B98CC1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233" y="1805299"/>
            <a:ext cx="4445534" cy="5052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C0B4C9D5-1504-2D36-491C-C4C338A19A33}"/>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9" name="TextBox 8">
            <a:extLst>
              <a:ext uri="{FF2B5EF4-FFF2-40B4-BE49-F238E27FC236}">
                <a16:creationId xmlns:a16="http://schemas.microsoft.com/office/drawing/2014/main" id="{B9116C7D-A199-85CC-186F-3E745FFD9A30}"/>
              </a:ext>
            </a:extLst>
          </p:cNvPr>
          <p:cNvSpPr txBox="1"/>
          <p:nvPr/>
        </p:nvSpPr>
        <p:spPr>
          <a:xfrm>
            <a:off x="799357"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err="1">
                <a:solidFill>
                  <a:prstClr val="black">
                    <a:lumMod val="85000"/>
                    <a:lumOff val="15000"/>
                  </a:prstClr>
                </a:solidFill>
                <a:latin typeface="UTM Avo" panose="02040603050506020204" pitchFamily="18"/>
              </a:rPr>
              <a:t>Thuý</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được</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sư</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Giác</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Duyên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cứu</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vớt</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3658569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45DB37F-54F5-5A7D-BB29-28D4A1F1259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FF7DB77-2601-2163-185D-DFBC756DE6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4598" y="1851815"/>
            <a:ext cx="3340938" cy="5006186"/>
          </a:xfrm>
          <a:prstGeom prst="rect">
            <a:avLst/>
          </a:prstGeom>
        </p:spPr>
      </p:pic>
      <p:pic>
        <p:nvPicPr>
          <p:cNvPr id="3" name="Picture 2">
            <a:extLst>
              <a:ext uri="{FF2B5EF4-FFF2-40B4-BE49-F238E27FC236}">
                <a16:creationId xmlns:a16="http://schemas.microsoft.com/office/drawing/2014/main" id="{642F18A0-C9A4-8D67-0B21-7DDA01F8D5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191" y="1851813"/>
            <a:ext cx="6376357" cy="5006187"/>
          </a:xfrm>
          <a:prstGeom prst="rect">
            <a:avLst/>
          </a:prstGeom>
        </p:spPr>
      </p:pic>
      <p:pic>
        <p:nvPicPr>
          <p:cNvPr id="4" name="Picture 3">
            <a:extLst>
              <a:ext uri="{FF2B5EF4-FFF2-40B4-BE49-F238E27FC236}">
                <a16:creationId xmlns:a16="http://schemas.microsoft.com/office/drawing/2014/main" id="{69AE5260-F24F-8FB8-A489-8336FB15202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0" r="59625">
                        <a14:foregroundMark x1="22375" y1="27500" x2="30250" y2="27292"/>
                        <a14:foregroundMark x1="28625" y1="36250" x2="30000" y2="37292"/>
                        <a14:foregroundMark x1="30125" y1="37500" x2="31000" y2="37500"/>
                        <a14:foregroundMark x1="28625" y1="32917" x2="31750" y2="37708"/>
                        <a14:foregroundMark x1="41500" y1="57917" x2="46625" y2="63958"/>
                        <a14:foregroundMark x1="47375" y1="64792" x2="47875" y2="65208"/>
                        <a14:foregroundMark x1="6375" y1="17083" x2="8375" y2="14583"/>
                        <a14:foregroundMark x1="10250" y1="27917" x2="11625" y2="25208"/>
                        <a14:backgroundMark x1="2125" y1="46875" x2="16625" y2="68958"/>
                        <a14:backgroundMark x1="36125" y1="41250" x2="36125" y2="41250"/>
                        <a14:backgroundMark x1="42125" y1="48542" x2="43125" y2="48750"/>
                        <a14:backgroundMark x1="43750" y1="38750" x2="43750" y2="38750"/>
                        <a14:backgroundMark x1="47375" y1="43125" x2="47375" y2="43125"/>
                        <a14:backgroundMark x1="31875" y1="34792" x2="31875" y2="34792"/>
                        <a14:backgroundMark x1="26750" y1="32917" x2="26750" y2="32917"/>
                        <a14:backgroundMark x1="26750" y1="32917" x2="26750" y2="32917"/>
                        <a14:backgroundMark x1="25625" y1="32708" x2="27000" y2="34583"/>
                        <a14:backgroundMark x1="30625" y1="30000" x2="29875" y2="32500"/>
                        <a14:backgroundMark x1="21125" y1="27708" x2="21125" y2="27708"/>
                      </a14:backgroundRemoval>
                    </a14:imgEffect>
                  </a14:imgLayer>
                </a14:imgProps>
              </a:ext>
              <a:ext uri="{28A0092B-C50C-407E-A947-70E740481C1C}">
                <a14:useLocalDpi xmlns:a14="http://schemas.microsoft.com/office/drawing/2010/main" val="0"/>
              </a:ext>
            </a:extLst>
          </a:blip>
          <a:stretch>
            <a:fillRect/>
          </a:stretch>
        </p:blipFill>
        <p:spPr>
          <a:xfrm>
            <a:off x="0" y="1591856"/>
            <a:ext cx="8270158" cy="4704127"/>
          </a:xfrm>
          <a:prstGeom prst="rect">
            <a:avLst/>
          </a:prstGeom>
        </p:spPr>
      </p:pic>
      <p:sp>
        <p:nvSpPr>
          <p:cNvPr id="7" name="Rectangle 6">
            <a:extLst>
              <a:ext uri="{FF2B5EF4-FFF2-40B4-BE49-F238E27FC236}">
                <a16:creationId xmlns:a16="http://schemas.microsoft.com/office/drawing/2014/main" id="{447F8859-1E08-0B8E-C0E6-C21DB607AB78}"/>
              </a:ext>
            </a:extLst>
          </p:cNvPr>
          <p:cNvSpPr/>
          <p:nvPr/>
        </p:nvSpPr>
        <p:spPr>
          <a:xfrm>
            <a:off x="2451652" y="2765873"/>
            <a:ext cx="7288695" cy="3131345"/>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solidFill>
                <a:srgbClr val="002060"/>
              </a:solidFill>
            </a:endParaRPr>
          </a:p>
        </p:txBody>
      </p:sp>
      <p:sp>
        <p:nvSpPr>
          <p:cNvPr id="6" name="TextBox 5">
            <a:extLst>
              <a:ext uri="{FF2B5EF4-FFF2-40B4-BE49-F238E27FC236}">
                <a16:creationId xmlns:a16="http://schemas.microsoft.com/office/drawing/2014/main" id="{1A1AB6D9-2C59-CB28-5BF0-9EF2A6C947D0}"/>
              </a:ext>
            </a:extLst>
          </p:cNvPr>
          <p:cNvSpPr txBox="1"/>
          <p:nvPr/>
        </p:nvSpPr>
        <p:spPr>
          <a:xfrm>
            <a:off x="3358500" y="3143513"/>
            <a:ext cx="5474997" cy="2376064"/>
          </a:xfrm>
          <a:prstGeom prst="rect">
            <a:avLst/>
          </a:prstGeom>
        </p:spPr>
        <p:txBody>
          <a:bodyPr vert="horz" lIns="57602" tIns="28801" rIns="57602" bIns="28801" rtlCol="0" anchor="ctr">
            <a:noAutofit/>
          </a:bodyPr>
          <a:lstStyle/>
          <a:p>
            <a:pPr algn="ctr" defTabSz="575981">
              <a:lnSpc>
                <a:spcPct val="90000"/>
              </a:lnSpc>
              <a:spcBef>
                <a:spcPct val="0"/>
              </a:spcBef>
              <a:spcAft>
                <a:spcPts val="378"/>
              </a:spcAft>
              <a:defRPr/>
            </a:pPr>
            <a:r>
              <a:rPr lang="en-US" sz="8000" b="1" dirty="0" err="1">
                <a:solidFill>
                  <a:srgbClr val="002060"/>
                </a:solidFill>
                <a:latin typeface="UTM Avo" panose="02040603050506020204" pitchFamily="18"/>
              </a:rPr>
              <a:t>Đoàn</a:t>
            </a:r>
            <a:r>
              <a:rPr lang="en-US" sz="8000" b="1" dirty="0">
                <a:solidFill>
                  <a:srgbClr val="002060"/>
                </a:solidFill>
                <a:latin typeface="UTM Avo" panose="02040603050506020204" pitchFamily="18"/>
              </a:rPr>
              <a:t> </a:t>
            </a:r>
            <a:r>
              <a:rPr lang="en-US" sz="8000" b="1" dirty="0" err="1">
                <a:solidFill>
                  <a:srgbClr val="002060"/>
                </a:solidFill>
                <a:latin typeface="UTM Avo" panose="02040603050506020204" pitchFamily="18"/>
              </a:rPr>
              <a:t>tụ</a:t>
            </a:r>
            <a:endParaRPr lang="en-US" sz="8000" b="1" dirty="0">
              <a:solidFill>
                <a:srgbClr val="002060"/>
              </a:solidFill>
              <a:latin typeface="UTM Avo" panose="02040603050506020204" pitchFamily="18"/>
            </a:endParaRPr>
          </a:p>
        </p:txBody>
      </p:sp>
    </p:spTree>
    <p:extLst>
      <p:ext uri="{BB962C8B-B14F-4D97-AF65-F5344CB8AC3E}">
        <p14:creationId xmlns:p14="http://schemas.microsoft.com/office/powerpoint/2010/main" val="1056817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770F40-8E8F-A4E3-D50C-6F741B72489B}"/>
            </a:ext>
          </a:extLst>
        </p:cNvPr>
        <p:cNvGrpSpPr/>
        <p:nvPr/>
      </p:nvGrpSpPr>
      <p:grpSpPr>
        <a:xfrm>
          <a:off x="0" y="0"/>
          <a:ext cx="0" cy="0"/>
          <a:chOff x="0" y="0"/>
          <a:chExt cx="0" cy="0"/>
        </a:xfrm>
      </p:grpSpPr>
      <p:pic>
        <p:nvPicPr>
          <p:cNvPr id="7" name="Picture 6" descr="Lap dan giai oan">
            <a:extLst>
              <a:ext uri="{FF2B5EF4-FFF2-40B4-BE49-F238E27FC236}">
                <a16:creationId xmlns:a16="http://schemas.microsoft.com/office/drawing/2014/main" id="{F52C0472-46FF-EA58-0453-F152832925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7573" y="1802955"/>
            <a:ext cx="4276854" cy="5055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A77FDECC-D95B-E05C-B489-9C8D70CA1B55}"/>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9" name="TextBox 8">
            <a:extLst>
              <a:ext uri="{FF2B5EF4-FFF2-40B4-BE49-F238E27FC236}">
                <a16:creationId xmlns:a16="http://schemas.microsoft.com/office/drawing/2014/main" id="{5A18AC4C-8DF5-BAB6-9BCD-97B1833E200D}"/>
              </a:ext>
            </a:extLst>
          </p:cNvPr>
          <p:cNvSpPr txBox="1"/>
          <p:nvPr/>
        </p:nvSpPr>
        <p:spPr>
          <a:xfrm>
            <a:off x="799357"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a:solidFill>
                  <a:prstClr val="black">
                    <a:lumMod val="85000"/>
                    <a:lumOff val="15000"/>
                  </a:prstClr>
                </a:solidFill>
                <a:latin typeface="UTM Avo" panose="02040603050506020204" pitchFamily="18"/>
              </a:rPr>
              <a:t>Gia </a:t>
            </a:r>
            <a:r>
              <a:rPr lang="en-US" sz="2800" dirty="0" err="1">
                <a:solidFill>
                  <a:prstClr val="black">
                    <a:lumMod val="85000"/>
                    <a:lumOff val="15000"/>
                  </a:prstClr>
                </a:solidFill>
                <a:latin typeface="UTM Avo" panose="02040603050506020204" pitchFamily="18"/>
              </a:rPr>
              <a:t>đình</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lập</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đàn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giải</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oan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cho</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Kiều</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176395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81E1B-ECD7-2A70-DC4C-8B6F78AD407A}"/>
            </a:ext>
          </a:extLst>
        </p:cNvPr>
        <p:cNvGrpSpPr/>
        <p:nvPr/>
      </p:nvGrpSpPr>
      <p:grpSpPr>
        <a:xfrm>
          <a:off x="0" y="0"/>
          <a:ext cx="0" cy="0"/>
          <a:chOff x="0" y="0"/>
          <a:chExt cx="0" cy="0"/>
        </a:xfrm>
      </p:grpSpPr>
      <p:pic>
        <p:nvPicPr>
          <p:cNvPr id="8" name="Picture 7" descr="Doan tu">
            <a:extLst>
              <a:ext uri="{FF2B5EF4-FFF2-40B4-BE49-F238E27FC236}">
                <a16:creationId xmlns:a16="http://schemas.microsoft.com/office/drawing/2014/main" id="{EC218C28-2977-16EA-2737-0F3C41C449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4749" y="1856563"/>
            <a:ext cx="4902502" cy="500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E3937F5E-DE04-4A6D-9423-9B58A4862396}"/>
              </a:ext>
            </a:extLst>
          </p:cNvPr>
          <p:cNvSpPr/>
          <p:nvPr/>
        </p:nvSpPr>
        <p:spPr>
          <a:xfrm>
            <a:off x="0" y="5299065"/>
            <a:ext cx="12192000" cy="914401"/>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800">
              <a:latin typeface="UTM Avo" panose="02040603050506020204" pitchFamily="18"/>
            </a:endParaRPr>
          </a:p>
        </p:txBody>
      </p:sp>
      <p:sp>
        <p:nvSpPr>
          <p:cNvPr id="10" name="TextBox 9">
            <a:extLst>
              <a:ext uri="{FF2B5EF4-FFF2-40B4-BE49-F238E27FC236}">
                <a16:creationId xmlns:a16="http://schemas.microsoft.com/office/drawing/2014/main" id="{3ED1A63B-93E4-245A-A79C-45515AC0E240}"/>
              </a:ext>
            </a:extLst>
          </p:cNvPr>
          <p:cNvSpPr txBox="1"/>
          <p:nvPr/>
        </p:nvSpPr>
        <p:spPr>
          <a:xfrm>
            <a:off x="799357" y="5404364"/>
            <a:ext cx="10593286" cy="703801"/>
          </a:xfrm>
          <a:prstGeom prst="rect">
            <a:avLst/>
          </a:prstGeom>
        </p:spPr>
        <p:txBody>
          <a:bodyPr vert="horz" lIns="57602" tIns="28801" rIns="57602" bIns="28801" rtlCol="0" anchor="ctr">
            <a:normAutofit/>
          </a:bodyPr>
          <a:lstStyle/>
          <a:p>
            <a:pPr algn="ctr" defTabSz="575981">
              <a:lnSpc>
                <a:spcPct val="90000"/>
              </a:lnSpc>
              <a:spcBef>
                <a:spcPct val="0"/>
              </a:spcBef>
              <a:spcAft>
                <a:spcPts val="378"/>
              </a:spcAft>
              <a:defRPr/>
            </a:pPr>
            <a:r>
              <a:rPr lang="en-US" sz="2800" dirty="0">
                <a:solidFill>
                  <a:prstClr val="black">
                    <a:lumMod val="85000"/>
                    <a:lumOff val="15000"/>
                  </a:prstClr>
                </a:solidFill>
                <a:latin typeface="UTM Avo" panose="02040603050506020204" pitchFamily="18"/>
              </a:rPr>
              <a:t>Gia </a:t>
            </a:r>
            <a:r>
              <a:rPr lang="en-US" sz="2800" dirty="0" err="1">
                <a:solidFill>
                  <a:prstClr val="black">
                    <a:lumMod val="85000"/>
                    <a:lumOff val="15000"/>
                  </a:prstClr>
                </a:solidFill>
                <a:latin typeface="UTM Avo" panose="02040603050506020204" pitchFamily="18"/>
              </a:rPr>
              <a:t>đình</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đoàn</a:t>
            </a:r>
            <a:r>
              <a:rPr lang="en-US" sz="2800" dirty="0">
                <a:solidFill>
                  <a:prstClr val="black">
                    <a:lumMod val="85000"/>
                    <a:lumOff val="15000"/>
                  </a:prstClr>
                </a:solidFill>
                <a:latin typeface="UTM Avo" panose="02040603050506020204" pitchFamily="18"/>
              </a:rPr>
              <a:t> </a:t>
            </a:r>
            <a:r>
              <a:rPr lang="en-US" sz="2800" dirty="0" err="1">
                <a:solidFill>
                  <a:prstClr val="black">
                    <a:lumMod val="85000"/>
                    <a:lumOff val="15000"/>
                  </a:prstClr>
                </a:solidFill>
                <a:latin typeface="UTM Avo" panose="02040603050506020204" pitchFamily="18"/>
              </a:rPr>
              <a:t>tụ</a:t>
            </a:r>
            <a:r>
              <a:rPr lang="en-US" sz="2800" dirty="0">
                <a:solidFill>
                  <a:prstClr val="black">
                    <a:lumMod val="85000"/>
                    <a:lumOff val="15000"/>
                  </a:prstClr>
                </a:solidFill>
                <a:latin typeface="UTM Avo" panose="02040603050506020204" pitchFamily="18"/>
              </a:rPr>
              <a:t>.</a:t>
            </a:r>
          </a:p>
        </p:txBody>
      </p:sp>
    </p:spTree>
    <p:extLst>
      <p:ext uri="{BB962C8B-B14F-4D97-AF65-F5344CB8AC3E}">
        <p14:creationId xmlns:p14="http://schemas.microsoft.com/office/powerpoint/2010/main" val="77863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2433E5-D8A2-F66A-2F32-9F50D3939903}"/>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DE99A5CF-B786-74EC-39FA-5D56E503A3BD}"/>
              </a:ext>
            </a:extLst>
          </p:cNvPr>
          <p:cNvSpPr txBox="1"/>
          <p:nvPr/>
        </p:nvSpPr>
        <p:spPr>
          <a:xfrm>
            <a:off x="844195" y="1863092"/>
            <a:ext cx="4032109" cy="482055"/>
          </a:xfrm>
          <a:prstGeom prst="rect">
            <a:avLst/>
          </a:prstGeom>
        </p:spPr>
        <p:txBody>
          <a:bodyPr wrap="square" lIns="0" tIns="0" rIns="0" bIns="0" rtlCol="0" anchor="t">
            <a:spAutoFit/>
          </a:bodyPr>
          <a:lstStyle/>
          <a:p>
            <a:pPr defTabSz="575981">
              <a:lnSpc>
                <a:spcPct val="150000"/>
              </a:lnSpc>
              <a:defRPr/>
            </a:pPr>
            <a:r>
              <a:rPr lang="en-US" sz="2400" b="1" dirty="0">
                <a:solidFill>
                  <a:srgbClr val="000000"/>
                </a:solidFill>
                <a:latin typeface="UTM Avo" panose="02040603050506020204" pitchFamily="18"/>
                <a:cs typeface="Times New Roman" panose="02020603050405020304" pitchFamily="18" charset="0"/>
              </a:rPr>
              <a:t>2. </a:t>
            </a:r>
            <a:r>
              <a:rPr lang="en-US" sz="2400" b="1" dirty="0" err="1">
                <a:solidFill>
                  <a:srgbClr val="000000"/>
                </a:solidFill>
                <a:latin typeface="UTM Avo" panose="02040603050506020204" pitchFamily="18"/>
                <a:cs typeface="Times New Roman" panose="02020603050405020304" pitchFamily="18" charset="0"/>
              </a:rPr>
              <a:t>Tìm</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hiểu</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chung</a:t>
            </a:r>
            <a:endParaRPr lang="en-US" sz="2400" b="1" dirty="0">
              <a:solidFill>
                <a:srgbClr val="000000"/>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E6B610BA-A107-56D6-4EE6-CA5E68B94C63}"/>
              </a:ext>
            </a:extLst>
          </p:cNvPr>
          <p:cNvSpPr txBox="1"/>
          <p:nvPr/>
        </p:nvSpPr>
        <p:spPr>
          <a:xfrm>
            <a:off x="844195" y="2402731"/>
            <a:ext cx="7609978" cy="482055"/>
          </a:xfrm>
          <a:prstGeom prst="rect">
            <a:avLst/>
          </a:prstGeom>
        </p:spPr>
        <p:txBody>
          <a:bodyPr wrap="square" lIns="0" tIns="0" rIns="0" bIns="0" rtlCol="0" anchor="t">
            <a:spAutoFit/>
          </a:bodyPr>
          <a:lstStyle/>
          <a:p>
            <a:pPr defTabSz="575981">
              <a:lnSpc>
                <a:spcPct val="150000"/>
              </a:lnSpc>
              <a:defRPr/>
            </a:pPr>
            <a:r>
              <a:rPr lang="nl-NL" sz="2400" b="1" dirty="0">
                <a:solidFill>
                  <a:prstClr val="black"/>
                </a:solidFill>
                <a:latin typeface="UTM Avo" panose="02040603050506020204" pitchFamily="18"/>
                <a:cs typeface="Times New Roman" pitchFamily="18" charset="0"/>
              </a:rPr>
              <a:t>b. Tác phẩm</a:t>
            </a:r>
            <a:endParaRPr lang="en-US" sz="2400" b="1" dirty="0">
              <a:solidFill>
                <a:prstClr val="black"/>
              </a:solidFill>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8127E2C2-50A5-554D-1725-7CFA20B187EE}"/>
              </a:ext>
            </a:extLst>
          </p:cNvPr>
          <p:cNvSpPr txBox="1"/>
          <p:nvPr/>
        </p:nvSpPr>
        <p:spPr>
          <a:xfrm>
            <a:off x="1337094" y="3057536"/>
            <a:ext cx="6624179" cy="482055"/>
          </a:xfrm>
          <a:prstGeom prst="rect">
            <a:avLst/>
          </a:prstGeom>
        </p:spPr>
        <p:txBody>
          <a:bodyPr wrap="square" lIns="0" tIns="0" rIns="0" bIns="0" rtlCol="0" anchor="t">
            <a:spAutoFit/>
          </a:bodyPr>
          <a:lstStyle/>
          <a:p>
            <a:pPr algn="ctr" defTabSz="575981">
              <a:lnSpc>
                <a:spcPct val="150000"/>
              </a:lnSpc>
              <a:defRPr/>
            </a:pPr>
            <a:r>
              <a:rPr lang="en-US" sz="2400" b="1" dirty="0" err="1">
                <a:solidFill>
                  <a:srgbClr val="000000"/>
                </a:solidFill>
                <a:latin typeface="UTM Avo" panose="02040603050506020204" pitchFamily="18"/>
                <a:cs typeface="Times New Roman" panose="02020603050405020304" pitchFamily="18" charset="0"/>
              </a:rPr>
              <a:t>Đoạn</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trích</a:t>
            </a:r>
            <a:r>
              <a:rPr lang="en-US" sz="2400" b="1" dirty="0">
                <a:solidFill>
                  <a:srgbClr val="000000"/>
                </a:solidFill>
                <a:latin typeface="UTM Avo" panose="02040603050506020204" pitchFamily="18"/>
                <a:cs typeface="Times New Roman" panose="02020603050405020304" pitchFamily="18" charset="0"/>
              </a:rPr>
              <a:t> </a:t>
            </a:r>
            <a:r>
              <a:rPr lang="en-US" sz="2400" b="1" i="1" dirty="0">
                <a:solidFill>
                  <a:srgbClr val="000000"/>
                </a:solidFill>
                <a:latin typeface="UTM Avo" panose="02040603050506020204" pitchFamily="18"/>
                <a:cs typeface="Times New Roman" panose="02020603050405020304" pitchFamily="18" charset="0"/>
              </a:rPr>
              <a:t>CẢNH NGÀY XUÂN</a:t>
            </a:r>
          </a:p>
        </p:txBody>
      </p:sp>
      <p:sp>
        <p:nvSpPr>
          <p:cNvPr id="5" name="TextBox 4">
            <a:extLst>
              <a:ext uri="{FF2B5EF4-FFF2-40B4-BE49-F238E27FC236}">
                <a16:creationId xmlns:a16="http://schemas.microsoft.com/office/drawing/2014/main" id="{DC21902A-AC98-8D08-EAA2-7A67FDE940CC}"/>
              </a:ext>
            </a:extLst>
          </p:cNvPr>
          <p:cNvSpPr txBox="1"/>
          <p:nvPr/>
        </p:nvSpPr>
        <p:spPr>
          <a:xfrm>
            <a:off x="958152" y="3712341"/>
            <a:ext cx="1920052" cy="482055"/>
          </a:xfrm>
          <a:prstGeom prst="rect">
            <a:avLst/>
          </a:prstGeom>
        </p:spPr>
        <p:txBody>
          <a:bodyPr wrap="square" lIns="0" tIns="0" rIns="0" bIns="0" rtlCol="0" anchor="t">
            <a:spAutoFit/>
          </a:bodyPr>
          <a:lstStyle/>
          <a:p>
            <a:pPr algn="just" defTabSz="575981">
              <a:lnSpc>
                <a:spcPct val="150000"/>
              </a:lnSpc>
              <a:defRPr/>
            </a:pP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Xuất</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xứ</a:t>
            </a:r>
            <a:endParaRPr lang="en-US" sz="2400" b="1" dirty="0">
              <a:solidFill>
                <a:srgbClr val="000000"/>
              </a:solidFill>
              <a:latin typeface="UTM Avo" panose="02040603050506020204" pitchFamily="18"/>
              <a:cs typeface="Times New Roman" panose="02020603050405020304" pitchFamily="18" charset="0"/>
            </a:endParaRPr>
          </a:p>
        </p:txBody>
      </p:sp>
      <p:sp>
        <p:nvSpPr>
          <p:cNvPr id="6" name="TextBox 5">
            <a:extLst>
              <a:ext uri="{FF2B5EF4-FFF2-40B4-BE49-F238E27FC236}">
                <a16:creationId xmlns:a16="http://schemas.microsoft.com/office/drawing/2014/main" id="{00221187-AE7C-5811-F78A-56CDDE523D65}"/>
              </a:ext>
            </a:extLst>
          </p:cNvPr>
          <p:cNvSpPr txBox="1"/>
          <p:nvPr/>
        </p:nvSpPr>
        <p:spPr>
          <a:xfrm>
            <a:off x="872145" y="4206155"/>
            <a:ext cx="6800128" cy="1121846"/>
          </a:xfrm>
          <a:prstGeom prst="rect">
            <a:avLst/>
          </a:prstGeom>
          <a:noFill/>
        </p:spPr>
        <p:txBody>
          <a:bodyPr wrap="square" rtlCol="0">
            <a:spAutoFit/>
          </a:bodyPr>
          <a:lstStyle/>
          <a:p>
            <a:pPr algn="just" defTabSz="863971">
              <a:lnSpc>
                <a:spcPct val="150000"/>
              </a:lnSpc>
              <a:defRPr/>
            </a:pPr>
            <a:r>
              <a:rPr lang="en-US" sz="2400" dirty="0" err="1">
                <a:solidFill>
                  <a:prstClr val="black"/>
                </a:solidFill>
                <a:latin typeface="UTM Avo" panose="02040603050506020204" pitchFamily="18"/>
                <a:cs typeface="Times New Roman" panose="02020603050405020304" pitchFamily="18" charset="0"/>
              </a:rPr>
              <a:t>Nằm</a:t>
            </a:r>
            <a:r>
              <a:rPr lang="en-US" sz="2400" dirty="0">
                <a:solidFill>
                  <a:prstClr val="black"/>
                </a:solidFill>
                <a:latin typeface="UTM Avo" panose="02040603050506020204" pitchFamily="18"/>
                <a:cs typeface="Times New Roman" panose="02020603050405020304" pitchFamily="18" charset="0"/>
              </a:rPr>
              <a:t> ở </a:t>
            </a:r>
            <a:r>
              <a:rPr lang="en-US" sz="2400" dirty="0" err="1">
                <a:solidFill>
                  <a:prstClr val="black"/>
                </a:solidFill>
                <a:latin typeface="UTM Avo" panose="02040603050506020204" pitchFamily="18"/>
                <a:cs typeface="Times New Roman" panose="02020603050405020304" pitchFamily="18" charset="0"/>
              </a:rPr>
              <a:t>phần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thứ</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nhất</a:t>
            </a:r>
            <a:r>
              <a:rPr lang="en-US" sz="2400" dirty="0">
                <a:solidFill>
                  <a:prstClr val="black"/>
                </a:solidFill>
                <a:latin typeface="UTM Avo" panose="02040603050506020204" pitchFamily="18"/>
                <a:cs typeface="Times New Roman" panose="02020603050405020304" pitchFamily="18" charset="0"/>
              </a:rPr>
              <a:t> – </a:t>
            </a:r>
            <a:r>
              <a:rPr lang="en-US" sz="2400" i="1" dirty="0" err="1">
                <a:solidFill>
                  <a:prstClr val="black"/>
                </a:solidFill>
                <a:latin typeface="UTM Avo" panose="02040603050506020204" pitchFamily="18"/>
                <a:cs typeface="Times New Roman" panose="02020603050405020304" pitchFamily="18" charset="0"/>
              </a:rPr>
              <a:t>Gặp</a:t>
            </a:r>
            <a:r>
              <a:rPr lang="en-US" sz="2400" i="1" dirty="0">
                <a:solidFill>
                  <a:prstClr val="black"/>
                </a:solidFill>
                <a:latin typeface="UTM Avo" panose="02040603050506020204" pitchFamily="18"/>
                <a:cs typeface="Times New Roman" panose="02020603050405020304" pitchFamily="18" charset="0"/>
              </a:rPr>
              <a:t> </a:t>
            </a:r>
            <a:r>
              <a:rPr lang="en-US" sz="2400" i="1" dirty="0" err="1">
                <a:solidFill>
                  <a:prstClr val="black"/>
                </a:solidFill>
                <a:latin typeface="UTM Avo" panose="02040603050506020204" pitchFamily="18"/>
                <a:cs typeface="Times New Roman" panose="02020603050405020304" pitchFamily="18" charset="0"/>
              </a:rPr>
              <a:t>gỡ</a:t>
            </a:r>
            <a:r>
              <a:rPr lang="en-US" sz="2400" i="1" dirty="0">
                <a:solidFill>
                  <a:prstClr val="black"/>
                </a:solidFill>
                <a:latin typeface="UTM Avo" panose="02040603050506020204" pitchFamily="18"/>
                <a:cs typeface="Times New Roman" panose="02020603050405020304" pitchFamily="18" charset="0"/>
              </a:rPr>
              <a:t> </a:t>
            </a:r>
            <a:r>
              <a:rPr lang="en-US" sz="2400" i="1" dirty="0" err="1">
                <a:solidFill>
                  <a:prstClr val="black"/>
                </a:solidFill>
                <a:latin typeface="UTM Avo" panose="02040603050506020204" pitchFamily="18"/>
                <a:cs typeface="Times New Roman" panose="02020603050405020304" pitchFamily="18" charset="0"/>
              </a:rPr>
              <a:t>và</a:t>
            </a:r>
            <a:r>
              <a:rPr lang="en-US" sz="2400" i="1" dirty="0">
                <a:solidFill>
                  <a:prstClr val="black"/>
                </a:solidFill>
                <a:latin typeface="UTM Avo" panose="02040603050506020204" pitchFamily="18"/>
                <a:cs typeface="Times New Roman" panose="02020603050405020304" pitchFamily="18" charset="0"/>
              </a:rPr>
              <a:t> </a:t>
            </a:r>
            <a:r>
              <a:rPr lang="en-US" sz="2400" i="1" dirty="0" err="1">
                <a:solidFill>
                  <a:prstClr val="black"/>
                </a:solidFill>
                <a:latin typeface="UTM Avo" panose="02040603050506020204" pitchFamily="18"/>
                <a:cs typeface="Times New Roman" panose="02020603050405020304" pitchFamily="18" charset="0"/>
              </a:rPr>
              <a:t>đính</a:t>
            </a:r>
            <a:r>
              <a:rPr lang="en-US" sz="2400" i="1" dirty="0">
                <a:solidFill>
                  <a:prstClr val="black"/>
                </a:solidFill>
                <a:latin typeface="UTM Avo" panose="02040603050506020204" pitchFamily="18"/>
                <a:cs typeface="Times New Roman" panose="02020603050405020304" pitchFamily="18" charset="0"/>
              </a:rPr>
              <a:t> </a:t>
            </a:r>
            <a:r>
              <a:rPr lang="en-US" sz="2400" i="1" dirty="0" err="1">
                <a:solidFill>
                  <a:prstClr val="black"/>
                </a:solidFill>
                <a:latin typeface="UTM Avo" panose="02040603050506020204" pitchFamily="18"/>
                <a:cs typeface="Times New Roman" panose="02020603050405020304" pitchFamily="18" charset="0"/>
              </a:rPr>
              <a:t>ước</a:t>
            </a:r>
            <a:r>
              <a:rPr lang="en-US" sz="2400" i="1" dirty="0">
                <a:solidFill>
                  <a:prstClr val="black"/>
                </a:solidFill>
                <a:latin typeface="UTM Avo" panose="02040603050506020204" pitchFamily="18"/>
                <a:cs typeface="Times New Roman" panose="02020603050405020304" pitchFamily="18" charset="0"/>
              </a:rPr>
              <a:t> </a:t>
            </a:r>
            <a:r>
              <a:rPr lang="en-US" sz="2400" dirty="0">
                <a:solidFill>
                  <a:prstClr val="black"/>
                </a:solidFill>
                <a:latin typeface="UTM Avo" panose="02040603050506020204" pitchFamily="18"/>
                <a:cs typeface="Times New Roman" panose="02020603050405020304" pitchFamily="18" charset="0"/>
              </a:rPr>
              <a:t>(</a:t>
            </a:r>
            <a:r>
              <a:rPr lang="en-US" sz="2400" dirty="0" err="1">
                <a:solidFill>
                  <a:prstClr val="black"/>
                </a:solidFill>
                <a:latin typeface="UTM Avo" panose="02040603050506020204" pitchFamily="18"/>
                <a:cs typeface="Times New Roman" panose="02020603050405020304" pitchFamily="18" charset="0"/>
              </a:rPr>
              <a:t>từ</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dòng</a:t>
            </a:r>
            <a:r>
              <a:rPr lang="en-US" sz="2400" dirty="0">
                <a:solidFill>
                  <a:prstClr val="black"/>
                </a:solidFill>
                <a:latin typeface="UTM Avo" panose="02040603050506020204" pitchFamily="18"/>
                <a:cs typeface="Times New Roman" panose="02020603050405020304" pitchFamily="18" charset="0"/>
              </a:rPr>
              <a:t> 39 </a:t>
            </a:r>
            <a:r>
              <a:rPr lang="en-US" sz="2400" dirty="0" err="1">
                <a:solidFill>
                  <a:prstClr val="black"/>
                </a:solidFill>
                <a:latin typeface="UTM Avo" panose="02040603050506020204" pitchFamily="18"/>
                <a:cs typeface="Times New Roman" panose="02020603050405020304" pitchFamily="18" charset="0"/>
              </a:rPr>
              <a:t>đến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dòng</a:t>
            </a:r>
            <a:r>
              <a:rPr lang="en-US" sz="2400" dirty="0">
                <a:solidFill>
                  <a:prstClr val="black"/>
                </a:solidFill>
                <a:latin typeface="UTM Avo" panose="02040603050506020204" pitchFamily="18"/>
                <a:cs typeface="Times New Roman" panose="02020603050405020304" pitchFamily="18" charset="0"/>
              </a:rPr>
              <a:t> 56).</a:t>
            </a:r>
            <a:endParaRPr lang="en-US" sz="2400" dirty="0">
              <a:solidFill>
                <a:srgbClr val="000000"/>
              </a:solidFill>
              <a:latin typeface="UTM Avo" panose="02040603050506020204" pitchFamily="18"/>
              <a:cs typeface="Times New Roman" panose="02020603050405020304" pitchFamily="18" charset="0"/>
            </a:endParaRPr>
          </a:p>
        </p:txBody>
      </p:sp>
      <p:pic>
        <p:nvPicPr>
          <p:cNvPr id="7" name="Picture 6">
            <a:extLst>
              <a:ext uri="{FF2B5EF4-FFF2-40B4-BE49-F238E27FC236}">
                <a16:creationId xmlns:a16="http://schemas.microsoft.com/office/drawing/2014/main" id="{58B042AC-96E6-D79E-3C1B-0C2CA6AB14E8}"/>
              </a:ext>
            </a:extLst>
          </p:cNvPr>
          <p:cNvPicPr>
            <a:picLocks noChangeAspect="1"/>
          </p:cNvPicPr>
          <p:nvPr/>
        </p:nvPicPr>
        <p:blipFill>
          <a:blip r:embed="rId3"/>
          <a:stretch>
            <a:fillRect/>
          </a:stretch>
        </p:blipFill>
        <p:spPr>
          <a:xfrm>
            <a:off x="8392828" y="1863092"/>
            <a:ext cx="2927027" cy="4562344"/>
          </a:xfrm>
          <a:prstGeom prst="rect">
            <a:avLst/>
          </a:prstGeom>
        </p:spPr>
      </p:pic>
    </p:spTree>
    <p:extLst>
      <p:ext uri="{BB962C8B-B14F-4D97-AF65-F5344CB8AC3E}">
        <p14:creationId xmlns:p14="http://schemas.microsoft.com/office/powerpoint/2010/main" val="143417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40BD78A-F264-C935-FF55-5813BFCA7D9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5E73B90-F9EA-0FA2-C68B-AD40728BEF7C}"/>
              </a:ext>
            </a:extLst>
          </p:cNvPr>
          <p:cNvSpPr txBox="1"/>
          <p:nvPr/>
        </p:nvSpPr>
        <p:spPr>
          <a:xfrm>
            <a:off x="4450426" y="3599266"/>
            <a:ext cx="1920052" cy="482055"/>
          </a:xfrm>
          <a:prstGeom prst="rect">
            <a:avLst/>
          </a:prstGeom>
        </p:spPr>
        <p:txBody>
          <a:bodyPr wrap="square" lIns="0" tIns="0" rIns="0" bIns="0" rtlCol="0" anchor="t">
            <a:spAutoFit/>
          </a:bodyPr>
          <a:lstStyle/>
          <a:p>
            <a:pPr algn="just" defTabSz="575981">
              <a:lnSpc>
                <a:spcPct val="150000"/>
              </a:lnSpc>
              <a:defRPr/>
            </a:pP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Sự</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việc</a:t>
            </a:r>
            <a:endParaRPr lang="en-US" sz="2400" b="1" dirty="0">
              <a:solidFill>
                <a:srgbClr val="000000"/>
              </a:solidFill>
              <a:latin typeface="UTM Avo" panose="02040603050506020204" pitchFamily="18"/>
              <a:cs typeface="Times New Roman" panose="02020603050405020304" pitchFamily="18" charset="0"/>
            </a:endParaRPr>
          </a:p>
        </p:txBody>
      </p:sp>
      <p:sp>
        <p:nvSpPr>
          <p:cNvPr id="6" name="TextBox 5">
            <a:extLst>
              <a:ext uri="{FF2B5EF4-FFF2-40B4-BE49-F238E27FC236}">
                <a16:creationId xmlns:a16="http://schemas.microsoft.com/office/drawing/2014/main" id="{A8D3024D-4D8C-C30F-B9AD-162218A68B7D}"/>
              </a:ext>
            </a:extLst>
          </p:cNvPr>
          <p:cNvSpPr txBox="1"/>
          <p:nvPr/>
        </p:nvSpPr>
        <p:spPr>
          <a:xfrm>
            <a:off x="4450426" y="4111580"/>
            <a:ext cx="7130983" cy="2229841"/>
          </a:xfrm>
          <a:prstGeom prst="rect">
            <a:avLst/>
          </a:prstGeom>
          <a:noFill/>
        </p:spPr>
        <p:txBody>
          <a:bodyPr wrap="square" rtlCol="0">
            <a:spAutoFit/>
          </a:bodyPr>
          <a:lstStyle/>
          <a:p>
            <a:pPr algn="just" defTabSz="863971">
              <a:lnSpc>
                <a:spcPct val="150000"/>
              </a:lnSpc>
              <a:defRPr/>
            </a:pPr>
            <a:r>
              <a:rPr lang="en-US" sz="2400" dirty="0" err="1">
                <a:solidFill>
                  <a:prstClr val="black"/>
                </a:solidFill>
                <a:latin typeface="UTM Avo" panose="02040603050506020204" pitchFamily="18"/>
                <a:cs typeface="Times New Roman" panose="02020603050405020304" pitchFamily="18" charset="0"/>
              </a:rPr>
              <a:t>Miêu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tả</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vẻ</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đẹp</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của</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mùa</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xuân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và</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cảnh</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chị</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em</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Thuý</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Kiều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chơi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xuân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tham</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dự</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lễ</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tảo</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mộ</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và</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hội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đạp</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thanh</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trong</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tiết</a:t>
            </a:r>
            <a:r>
              <a:rPr lang="en-US" sz="2400" dirty="0">
                <a:solidFill>
                  <a:prstClr val="black"/>
                </a:solidFill>
                <a:latin typeface="UTM Avo" panose="02040603050506020204" pitchFamily="18"/>
                <a:cs typeface="Times New Roman" panose="02020603050405020304" pitchFamily="18" charset="0"/>
              </a:rPr>
              <a:t> Thanh minh, </a:t>
            </a:r>
            <a:r>
              <a:rPr lang="en-US" sz="2400" dirty="0" err="1">
                <a:solidFill>
                  <a:prstClr val="black"/>
                </a:solidFill>
                <a:latin typeface="UTM Avo" panose="02040603050506020204" pitchFamily="18"/>
                <a:cs typeface="Times New Roman" panose="02020603050405020304" pitchFamily="18" charset="0"/>
              </a:rPr>
              <a:t>tháng</a:t>
            </a:r>
            <a:r>
              <a:rPr lang="en-US" sz="2400" dirty="0">
                <a:solidFill>
                  <a:prstClr val="black"/>
                </a:solidFill>
                <a:latin typeface="UTM Avo" panose="02040603050506020204" pitchFamily="18"/>
                <a:cs typeface="Times New Roman" panose="02020603050405020304" pitchFamily="18" charset="0"/>
              </a:rPr>
              <a:t> Ba </a:t>
            </a:r>
            <a:r>
              <a:rPr lang="en-US" sz="2400" dirty="0" err="1">
                <a:solidFill>
                  <a:prstClr val="black"/>
                </a:solidFill>
                <a:latin typeface="UTM Avo" panose="02040603050506020204" pitchFamily="18"/>
                <a:cs typeface="Times New Roman" panose="02020603050405020304" pitchFamily="18" charset="0"/>
              </a:rPr>
              <a:t>âm</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lịch</a:t>
            </a:r>
            <a:r>
              <a:rPr lang="en-US" sz="2400" dirty="0">
                <a:solidFill>
                  <a:prstClr val="black"/>
                </a:solidFill>
                <a:latin typeface="UTM Avo" panose="02040603050506020204" pitchFamily="18"/>
                <a:cs typeface="Times New Roman" panose="02020603050405020304" pitchFamily="18" charset="0"/>
              </a:rPr>
              <a:t>.</a:t>
            </a:r>
            <a:endParaRPr lang="en-US" sz="2400" dirty="0">
              <a:solidFill>
                <a:srgbClr val="000000"/>
              </a:solidFill>
              <a:latin typeface="UTM Avo" panose="02040603050506020204" pitchFamily="18"/>
              <a:cs typeface="Times New Roman" panose="02020603050405020304" pitchFamily="18" charset="0"/>
            </a:endParaRPr>
          </a:p>
        </p:txBody>
      </p:sp>
      <p:grpSp>
        <p:nvGrpSpPr>
          <p:cNvPr id="7" name="Group 4">
            <a:extLst>
              <a:ext uri="{FF2B5EF4-FFF2-40B4-BE49-F238E27FC236}">
                <a16:creationId xmlns:a16="http://schemas.microsoft.com/office/drawing/2014/main" id="{E0083DE1-66C9-0CFB-B005-9408C02C2E86}"/>
              </a:ext>
            </a:extLst>
          </p:cNvPr>
          <p:cNvGrpSpPr/>
          <p:nvPr/>
        </p:nvGrpSpPr>
        <p:grpSpPr>
          <a:xfrm>
            <a:off x="844195" y="3070805"/>
            <a:ext cx="3132560" cy="3304889"/>
            <a:chOff x="0" y="0"/>
            <a:chExt cx="2077720" cy="2192020"/>
          </a:xfrm>
        </p:grpSpPr>
        <p:sp>
          <p:nvSpPr>
            <p:cNvPr id="8" name="Freeform 5">
              <a:extLst>
                <a:ext uri="{FF2B5EF4-FFF2-40B4-BE49-F238E27FC236}">
                  <a16:creationId xmlns:a16="http://schemas.microsoft.com/office/drawing/2014/main" id="{373FBAFE-22B7-DB2C-A017-E33A5B19523D}"/>
                </a:ext>
              </a:extLst>
            </p:cNvPr>
            <p:cNvSpPr/>
            <p:nvPr/>
          </p:nvSpPr>
          <p:spPr>
            <a:xfrm>
              <a:off x="-7620" y="-2540"/>
              <a:ext cx="2085340" cy="2194560"/>
            </a:xfrm>
            <a:custGeom>
              <a:avLst/>
              <a:gdLst/>
              <a:ahLst/>
              <a:cxnLst/>
              <a:rect l="l" t="t" r="r" b="b"/>
              <a:pathLst>
                <a:path w="2085340" h="2194560">
                  <a:moveTo>
                    <a:pt x="2085340" y="394970"/>
                  </a:moveTo>
                  <a:cubicBezTo>
                    <a:pt x="2084070" y="394970"/>
                    <a:pt x="2082800" y="394970"/>
                    <a:pt x="2081530" y="393700"/>
                  </a:cubicBezTo>
                  <a:cubicBezTo>
                    <a:pt x="2075180" y="392430"/>
                    <a:pt x="2067560" y="393700"/>
                    <a:pt x="2063750" y="387350"/>
                  </a:cubicBezTo>
                  <a:cubicBezTo>
                    <a:pt x="2062480" y="384810"/>
                    <a:pt x="2058670" y="382270"/>
                    <a:pt x="2056130" y="381000"/>
                  </a:cubicBezTo>
                  <a:cubicBezTo>
                    <a:pt x="2051050" y="375920"/>
                    <a:pt x="2044700" y="370840"/>
                    <a:pt x="2038350" y="365760"/>
                  </a:cubicBezTo>
                  <a:lnTo>
                    <a:pt x="2026920" y="354330"/>
                  </a:lnTo>
                  <a:cubicBezTo>
                    <a:pt x="2025650" y="353060"/>
                    <a:pt x="2025650" y="351790"/>
                    <a:pt x="2025650" y="350520"/>
                  </a:cubicBezTo>
                  <a:cubicBezTo>
                    <a:pt x="2023110" y="347980"/>
                    <a:pt x="2019300" y="345440"/>
                    <a:pt x="2015490" y="345440"/>
                  </a:cubicBezTo>
                  <a:cubicBezTo>
                    <a:pt x="2009140" y="344170"/>
                    <a:pt x="2002790" y="344170"/>
                    <a:pt x="1996440" y="342900"/>
                  </a:cubicBezTo>
                  <a:lnTo>
                    <a:pt x="1991360" y="342900"/>
                  </a:lnTo>
                  <a:cubicBezTo>
                    <a:pt x="1985010" y="340360"/>
                    <a:pt x="1979930" y="339090"/>
                    <a:pt x="1973580" y="340360"/>
                  </a:cubicBezTo>
                  <a:cubicBezTo>
                    <a:pt x="1971040" y="340360"/>
                    <a:pt x="1968500" y="340360"/>
                    <a:pt x="1967230" y="337820"/>
                  </a:cubicBezTo>
                  <a:cubicBezTo>
                    <a:pt x="1965960" y="335280"/>
                    <a:pt x="1963420" y="334010"/>
                    <a:pt x="1962150" y="332740"/>
                  </a:cubicBezTo>
                  <a:cubicBezTo>
                    <a:pt x="1959610" y="330200"/>
                    <a:pt x="1955800" y="328930"/>
                    <a:pt x="1953260" y="327660"/>
                  </a:cubicBezTo>
                  <a:cubicBezTo>
                    <a:pt x="1948180" y="323850"/>
                    <a:pt x="1944370" y="320040"/>
                    <a:pt x="1938020" y="320040"/>
                  </a:cubicBezTo>
                  <a:cubicBezTo>
                    <a:pt x="1932940" y="320040"/>
                    <a:pt x="1927860" y="318770"/>
                    <a:pt x="1922780" y="317500"/>
                  </a:cubicBezTo>
                  <a:cubicBezTo>
                    <a:pt x="1921510" y="317500"/>
                    <a:pt x="1921510" y="317500"/>
                    <a:pt x="1921510" y="316230"/>
                  </a:cubicBezTo>
                  <a:cubicBezTo>
                    <a:pt x="1917700" y="311150"/>
                    <a:pt x="1911350" y="309880"/>
                    <a:pt x="1905000" y="309880"/>
                  </a:cubicBezTo>
                  <a:cubicBezTo>
                    <a:pt x="1902460" y="309880"/>
                    <a:pt x="1899920" y="308610"/>
                    <a:pt x="1899920" y="307340"/>
                  </a:cubicBezTo>
                  <a:cubicBezTo>
                    <a:pt x="1898650" y="303530"/>
                    <a:pt x="1896110" y="302260"/>
                    <a:pt x="1893570" y="302260"/>
                  </a:cubicBezTo>
                  <a:cubicBezTo>
                    <a:pt x="1889760" y="302260"/>
                    <a:pt x="1885950" y="300990"/>
                    <a:pt x="1883410" y="302260"/>
                  </a:cubicBezTo>
                  <a:cubicBezTo>
                    <a:pt x="1873250" y="306070"/>
                    <a:pt x="1865630" y="298450"/>
                    <a:pt x="1856740" y="297180"/>
                  </a:cubicBezTo>
                  <a:lnTo>
                    <a:pt x="1855470" y="295910"/>
                  </a:lnTo>
                  <a:cubicBezTo>
                    <a:pt x="1852930" y="289560"/>
                    <a:pt x="1846580" y="289560"/>
                    <a:pt x="1840230" y="288290"/>
                  </a:cubicBezTo>
                  <a:cubicBezTo>
                    <a:pt x="1840230" y="287020"/>
                    <a:pt x="1841500" y="287020"/>
                    <a:pt x="1841500" y="285750"/>
                  </a:cubicBezTo>
                  <a:cubicBezTo>
                    <a:pt x="1840230" y="285750"/>
                    <a:pt x="1838960" y="287020"/>
                    <a:pt x="1836420" y="287020"/>
                  </a:cubicBezTo>
                  <a:cubicBezTo>
                    <a:pt x="1835150" y="287020"/>
                    <a:pt x="1832610" y="288290"/>
                    <a:pt x="1831340" y="287020"/>
                  </a:cubicBezTo>
                  <a:cubicBezTo>
                    <a:pt x="1828800" y="283210"/>
                    <a:pt x="1824990" y="279400"/>
                    <a:pt x="1824990" y="275590"/>
                  </a:cubicBezTo>
                  <a:cubicBezTo>
                    <a:pt x="1824990" y="271780"/>
                    <a:pt x="1821180" y="271780"/>
                    <a:pt x="1819910" y="270510"/>
                  </a:cubicBezTo>
                  <a:lnTo>
                    <a:pt x="1817370" y="270510"/>
                  </a:lnTo>
                  <a:cubicBezTo>
                    <a:pt x="1812290" y="265430"/>
                    <a:pt x="1807210" y="264160"/>
                    <a:pt x="1800860" y="267970"/>
                  </a:cubicBezTo>
                  <a:cubicBezTo>
                    <a:pt x="1799590" y="264160"/>
                    <a:pt x="1802130" y="259080"/>
                    <a:pt x="1797050" y="257810"/>
                  </a:cubicBezTo>
                  <a:lnTo>
                    <a:pt x="1797050" y="256540"/>
                  </a:lnTo>
                  <a:cubicBezTo>
                    <a:pt x="1799590" y="250190"/>
                    <a:pt x="1795780" y="246380"/>
                    <a:pt x="1790700" y="243840"/>
                  </a:cubicBezTo>
                  <a:cubicBezTo>
                    <a:pt x="1786890" y="241300"/>
                    <a:pt x="1785620" y="238760"/>
                    <a:pt x="1785620" y="234950"/>
                  </a:cubicBezTo>
                  <a:lnTo>
                    <a:pt x="1785620" y="229870"/>
                  </a:lnTo>
                  <a:cubicBezTo>
                    <a:pt x="1780540" y="228600"/>
                    <a:pt x="1778000" y="223520"/>
                    <a:pt x="1775460" y="219710"/>
                  </a:cubicBezTo>
                  <a:cubicBezTo>
                    <a:pt x="1774190" y="214630"/>
                    <a:pt x="1771650" y="210820"/>
                    <a:pt x="1769110" y="207010"/>
                  </a:cubicBezTo>
                  <a:cubicBezTo>
                    <a:pt x="1766570" y="203200"/>
                    <a:pt x="1761490" y="200660"/>
                    <a:pt x="1761490" y="194310"/>
                  </a:cubicBezTo>
                  <a:cubicBezTo>
                    <a:pt x="1761490" y="190500"/>
                    <a:pt x="1760220" y="186690"/>
                    <a:pt x="1758950" y="182880"/>
                  </a:cubicBezTo>
                  <a:cubicBezTo>
                    <a:pt x="1756410" y="177800"/>
                    <a:pt x="1753870" y="173990"/>
                    <a:pt x="1750060" y="168910"/>
                  </a:cubicBezTo>
                  <a:cubicBezTo>
                    <a:pt x="1752600" y="165100"/>
                    <a:pt x="1755140" y="162560"/>
                    <a:pt x="1751330" y="158750"/>
                  </a:cubicBezTo>
                  <a:lnTo>
                    <a:pt x="1751330" y="156210"/>
                  </a:lnTo>
                  <a:cubicBezTo>
                    <a:pt x="1751330" y="154940"/>
                    <a:pt x="1750060" y="153670"/>
                    <a:pt x="1750060" y="152400"/>
                  </a:cubicBezTo>
                  <a:cubicBezTo>
                    <a:pt x="1748790" y="151130"/>
                    <a:pt x="1746250" y="149860"/>
                    <a:pt x="1744980" y="148590"/>
                  </a:cubicBezTo>
                  <a:cubicBezTo>
                    <a:pt x="1741170" y="144780"/>
                    <a:pt x="1738630" y="139700"/>
                    <a:pt x="1732280" y="142240"/>
                  </a:cubicBezTo>
                  <a:cubicBezTo>
                    <a:pt x="1729740" y="137160"/>
                    <a:pt x="1728470" y="132080"/>
                    <a:pt x="1727200" y="127000"/>
                  </a:cubicBezTo>
                  <a:cubicBezTo>
                    <a:pt x="1725930" y="123190"/>
                    <a:pt x="1724660" y="120650"/>
                    <a:pt x="1723390" y="116840"/>
                  </a:cubicBezTo>
                  <a:lnTo>
                    <a:pt x="1723390" y="115570"/>
                  </a:lnTo>
                  <a:cubicBezTo>
                    <a:pt x="1725930" y="110490"/>
                    <a:pt x="1722120" y="106680"/>
                    <a:pt x="1722120" y="102870"/>
                  </a:cubicBezTo>
                  <a:cubicBezTo>
                    <a:pt x="1722120" y="100330"/>
                    <a:pt x="1719580" y="97790"/>
                    <a:pt x="1718310" y="95250"/>
                  </a:cubicBezTo>
                  <a:cubicBezTo>
                    <a:pt x="1717040" y="91440"/>
                    <a:pt x="1713230" y="88900"/>
                    <a:pt x="1713230" y="85090"/>
                  </a:cubicBezTo>
                  <a:lnTo>
                    <a:pt x="1713230" y="64770"/>
                  </a:lnTo>
                  <a:cubicBezTo>
                    <a:pt x="1711960" y="57150"/>
                    <a:pt x="1709420" y="53340"/>
                    <a:pt x="1700530" y="52070"/>
                  </a:cubicBezTo>
                  <a:cubicBezTo>
                    <a:pt x="1699260" y="52070"/>
                    <a:pt x="1697990" y="52070"/>
                    <a:pt x="1697990" y="50800"/>
                  </a:cubicBezTo>
                  <a:cubicBezTo>
                    <a:pt x="1695450" y="46990"/>
                    <a:pt x="1691640" y="45720"/>
                    <a:pt x="1686560" y="44450"/>
                  </a:cubicBezTo>
                  <a:cubicBezTo>
                    <a:pt x="1682750" y="44450"/>
                    <a:pt x="1680210" y="44450"/>
                    <a:pt x="1677670" y="45720"/>
                  </a:cubicBezTo>
                  <a:cubicBezTo>
                    <a:pt x="1671320" y="49530"/>
                    <a:pt x="1664970" y="53340"/>
                    <a:pt x="1659890" y="58420"/>
                  </a:cubicBezTo>
                  <a:cubicBezTo>
                    <a:pt x="1653540" y="63500"/>
                    <a:pt x="1648460" y="67310"/>
                    <a:pt x="1640840" y="63500"/>
                  </a:cubicBezTo>
                  <a:lnTo>
                    <a:pt x="1638300" y="63500"/>
                  </a:lnTo>
                  <a:cubicBezTo>
                    <a:pt x="1635760" y="62230"/>
                    <a:pt x="1631950" y="60960"/>
                    <a:pt x="1629410" y="59690"/>
                  </a:cubicBezTo>
                  <a:cubicBezTo>
                    <a:pt x="1628140" y="60960"/>
                    <a:pt x="1626870" y="62230"/>
                    <a:pt x="1623060" y="60960"/>
                  </a:cubicBezTo>
                  <a:cubicBezTo>
                    <a:pt x="1615440" y="59690"/>
                    <a:pt x="1609090" y="58420"/>
                    <a:pt x="1602740" y="53340"/>
                  </a:cubicBezTo>
                  <a:cubicBezTo>
                    <a:pt x="1601470" y="52070"/>
                    <a:pt x="1598930" y="52070"/>
                    <a:pt x="1597660" y="52070"/>
                  </a:cubicBezTo>
                  <a:cubicBezTo>
                    <a:pt x="1592580" y="50800"/>
                    <a:pt x="1586230" y="49530"/>
                    <a:pt x="1579880" y="46990"/>
                  </a:cubicBezTo>
                  <a:cubicBezTo>
                    <a:pt x="1584960" y="43180"/>
                    <a:pt x="1583690" y="40640"/>
                    <a:pt x="1581150" y="38100"/>
                  </a:cubicBezTo>
                  <a:cubicBezTo>
                    <a:pt x="1577340" y="33020"/>
                    <a:pt x="1572260" y="33020"/>
                    <a:pt x="1568450" y="35560"/>
                  </a:cubicBezTo>
                  <a:cubicBezTo>
                    <a:pt x="1559560" y="39370"/>
                    <a:pt x="1550670" y="44450"/>
                    <a:pt x="1540510" y="48260"/>
                  </a:cubicBezTo>
                  <a:cubicBezTo>
                    <a:pt x="1536700" y="50800"/>
                    <a:pt x="1531620" y="52070"/>
                    <a:pt x="1526540" y="53340"/>
                  </a:cubicBezTo>
                  <a:cubicBezTo>
                    <a:pt x="1522730" y="54610"/>
                    <a:pt x="1518920" y="53340"/>
                    <a:pt x="1515110" y="54610"/>
                  </a:cubicBezTo>
                  <a:cubicBezTo>
                    <a:pt x="1511300" y="55880"/>
                    <a:pt x="1507490" y="57150"/>
                    <a:pt x="1502410" y="55880"/>
                  </a:cubicBezTo>
                  <a:cubicBezTo>
                    <a:pt x="1501140" y="55880"/>
                    <a:pt x="1498600" y="57150"/>
                    <a:pt x="1497330" y="57150"/>
                  </a:cubicBezTo>
                  <a:cubicBezTo>
                    <a:pt x="1494790" y="58420"/>
                    <a:pt x="1493520" y="59690"/>
                    <a:pt x="1490980" y="58420"/>
                  </a:cubicBezTo>
                  <a:cubicBezTo>
                    <a:pt x="1485900" y="58420"/>
                    <a:pt x="1483360" y="60960"/>
                    <a:pt x="1480820" y="63500"/>
                  </a:cubicBezTo>
                  <a:cubicBezTo>
                    <a:pt x="1478280" y="66040"/>
                    <a:pt x="1475740" y="71120"/>
                    <a:pt x="1473200" y="72390"/>
                  </a:cubicBezTo>
                  <a:cubicBezTo>
                    <a:pt x="1469390" y="73660"/>
                    <a:pt x="1466850" y="76200"/>
                    <a:pt x="1464310" y="78740"/>
                  </a:cubicBezTo>
                  <a:cubicBezTo>
                    <a:pt x="1461770" y="81280"/>
                    <a:pt x="1459230" y="82550"/>
                    <a:pt x="1456690" y="83820"/>
                  </a:cubicBezTo>
                  <a:cubicBezTo>
                    <a:pt x="1452880" y="86360"/>
                    <a:pt x="1449070" y="87630"/>
                    <a:pt x="1445260" y="90170"/>
                  </a:cubicBezTo>
                  <a:cubicBezTo>
                    <a:pt x="1441450" y="93980"/>
                    <a:pt x="1436370" y="96520"/>
                    <a:pt x="1431290" y="96520"/>
                  </a:cubicBezTo>
                  <a:cubicBezTo>
                    <a:pt x="1426210" y="97790"/>
                    <a:pt x="1419860" y="97790"/>
                    <a:pt x="1414780" y="101600"/>
                  </a:cubicBezTo>
                  <a:cubicBezTo>
                    <a:pt x="1414780" y="101600"/>
                    <a:pt x="1413510" y="102870"/>
                    <a:pt x="1412240" y="102870"/>
                  </a:cubicBezTo>
                  <a:cubicBezTo>
                    <a:pt x="1407160" y="102870"/>
                    <a:pt x="1402080" y="101600"/>
                    <a:pt x="1397000" y="101600"/>
                  </a:cubicBezTo>
                  <a:cubicBezTo>
                    <a:pt x="1393190" y="101600"/>
                    <a:pt x="1386840" y="100330"/>
                    <a:pt x="1384300" y="106680"/>
                  </a:cubicBezTo>
                  <a:cubicBezTo>
                    <a:pt x="1384300" y="106680"/>
                    <a:pt x="1383030" y="107950"/>
                    <a:pt x="1381760" y="107950"/>
                  </a:cubicBezTo>
                  <a:cubicBezTo>
                    <a:pt x="1377950" y="109220"/>
                    <a:pt x="1374140" y="111760"/>
                    <a:pt x="1370330" y="113030"/>
                  </a:cubicBezTo>
                  <a:cubicBezTo>
                    <a:pt x="1370330" y="115570"/>
                    <a:pt x="1366520" y="116840"/>
                    <a:pt x="1363980" y="116840"/>
                  </a:cubicBezTo>
                  <a:cubicBezTo>
                    <a:pt x="1352550" y="115570"/>
                    <a:pt x="1342390" y="115570"/>
                    <a:pt x="1330960" y="111760"/>
                  </a:cubicBezTo>
                  <a:cubicBezTo>
                    <a:pt x="1325880" y="110490"/>
                    <a:pt x="1320800" y="107950"/>
                    <a:pt x="1314450" y="105410"/>
                  </a:cubicBezTo>
                  <a:cubicBezTo>
                    <a:pt x="1313180" y="105410"/>
                    <a:pt x="1311910" y="104140"/>
                    <a:pt x="1310640" y="104140"/>
                  </a:cubicBezTo>
                  <a:cubicBezTo>
                    <a:pt x="1301750" y="104140"/>
                    <a:pt x="1292860" y="105410"/>
                    <a:pt x="1282700" y="105410"/>
                  </a:cubicBezTo>
                  <a:lnTo>
                    <a:pt x="1281430" y="105410"/>
                  </a:lnTo>
                  <a:cubicBezTo>
                    <a:pt x="1276350" y="102870"/>
                    <a:pt x="1270000" y="104140"/>
                    <a:pt x="1264920" y="107950"/>
                  </a:cubicBezTo>
                  <a:cubicBezTo>
                    <a:pt x="1263650" y="109220"/>
                    <a:pt x="1261110" y="110490"/>
                    <a:pt x="1259840" y="110490"/>
                  </a:cubicBezTo>
                  <a:cubicBezTo>
                    <a:pt x="1253490" y="109220"/>
                    <a:pt x="1248410" y="107950"/>
                    <a:pt x="1242060" y="106680"/>
                  </a:cubicBezTo>
                  <a:cubicBezTo>
                    <a:pt x="1235710" y="105410"/>
                    <a:pt x="1230630" y="104140"/>
                    <a:pt x="1224280" y="104140"/>
                  </a:cubicBezTo>
                  <a:cubicBezTo>
                    <a:pt x="1219200" y="104140"/>
                    <a:pt x="1214120" y="102870"/>
                    <a:pt x="1209040" y="100330"/>
                  </a:cubicBezTo>
                  <a:cubicBezTo>
                    <a:pt x="1203960" y="97790"/>
                    <a:pt x="1198880" y="96520"/>
                    <a:pt x="1193800" y="93980"/>
                  </a:cubicBezTo>
                  <a:cubicBezTo>
                    <a:pt x="1191260" y="92710"/>
                    <a:pt x="1187450" y="92710"/>
                    <a:pt x="1183640" y="91440"/>
                  </a:cubicBezTo>
                  <a:cubicBezTo>
                    <a:pt x="1183640" y="87630"/>
                    <a:pt x="1184910" y="85090"/>
                    <a:pt x="1184910" y="82550"/>
                  </a:cubicBezTo>
                  <a:cubicBezTo>
                    <a:pt x="1178560" y="85090"/>
                    <a:pt x="1174750" y="83820"/>
                    <a:pt x="1170940" y="81280"/>
                  </a:cubicBezTo>
                  <a:cubicBezTo>
                    <a:pt x="1168400" y="80010"/>
                    <a:pt x="1164590" y="80010"/>
                    <a:pt x="1162050" y="78740"/>
                  </a:cubicBezTo>
                  <a:lnTo>
                    <a:pt x="1158240" y="78740"/>
                  </a:lnTo>
                  <a:cubicBezTo>
                    <a:pt x="1153160" y="76200"/>
                    <a:pt x="1146810" y="76200"/>
                    <a:pt x="1140460" y="76200"/>
                  </a:cubicBezTo>
                  <a:cubicBezTo>
                    <a:pt x="1132840" y="76200"/>
                    <a:pt x="1123950" y="74930"/>
                    <a:pt x="1116330" y="69850"/>
                  </a:cubicBezTo>
                  <a:cubicBezTo>
                    <a:pt x="1109980" y="66040"/>
                    <a:pt x="1102360" y="63500"/>
                    <a:pt x="1094740" y="64770"/>
                  </a:cubicBezTo>
                  <a:cubicBezTo>
                    <a:pt x="1090930" y="66040"/>
                    <a:pt x="1087120" y="68580"/>
                    <a:pt x="1083310" y="69850"/>
                  </a:cubicBezTo>
                  <a:cubicBezTo>
                    <a:pt x="1076960" y="72390"/>
                    <a:pt x="1071880" y="77470"/>
                    <a:pt x="1065530" y="80010"/>
                  </a:cubicBezTo>
                  <a:cubicBezTo>
                    <a:pt x="1059180" y="82550"/>
                    <a:pt x="1051560" y="85090"/>
                    <a:pt x="1043940" y="87630"/>
                  </a:cubicBezTo>
                  <a:cubicBezTo>
                    <a:pt x="1040130" y="88900"/>
                    <a:pt x="1036320" y="91440"/>
                    <a:pt x="1032510" y="92710"/>
                  </a:cubicBezTo>
                  <a:cubicBezTo>
                    <a:pt x="1026160" y="95250"/>
                    <a:pt x="1021080" y="96520"/>
                    <a:pt x="1014730" y="99060"/>
                  </a:cubicBezTo>
                  <a:cubicBezTo>
                    <a:pt x="1010920" y="100330"/>
                    <a:pt x="1005840" y="104140"/>
                    <a:pt x="1002030" y="105410"/>
                  </a:cubicBezTo>
                  <a:cubicBezTo>
                    <a:pt x="994410" y="107950"/>
                    <a:pt x="986790" y="111760"/>
                    <a:pt x="977900" y="113030"/>
                  </a:cubicBezTo>
                  <a:cubicBezTo>
                    <a:pt x="974090" y="114300"/>
                    <a:pt x="972820" y="116840"/>
                    <a:pt x="970280" y="118110"/>
                  </a:cubicBezTo>
                  <a:lnTo>
                    <a:pt x="958850" y="121920"/>
                  </a:lnTo>
                  <a:cubicBezTo>
                    <a:pt x="951230" y="124460"/>
                    <a:pt x="944880" y="127000"/>
                    <a:pt x="937260" y="128270"/>
                  </a:cubicBezTo>
                  <a:cubicBezTo>
                    <a:pt x="933450" y="129540"/>
                    <a:pt x="928370" y="130810"/>
                    <a:pt x="924560" y="132080"/>
                  </a:cubicBezTo>
                  <a:cubicBezTo>
                    <a:pt x="923290" y="132080"/>
                    <a:pt x="923290" y="133350"/>
                    <a:pt x="922020" y="133350"/>
                  </a:cubicBezTo>
                  <a:cubicBezTo>
                    <a:pt x="919480" y="135890"/>
                    <a:pt x="916940" y="138430"/>
                    <a:pt x="913130" y="139700"/>
                  </a:cubicBezTo>
                  <a:cubicBezTo>
                    <a:pt x="906780" y="142240"/>
                    <a:pt x="900430" y="144780"/>
                    <a:pt x="894080" y="146050"/>
                  </a:cubicBezTo>
                  <a:cubicBezTo>
                    <a:pt x="891540" y="147320"/>
                    <a:pt x="887730" y="147320"/>
                    <a:pt x="885190" y="147320"/>
                  </a:cubicBezTo>
                  <a:cubicBezTo>
                    <a:pt x="877570" y="148590"/>
                    <a:pt x="869950" y="152400"/>
                    <a:pt x="862330" y="154940"/>
                  </a:cubicBezTo>
                  <a:cubicBezTo>
                    <a:pt x="855980" y="157480"/>
                    <a:pt x="849630" y="158750"/>
                    <a:pt x="844550" y="161290"/>
                  </a:cubicBezTo>
                  <a:cubicBezTo>
                    <a:pt x="836930" y="163830"/>
                    <a:pt x="829310" y="166370"/>
                    <a:pt x="825500" y="173990"/>
                  </a:cubicBezTo>
                  <a:cubicBezTo>
                    <a:pt x="825500" y="175260"/>
                    <a:pt x="822960" y="175260"/>
                    <a:pt x="822960" y="175260"/>
                  </a:cubicBezTo>
                  <a:cubicBezTo>
                    <a:pt x="819150" y="176530"/>
                    <a:pt x="814070" y="177800"/>
                    <a:pt x="810260" y="179070"/>
                  </a:cubicBezTo>
                  <a:cubicBezTo>
                    <a:pt x="808990" y="180340"/>
                    <a:pt x="807720" y="179070"/>
                    <a:pt x="807720" y="177800"/>
                  </a:cubicBezTo>
                  <a:cubicBezTo>
                    <a:pt x="806450" y="172720"/>
                    <a:pt x="806450" y="166370"/>
                    <a:pt x="798830" y="163830"/>
                  </a:cubicBezTo>
                  <a:lnTo>
                    <a:pt x="797560" y="162560"/>
                  </a:lnTo>
                  <a:cubicBezTo>
                    <a:pt x="797560" y="156210"/>
                    <a:pt x="792480" y="153670"/>
                    <a:pt x="787400" y="151130"/>
                  </a:cubicBezTo>
                  <a:cubicBezTo>
                    <a:pt x="782320" y="148590"/>
                    <a:pt x="778510" y="147320"/>
                    <a:pt x="774700" y="142240"/>
                  </a:cubicBezTo>
                  <a:cubicBezTo>
                    <a:pt x="772160" y="138430"/>
                    <a:pt x="767080" y="135890"/>
                    <a:pt x="763270" y="132080"/>
                  </a:cubicBezTo>
                  <a:cubicBezTo>
                    <a:pt x="759460" y="129540"/>
                    <a:pt x="754380" y="128270"/>
                    <a:pt x="751840" y="123190"/>
                  </a:cubicBezTo>
                  <a:cubicBezTo>
                    <a:pt x="750570" y="120650"/>
                    <a:pt x="748030" y="119380"/>
                    <a:pt x="745490" y="116840"/>
                  </a:cubicBezTo>
                  <a:cubicBezTo>
                    <a:pt x="746760" y="116840"/>
                    <a:pt x="744220" y="116840"/>
                    <a:pt x="742950" y="115570"/>
                  </a:cubicBezTo>
                  <a:cubicBezTo>
                    <a:pt x="741680" y="114300"/>
                    <a:pt x="740410" y="114300"/>
                    <a:pt x="739140" y="113030"/>
                  </a:cubicBezTo>
                  <a:cubicBezTo>
                    <a:pt x="737870" y="110490"/>
                    <a:pt x="736600" y="107950"/>
                    <a:pt x="732790" y="107950"/>
                  </a:cubicBezTo>
                  <a:cubicBezTo>
                    <a:pt x="731520" y="107950"/>
                    <a:pt x="730250" y="106680"/>
                    <a:pt x="728980" y="105410"/>
                  </a:cubicBezTo>
                  <a:cubicBezTo>
                    <a:pt x="727710" y="105410"/>
                    <a:pt x="726440" y="104140"/>
                    <a:pt x="723900" y="104140"/>
                  </a:cubicBezTo>
                  <a:lnTo>
                    <a:pt x="708660" y="96520"/>
                  </a:lnTo>
                  <a:cubicBezTo>
                    <a:pt x="704850" y="93980"/>
                    <a:pt x="701040" y="90170"/>
                    <a:pt x="695960" y="88900"/>
                  </a:cubicBezTo>
                  <a:cubicBezTo>
                    <a:pt x="688340" y="86360"/>
                    <a:pt x="681990" y="82550"/>
                    <a:pt x="676910" y="76200"/>
                  </a:cubicBezTo>
                  <a:cubicBezTo>
                    <a:pt x="671830" y="69850"/>
                    <a:pt x="665480" y="66040"/>
                    <a:pt x="657860" y="62230"/>
                  </a:cubicBezTo>
                  <a:cubicBezTo>
                    <a:pt x="654050" y="59690"/>
                    <a:pt x="650240" y="58420"/>
                    <a:pt x="647700" y="57150"/>
                  </a:cubicBezTo>
                  <a:cubicBezTo>
                    <a:pt x="642620" y="53340"/>
                    <a:pt x="636270" y="50800"/>
                    <a:pt x="629920" y="48260"/>
                  </a:cubicBezTo>
                  <a:cubicBezTo>
                    <a:pt x="632460" y="44450"/>
                    <a:pt x="631190" y="44450"/>
                    <a:pt x="628650" y="43180"/>
                  </a:cubicBezTo>
                  <a:cubicBezTo>
                    <a:pt x="626110" y="41910"/>
                    <a:pt x="623570" y="41910"/>
                    <a:pt x="622300" y="40640"/>
                  </a:cubicBezTo>
                  <a:cubicBezTo>
                    <a:pt x="621030" y="36830"/>
                    <a:pt x="617220" y="36830"/>
                    <a:pt x="614680" y="34290"/>
                  </a:cubicBezTo>
                  <a:cubicBezTo>
                    <a:pt x="610870" y="30480"/>
                    <a:pt x="605790" y="26670"/>
                    <a:pt x="601980" y="22860"/>
                  </a:cubicBezTo>
                  <a:cubicBezTo>
                    <a:pt x="600710" y="21590"/>
                    <a:pt x="599440" y="20320"/>
                    <a:pt x="598170" y="20320"/>
                  </a:cubicBezTo>
                  <a:cubicBezTo>
                    <a:pt x="588010" y="19050"/>
                    <a:pt x="580390" y="12700"/>
                    <a:pt x="571500" y="8890"/>
                  </a:cubicBezTo>
                  <a:cubicBezTo>
                    <a:pt x="570230" y="7620"/>
                    <a:pt x="567690" y="6350"/>
                    <a:pt x="566420" y="6350"/>
                  </a:cubicBezTo>
                  <a:cubicBezTo>
                    <a:pt x="561340" y="6350"/>
                    <a:pt x="556260" y="7620"/>
                    <a:pt x="549910" y="7620"/>
                  </a:cubicBezTo>
                  <a:cubicBezTo>
                    <a:pt x="544830" y="7620"/>
                    <a:pt x="538480" y="6350"/>
                    <a:pt x="533400" y="5080"/>
                  </a:cubicBezTo>
                  <a:cubicBezTo>
                    <a:pt x="528320" y="3810"/>
                    <a:pt x="523240" y="3810"/>
                    <a:pt x="518160" y="1270"/>
                  </a:cubicBezTo>
                  <a:cubicBezTo>
                    <a:pt x="513080" y="0"/>
                    <a:pt x="509270" y="2540"/>
                    <a:pt x="505460" y="1270"/>
                  </a:cubicBezTo>
                  <a:cubicBezTo>
                    <a:pt x="502920" y="2540"/>
                    <a:pt x="496570" y="5080"/>
                    <a:pt x="492760" y="7620"/>
                  </a:cubicBezTo>
                  <a:cubicBezTo>
                    <a:pt x="487680" y="10160"/>
                    <a:pt x="482600" y="13970"/>
                    <a:pt x="477520" y="17780"/>
                  </a:cubicBezTo>
                  <a:cubicBezTo>
                    <a:pt x="471170" y="21590"/>
                    <a:pt x="463550" y="25400"/>
                    <a:pt x="455930" y="29210"/>
                  </a:cubicBezTo>
                  <a:cubicBezTo>
                    <a:pt x="454660" y="30480"/>
                    <a:pt x="452120" y="30480"/>
                    <a:pt x="449580" y="29210"/>
                  </a:cubicBezTo>
                  <a:cubicBezTo>
                    <a:pt x="447040" y="27940"/>
                    <a:pt x="444500" y="29210"/>
                    <a:pt x="441960" y="30480"/>
                  </a:cubicBezTo>
                  <a:cubicBezTo>
                    <a:pt x="438150" y="33020"/>
                    <a:pt x="433070" y="34290"/>
                    <a:pt x="429260" y="36830"/>
                  </a:cubicBezTo>
                  <a:cubicBezTo>
                    <a:pt x="422910" y="41910"/>
                    <a:pt x="416560" y="48260"/>
                    <a:pt x="407670" y="49530"/>
                  </a:cubicBezTo>
                  <a:cubicBezTo>
                    <a:pt x="402590" y="49530"/>
                    <a:pt x="397510" y="53340"/>
                    <a:pt x="392430" y="53340"/>
                  </a:cubicBezTo>
                  <a:cubicBezTo>
                    <a:pt x="388620" y="53340"/>
                    <a:pt x="386080" y="53340"/>
                    <a:pt x="382270" y="54610"/>
                  </a:cubicBezTo>
                  <a:cubicBezTo>
                    <a:pt x="377190" y="55880"/>
                    <a:pt x="372110" y="58420"/>
                    <a:pt x="365760" y="58420"/>
                  </a:cubicBezTo>
                  <a:cubicBezTo>
                    <a:pt x="358140" y="58420"/>
                    <a:pt x="351790" y="62230"/>
                    <a:pt x="344170" y="64770"/>
                  </a:cubicBezTo>
                  <a:cubicBezTo>
                    <a:pt x="336550" y="68580"/>
                    <a:pt x="330200" y="72390"/>
                    <a:pt x="322580" y="76200"/>
                  </a:cubicBezTo>
                  <a:cubicBezTo>
                    <a:pt x="317500" y="78740"/>
                    <a:pt x="312420" y="78740"/>
                    <a:pt x="306070" y="77470"/>
                  </a:cubicBezTo>
                  <a:cubicBezTo>
                    <a:pt x="302260" y="77470"/>
                    <a:pt x="299720" y="76200"/>
                    <a:pt x="297180" y="78740"/>
                  </a:cubicBezTo>
                  <a:lnTo>
                    <a:pt x="285750" y="86360"/>
                  </a:lnTo>
                  <a:cubicBezTo>
                    <a:pt x="280670" y="90170"/>
                    <a:pt x="276860" y="95250"/>
                    <a:pt x="273050" y="99060"/>
                  </a:cubicBezTo>
                  <a:cubicBezTo>
                    <a:pt x="267970" y="105410"/>
                    <a:pt x="265430" y="113030"/>
                    <a:pt x="257810" y="116840"/>
                  </a:cubicBezTo>
                  <a:cubicBezTo>
                    <a:pt x="256540" y="118110"/>
                    <a:pt x="255270" y="120650"/>
                    <a:pt x="254000" y="123190"/>
                  </a:cubicBezTo>
                  <a:cubicBezTo>
                    <a:pt x="252730" y="124460"/>
                    <a:pt x="252730" y="125730"/>
                    <a:pt x="251460" y="127000"/>
                  </a:cubicBezTo>
                  <a:cubicBezTo>
                    <a:pt x="247650" y="130810"/>
                    <a:pt x="243840" y="134620"/>
                    <a:pt x="241300" y="139700"/>
                  </a:cubicBezTo>
                  <a:cubicBezTo>
                    <a:pt x="238760" y="144780"/>
                    <a:pt x="232410" y="146050"/>
                    <a:pt x="229870" y="149860"/>
                  </a:cubicBezTo>
                  <a:cubicBezTo>
                    <a:pt x="226060" y="154940"/>
                    <a:pt x="218440" y="157480"/>
                    <a:pt x="213360" y="160020"/>
                  </a:cubicBezTo>
                  <a:cubicBezTo>
                    <a:pt x="205740" y="163830"/>
                    <a:pt x="199390" y="168910"/>
                    <a:pt x="195580" y="176530"/>
                  </a:cubicBezTo>
                  <a:cubicBezTo>
                    <a:pt x="195580" y="177800"/>
                    <a:pt x="195580" y="177800"/>
                    <a:pt x="194310" y="179070"/>
                  </a:cubicBezTo>
                  <a:cubicBezTo>
                    <a:pt x="185420" y="184150"/>
                    <a:pt x="176530" y="187960"/>
                    <a:pt x="167640" y="193040"/>
                  </a:cubicBezTo>
                  <a:cubicBezTo>
                    <a:pt x="161290" y="196850"/>
                    <a:pt x="153670" y="196850"/>
                    <a:pt x="147320" y="201930"/>
                  </a:cubicBezTo>
                  <a:cubicBezTo>
                    <a:pt x="144780" y="204470"/>
                    <a:pt x="140970" y="205740"/>
                    <a:pt x="137160" y="207010"/>
                  </a:cubicBezTo>
                  <a:cubicBezTo>
                    <a:pt x="129540" y="210820"/>
                    <a:pt x="121920" y="212090"/>
                    <a:pt x="116840" y="218440"/>
                  </a:cubicBezTo>
                  <a:cubicBezTo>
                    <a:pt x="110490" y="226060"/>
                    <a:pt x="101600" y="228600"/>
                    <a:pt x="95250" y="233680"/>
                  </a:cubicBezTo>
                  <a:cubicBezTo>
                    <a:pt x="86360" y="240030"/>
                    <a:pt x="77470" y="246380"/>
                    <a:pt x="68580" y="254000"/>
                  </a:cubicBezTo>
                  <a:cubicBezTo>
                    <a:pt x="63500" y="256540"/>
                    <a:pt x="58420" y="257810"/>
                    <a:pt x="53340" y="255270"/>
                  </a:cubicBezTo>
                  <a:cubicBezTo>
                    <a:pt x="50800" y="254000"/>
                    <a:pt x="48260" y="252730"/>
                    <a:pt x="46990" y="254000"/>
                  </a:cubicBezTo>
                  <a:cubicBezTo>
                    <a:pt x="41910" y="257810"/>
                    <a:pt x="35560" y="259080"/>
                    <a:pt x="29210" y="260350"/>
                  </a:cubicBezTo>
                  <a:cubicBezTo>
                    <a:pt x="27940" y="260350"/>
                    <a:pt x="26670" y="261620"/>
                    <a:pt x="25400" y="261620"/>
                  </a:cubicBezTo>
                  <a:cubicBezTo>
                    <a:pt x="22860" y="407670"/>
                    <a:pt x="16510" y="554990"/>
                    <a:pt x="10160" y="701040"/>
                  </a:cubicBezTo>
                  <a:cubicBezTo>
                    <a:pt x="3810" y="858520"/>
                    <a:pt x="13970" y="995680"/>
                    <a:pt x="12700" y="1153160"/>
                  </a:cubicBezTo>
                  <a:cubicBezTo>
                    <a:pt x="11430" y="1311910"/>
                    <a:pt x="0" y="1487170"/>
                    <a:pt x="13970" y="1644650"/>
                  </a:cubicBezTo>
                  <a:cubicBezTo>
                    <a:pt x="26670" y="1800860"/>
                    <a:pt x="41910" y="1957070"/>
                    <a:pt x="54610" y="2113280"/>
                  </a:cubicBezTo>
                  <a:lnTo>
                    <a:pt x="55880" y="2113280"/>
                  </a:lnTo>
                  <a:cubicBezTo>
                    <a:pt x="60960" y="2112010"/>
                    <a:pt x="66040" y="2112010"/>
                    <a:pt x="72390" y="2112010"/>
                  </a:cubicBezTo>
                  <a:cubicBezTo>
                    <a:pt x="80010" y="2110740"/>
                    <a:pt x="86360" y="2108200"/>
                    <a:pt x="93980" y="2108200"/>
                  </a:cubicBezTo>
                  <a:cubicBezTo>
                    <a:pt x="102870" y="2108200"/>
                    <a:pt x="111760" y="2109470"/>
                    <a:pt x="120650" y="2109470"/>
                  </a:cubicBezTo>
                  <a:cubicBezTo>
                    <a:pt x="129540" y="2109470"/>
                    <a:pt x="138430" y="2110740"/>
                    <a:pt x="146050" y="2112010"/>
                  </a:cubicBezTo>
                  <a:cubicBezTo>
                    <a:pt x="153670" y="2113280"/>
                    <a:pt x="160020" y="2113280"/>
                    <a:pt x="166370" y="2109470"/>
                  </a:cubicBezTo>
                  <a:lnTo>
                    <a:pt x="167640" y="2109470"/>
                  </a:lnTo>
                  <a:cubicBezTo>
                    <a:pt x="175260" y="2108200"/>
                    <a:pt x="182880" y="2106930"/>
                    <a:pt x="191770" y="2105660"/>
                  </a:cubicBezTo>
                  <a:cubicBezTo>
                    <a:pt x="194310" y="2105660"/>
                    <a:pt x="198120" y="2105660"/>
                    <a:pt x="199390" y="2106930"/>
                  </a:cubicBezTo>
                  <a:cubicBezTo>
                    <a:pt x="204470" y="2112010"/>
                    <a:pt x="209550" y="2110740"/>
                    <a:pt x="215900" y="2109470"/>
                  </a:cubicBezTo>
                  <a:cubicBezTo>
                    <a:pt x="222250" y="2108200"/>
                    <a:pt x="226060" y="2109470"/>
                    <a:pt x="231140" y="2112010"/>
                  </a:cubicBezTo>
                  <a:cubicBezTo>
                    <a:pt x="233680" y="2113280"/>
                    <a:pt x="236220" y="2113280"/>
                    <a:pt x="238760" y="2113280"/>
                  </a:cubicBezTo>
                  <a:lnTo>
                    <a:pt x="255270" y="2113280"/>
                  </a:lnTo>
                  <a:cubicBezTo>
                    <a:pt x="259080" y="2113280"/>
                    <a:pt x="262890" y="2115820"/>
                    <a:pt x="266700" y="2115820"/>
                  </a:cubicBezTo>
                  <a:cubicBezTo>
                    <a:pt x="271780" y="2117090"/>
                    <a:pt x="278130" y="2117090"/>
                    <a:pt x="283210" y="2117090"/>
                  </a:cubicBezTo>
                  <a:cubicBezTo>
                    <a:pt x="285750" y="2117090"/>
                    <a:pt x="288290" y="2119630"/>
                    <a:pt x="289560" y="2120900"/>
                  </a:cubicBezTo>
                  <a:cubicBezTo>
                    <a:pt x="300990" y="2124710"/>
                    <a:pt x="311150" y="2122170"/>
                    <a:pt x="322580" y="2122170"/>
                  </a:cubicBezTo>
                  <a:cubicBezTo>
                    <a:pt x="325120" y="2122170"/>
                    <a:pt x="327660" y="2119630"/>
                    <a:pt x="330200" y="2119630"/>
                  </a:cubicBezTo>
                  <a:cubicBezTo>
                    <a:pt x="339090" y="2118360"/>
                    <a:pt x="346710" y="2119630"/>
                    <a:pt x="354330" y="2123440"/>
                  </a:cubicBezTo>
                  <a:cubicBezTo>
                    <a:pt x="358140" y="2124710"/>
                    <a:pt x="363220" y="2124710"/>
                    <a:pt x="368300" y="2124710"/>
                  </a:cubicBezTo>
                  <a:lnTo>
                    <a:pt x="372110" y="2124710"/>
                  </a:lnTo>
                  <a:cubicBezTo>
                    <a:pt x="377190" y="2125980"/>
                    <a:pt x="381000" y="2128520"/>
                    <a:pt x="386080" y="2127250"/>
                  </a:cubicBezTo>
                  <a:cubicBezTo>
                    <a:pt x="392430" y="2125980"/>
                    <a:pt x="398780" y="2125980"/>
                    <a:pt x="406400" y="2124710"/>
                  </a:cubicBezTo>
                  <a:cubicBezTo>
                    <a:pt x="412750" y="2123440"/>
                    <a:pt x="419100" y="2124710"/>
                    <a:pt x="425450" y="2125980"/>
                  </a:cubicBezTo>
                  <a:cubicBezTo>
                    <a:pt x="426720" y="2125980"/>
                    <a:pt x="427990" y="2127250"/>
                    <a:pt x="429260" y="2125980"/>
                  </a:cubicBezTo>
                  <a:cubicBezTo>
                    <a:pt x="435610" y="2124710"/>
                    <a:pt x="440690" y="2122170"/>
                    <a:pt x="447040" y="2123440"/>
                  </a:cubicBezTo>
                  <a:cubicBezTo>
                    <a:pt x="452120" y="2124710"/>
                    <a:pt x="455930" y="2125980"/>
                    <a:pt x="461010" y="2127250"/>
                  </a:cubicBezTo>
                  <a:cubicBezTo>
                    <a:pt x="466090" y="2128520"/>
                    <a:pt x="469900" y="2129790"/>
                    <a:pt x="474980" y="2131060"/>
                  </a:cubicBezTo>
                  <a:cubicBezTo>
                    <a:pt x="481330" y="2132330"/>
                    <a:pt x="487680" y="2132330"/>
                    <a:pt x="492760" y="2133600"/>
                  </a:cubicBezTo>
                  <a:cubicBezTo>
                    <a:pt x="499110" y="2134870"/>
                    <a:pt x="502920" y="2139950"/>
                    <a:pt x="509270" y="2139950"/>
                  </a:cubicBezTo>
                  <a:cubicBezTo>
                    <a:pt x="515620" y="2139950"/>
                    <a:pt x="520700" y="2143760"/>
                    <a:pt x="527050" y="2146300"/>
                  </a:cubicBezTo>
                  <a:cubicBezTo>
                    <a:pt x="529590" y="2147570"/>
                    <a:pt x="532130" y="2147570"/>
                    <a:pt x="535940" y="2148840"/>
                  </a:cubicBezTo>
                  <a:cubicBezTo>
                    <a:pt x="543560" y="2150110"/>
                    <a:pt x="549910" y="2150110"/>
                    <a:pt x="557530" y="2151380"/>
                  </a:cubicBezTo>
                  <a:cubicBezTo>
                    <a:pt x="563880" y="2152650"/>
                    <a:pt x="570230" y="2155190"/>
                    <a:pt x="576580" y="2153920"/>
                  </a:cubicBezTo>
                  <a:cubicBezTo>
                    <a:pt x="586740" y="2152650"/>
                    <a:pt x="594360" y="2155190"/>
                    <a:pt x="603250" y="2157730"/>
                  </a:cubicBezTo>
                  <a:cubicBezTo>
                    <a:pt x="609600" y="2159000"/>
                    <a:pt x="614680" y="2162810"/>
                    <a:pt x="621030" y="2162810"/>
                  </a:cubicBezTo>
                  <a:cubicBezTo>
                    <a:pt x="628650" y="2164080"/>
                    <a:pt x="636270" y="2165350"/>
                    <a:pt x="641350" y="2170430"/>
                  </a:cubicBezTo>
                  <a:cubicBezTo>
                    <a:pt x="642620" y="2169160"/>
                    <a:pt x="643890" y="2169160"/>
                    <a:pt x="643890" y="2169160"/>
                  </a:cubicBezTo>
                  <a:cubicBezTo>
                    <a:pt x="647700" y="2170430"/>
                    <a:pt x="652780" y="2170430"/>
                    <a:pt x="656590" y="2171700"/>
                  </a:cubicBezTo>
                  <a:cubicBezTo>
                    <a:pt x="664210" y="2172970"/>
                    <a:pt x="670560" y="2175510"/>
                    <a:pt x="676910" y="2176780"/>
                  </a:cubicBezTo>
                  <a:cubicBezTo>
                    <a:pt x="680720" y="2178050"/>
                    <a:pt x="684530" y="2178050"/>
                    <a:pt x="687070" y="2180590"/>
                  </a:cubicBezTo>
                  <a:cubicBezTo>
                    <a:pt x="690880" y="2183130"/>
                    <a:pt x="694690" y="2184400"/>
                    <a:pt x="698500" y="2183130"/>
                  </a:cubicBezTo>
                  <a:cubicBezTo>
                    <a:pt x="702310" y="2183130"/>
                    <a:pt x="704850" y="2181860"/>
                    <a:pt x="708660" y="2183130"/>
                  </a:cubicBezTo>
                  <a:cubicBezTo>
                    <a:pt x="716280" y="2184400"/>
                    <a:pt x="722630" y="2188210"/>
                    <a:pt x="730250" y="2189480"/>
                  </a:cubicBezTo>
                  <a:cubicBezTo>
                    <a:pt x="732790" y="2190750"/>
                    <a:pt x="736600" y="2190750"/>
                    <a:pt x="740410" y="2189480"/>
                  </a:cubicBezTo>
                  <a:cubicBezTo>
                    <a:pt x="750570" y="2186940"/>
                    <a:pt x="760730" y="2186940"/>
                    <a:pt x="770890" y="2189480"/>
                  </a:cubicBezTo>
                  <a:cubicBezTo>
                    <a:pt x="777240" y="2190750"/>
                    <a:pt x="784860" y="2194560"/>
                    <a:pt x="791210" y="2192020"/>
                  </a:cubicBezTo>
                  <a:cubicBezTo>
                    <a:pt x="796290" y="2190750"/>
                    <a:pt x="800100" y="2190750"/>
                    <a:pt x="803910" y="2190750"/>
                  </a:cubicBezTo>
                  <a:cubicBezTo>
                    <a:pt x="806450" y="2190750"/>
                    <a:pt x="808990" y="2192020"/>
                    <a:pt x="810260" y="2190750"/>
                  </a:cubicBezTo>
                  <a:cubicBezTo>
                    <a:pt x="816610" y="2184400"/>
                    <a:pt x="824230" y="2186940"/>
                    <a:pt x="831850" y="2186940"/>
                  </a:cubicBezTo>
                  <a:cubicBezTo>
                    <a:pt x="836930" y="2188210"/>
                    <a:pt x="843280" y="2188210"/>
                    <a:pt x="848360" y="2185670"/>
                  </a:cubicBezTo>
                  <a:lnTo>
                    <a:pt x="850900" y="2185670"/>
                  </a:lnTo>
                  <a:cubicBezTo>
                    <a:pt x="858520" y="2185670"/>
                    <a:pt x="866140" y="2186940"/>
                    <a:pt x="873760" y="2186940"/>
                  </a:cubicBezTo>
                  <a:lnTo>
                    <a:pt x="876300" y="2186940"/>
                  </a:lnTo>
                  <a:cubicBezTo>
                    <a:pt x="881380" y="2185670"/>
                    <a:pt x="885190" y="2183130"/>
                    <a:pt x="890270" y="2181860"/>
                  </a:cubicBezTo>
                  <a:cubicBezTo>
                    <a:pt x="897890" y="2179320"/>
                    <a:pt x="905510" y="2178050"/>
                    <a:pt x="913130" y="2176780"/>
                  </a:cubicBezTo>
                  <a:cubicBezTo>
                    <a:pt x="919480" y="2175510"/>
                    <a:pt x="924560" y="2176780"/>
                    <a:pt x="930910" y="2175510"/>
                  </a:cubicBezTo>
                  <a:cubicBezTo>
                    <a:pt x="932180" y="2175510"/>
                    <a:pt x="933450" y="2175510"/>
                    <a:pt x="934720" y="2174240"/>
                  </a:cubicBezTo>
                  <a:cubicBezTo>
                    <a:pt x="938530" y="2171700"/>
                    <a:pt x="944880" y="2174240"/>
                    <a:pt x="946150" y="2169160"/>
                  </a:cubicBezTo>
                  <a:lnTo>
                    <a:pt x="947420" y="2169160"/>
                  </a:lnTo>
                  <a:cubicBezTo>
                    <a:pt x="949960" y="2169160"/>
                    <a:pt x="953770" y="2169160"/>
                    <a:pt x="956310" y="2166620"/>
                  </a:cubicBezTo>
                  <a:cubicBezTo>
                    <a:pt x="961390" y="2162810"/>
                    <a:pt x="965200" y="2164080"/>
                    <a:pt x="970280" y="2165350"/>
                  </a:cubicBezTo>
                  <a:cubicBezTo>
                    <a:pt x="976630" y="2166620"/>
                    <a:pt x="982980" y="2167890"/>
                    <a:pt x="988060" y="2166620"/>
                  </a:cubicBezTo>
                  <a:cubicBezTo>
                    <a:pt x="994410" y="2165350"/>
                    <a:pt x="1002030" y="2162810"/>
                    <a:pt x="1008380" y="2161540"/>
                  </a:cubicBezTo>
                  <a:cubicBezTo>
                    <a:pt x="1009650" y="2161540"/>
                    <a:pt x="1010920" y="2160270"/>
                    <a:pt x="1012190" y="2159000"/>
                  </a:cubicBezTo>
                  <a:cubicBezTo>
                    <a:pt x="1016000" y="2156460"/>
                    <a:pt x="1018540" y="2152650"/>
                    <a:pt x="1022350" y="2150110"/>
                  </a:cubicBezTo>
                  <a:cubicBezTo>
                    <a:pt x="1022350" y="2150110"/>
                    <a:pt x="1023620" y="2148840"/>
                    <a:pt x="1024890" y="2148840"/>
                  </a:cubicBezTo>
                  <a:cubicBezTo>
                    <a:pt x="1031240" y="2151380"/>
                    <a:pt x="1033780" y="2145030"/>
                    <a:pt x="1037590" y="2142490"/>
                  </a:cubicBezTo>
                  <a:cubicBezTo>
                    <a:pt x="1042670" y="2139950"/>
                    <a:pt x="1045210" y="2132330"/>
                    <a:pt x="1052830" y="2133600"/>
                  </a:cubicBezTo>
                  <a:lnTo>
                    <a:pt x="1054100" y="2133600"/>
                  </a:lnTo>
                  <a:cubicBezTo>
                    <a:pt x="1059180" y="2131060"/>
                    <a:pt x="1064260" y="2127250"/>
                    <a:pt x="1068070" y="2124710"/>
                  </a:cubicBezTo>
                  <a:cubicBezTo>
                    <a:pt x="1069340" y="2123440"/>
                    <a:pt x="1070610" y="2122170"/>
                    <a:pt x="1070610" y="2120900"/>
                  </a:cubicBezTo>
                  <a:cubicBezTo>
                    <a:pt x="1071880" y="2119630"/>
                    <a:pt x="1073150" y="2117090"/>
                    <a:pt x="1075690" y="2115820"/>
                  </a:cubicBezTo>
                  <a:cubicBezTo>
                    <a:pt x="1084580" y="2109470"/>
                    <a:pt x="1093470" y="2104390"/>
                    <a:pt x="1102360" y="2098040"/>
                  </a:cubicBezTo>
                  <a:cubicBezTo>
                    <a:pt x="1106170" y="2095500"/>
                    <a:pt x="1112520" y="2092960"/>
                    <a:pt x="1112520" y="2085340"/>
                  </a:cubicBezTo>
                  <a:cubicBezTo>
                    <a:pt x="1112520" y="2077720"/>
                    <a:pt x="1120140" y="2075180"/>
                    <a:pt x="1125220" y="2072640"/>
                  </a:cubicBezTo>
                  <a:cubicBezTo>
                    <a:pt x="1129030" y="2070100"/>
                    <a:pt x="1134110" y="2070100"/>
                    <a:pt x="1139190" y="2068830"/>
                  </a:cubicBezTo>
                  <a:cubicBezTo>
                    <a:pt x="1141730" y="2068830"/>
                    <a:pt x="1143000" y="2067560"/>
                    <a:pt x="1145540" y="2067560"/>
                  </a:cubicBezTo>
                  <a:cubicBezTo>
                    <a:pt x="1148080" y="2067560"/>
                    <a:pt x="1150620" y="2067560"/>
                    <a:pt x="1151890" y="2065020"/>
                  </a:cubicBezTo>
                  <a:cubicBezTo>
                    <a:pt x="1153160" y="2063750"/>
                    <a:pt x="1154430" y="2063750"/>
                    <a:pt x="1155700" y="2062480"/>
                  </a:cubicBezTo>
                  <a:cubicBezTo>
                    <a:pt x="1158240" y="2061210"/>
                    <a:pt x="1160780" y="2059940"/>
                    <a:pt x="1162050" y="2058670"/>
                  </a:cubicBezTo>
                  <a:lnTo>
                    <a:pt x="1169670" y="2058670"/>
                  </a:lnTo>
                  <a:cubicBezTo>
                    <a:pt x="1174750" y="2061210"/>
                    <a:pt x="1178560" y="2063750"/>
                    <a:pt x="1182370" y="2065020"/>
                  </a:cubicBezTo>
                  <a:cubicBezTo>
                    <a:pt x="1182370" y="2065020"/>
                    <a:pt x="1183640" y="2063750"/>
                    <a:pt x="1184910" y="2063750"/>
                  </a:cubicBezTo>
                  <a:cubicBezTo>
                    <a:pt x="1182370" y="2062480"/>
                    <a:pt x="1181100" y="2061210"/>
                    <a:pt x="1178560" y="2059940"/>
                  </a:cubicBezTo>
                  <a:cubicBezTo>
                    <a:pt x="1178560" y="2057400"/>
                    <a:pt x="1178560" y="2056130"/>
                    <a:pt x="1179830" y="2053590"/>
                  </a:cubicBezTo>
                  <a:cubicBezTo>
                    <a:pt x="1182370" y="2054860"/>
                    <a:pt x="1186180" y="2056130"/>
                    <a:pt x="1184910" y="2051050"/>
                  </a:cubicBezTo>
                  <a:lnTo>
                    <a:pt x="1186180" y="2049780"/>
                  </a:lnTo>
                  <a:cubicBezTo>
                    <a:pt x="1188720" y="2047240"/>
                    <a:pt x="1191260" y="2044700"/>
                    <a:pt x="1195070" y="2045970"/>
                  </a:cubicBezTo>
                  <a:cubicBezTo>
                    <a:pt x="1195070" y="2045970"/>
                    <a:pt x="1196340" y="2044700"/>
                    <a:pt x="1197610" y="2044700"/>
                  </a:cubicBezTo>
                  <a:lnTo>
                    <a:pt x="1205230" y="2048510"/>
                  </a:lnTo>
                  <a:cubicBezTo>
                    <a:pt x="1205230" y="2047240"/>
                    <a:pt x="1205230" y="2045970"/>
                    <a:pt x="1203960" y="2045970"/>
                  </a:cubicBezTo>
                  <a:lnTo>
                    <a:pt x="1205230" y="2045970"/>
                  </a:lnTo>
                  <a:cubicBezTo>
                    <a:pt x="1206500" y="2047240"/>
                    <a:pt x="1207770" y="2047240"/>
                    <a:pt x="1210310" y="2048510"/>
                  </a:cubicBezTo>
                  <a:cubicBezTo>
                    <a:pt x="1210310" y="2045970"/>
                    <a:pt x="1216660" y="2042160"/>
                    <a:pt x="1217930" y="2043430"/>
                  </a:cubicBezTo>
                  <a:lnTo>
                    <a:pt x="1219200" y="2043430"/>
                  </a:lnTo>
                  <a:cubicBezTo>
                    <a:pt x="1220470" y="2047240"/>
                    <a:pt x="1223010" y="2049780"/>
                    <a:pt x="1224280" y="2053590"/>
                  </a:cubicBezTo>
                  <a:cubicBezTo>
                    <a:pt x="1226820" y="2052320"/>
                    <a:pt x="1229360" y="2049780"/>
                    <a:pt x="1231900" y="2048510"/>
                  </a:cubicBezTo>
                  <a:cubicBezTo>
                    <a:pt x="1233170" y="2051050"/>
                    <a:pt x="1233170" y="2053590"/>
                    <a:pt x="1234440" y="2057400"/>
                  </a:cubicBezTo>
                  <a:cubicBezTo>
                    <a:pt x="1236980" y="2054860"/>
                    <a:pt x="1238250" y="2053590"/>
                    <a:pt x="1238250" y="2052320"/>
                  </a:cubicBezTo>
                  <a:cubicBezTo>
                    <a:pt x="1242060" y="2053590"/>
                    <a:pt x="1245870" y="2053590"/>
                    <a:pt x="1248410" y="2054860"/>
                  </a:cubicBezTo>
                  <a:cubicBezTo>
                    <a:pt x="1252220" y="2057400"/>
                    <a:pt x="1256030" y="2057400"/>
                    <a:pt x="1259840" y="2056130"/>
                  </a:cubicBezTo>
                  <a:cubicBezTo>
                    <a:pt x="1262380" y="2054860"/>
                    <a:pt x="1263650" y="2053590"/>
                    <a:pt x="1266190" y="2052320"/>
                  </a:cubicBezTo>
                  <a:cubicBezTo>
                    <a:pt x="1267460" y="2054860"/>
                    <a:pt x="1268730" y="2056130"/>
                    <a:pt x="1271270" y="2057400"/>
                  </a:cubicBezTo>
                  <a:cubicBezTo>
                    <a:pt x="1270000" y="2057400"/>
                    <a:pt x="1268730" y="2058670"/>
                    <a:pt x="1267460" y="2058670"/>
                  </a:cubicBezTo>
                  <a:cubicBezTo>
                    <a:pt x="1264920" y="2059940"/>
                    <a:pt x="1263650" y="2061210"/>
                    <a:pt x="1262380" y="2063750"/>
                  </a:cubicBezTo>
                  <a:cubicBezTo>
                    <a:pt x="1261110" y="2066290"/>
                    <a:pt x="1261110" y="2068830"/>
                    <a:pt x="1258570" y="2070100"/>
                  </a:cubicBezTo>
                  <a:cubicBezTo>
                    <a:pt x="1256030" y="2071370"/>
                    <a:pt x="1256030" y="2068830"/>
                    <a:pt x="1253490" y="2068830"/>
                  </a:cubicBezTo>
                  <a:cubicBezTo>
                    <a:pt x="1256030" y="2067560"/>
                    <a:pt x="1257300" y="2067560"/>
                    <a:pt x="1258570" y="2067560"/>
                  </a:cubicBezTo>
                  <a:lnTo>
                    <a:pt x="1258570" y="2065020"/>
                  </a:lnTo>
                  <a:cubicBezTo>
                    <a:pt x="1250950" y="2067560"/>
                    <a:pt x="1243330" y="2063750"/>
                    <a:pt x="1234440" y="2065020"/>
                  </a:cubicBezTo>
                  <a:cubicBezTo>
                    <a:pt x="1239520" y="2067560"/>
                    <a:pt x="1244600" y="2068830"/>
                    <a:pt x="1249680" y="2070100"/>
                  </a:cubicBezTo>
                  <a:lnTo>
                    <a:pt x="1247140" y="2072640"/>
                  </a:lnTo>
                  <a:cubicBezTo>
                    <a:pt x="1249680" y="2073910"/>
                    <a:pt x="1252220" y="2073910"/>
                    <a:pt x="1254760" y="2073910"/>
                  </a:cubicBezTo>
                  <a:lnTo>
                    <a:pt x="1254760" y="2075180"/>
                  </a:lnTo>
                  <a:cubicBezTo>
                    <a:pt x="1252220" y="2075180"/>
                    <a:pt x="1250950" y="2076450"/>
                    <a:pt x="1248410" y="2076450"/>
                  </a:cubicBezTo>
                  <a:lnTo>
                    <a:pt x="1248410" y="2077720"/>
                  </a:lnTo>
                  <a:lnTo>
                    <a:pt x="1259840" y="2077720"/>
                  </a:lnTo>
                  <a:cubicBezTo>
                    <a:pt x="1262380" y="2071370"/>
                    <a:pt x="1270000" y="2073910"/>
                    <a:pt x="1273810" y="2070100"/>
                  </a:cubicBezTo>
                  <a:lnTo>
                    <a:pt x="1276350" y="2070100"/>
                  </a:lnTo>
                  <a:lnTo>
                    <a:pt x="1272540" y="2073910"/>
                  </a:lnTo>
                  <a:cubicBezTo>
                    <a:pt x="1273810" y="2075180"/>
                    <a:pt x="1275080" y="2075180"/>
                    <a:pt x="1276350" y="2076450"/>
                  </a:cubicBezTo>
                  <a:cubicBezTo>
                    <a:pt x="1277620" y="2077720"/>
                    <a:pt x="1278890" y="2077720"/>
                    <a:pt x="1280160" y="2078990"/>
                  </a:cubicBezTo>
                  <a:cubicBezTo>
                    <a:pt x="1282700" y="2077720"/>
                    <a:pt x="1283970" y="2077720"/>
                    <a:pt x="1286510" y="2076450"/>
                  </a:cubicBezTo>
                  <a:cubicBezTo>
                    <a:pt x="1285240" y="2078990"/>
                    <a:pt x="1285240" y="2080260"/>
                    <a:pt x="1285240" y="2081530"/>
                  </a:cubicBezTo>
                  <a:lnTo>
                    <a:pt x="1291590" y="2081530"/>
                  </a:lnTo>
                  <a:lnTo>
                    <a:pt x="1291590" y="2077720"/>
                  </a:lnTo>
                  <a:cubicBezTo>
                    <a:pt x="1291590" y="2073910"/>
                    <a:pt x="1294130" y="2073910"/>
                    <a:pt x="1296670" y="2075180"/>
                  </a:cubicBezTo>
                  <a:cubicBezTo>
                    <a:pt x="1300480" y="2077720"/>
                    <a:pt x="1303020" y="2076450"/>
                    <a:pt x="1306830" y="2075180"/>
                  </a:cubicBezTo>
                  <a:cubicBezTo>
                    <a:pt x="1310640" y="2075180"/>
                    <a:pt x="1313180" y="2072640"/>
                    <a:pt x="1314450" y="2068830"/>
                  </a:cubicBezTo>
                  <a:lnTo>
                    <a:pt x="1309370" y="2068830"/>
                  </a:lnTo>
                  <a:cubicBezTo>
                    <a:pt x="1309370" y="2067560"/>
                    <a:pt x="1310640" y="2066290"/>
                    <a:pt x="1310640" y="2065020"/>
                  </a:cubicBezTo>
                  <a:lnTo>
                    <a:pt x="1310640" y="2059940"/>
                  </a:lnTo>
                  <a:lnTo>
                    <a:pt x="1311910" y="2059940"/>
                  </a:lnTo>
                  <a:cubicBezTo>
                    <a:pt x="1311910" y="2062480"/>
                    <a:pt x="1313180" y="2063750"/>
                    <a:pt x="1313180" y="2066290"/>
                  </a:cubicBezTo>
                  <a:cubicBezTo>
                    <a:pt x="1315720" y="2065020"/>
                    <a:pt x="1319530" y="2065020"/>
                    <a:pt x="1323340" y="2063750"/>
                  </a:cubicBezTo>
                  <a:lnTo>
                    <a:pt x="1323340" y="2067560"/>
                  </a:lnTo>
                  <a:cubicBezTo>
                    <a:pt x="1327150" y="2068830"/>
                    <a:pt x="1330960" y="2071370"/>
                    <a:pt x="1333500" y="2076450"/>
                  </a:cubicBezTo>
                  <a:cubicBezTo>
                    <a:pt x="1333500" y="2076450"/>
                    <a:pt x="1334770" y="2077720"/>
                    <a:pt x="1334770" y="2076450"/>
                  </a:cubicBezTo>
                  <a:lnTo>
                    <a:pt x="1346200" y="2072640"/>
                  </a:lnTo>
                  <a:cubicBezTo>
                    <a:pt x="1351280" y="2071370"/>
                    <a:pt x="1355090" y="2070100"/>
                    <a:pt x="1360170" y="2068830"/>
                  </a:cubicBezTo>
                  <a:cubicBezTo>
                    <a:pt x="1362710" y="2068830"/>
                    <a:pt x="1363980" y="2071370"/>
                    <a:pt x="1367790" y="2073910"/>
                  </a:cubicBezTo>
                  <a:cubicBezTo>
                    <a:pt x="1371600" y="2073910"/>
                    <a:pt x="1384300" y="2076450"/>
                    <a:pt x="1389380" y="2080260"/>
                  </a:cubicBezTo>
                  <a:cubicBezTo>
                    <a:pt x="1390650" y="2081530"/>
                    <a:pt x="1393190" y="2080260"/>
                    <a:pt x="1394460" y="2080260"/>
                  </a:cubicBezTo>
                  <a:cubicBezTo>
                    <a:pt x="1398270" y="2078990"/>
                    <a:pt x="1402080" y="2078990"/>
                    <a:pt x="1405890" y="2077720"/>
                  </a:cubicBezTo>
                  <a:lnTo>
                    <a:pt x="1407160" y="2078990"/>
                  </a:lnTo>
                  <a:cubicBezTo>
                    <a:pt x="1408430" y="2081530"/>
                    <a:pt x="1408430" y="2084070"/>
                    <a:pt x="1408430" y="2086610"/>
                  </a:cubicBezTo>
                  <a:cubicBezTo>
                    <a:pt x="1412240" y="2090420"/>
                    <a:pt x="1416050" y="2094230"/>
                    <a:pt x="1421130" y="2087880"/>
                  </a:cubicBezTo>
                  <a:cubicBezTo>
                    <a:pt x="1421130" y="2089150"/>
                    <a:pt x="1419860" y="2090420"/>
                    <a:pt x="1419860" y="2091690"/>
                  </a:cubicBezTo>
                  <a:cubicBezTo>
                    <a:pt x="1421130" y="2091690"/>
                    <a:pt x="1421130" y="2092960"/>
                    <a:pt x="1422400" y="2092960"/>
                  </a:cubicBezTo>
                  <a:cubicBezTo>
                    <a:pt x="1424940" y="2094230"/>
                    <a:pt x="1432560" y="2095500"/>
                    <a:pt x="1433830" y="2092960"/>
                  </a:cubicBezTo>
                  <a:cubicBezTo>
                    <a:pt x="1435100" y="2089150"/>
                    <a:pt x="1437640" y="2090420"/>
                    <a:pt x="1438910" y="2090420"/>
                  </a:cubicBezTo>
                  <a:cubicBezTo>
                    <a:pt x="1440180" y="2091690"/>
                    <a:pt x="1440180" y="2094230"/>
                    <a:pt x="1441450" y="2096770"/>
                  </a:cubicBezTo>
                  <a:lnTo>
                    <a:pt x="1441450" y="2087880"/>
                  </a:lnTo>
                  <a:cubicBezTo>
                    <a:pt x="1443990" y="2090420"/>
                    <a:pt x="1445260" y="2091690"/>
                    <a:pt x="1446530" y="2094230"/>
                  </a:cubicBezTo>
                  <a:cubicBezTo>
                    <a:pt x="1447800" y="2095500"/>
                    <a:pt x="1447800" y="2096770"/>
                    <a:pt x="1447800" y="2098040"/>
                  </a:cubicBezTo>
                  <a:cubicBezTo>
                    <a:pt x="1446530" y="2098040"/>
                    <a:pt x="1445260" y="2098040"/>
                    <a:pt x="1443990" y="2099310"/>
                  </a:cubicBezTo>
                  <a:lnTo>
                    <a:pt x="1440180" y="2099310"/>
                  </a:lnTo>
                  <a:cubicBezTo>
                    <a:pt x="1443990" y="2101850"/>
                    <a:pt x="1442720" y="2108200"/>
                    <a:pt x="1447800" y="2105660"/>
                  </a:cubicBezTo>
                  <a:cubicBezTo>
                    <a:pt x="1449070" y="2104390"/>
                    <a:pt x="1450340" y="2101850"/>
                    <a:pt x="1451610" y="2100580"/>
                  </a:cubicBezTo>
                  <a:cubicBezTo>
                    <a:pt x="1451610" y="2101850"/>
                    <a:pt x="1452880" y="2104390"/>
                    <a:pt x="1452880" y="2105660"/>
                  </a:cubicBezTo>
                  <a:cubicBezTo>
                    <a:pt x="1454150" y="2105660"/>
                    <a:pt x="1455420" y="2105660"/>
                    <a:pt x="1456690" y="2106930"/>
                  </a:cubicBezTo>
                  <a:cubicBezTo>
                    <a:pt x="1459230" y="2110740"/>
                    <a:pt x="1463040" y="2109470"/>
                    <a:pt x="1466850" y="2110740"/>
                  </a:cubicBezTo>
                  <a:cubicBezTo>
                    <a:pt x="1469390" y="2110740"/>
                    <a:pt x="1470660" y="2113280"/>
                    <a:pt x="1471930" y="2114550"/>
                  </a:cubicBezTo>
                  <a:cubicBezTo>
                    <a:pt x="1473200" y="2117090"/>
                    <a:pt x="1474470" y="2119630"/>
                    <a:pt x="1478280" y="2119630"/>
                  </a:cubicBezTo>
                  <a:cubicBezTo>
                    <a:pt x="1480820" y="2119630"/>
                    <a:pt x="1483360" y="2122170"/>
                    <a:pt x="1485900" y="2124710"/>
                  </a:cubicBezTo>
                  <a:cubicBezTo>
                    <a:pt x="1489710" y="2127250"/>
                    <a:pt x="1493520" y="2132330"/>
                    <a:pt x="1497330" y="2134870"/>
                  </a:cubicBezTo>
                  <a:cubicBezTo>
                    <a:pt x="1503680" y="2138680"/>
                    <a:pt x="1510030" y="2143760"/>
                    <a:pt x="1517650" y="2142490"/>
                  </a:cubicBezTo>
                  <a:cubicBezTo>
                    <a:pt x="1521460" y="2142490"/>
                    <a:pt x="1525270" y="2145030"/>
                    <a:pt x="1529080" y="2145030"/>
                  </a:cubicBezTo>
                  <a:cubicBezTo>
                    <a:pt x="1532890" y="2145030"/>
                    <a:pt x="1537970" y="2145030"/>
                    <a:pt x="1543050" y="2143760"/>
                  </a:cubicBezTo>
                  <a:cubicBezTo>
                    <a:pt x="1543050" y="2147570"/>
                    <a:pt x="1543050" y="2148840"/>
                    <a:pt x="1546860" y="2148840"/>
                  </a:cubicBezTo>
                  <a:cubicBezTo>
                    <a:pt x="1549400" y="2148840"/>
                    <a:pt x="1551940" y="2148840"/>
                    <a:pt x="1554480" y="2150110"/>
                  </a:cubicBezTo>
                  <a:cubicBezTo>
                    <a:pt x="1562100" y="2150110"/>
                    <a:pt x="1568450" y="2153920"/>
                    <a:pt x="1576070" y="2152650"/>
                  </a:cubicBezTo>
                  <a:cubicBezTo>
                    <a:pt x="1578610" y="2152650"/>
                    <a:pt x="1581150" y="2153920"/>
                    <a:pt x="1583690" y="2155190"/>
                  </a:cubicBezTo>
                  <a:cubicBezTo>
                    <a:pt x="1591310" y="2157730"/>
                    <a:pt x="1596390" y="2164080"/>
                    <a:pt x="1605280" y="2162810"/>
                  </a:cubicBezTo>
                  <a:cubicBezTo>
                    <a:pt x="1606550" y="2162810"/>
                    <a:pt x="1609090" y="2162810"/>
                    <a:pt x="1610360" y="2164080"/>
                  </a:cubicBezTo>
                  <a:cubicBezTo>
                    <a:pt x="1612900" y="2166620"/>
                    <a:pt x="1614170" y="2165350"/>
                    <a:pt x="1615440" y="2164080"/>
                  </a:cubicBezTo>
                  <a:cubicBezTo>
                    <a:pt x="1617980" y="2162810"/>
                    <a:pt x="1620520" y="2161540"/>
                    <a:pt x="1621790" y="2162810"/>
                  </a:cubicBezTo>
                  <a:cubicBezTo>
                    <a:pt x="1626870" y="2164080"/>
                    <a:pt x="1633220" y="2165350"/>
                    <a:pt x="1638300" y="2166620"/>
                  </a:cubicBezTo>
                  <a:lnTo>
                    <a:pt x="1643380" y="2166620"/>
                  </a:lnTo>
                  <a:cubicBezTo>
                    <a:pt x="1647190" y="2165350"/>
                    <a:pt x="1652270" y="2164080"/>
                    <a:pt x="1656080" y="2164080"/>
                  </a:cubicBezTo>
                  <a:cubicBezTo>
                    <a:pt x="1662430" y="2162810"/>
                    <a:pt x="1668780" y="2162810"/>
                    <a:pt x="1675130" y="2162810"/>
                  </a:cubicBezTo>
                  <a:lnTo>
                    <a:pt x="1677670" y="2162810"/>
                  </a:lnTo>
                  <a:cubicBezTo>
                    <a:pt x="1686560" y="2160270"/>
                    <a:pt x="1696720" y="2157730"/>
                    <a:pt x="1705610" y="2155190"/>
                  </a:cubicBezTo>
                  <a:cubicBezTo>
                    <a:pt x="1711960" y="2153920"/>
                    <a:pt x="1718310" y="2152650"/>
                    <a:pt x="1725930" y="2151380"/>
                  </a:cubicBezTo>
                  <a:cubicBezTo>
                    <a:pt x="1733550" y="2150110"/>
                    <a:pt x="1739900" y="2147570"/>
                    <a:pt x="1747520" y="2146300"/>
                  </a:cubicBezTo>
                  <a:cubicBezTo>
                    <a:pt x="1750060" y="2146300"/>
                    <a:pt x="1752600" y="2146300"/>
                    <a:pt x="1756410" y="2145030"/>
                  </a:cubicBezTo>
                  <a:cubicBezTo>
                    <a:pt x="1766570" y="2143760"/>
                    <a:pt x="1776730" y="2139950"/>
                    <a:pt x="1786890" y="2145030"/>
                  </a:cubicBezTo>
                  <a:lnTo>
                    <a:pt x="1802130" y="2148840"/>
                  </a:lnTo>
                  <a:cubicBezTo>
                    <a:pt x="1808480" y="2150110"/>
                    <a:pt x="1813560" y="2153920"/>
                    <a:pt x="1819910" y="2153920"/>
                  </a:cubicBezTo>
                  <a:cubicBezTo>
                    <a:pt x="1821180" y="2153920"/>
                    <a:pt x="1823720" y="2155190"/>
                    <a:pt x="1824990" y="2155190"/>
                  </a:cubicBezTo>
                  <a:cubicBezTo>
                    <a:pt x="1832610" y="2157730"/>
                    <a:pt x="1838960" y="2164080"/>
                    <a:pt x="1847850" y="2161540"/>
                  </a:cubicBezTo>
                  <a:cubicBezTo>
                    <a:pt x="1851660" y="2160270"/>
                    <a:pt x="1858010" y="2162810"/>
                    <a:pt x="1861820" y="2164080"/>
                  </a:cubicBezTo>
                  <a:cubicBezTo>
                    <a:pt x="1865630" y="2165350"/>
                    <a:pt x="1869440" y="2165350"/>
                    <a:pt x="1873250" y="2166620"/>
                  </a:cubicBezTo>
                  <a:lnTo>
                    <a:pt x="1873250" y="2169160"/>
                  </a:lnTo>
                  <a:cubicBezTo>
                    <a:pt x="1880870" y="2169160"/>
                    <a:pt x="1888490" y="2170430"/>
                    <a:pt x="1896110" y="2166620"/>
                  </a:cubicBezTo>
                  <a:cubicBezTo>
                    <a:pt x="1898650" y="2165350"/>
                    <a:pt x="1899920" y="2164080"/>
                    <a:pt x="1902460" y="2164080"/>
                  </a:cubicBezTo>
                  <a:cubicBezTo>
                    <a:pt x="1907540" y="2162810"/>
                    <a:pt x="1913890" y="2162810"/>
                    <a:pt x="1918970" y="2165350"/>
                  </a:cubicBezTo>
                  <a:cubicBezTo>
                    <a:pt x="1922780" y="2166620"/>
                    <a:pt x="1929130" y="2165350"/>
                    <a:pt x="1932940" y="2162810"/>
                  </a:cubicBezTo>
                  <a:cubicBezTo>
                    <a:pt x="1938020" y="2160270"/>
                    <a:pt x="1944370" y="2161540"/>
                    <a:pt x="1949450" y="2161540"/>
                  </a:cubicBezTo>
                  <a:cubicBezTo>
                    <a:pt x="1954530" y="2161540"/>
                    <a:pt x="1958340" y="2162810"/>
                    <a:pt x="1963420" y="2161540"/>
                  </a:cubicBezTo>
                  <a:cubicBezTo>
                    <a:pt x="1974850" y="2160270"/>
                    <a:pt x="1985010" y="2156460"/>
                    <a:pt x="1997710" y="2157730"/>
                  </a:cubicBezTo>
                  <a:cubicBezTo>
                    <a:pt x="2002790" y="2157730"/>
                    <a:pt x="2007870" y="2159000"/>
                    <a:pt x="2012950" y="2157730"/>
                  </a:cubicBezTo>
                  <a:cubicBezTo>
                    <a:pt x="2023110" y="2156460"/>
                    <a:pt x="2030730" y="2160270"/>
                    <a:pt x="2038350" y="2165350"/>
                  </a:cubicBezTo>
                  <a:cubicBezTo>
                    <a:pt x="2044700" y="2170430"/>
                    <a:pt x="2052320" y="2174240"/>
                    <a:pt x="2059940" y="2178050"/>
                  </a:cubicBezTo>
                  <a:cubicBezTo>
                    <a:pt x="2065020" y="2180590"/>
                    <a:pt x="2072640" y="2175510"/>
                    <a:pt x="2072640" y="2169160"/>
                  </a:cubicBezTo>
                  <a:lnTo>
                    <a:pt x="2072640" y="2157730"/>
                  </a:lnTo>
                  <a:cubicBezTo>
                    <a:pt x="2072640" y="2124710"/>
                    <a:pt x="2072640" y="2092960"/>
                    <a:pt x="2073910" y="2059940"/>
                  </a:cubicBezTo>
                  <a:cubicBezTo>
                    <a:pt x="2073910" y="2037080"/>
                    <a:pt x="2075180" y="2014220"/>
                    <a:pt x="2075180" y="1990090"/>
                  </a:cubicBezTo>
                  <a:cubicBezTo>
                    <a:pt x="2075180" y="1964690"/>
                    <a:pt x="2073910" y="447040"/>
                    <a:pt x="2073910" y="421640"/>
                  </a:cubicBezTo>
                  <a:cubicBezTo>
                    <a:pt x="2081530" y="410210"/>
                    <a:pt x="2078990" y="401320"/>
                    <a:pt x="2085340" y="394970"/>
                  </a:cubicBezTo>
                  <a:close/>
                  <a:moveTo>
                    <a:pt x="1263650" y="2052320"/>
                  </a:moveTo>
                  <a:cubicBezTo>
                    <a:pt x="1266190" y="2045970"/>
                    <a:pt x="1271270" y="2047240"/>
                    <a:pt x="1275080" y="2048510"/>
                  </a:cubicBezTo>
                  <a:cubicBezTo>
                    <a:pt x="1272540" y="2053590"/>
                    <a:pt x="1267460" y="2051050"/>
                    <a:pt x="1263650" y="2052320"/>
                  </a:cubicBezTo>
                  <a:close/>
                  <a:moveTo>
                    <a:pt x="1275080" y="2058670"/>
                  </a:moveTo>
                  <a:cubicBezTo>
                    <a:pt x="1276350" y="2056130"/>
                    <a:pt x="1276350" y="2052320"/>
                    <a:pt x="1280160" y="2052320"/>
                  </a:cubicBezTo>
                  <a:cubicBezTo>
                    <a:pt x="1281430" y="2052320"/>
                    <a:pt x="1283970" y="2053590"/>
                    <a:pt x="1285240" y="2053590"/>
                  </a:cubicBezTo>
                  <a:cubicBezTo>
                    <a:pt x="1283970" y="2056130"/>
                    <a:pt x="1282700" y="2057400"/>
                    <a:pt x="1281430" y="2059940"/>
                  </a:cubicBezTo>
                  <a:cubicBezTo>
                    <a:pt x="1280160" y="2059940"/>
                    <a:pt x="1277620" y="2059940"/>
                    <a:pt x="1275080" y="2058670"/>
                  </a:cubicBezTo>
                  <a:close/>
                  <a:moveTo>
                    <a:pt x="1280160" y="2071370"/>
                  </a:moveTo>
                  <a:cubicBezTo>
                    <a:pt x="1282700" y="2070100"/>
                    <a:pt x="1283970" y="2067560"/>
                    <a:pt x="1286510" y="2066290"/>
                  </a:cubicBezTo>
                  <a:cubicBezTo>
                    <a:pt x="1287780" y="2066290"/>
                    <a:pt x="1289050" y="2067560"/>
                    <a:pt x="1290320" y="2067560"/>
                  </a:cubicBezTo>
                  <a:cubicBezTo>
                    <a:pt x="1290320" y="2072640"/>
                    <a:pt x="1285240" y="2073910"/>
                    <a:pt x="1280160" y="2071370"/>
                  </a:cubicBezTo>
                  <a:close/>
                  <a:moveTo>
                    <a:pt x="1285240" y="2030730"/>
                  </a:moveTo>
                  <a:cubicBezTo>
                    <a:pt x="1286510" y="2032000"/>
                    <a:pt x="1286510" y="2033270"/>
                    <a:pt x="1289050" y="2034540"/>
                  </a:cubicBezTo>
                  <a:lnTo>
                    <a:pt x="1277620" y="2034540"/>
                  </a:lnTo>
                  <a:cubicBezTo>
                    <a:pt x="1277620" y="2033270"/>
                    <a:pt x="1277620" y="2032000"/>
                    <a:pt x="1278890" y="2030730"/>
                  </a:cubicBezTo>
                  <a:cubicBezTo>
                    <a:pt x="1283970" y="2030730"/>
                    <a:pt x="1285240" y="2030730"/>
                    <a:pt x="1285240" y="2025650"/>
                  </a:cubicBezTo>
                  <a:cubicBezTo>
                    <a:pt x="1289050" y="2026920"/>
                    <a:pt x="1294130" y="2023110"/>
                    <a:pt x="1295400" y="2029460"/>
                  </a:cubicBezTo>
                  <a:cubicBezTo>
                    <a:pt x="1291590" y="2030730"/>
                    <a:pt x="1289050" y="2030730"/>
                    <a:pt x="1285240" y="2030730"/>
                  </a:cubicBezTo>
                  <a:close/>
                </a:path>
              </a:pathLst>
            </a:custGeom>
            <a:blipFill>
              <a:blip r:embed="rId4"/>
              <a:stretch>
                <a:fillRect t="-19179" b="-19179"/>
              </a:stretch>
            </a:blipFill>
          </p:spPr>
        </p:sp>
      </p:grpSp>
      <p:sp>
        <p:nvSpPr>
          <p:cNvPr id="9" name="TextBox 4">
            <a:extLst>
              <a:ext uri="{FF2B5EF4-FFF2-40B4-BE49-F238E27FC236}">
                <a16:creationId xmlns:a16="http://schemas.microsoft.com/office/drawing/2014/main" id="{B685E8F4-48EF-405A-0AB7-8E14EF93A2AB}"/>
              </a:ext>
            </a:extLst>
          </p:cNvPr>
          <p:cNvSpPr txBox="1"/>
          <p:nvPr/>
        </p:nvSpPr>
        <p:spPr>
          <a:xfrm>
            <a:off x="844195" y="1863092"/>
            <a:ext cx="4032109" cy="482055"/>
          </a:xfrm>
          <a:prstGeom prst="rect">
            <a:avLst/>
          </a:prstGeom>
        </p:spPr>
        <p:txBody>
          <a:bodyPr wrap="square" lIns="0" tIns="0" rIns="0" bIns="0" rtlCol="0" anchor="t">
            <a:spAutoFit/>
          </a:bodyPr>
          <a:lstStyle/>
          <a:p>
            <a:pPr defTabSz="575981">
              <a:lnSpc>
                <a:spcPct val="150000"/>
              </a:lnSpc>
              <a:defRPr/>
            </a:pPr>
            <a:r>
              <a:rPr lang="en-US" sz="2400" b="1" dirty="0">
                <a:solidFill>
                  <a:srgbClr val="000000"/>
                </a:solidFill>
                <a:latin typeface="UTM Avo" panose="02040603050506020204" pitchFamily="18"/>
                <a:cs typeface="Times New Roman" panose="02020603050405020304" pitchFamily="18" charset="0"/>
              </a:rPr>
              <a:t>2. </a:t>
            </a:r>
            <a:r>
              <a:rPr lang="en-US" sz="2400" b="1" dirty="0" err="1">
                <a:solidFill>
                  <a:srgbClr val="000000"/>
                </a:solidFill>
                <a:latin typeface="UTM Avo" panose="02040603050506020204" pitchFamily="18"/>
                <a:cs typeface="Times New Roman" panose="02020603050405020304" pitchFamily="18" charset="0"/>
              </a:rPr>
              <a:t>Tìm</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hiểu</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chung</a:t>
            </a:r>
            <a:endParaRPr lang="en-US" sz="2400" b="1" dirty="0">
              <a:solidFill>
                <a:srgbClr val="000000"/>
              </a:solidFill>
              <a:latin typeface="UTM Avo" panose="02040603050506020204" pitchFamily="18"/>
              <a:cs typeface="Times New Roman" panose="02020603050405020304" pitchFamily="18" charset="0"/>
            </a:endParaRPr>
          </a:p>
        </p:txBody>
      </p:sp>
      <p:sp>
        <p:nvSpPr>
          <p:cNvPr id="10" name="TextBox 9">
            <a:extLst>
              <a:ext uri="{FF2B5EF4-FFF2-40B4-BE49-F238E27FC236}">
                <a16:creationId xmlns:a16="http://schemas.microsoft.com/office/drawing/2014/main" id="{14A038E5-238A-8FFB-B117-284C7E147AFE}"/>
              </a:ext>
            </a:extLst>
          </p:cNvPr>
          <p:cNvSpPr txBox="1"/>
          <p:nvPr/>
        </p:nvSpPr>
        <p:spPr>
          <a:xfrm>
            <a:off x="844195" y="2402731"/>
            <a:ext cx="7609978" cy="482055"/>
          </a:xfrm>
          <a:prstGeom prst="rect">
            <a:avLst/>
          </a:prstGeom>
        </p:spPr>
        <p:txBody>
          <a:bodyPr wrap="square" lIns="0" tIns="0" rIns="0" bIns="0" rtlCol="0" anchor="t">
            <a:spAutoFit/>
          </a:bodyPr>
          <a:lstStyle/>
          <a:p>
            <a:pPr defTabSz="575981">
              <a:lnSpc>
                <a:spcPct val="150000"/>
              </a:lnSpc>
              <a:defRPr/>
            </a:pPr>
            <a:r>
              <a:rPr lang="nl-NL" sz="2400" b="1" dirty="0">
                <a:solidFill>
                  <a:prstClr val="black"/>
                </a:solidFill>
                <a:latin typeface="UTM Avo" panose="02040603050506020204" pitchFamily="18"/>
                <a:cs typeface="Times New Roman" pitchFamily="18" charset="0"/>
              </a:rPr>
              <a:t>b. Tác phẩm</a:t>
            </a:r>
            <a:endParaRPr lang="en-US" sz="2400" b="1" dirty="0">
              <a:solidFill>
                <a:prstClr val="black"/>
              </a:solidFill>
              <a:latin typeface="UTM Avo" panose="02040603050506020204" pitchFamily="18"/>
              <a:cs typeface="Times New Roman" pitchFamily="18" charset="0"/>
            </a:endParaRPr>
          </a:p>
        </p:txBody>
      </p:sp>
      <p:sp>
        <p:nvSpPr>
          <p:cNvPr id="11" name="TextBox 10">
            <a:extLst>
              <a:ext uri="{FF2B5EF4-FFF2-40B4-BE49-F238E27FC236}">
                <a16:creationId xmlns:a16="http://schemas.microsoft.com/office/drawing/2014/main" id="{3ADEB699-5809-86E1-3963-7BEE9223F1C2}"/>
              </a:ext>
            </a:extLst>
          </p:cNvPr>
          <p:cNvSpPr txBox="1"/>
          <p:nvPr/>
        </p:nvSpPr>
        <p:spPr>
          <a:xfrm>
            <a:off x="4649184" y="3000998"/>
            <a:ext cx="6624179" cy="482055"/>
          </a:xfrm>
          <a:prstGeom prst="rect">
            <a:avLst/>
          </a:prstGeom>
        </p:spPr>
        <p:txBody>
          <a:bodyPr wrap="square" lIns="0" tIns="0" rIns="0" bIns="0" rtlCol="0" anchor="t">
            <a:spAutoFit/>
          </a:bodyPr>
          <a:lstStyle/>
          <a:p>
            <a:pPr algn="ctr" defTabSz="575981">
              <a:lnSpc>
                <a:spcPct val="150000"/>
              </a:lnSpc>
              <a:defRPr/>
            </a:pPr>
            <a:r>
              <a:rPr lang="en-US" sz="2400" b="1" dirty="0" err="1">
                <a:solidFill>
                  <a:srgbClr val="000000"/>
                </a:solidFill>
                <a:latin typeface="UTM Avo" panose="02040603050506020204" pitchFamily="18"/>
                <a:cs typeface="Times New Roman" panose="02020603050405020304" pitchFamily="18" charset="0"/>
              </a:rPr>
              <a:t>Đoạn</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trích</a:t>
            </a:r>
            <a:r>
              <a:rPr lang="en-US" sz="2400" b="1" dirty="0">
                <a:solidFill>
                  <a:srgbClr val="000000"/>
                </a:solidFill>
                <a:latin typeface="UTM Avo" panose="02040603050506020204" pitchFamily="18"/>
                <a:cs typeface="Times New Roman" panose="02020603050405020304" pitchFamily="18" charset="0"/>
              </a:rPr>
              <a:t> </a:t>
            </a:r>
            <a:r>
              <a:rPr lang="en-US" sz="2400" b="1" i="1" dirty="0">
                <a:solidFill>
                  <a:srgbClr val="000000"/>
                </a:solidFill>
                <a:latin typeface="UTM Avo" panose="02040603050506020204" pitchFamily="18"/>
                <a:cs typeface="Times New Roman" panose="02020603050405020304" pitchFamily="18" charset="0"/>
              </a:rPr>
              <a:t>CẢNH NGÀY XUÂN</a:t>
            </a:r>
          </a:p>
        </p:txBody>
      </p:sp>
    </p:spTree>
    <p:extLst>
      <p:ext uri="{BB962C8B-B14F-4D97-AF65-F5344CB8AC3E}">
        <p14:creationId xmlns:p14="http://schemas.microsoft.com/office/powerpoint/2010/main" val="67589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DC08463-9833-B61B-8AF2-89F66B3EC5B5}"/>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C6A6C971-8388-5A20-1FFF-6DEB5B7C0257}"/>
              </a:ext>
            </a:extLst>
          </p:cNvPr>
          <p:cNvSpPr txBox="1"/>
          <p:nvPr/>
        </p:nvSpPr>
        <p:spPr>
          <a:xfrm>
            <a:off x="1259073" y="1789476"/>
            <a:ext cx="4032109" cy="401777"/>
          </a:xfrm>
          <a:prstGeom prst="rect">
            <a:avLst/>
          </a:prstGeom>
        </p:spPr>
        <p:txBody>
          <a:bodyPr wrap="square" lIns="0" tIns="0" rIns="0" bIns="0" rtlCol="0" anchor="t">
            <a:spAutoFit/>
          </a:bodyPr>
          <a:lstStyle/>
          <a:p>
            <a:pPr defTabSz="575981">
              <a:lnSpc>
                <a:spcPct val="150000"/>
              </a:lnSpc>
              <a:defRPr/>
            </a:pPr>
            <a:r>
              <a:rPr lang="en-US" sz="2000" b="1" dirty="0">
                <a:solidFill>
                  <a:srgbClr val="000000"/>
                </a:solidFill>
                <a:latin typeface="UTM Avo" panose="02040603050506020204" pitchFamily="18"/>
                <a:cs typeface="Times New Roman" panose="02020603050405020304" pitchFamily="18" charset="0"/>
              </a:rPr>
              <a:t>2. </a:t>
            </a:r>
            <a:r>
              <a:rPr lang="en-US" sz="2000" b="1" dirty="0" err="1">
                <a:solidFill>
                  <a:srgbClr val="000000"/>
                </a:solidFill>
                <a:latin typeface="UTM Avo" panose="02040603050506020204" pitchFamily="18"/>
                <a:cs typeface="Times New Roman" panose="02020603050405020304" pitchFamily="18" charset="0"/>
              </a:rPr>
              <a:t>Tìm</a:t>
            </a:r>
            <a:r>
              <a:rPr lang="en-US" sz="2000" b="1" dirty="0">
                <a:solidFill>
                  <a:srgbClr val="000000"/>
                </a:solidFill>
                <a:latin typeface="UTM Avo" panose="02040603050506020204" pitchFamily="18"/>
                <a:cs typeface="Times New Roman" panose="02020603050405020304" pitchFamily="18" charset="0"/>
              </a:rPr>
              <a:t> </a:t>
            </a:r>
            <a:r>
              <a:rPr lang="en-US" sz="2000" b="1" dirty="0" err="1">
                <a:solidFill>
                  <a:srgbClr val="000000"/>
                </a:solidFill>
                <a:latin typeface="UTM Avo" panose="02040603050506020204" pitchFamily="18"/>
                <a:cs typeface="Times New Roman" panose="02020603050405020304" pitchFamily="18" charset="0"/>
              </a:rPr>
              <a:t>hiểu</a:t>
            </a:r>
            <a:r>
              <a:rPr lang="en-US" sz="2000" b="1" dirty="0">
                <a:solidFill>
                  <a:srgbClr val="000000"/>
                </a:solidFill>
                <a:latin typeface="UTM Avo" panose="02040603050506020204" pitchFamily="18"/>
                <a:cs typeface="Times New Roman" panose="02020603050405020304" pitchFamily="18" charset="0"/>
              </a:rPr>
              <a:t> </a:t>
            </a:r>
            <a:r>
              <a:rPr lang="en-US" sz="2000" b="1" dirty="0" err="1">
                <a:solidFill>
                  <a:srgbClr val="000000"/>
                </a:solidFill>
                <a:latin typeface="UTM Avo" panose="02040603050506020204" pitchFamily="18"/>
                <a:cs typeface="Times New Roman" panose="02020603050405020304" pitchFamily="18" charset="0"/>
              </a:rPr>
              <a:t>chung</a:t>
            </a:r>
            <a:endParaRPr lang="en-US" sz="2000" b="1" dirty="0">
              <a:solidFill>
                <a:srgbClr val="000000"/>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F6FC78DA-B99A-4FDF-926A-AF2FD42386C3}"/>
              </a:ext>
            </a:extLst>
          </p:cNvPr>
          <p:cNvSpPr txBox="1"/>
          <p:nvPr/>
        </p:nvSpPr>
        <p:spPr>
          <a:xfrm>
            <a:off x="1259073" y="2215737"/>
            <a:ext cx="7609978" cy="401777"/>
          </a:xfrm>
          <a:prstGeom prst="rect">
            <a:avLst/>
          </a:prstGeom>
        </p:spPr>
        <p:txBody>
          <a:bodyPr wrap="square" lIns="0" tIns="0" rIns="0" bIns="0" rtlCol="0" anchor="t">
            <a:spAutoFit/>
          </a:bodyPr>
          <a:lstStyle/>
          <a:p>
            <a:pPr defTabSz="575981">
              <a:lnSpc>
                <a:spcPct val="150000"/>
              </a:lnSpc>
              <a:defRPr/>
            </a:pPr>
            <a:r>
              <a:rPr lang="nl-NL" sz="2000" b="1" dirty="0">
                <a:solidFill>
                  <a:prstClr val="black"/>
                </a:solidFill>
                <a:latin typeface="UTM Avo" panose="02040603050506020204" pitchFamily="18"/>
                <a:cs typeface="Times New Roman" pitchFamily="18" charset="0"/>
              </a:rPr>
              <a:t>b. Tác phẩm</a:t>
            </a:r>
            <a:endParaRPr lang="en-US" sz="2000" b="1" dirty="0">
              <a:solidFill>
                <a:prstClr val="black"/>
              </a:solidFill>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E9AE8DA2-3D46-3FC7-B254-8E779FB2096A}"/>
              </a:ext>
            </a:extLst>
          </p:cNvPr>
          <p:cNvSpPr txBox="1"/>
          <p:nvPr/>
        </p:nvSpPr>
        <p:spPr>
          <a:xfrm>
            <a:off x="2783910" y="2607142"/>
            <a:ext cx="6624179" cy="482055"/>
          </a:xfrm>
          <a:prstGeom prst="rect">
            <a:avLst/>
          </a:prstGeom>
        </p:spPr>
        <p:txBody>
          <a:bodyPr wrap="square" lIns="0" tIns="0" rIns="0" bIns="0" rtlCol="0" anchor="t">
            <a:spAutoFit/>
          </a:bodyPr>
          <a:lstStyle/>
          <a:p>
            <a:pPr algn="ctr" defTabSz="575981">
              <a:lnSpc>
                <a:spcPct val="150000"/>
              </a:lnSpc>
              <a:defRPr/>
            </a:pPr>
            <a:r>
              <a:rPr lang="en-US" sz="2400" b="1" dirty="0" err="1">
                <a:solidFill>
                  <a:srgbClr val="000000"/>
                </a:solidFill>
                <a:latin typeface="UTM Avo" panose="02040603050506020204" pitchFamily="18"/>
                <a:cs typeface="Times New Roman" panose="02020603050405020304" pitchFamily="18" charset="0"/>
              </a:rPr>
              <a:t>Đoạn</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trích</a:t>
            </a:r>
            <a:r>
              <a:rPr lang="en-US" sz="2400" b="1" dirty="0">
                <a:solidFill>
                  <a:srgbClr val="000000"/>
                </a:solidFill>
                <a:latin typeface="UTM Avo" panose="02040603050506020204" pitchFamily="18"/>
                <a:cs typeface="Times New Roman" panose="02020603050405020304" pitchFamily="18" charset="0"/>
              </a:rPr>
              <a:t> </a:t>
            </a:r>
            <a:r>
              <a:rPr lang="en-US" sz="2400" b="1" i="1" dirty="0">
                <a:solidFill>
                  <a:srgbClr val="000000"/>
                </a:solidFill>
                <a:latin typeface="UTM Avo" panose="02040603050506020204" pitchFamily="18"/>
                <a:cs typeface="Times New Roman" panose="02020603050405020304" pitchFamily="18" charset="0"/>
              </a:rPr>
              <a:t>CẢNH NGÀY XUÂN</a:t>
            </a:r>
          </a:p>
        </p:txBody>
      </p:sp>
      <p:sp>
        <p:nvSpPr>
          <p:cNvPr id="5" name="TextBox 4">
            <a:extLst>
              <a:ext uri="{FF2B5EF4-FFF2-40B4-BE49-F238E27FC236}">
                <a16:creationId xmlns:a16="http://schemas.microsoft.com/office/drawing/2014/main" id="{6C8DD266-03F4-7FE7-7505-A6043A35737F}"/>
              </a:ext>
            </a:extLst>
          </p:cNvPr>
          <p:cNvSpPr txBox="1"/>
          <p:nvPr/>
        </p:nvSpPr>
        <p:spPr>
          <a:xfrm>
            <a:off x="1283798" y="3235278"/>
            <a:ext cx="1920052" cy="401777"/>
          </a:xfrm>
          <a:prstGeom prst="rect">
            <a:avLst/>
          </a:prstGeom>
        </p:spPr>
        <p:txBody>
          <a:bodyPr wrap="square" lIns="0" tIns="0" rIns="0" bIns="0" rtlCol="0" anchor="t">
            <a:spAutoFit/>
          </a:bodyPr>
          <a:lstStyle/>
          <a:p>
            <a:pPr algn="just" defTabSz="575981">
              <a:lnSpc>
                <a:spcPct val="150000"/>
              </a:lnSpc>
              <a:defRPr/>
            </a:pPr>
            <a:r>
              <a:rPr lang="en-US" sz="2000" b="1" dirty="0">
                <a:solidFill>
                  <a:srgbClr val="000000"/>
                </a:solidFill>
                <a:latin typeface="UTM Avo" panose="02040603050506020204" pitchFamily="18"/>
                <a:cs typeface="Times New Roman" panose="02020603050405020304" pitchFamily="18" charset="0"/>
              </a:rPr>
              <a:t>- </a:t>
            </a:r>
            <a:r>
              <a:rPr lang="en-US" sz="2000" b="1" dirty="0" err="1">
                <a:solidFill>
                  <a:srgbClr val="000000"/>
                </a:solidFill>
                <a:latin typeface="UTM Avo" panose="02040603050506020204" pitchFamily="18"/>
                <a:cs typeface="Times New Roman" panose="02020603050405020304" pitchFamily="18" charset="0"/>
              </a:rPr>
              <a:t>Bố</a:t>
            </a:r>
            <a:r>
              <a:rPr lang="en-US" sz="2000" b="1" dirty="0">
                <a:solidFill>
                  <a:srgbClr val="000000"/>
                </a:solidFill>
                <a:latin typeface="UTM Avo" panose="02040603050506020204" pitchFamily="18"/>
                <a:cs typeface="Times New Roman" panose="02020603050405020304" pitchFamily="18" charset="0"/>
              </a:rPr>
              <a:t> </a:t>
            </a:r>
            <a:r>
              <a:rPr lang="en-US" sz="2000" b="1" dirty="0" err="1">
                <a:solidFill>
                  <a:srgbClr val="000000"/>
                </a:solidFill>
                <a:latin typeface="UTM Avo" panose="02040603050506020204" pitchFamily="18"/>
                <a:cs typeface="Times New Roman" panose="02020603050405020304" pitchFamily="18" charset="0"/>
              </a:rPr>
              <a:t>cục</a:t>
            </a:r>
            <a:endParaRPr lang="en-US" sz="2000" b="1" dirty="0">
              <a:solidFill>
                <a:srgbClr val="000000"/>
              </a:solidFill>
              <a:latin typeface="UTM Avo" panose="02040603050506020204" pitchFamily="18"/>
              <a:cs typeface="Times New Roman" panose="02020603050405020304" pitchFamily="18" charset="0"/>
            </a:endParaRPr>
          </a:p>
        </p:txBody>
      </p:sp>
      <p:sp>
        <p:nvSpPr>
          <p:cNvPr id="6" name="TextBox 5">
            <a:extLst>
              <a:ext uri="{FF2B5EF4-FFF2-40B4-BE49-F238E27FC236}">
                <a16:creationId xmlns:a16="http://schemas.microsoft.com/office/drawing/2014/main" id="{62BFEA02-FF05-C3A8-6446-F4EEE0530DC9}"/>
              </a:ext>
            </a:extLst>
          </p:cNvPr>
          <p:cNvSpPr txBox="1"/>
          <p:nvPr/>
        </p:nvSpPr>
        <p:spPr>
          <a:xfrm>
            <a:off x="7145270" y="3546017"/>
            <a:ext cx="4239010" cy="950325"/>
          </a:xfrm>
          <a:prstGeom prst="rect">
            <a:avLst/>
          </a:prstGeom>
          <a:noFill/>
        </p:spPr>
        <p:txBody>
          <a:bodyPr wrap="square" rtlCol="0">
            <a:spAutoFit/>
          </a:bodyPr>
          <a:lstStyle/>
          <a:p>
            <a:pPr algn="just" defTabSz="863971">
              <a:lnSpc>
                <a:spcPct val="150000"/>
              </a:lnSpc>
              <a:defRPr/>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Phần</a:t>
            </a:r>
            <a:r>
              <a:rPr lang="en-US" sz="2000" b="1" dirty="0">
                <a:solidFill>
                  <a:prstClr val="black"/>
                </a:solidFill>
                <a:latin typeface="UTM Avo" panose="02040603050506020204" pitchFamily="18"/>
                <a:cs typeface="Times New Roman" panose="02020603050405020304" pitchFamily="18" charset="0"/>
              </a:rPr>
              <a:t> 1 (4 </a:t>
            </a:r>
            <a:r>
              <a:rPr lang="en-US" sz="2000" b="1" dirty="0" err="1">
                <a:solidFill>
                  <a:prstClr val="black"/>
                </a:solidFill>
                <a:latin typeface="UTM Avo" panose="02040603050506020204" pitchFamily="18"/>
                <a:cs typeface="Times New Roman" panose="02020603050405020304" pitchFamily="18" charset="0"/>
              </a:rPr>
              <a:t>dòng</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đầu</a:t>
            </a:r>
            <a:r>
              <a:rPr lang="en-US" sz="2000" b="1"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miêu</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tả</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thiên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nhiên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mùa</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xuân</a:t>
            </a:r>
            <a:r>
              <a:rPr lang="en-US" sz="2000" dirty="0">
                <a:solidFill>
                  <a:prstClr val="black"/>
                </a:solidFill>
                <a:latin typeface="UTM Avo" panose="02040603050506020204" pitchFamily="18"/>
                <a:cs typeface="Times New Roman" panose="02020603050405020304" pitchFamily="18" charset="0"/>
              </a:rPr>
              <a:t>.</a:t>
            </a:r>
          </a:p>
        </p:txBody>
      </p:sp>
      <p:sp>
        <p:nvSpPr>
          <p:cNvPr id="7" name="Freeform 2">
            <a:extLst>
              <a:ext uri="{FF2B5EF4-FFF2-40B4-BE49-F238E27FC236}">
                <a16:creationId xmlns:a16="http://schemas.microsoft.com/office/drawing/2014/main" id="{B4B31821-F0F0-8D18-AE33-3B07FC569187}"/>
              </a:ext>
            </a:extLst>
          </p:cNvPr>
          <p:cNvSpPr/>
          <p:nvPr/>
        </p:nvSpPr>
        <p:spPr>
          <a:xfrm rot="2470405">
            <a:off x="4571163" y="3446653"/>
            <a:ext cx="2916534" cy="2592070"/>
          </a:xfrm>
          <a:custGeom>
            <a:avLst/>
            <a:gdLst/>
            <a:ahLst/>
            <a:cxnLst/>
            <a:rect l="l" t="t" r="r" b="b"/>
            <a:pathLst>
              <a:path w="4629873" h="4114800">
                <a:moveTo>
                  <a:pt x="0" y="0"/>
                </a:moveTo>
                <a:lnTo>
                  <a:pt x="4629874" y="0"/>
                </a:lnTo>
                <a:lnTo>
                  <a:pt x="46298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7">
            <a:extLst>
              <a:ext uri="{FF2B5EF4-FFF2-40B4-BE49-F238E27FC236}">
                <a16:creationId xmlns:a16="http://schemas.microsoft.com/office/drawing/2014/main" id="{1DD979C7-7D8F-9792-9F71-F63795DFD0E5}"/>
              </a:ext>
            </a:extLst>
          </p:cNvPr>
          <p:cNvSpPr txBox="1"/>
          <p:nvPr/>
        </p:nvSpPr>
        <p:spPr>
          <a:xfrm>
            <a:off x="7145270" y="5029542"/>
            <a:ext cx="4312162" cy="950325"/>
          </a:xfrm>
          <a:prstGeom prst="rect">
            <a:avLst/>
          </a:prstGeom>
          <a:noFill/>
        </p:spPr>
        <p:txBody>
          <a:bodyPr wrap="square" rtlCol="0">
            <a:spAutoFit/>
          </a:bodyPr>
          <a:lstStyle/>
          <a:p>
            <a:pPr algn="just" defTabSz="863971">
              <a:lnSpc>
                <a:spcPct val="150000"/>
              </a:lnSpc>
              <a:defRPr/>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Phần</a:t>
            </a:r>
            <a:r>
              <a:rPr lang="en-US" sz="2000" b="1" dirty="0">
                <a:solidFill>
                  <a:prstClr val="black"/>
                </a:solidFill>
                <a:latin typeface="UTM Avo" panose="02040603050506020204" pitchFamily="18"/>
                <a:cs typeface="Times New Roman" panose="02020603050405020304" pitchFamily="18" charset="0"/>
              </a:rPr>
              <a:t> 2 (8 </a:t>
            </a:r>
            <a:r>
              <a:rPr lang="en-US" sz="2000" b="1" dirty="0" err="1">
                <a:solidFill>
                  <a:prstClr val="black"/>
                </a:solidFill>
                <a:latin typeface="UTM Avo" panose="02040603050506020204" pitchFamily="18"/>
                <a:cs typeface="Times New Roman" panose="02020603050405020304" pitchFamily="18" charset="0"/>
              </a:rPr>
              <a:t>dòng</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tiếp</a:t>
            </a:r>
            <a:r>
              <a:rPr lang="en-US" sz="2000" b="1"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Khung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cảnh</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lễ</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hội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trong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tiết</a:t>
            </a:r>
            <a:r>
              <a:rPr lang="en-US" sz="2000" dirty="0">
                <a:solidFill>
                  <a:prstClr val="black"/>
                </a:solidFill>
                <a:latin typeface="UTM Avo" panose="02040603050506020204" pitchFamily="18"/>
                <a:cs typeface="Times New Roman" panose="02020603050405020304" pitchFamily="18" charset="0"/>
              </a:rPr>
              <a:t> Thanh </a:t>
            </a:r>
            <a:r>
              <a:rPr lang="en-US" sz="2000" dirty="0" err="1">
                <a:solidFill>
                  <a:prstClr val="black"/>
                </a:solidFill>
                <a:latin typeface="UTM Avo" panose="02040603050506020204" pitchFamily="18"/>
                <a:cs typeface="Times New Roman" panose="02020603050405020304" pitchFamily="18" charset="0"/>
              </a:rPr>
              <a:t>minh</a:t>
            </a:r>
            <a:r>
              <a:rPr lang="en-US" sz="2000" dirty="0">
                <a:solidFill>
                  <a:prstClr val="black"/>
                </a:solidFill>
                <a:latin typeface="UTM Avo" panose="02040603050506020204" pitchFamily="18"/>
                <a:cs typeface="Times New Roman" panose="02020603050405020304" pitchFamily="18" charset="0"/>
              </a:rPr>
              <a:t>.</a:t>
            </a:r>
            <a:endParaRPr lang="en-US" sz="2000" dirty="0">
              <a:solidFill>
                <a:srgbClr val="000000"/>
              </a:solidFill>
              <a:latin typeface="UTM Avo" panose="02040603050506020204" pitchFamily="18"/>
              <a:cs typeface="Times New Roman" panose="02020603050405020304" pitchFamily="18" charset="0"/>
            </a:endParaRPr>
          </a:p>
        </p:txBody>
      </p:sp>
      <p:sp>
        <p:nvSpPr>
          <p:cNvPr id="9" name="TextBox 8">
            <a:extLst>
              <a:ext uri="{FF2B5EF4-FFF2-40B4-BE49-F238E27FC236}">
                <a16:creationId xmlns:a16="http://schemas.microsoft.com/office/drawing/2014/main" id="{B282956B-37CF-6EB9-1614-162BFE3C1069}"/>
              </a:ext>
            </a:extLst>
          </p:cNvPr>
          <p:cNvSpPr txBox="1"/>
          <p:nvPr/>
        </p:nvSpPr>
        <p:spPr>
          <a:xfrm>
            <a:off x="807721" y="4021147"/>
            <a:ext cx="3403950" cy="1411925"/>
          </a:xfrm>
          <a:prstGeom prst="rect">
            <a:avLst/>
          </a:prstGeom>
          <a:noFill/>
        </p:spPr>
        <p:txBody>
          <a:bodyPr wrap="square" rtlCol="0">
            <a:spAutoFit/>
          </a:bodyPr>
          <a:lstStyle/>
          <a:p>
            <a:pPr algn="just" defTabSz="863971">
              <a:lnSpc>
                <a:spcPct val="150000"/>
              </a:lnSpc>
              <a:defRPr/>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Phần</a:t>
            </a:r>
            <a:r>
              <a:rPr lang="en-US" sz="2000" b="1" dirty="0">
                <a:solidFill>
                  <a:prstClr val="black"/>
                </a:solidFill>
                <a:latin typeface="UTM Avo" panose="02040603050506020204" pitchFamily="18"/>
                <a:cs typeface="Times New Roman" panose="02020603050405020304" pitchFamily="18" charset="0"/>
              </a:rPr>
              <a:t> 3 (</a:t>
            </a:r>
            <a:r>
              <a:rPr lang="en-US" sz="2000" b="1" dirty="0" err="1">
                <a:solidFill>
                  <a:prstClr val="black"/>
                </a:solidFill>
                <a:latin typeface="UTM Avo" panose="02040603050506020204" pitchFamily="18"/>
                <a:cs typeface="Times New Roman" panose="02020603050405020304" pitchFamily="18" charset="0"/>
              </a:rPr>
              <a:t>còn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lại</a:t>
            </a:r>
            <a:r>
              <a:rPr lang="en-US" sz="2000" b="1"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Cảnh</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chị</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em</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Thuý</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Kiều</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ra</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về</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sau</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buổi</a:t>
            </a:r>
            <a:r>
              <a:rPr lang="en-US" sz="2000" dirty="0">
                <a:solidFill>
                  <a:prstClr val="black"/>
                </a:solidFill>
                <a:latin typeface="UTM Avo" panose="02040603050506020204" pitchFamily="18"/>
                <a:cs typeface="Times New Roman" panose="02020603050405020304" pitchFamily="18" charset="0"/>
              </a:rPr>
              <a:t> du </a:t>
            </a:r>
            <a:r>
              <a:rPr lang="en-US" sz="2000" dirty="0" err="1">
                <a:solidFill>
                  <a:prstClr val="black"/>
                </a:solidFill>
                <a:latin typeface="UTM Avo" panose="02040603050506020204" pitchFamily="18"/>
                <a:cs typeface="Times New Roman" panose="02020603050405020304" pitchFamily="18" charset="0"/>
              </a:rPr>
              <a:t>xuân</a:t>
            </a:r>
            <a:r>
              <a:rPr lang="en-US" sz="2000" dirty="0">
                <a:solidFill>
                  <a:prstClr val="black"/>
                </a:solidFill>
                <a:latin typeface="UTM Avo" panose="02040603050506020204" pitchFamily="18"/>
                <a:cs typeface="Times New Roman" panose="02020603050405020304" pitchFamily="18" charset="0"/>
              </a:rPr>
              <a:t>.</a:t>
            </a:r>
            <a:endParaRPr lang="en-US" sz="2000" dirty="0">
              <a:solidFill>
                <a:srgbClr val="000000"/>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265901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2711AB-B124-19F3-AA2F-0D5FC0868B44}"/>
            </a:ext>
          </a:extLst>
        </p:cNvPr>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4B1B7752-BEEE-00E6-4FD9-C94C03190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9475" y="-1"/>
            <a:ext cx="11517431" cy="64801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9"/>
          </a:p>
        </p:txBody>
      </p:sp>
      <p:sp>
        <p:nvSpPr>
          <p:cNvPr id="3" name="TextBox 2">
            <a:extLst>
              <a:ext uri="{FF2B5EF4-FFF2-40B4-BE49-F238E27FC236}">
                <a16:creationId xmlns:a16="http://schemas.microsoft.com/office/drawing/2014/main" id="{8F0310F8-7083-5B9E-9D09-3F52B4462148}"/>
              </a:ext>
            </a:extLst>
          </p:cNvPr>
          <p:cNvSpPr txBox="1"/>
          <p:nvPr/>
        </p:nvSpPr>
        <p:spPr>
          <a:xfrm>
            <a:off x="971497" y="2204749"/>
            <a:ext cx="4365114" cy="3631908"/>
          </a:xfrm>
          <a:prstGeom prst="rect">
            <a:avLst/>
          </a:prstGeom>
        </p:spPr>
        <p:txBody>
          <a:bodyPr vert="horz" lIns="57602" tIns="28801" rIns="57602" bIns="28801" rtlCol="0">
            <a:normAutofit/>
          </a:bodyPr>
          <a:lstStyle/>
          <a:p>
            <a:pPr indent="-143995">
              <a:lnSpc>
                <a:spcPct val="90000"/>
              </a:lnSpc>
              <a:spcAft>
                <a:spcPts val="378"/>
              </a:spcAft>
              <a:buFont typeface="Arial" panose="020B0604020202020204" pitchFamily="34" charset="0"/>
              <a:buChar char="•"/>
            </a:pPr>
            <a:endParaRPr lang="en-US" sz="1890" dirty="0"/>
          </a:p>
        </p:txBody>
      </p:sp>
      <p:sp>
        <p:nvSpPr>
          <p:cNvPr id="4" name="TextBox 4">
            <a:extLst>
              <a:ext uri="{FF2B5EF4-FFF2-40B4-BE49-F238E27FC236}">
                <a16:creationId xmlns:a16="http://schemas.microsoft.com/office/drawing/2014/main" id="{8F800776-2192-A037-AF4E-1C4C188B4EAC}"/>
              </a:ext>
            </a:extLst>
          </p:cNvPr>
          <p:cNvSpPr txBox="1"/>
          <p:nvPr/>
        </p:nvSpPr>
        <p:spPr>
          <a:xfrm>
            <a:off x="775521" y="2436564"/>
            <a:ext cx="5491436" cy="1957780"/>
          </a:xfrm>
          <a:prstGeom prst="rect">
            <a:avLst/>
          </a:prstGeom>
        </p:spPr>
        <p:txBody>
          <a:bodyPr wrap="square" lIns="0" tIns="0" rIns="0" bIns="0" rtlCol="0" anchor="t">
            <a:spAutoFit/>
          </a:bodyPr>
          <a:lstStyle/>
          <a:p>
            <a:pPr algn="ctr">
              <a:lnSpc>
                <a:spcPct val="150000"/>
              </a:lnSpc>
            </a:pPr>
            <a:r>
              <a:rPr lang="en-US" sz="4535" b="1" dirty="0">
                <a:solidFill>
                  <a:srgbClr val="C00000"/>
                </a:solidFill>
                <a:latin typeface="UTM Avo" panose="02040603050506020204" pitchFamily="18"/>
                <a:cs typeface="Times New Roman" panose="02020603050405020304" pitchFamily="18" charset="0"/>
              </a:rPr>
              <a:t>III. </a:t>
            </a:r>
          </a:p>
          <a:p>
            <a:pPr algn="ctr">
              <a:lnSpc>
                <a:spcPct val="150000"/>
              </a:lnSpc>
            </a:pPr>
            <a:r>
              <a:rPr lang="en-US" sz="4535" b="1" dirty="0">
                <a:solidFill>
                  <a:srgbClr val="C00000"/>
                </a:solidFill>
                <a:latin typeface="UTM Avo" panose="02040603050506020204" pitchFamily="18"/>
                <a:cs typeface="Times New Roman" panose="02020603050405020304" pitchFamily="18" charset="0"/>
              </a:rPr>
              <a:t>TÌM HIỂU CHI TIẾT</a:t>
            </a:r>
          </a:p>
        </p:txBody>
      </p:sp>
      <p:pic>
        <p:nvPicPr>
          <p:cNvPr id="7" name="Picture 6" descr="A painting of two women&#10;&#10;Description automatically generated">
            <a:extLst>
              <a:ext uri="{FF2B5EF4-FFF2-40B4-BE49-F238E27FC236}">
                <a16:creationId xmlns:a16="http://schemas.microsoft.com/office/drawing/2014/main" id="{4B889A29-850B-2A21-7F71-9F346B0BB1A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98963" l="3106" r="97267">
                        <a14:foregroundMark x1="21118" y1="23029" x2="18012" y2="55498"/>
                        <a14:foregroundMark x1="18012" y1="55498" x2="24348" y2="28423"/>
                        <a14:foregroundMark x1="24348" y1="28423" x2="79627" y2="75415"/>
                        <a14:foregroundMark x1="79627" y1="75415" x2="89565" y2="60270"/>
                        <a14:foregroundMark x1="29068" y1="23029" x2="16398" y2="42220"/>
                        <a14:foregroundMark x1="16398" y1="42220" x2="17019" y2="70954"/>
                        <a14:foregroundMark x1="17019" y1="70954" x2="30311" y2="58402"/>
                        <a14:foregroundMark x1="30311" y1="58402" x2="22733" y2="75830"/>
                        <a14:foregroundMark x1="22733" y1="75830" x2="22733" y2="75830"/>
                        <a14:foregroundMark x1="14410" y1="47199" x2="11180" y2="65249"/>
                        <a14:foregroundMark x1="11180" y1="65249" x2="12050" y2="49170"/>
                        <a14:foregroundMark x1="6708" y1="45539" x2="6832" y2="69502"/>
                        <a14:foregroundMark x1="6832" y1="69502" x2="5714" y2="45539"/>
                        <a14:foregroundMark x1="3106" y1="58299" x2="3106" y2="83921"/>
                        <a14:foregroundMark x1="3106" y1="83921" x2="3106" y2="83921"/>
                        <a14:foregroundMark x1="9441" y1="50000" x2="21739" y2="28838"/>
                        <a14:foregroundMark x1="21739" y1="28838" x2="21739" y2="27490"/>
                        <a14:foregroundMark x1="22112" y1="44710" x2="37019" y2="54149"/>
                        <a14:foregroundMark x1="25093" y1="34440" x2="40000" y2="54979"/>
                        <a14:foregroundMark x1="11801" y1="84751" x2="20994" y2="91805"/>
                        <a14:foregroundMark x1="20994" y1="91805" x2="60124" y2="96266"/>
                        <a14:foregroundMark x1="60124" y1="96266" x2="73913" y2="95539"/>
                        <a14:foregroundMark x1="4472" y1="94398" x2="80621" y2="96992"/>
                        <a14:foregroundMark x1="8075" y1="98859" x2="32919" y2="99066"/>
                        <a14:foregroundMark x1="32919" y1="99066" x2="80248" y2="96680"/>
                        <a14:foregroundMark x1="43354" y1="85788" x2="84969" y2="91390"/>
                        <a14:foregroundMark x1="82236" y1="98029" x2="90932" y2="98029"/>
                        <a14:foregroundMark x1="86211" y1="96369" x2="97267" y2="96992"/>
                        <a14:foregroundMark x1="7702" y1="32054" x2="10559" y2="18050"/>
                        <a14:foregroundMark x1="10559" y1="18050" x2="24720" y2="11411"/>
                        <a14:foregroundMark x1="24720" y1="11411" x2="47702" y2="17842"/>
                        <a14:foregroundMark x1="47702" y1="17842" x2="56522" y2="33299"/>
                        <a14:foregroundMark x1="56522" y1="33299" x2="67578" y2="36929"/>
                        <a14:foregroundMark x1="67578" y1="36929" x2="70186" y2="25934"/>
                        <a14:foregroundMark x1="70186" y1="25934" x2="66087" y2="22925"/>
                        <a14:foregroundMark x1="9565" y1="19917" x2="9565" y2="19917"/>
                        <a14:foregroundMark x1="44845" y1="32261" x2="63851" y2="42739"/>
                        <a14:foregroundMark x1="60373" y1="40768" x2="80373" y2="45747"/>
                        <a14:foregroundMark x1="80373" y1="45747" x2="80621" y2="45747"/>
                        <a14:foregroundMark x1="67453" y1="35788" x2="86335" y2="40768"/>
                        <a14:foregroundMark x1="81491" y1="38174" x2="90311" y2="39419"/>
                        <a14:foregroundMark x1="96273" y1="74793" x2="96273" y2="74793"/>
                        <a14:foregroundMark x1="88199" y1="88382" x2="88199" y2="88382"/>
                        <a14:backgroundMark x1="87205" y1="29461" x2="87205" y2="29461"/>
                        <a14:backgroundMark x1="98634" y1="87344" x2="98634" y2="87344"/>
                        <a14:backgroundMark x1="99379" y1="81224" x2="99379" y2="81224"/>
                        <a14:backgroundMark x1="98509" y1="65664" x2="98509" y2="65664"/>
                        <a14:backgroundMark x1="98509" y1="68050" x2="98509" y2="68050"/>
                        <a14:backgroundMark x1="97764" y1="68050" x2="97764" y2="68050"/>
                        <a14:backgroundMark x1="97019" y1="65456" x2="95155" y2="36203"/>
                        <a14:backgroundMark x1="95404" y1="90975" x2="95404" y2="90975"/>
                      </a14:backgroundRemoval>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6451683" y="-27092"/>
            <a:ext cx="5749481" cy="6885092"/>
          </a:xfrm>
          <a:prstGeom prst="rect">
            <a:avLst/>
          </a:prstGeom>
          <a:effectLst>
            <a:outerShdw blurRad="330200" dist="38100" dir="2700000" sx="103000" sy="103000" algn="tl" rotWithShape="0">
              <a:srgbClr val="352205">
                <a:alpha val="40000"/>
              </a:srgbClr>
            </a:outerShdw>
          </a:effectLst>
        </p:spPr>
      </p:pic>
    </p:spTree>
    <p:extLst>
      <p:ext uri="{BB962C8B-B14F-4D97-AF65-F5344CB8AC3E}">
        <p14:creationId xmlns:p14="http://schemas.microsoft.com/office/powerpoint/2010/main" val="316377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8CA331-E521-63CF-003F-2028FAA322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D81811-92C2-07F2-30DF-F8D044E49E56}"/>
              </a:ext>
            </a:extLst>
          </p:cNvPr>
          <p:cNvSpPr txBox="1"/>
          <p:nvPr/>
        </p:nvSpPr>
        <p:spPr>
          <a:xfrm>
            <a:off x="5467099" y="2423158"/>
            <a:ext cx="6109875" cy="2742417"/>
          </a:xfrm>
          <a:prstGeom prst="rect">
            <a:avLst/>
          </a:prstGeom>
          <a:noFill/>
        </p:spPr>
        <p:txBody>
          <a:bodyPr wrap="square" rtlCol="0">
            <a:spAutoFit/>
          </a:bodyPr>
          <a:lstStyle/>
          <a:p>
            <a:pPr algn="ctr">
              <a:lnSpc>
                <a:spcPct val="150000"/>
              </a:lnSpc>
            </a:pPr>
            <a:r>
              <a:rPr lang="en-US" sz="4000" b="1" dirty="0">
                <a:latin typeface="UTM Avo" panose="02040603050506020204" pitchFamily="18"/>
                <a:cs typeface="Times New Roman" pitchFamily="18" charset="0"/>
              </a:rPr>
              <a:t>1. </a:t>
            </a:r>
          </a:p>
          <a:p>
            <a:pPr algn="ctr">
              <a:lnSpc>
                <a:spcPct val="150000"/>
              </a:lnSpc>
            </a:pPr>
            <a:r>
              <a:rPr lang="en-US" sz="4000" b="1" dirty="0" err="1">
                <a:latin typeface="UTM Avo" panose="02040603050506020204" pitchFamily="18"/>
                <a:cs typeface="Times New Roman" pitchFamily="18" charset="0"/>
              </a:rPr>
              <a:t>Nội</a:t>
            </a:r>
            <a:r>
              <a:rPr lang="en-US" sz="4000" b="1" dirty="0">
                <a:latin typeface="UTM Avo" panose="02040603050506020204" pitchFamily="18"/>
                <a:cs typeface="Times New Roman" pitchFamily="18" charset="0"/>
              </a:rPr>
              <a:t> dung </a:t>
            </a:r>
            <a:r>
              <a:rPr lang="en-US" sz="4000" b="1" dirty="0" err="1">
                <a:latin typeface="UTM Avo" panose="02040603050506020204" pitchFamily="18"/>
                <a:cs typeface="Times New Roman" pitchFamily="18" charset="0"/>
              </a:rPr>
              <a:t>và</a:t>
            </a:r>
            <a:r>
              <a:rPr lang="en-US" sz="4000" b="1" dirty="0">
                <a:latin typeface="UTM Avo" panose="02040603050506020204" pitchFamily="18"/>
                <a:cs typeface="Times New Roman" pitchFamily="18" charset="0"/>
              </a:rPr>
              <a:t> ý </a:t>
            </a:r>
            <a:r>
              <a:rPr lang="en-US" sz="4000" b="1" dirty="0" err="1">
                <a:latin typeface="UTM Avo" panose="02040603050506020204" pitchFamily="18"/>
                <a:cs typeface="Times New Roman" pitchFamily="18" charset="0"/>
              </a:rPr>
              <a:t>nghĩa</a:t>
            </a:r>
            <a:r>
              <a:rPr lang="en-US" sz="4000" b="1" dirty="0">
                <a:latin typeface="UTM Avo" panose="02040603050506020204" pitchFamily="18"/>
                <a:cs typeface="Times New Roman" pitchFamily="18" charset="0"/>
              </a:rPr>
              <a:t> </a:t>
            </a:r>
            <a:r>
              <a:rPr lang="en-US" sz="4000" b="1" dirty="0" err="1">
                <a:latin typeface="UTM Avo" panose="02040603050506020204" pitchFamily="18"/>
                <a:cs typeface="Times New Roman" pitchFamily="18" charset="0"/>
              </a:rPr>
              <a:t>của</a:t>
            </a:r>
            <a:r>
              <a:rPr lang="en-US" sz="4000" b="1" dirty="0">
                <a:latin typeface="UTM Avo" panose="02040603050506020204" pitchFamily="18"/>
                <a:cs typeface="Times New Roman" pitchFamily="18" charset="0"/>
              </a:rPr>
              <a:t> </a:t>
            </a:r>
            <a:r>
              <a:rPr lang="en-US" sz="4000" b="1" dirty="0" err="1">
                <a:latin typeface="UTM Avo" panose="02040603050506020204" pitchFamily="18"/>
                <a:cs typeface="Times New Roman" pitchFamily="18" charset="0"/>
              </a:rPr>
              <a:t>đoạn</a:t>
            </a:r>
            <a:r>
              <a:rPr lang="en-US" sz="4000" b="1" dirty="0">
                <a:latin typeface="UTM Avo" panose="02040603050506020204" pitchFamily="18"/>
                <a:cs typeface="Times New Roman" pitchFamily="18" charset="0"/>
              </a:rPr>
              <a:t> </a:t>
            </a:r>
            <a:r>
              <a:rPr lang="en-US" sz="4000" b="1" dirty="0" err="1">
                <a:latin typeface="UTM Avo" panose="02040603050506020204" pitchFamily="18"/>
                <a:cs typeface="Times New Roman" pitchFamily="18" charset="0"/>
              </a:rPr>
              <a:t>trích</a:t>
            </a:r>
            <a:endParaRPr lang="en-US" sz="4000" b="1" dirty="0">
              <a:latin typeface="UTM Avo" panose="02040603050506020204" pitchFamily="18"/>
              <a:cs typeface="Times New Roman" pitchFamily="18" charset="0"/>
            </a:endParaRPr>
          </a:p>
        </p:txBody>
      </p:sp>
      <p:grpSp>
        <p:nvGrpSpPr>
          <p:cNvPr id="5" name="Group 4">
            <a:extLst>
              <a:ext uri="{FF2B5EF4-FFF2-40B4-BE49-F238E27FC236}">
                <a16:creationId xmlns:a16="http://schemas.microsoft.com/office/drawing/2014/main" id="{47C44670-FEA0-B129-403E-68CB9B6CCBB8}"/>
              </a:ext>
            </a:extLst>
          </p:cNvPr>
          <p:cNvGrpSpPr/>
          <p:nvPr/>
        </p:nvGrpSpPr>
        <p:grpSpPr>
          <a:xfrm>
            <a:off x="631517" y="1928402"/>
            <a:ext cx="4496451" cy="4743811"/>
            <a:chOff x="0" y="0"/>
            <a:chExt cx="2077720" cy="2192020"/>
          </a:xfrm>
        </p:grpSpPr>
        <p:sp>
          <p:nvSpPr>
            <p:cNvPr id="6" name="Freeform 5">
              <a:extLst>
                <a:ext uri="{FF2B5EF4-FFF2-40B4-BE49-F238E27FC236}">
                  <a16:creationId xmlns:a16="http://schemas.microsoft.com/office/drawing/2014/main" id="{132D0850-EA47-DA42-5728-06D5D3883DB0}"/>
                </a:ext>
              </a:extLst>
            </p:cNvPr>
            <p:cNvSpPr/>
            <p:nvPr/>
          </p:nvSpPr>
          <p:spPr>
            <a:xfrm>
              <a:off x="-7620" y="-2540"/>
              <a:ext cx="2085340" cy="2194560"/>
            </a:xfrm>
            <a:custGeom>
              <a:avLst/>
              <a:gdLst/>
              <a:ahLst/>
              <a:cxnLst/>
              <a:rect l="l" t="t" r="r" b="b"/>
              <a:pathLst>
                <a:path w="2085340" h="2194560">
                  <a:moveTo>
                    <a:pt x="2085340" y="394970"/>
                  </a:moveTo>
                  <a:cubicBezTo>
                    <a:pt x="2084070" y="394970"/>
                    <a:pt x="2082800" y="394970"/>
                    <a:pt x="2081530" y="393700"/>
                  </a:cubicBezTo>
                  <a:cubicBezTo>
                    <a:pt x="2075180" y="392430"/>
                    <a:pt x="2067560" y="393700"/>
                    <a:pt x="2063750" y="387350"/>
                  </a:cubicBezTo>
                  <a:cubicBezTo>
                    <a:pt x="2062480" y="384810"/>
                    <a:pt x="2058670" y="382270"/>
                    <a:pt x="2056130" y="381000"/>
                  </a:cubicBezTo>
                  <a:cubicBezTo>
                    <a:pt x="2051050" y="375920"/>
                    <a:pt x="2044700" y="370840"/>
                    <a:pt x="2038350" y="365760"/>
                  </a:cubicBezTo>
                  <a:lnTo>
                    <a:pt x="2026920" y="354330"/>
                  </a:lnTo>
                  <a:cubicBezTo>
                    <a:pt x="2025650" y="353060"/>
                    <a:pt x="2025650" y="351790"/>
                    <a:pt x="2025650" y="350520"/>
                  </a:cubicBezTo>
                  <a:cubicBezTo>
                    <a:pt x="2023110" y="347980"/>
                    <a:pt x="2019300" y="345440"/>
                    <a:pt x="2015490" y="345440"/>
                  </a:cubicBezTo>
                  <a:cubicBezTo>
                    <a:pt x="2009140" y="344170"/>
                    <a:pt x="2002790" y="344170"/>
                    <a:pt x="1996440" y="342900"/>
                  </a:cubicBezTo>
                  <a:lnTo>
                    <a:pt x="1991360" y="342900"/>
                  </a:lnTo>
                  <a:cubicBezTo>
                    <a:pt x="1985010" y="340360"/>
                    <a:pt x="1979930" y="339090"/>
                    <a:pt x="1973580" y="340360"/>
                  </a:cubicBezTo>
                  <a:cubicBezTo>
                    <a:pt x="1971040" y="340360"/>
                    <a:pt x="1968500" y="340360"/>
                    <a:pt x="1967230" y="337820"/>
                  </a:cubicBezTo>
                  <a:cubicBezTo>
                    <a:pt x="1965960" y="335280"/>
                    <a:pt x="1963420" y="334010"/>
                    <a:pt x="1962150" y="332740"/>
                  </a:cubicBezTo>
                  <a:cubicBezTo>
                    <a:pt x="1959610" y="330200"/>
                    <a:pt x="1955800" y="328930"/>
                    <a:pt x="1953260" y="327660"/>
                  </a:cubicBezTo>
                  <a:cubicBezTo>
                    <a:pt x="1948180" y="323850"/>
                    <a:pt x="1944370" y="320040"/>
                    <a:pt x="1938020" y="320040"/>
                  </a:cubicBezTo>
                  <a:cubicBezTo>
                    <a:pt x="1932940" y="320040"/>
                    <a:pt x="1927860" y="318770"/>
                    <a:pt x="1922780" y="317500"/>
                  </a:cubicBezTo>
                  <a:cubicBezTo>
                    <a:pt x="1921510" y="317500"/>
                    <a:pt x="1921510" y="317500"/>
                    <a:pt x="1921510" y="316230"/>
                  </a:cubicBezTo>
                  <a:cubicBezTo>
                    <a:pt x="1917700" y="311150"/>
                    <a:pt x="1911350" y="309880"/>
                    <a:pt x="1905000" y="309880"/>
                  </a:cubicBezTo>
                  <a:cubicBezTo>
                    <a:pt x="1902460" y="309880"/>
                    <a:pt x="1899920" y="308610"/>
                    <a:pt x="1899920" y="307340"/>
                  </a:cubicBezTo>
                  <a:cubicBezTo>
                    <a:pt x="1898650" y="303530"/>
                    <a:pt x="1896110" y="302260"/>
                    <a:pt x="1893570" y="302260"/>
                  </a:cubicBezTo>
                  <a:cubicBezTo>
                    <a:pt x="1889760" y="302260"/>
                    <a:pt x="1885950" y="300990"/>
                    <a:pt x="1883410" y="302260"/>
                  </a:cubicBezTo>
                  <a:cubicBezTo>
                    <a:pt x="1873250" y="306070"/>
                    <a:pt x="1865630" y="298450"/>
                    <a:pt x="1856740" y="297180"/>
                  </a:cubicBezTo>
                  <a:lnTo>
                    <a:pt x="1855470" y="295910"/>
                  </a:lnTo>
                  <a:cubicBezTo>
                    <a:pt x="1852930" y="289560"/>
                    <a:pt x="1846580" y="289560"/>
                    <a:pt x="1840230" y="288290"/>
                  </a:cubicBezTo>
                  <a:cubicBezTo>
                    <a:pt x="1840230" y="287020"/>
                    <a:pt x="1841500" y="287020"/>
                    <a:pt x="1841500" y="285750"/>
                  </a:cubicBezTo>
                  <a:cubicBezTo>
                    <a:pt x="1840230" y="285750"/>
                    <a:pt x="1838960" y="287020"/>
                    <a:pt x="1836420" y="287020"/>
                  </a:cubicBezTo>
                  <a:cubicBezTo>
                    <a:pt x="1835150" y="287020"/>
                    <a:pt x="1832610" y="288290"/>
                    <a:pt x="1831340" y="287020"/>
                  </a:cubicBezTo>
                  <a:cubicBezTo>
                    <a:pt x="1828800" y="283210"/>
                    <a:pt x="1824990" y="279400"/>
                    <a:pt x="1824990" y="275590"/>
                  </a:cubicBezTo>
                  <a:cubicBezTo>
                    <a:pt x="1824990" y="271780"/>
                    <a:pt x="1821180" y="271780"/>
                    <a:pt x="1819910" y="270510"/>
                  </a:cubicBezTo>
                  <a:lnTo>
                    <a:pt x="1817370" y="270510"/>
                  </a:lnTo>
                  <a:cubicBezTo>
                    <a:pt x="1812290" y="265430"/>
                    <a:pt x="1807210" y="264160"/>
                    <a:pt x="1800860" y="267970"/>
                  </a:cubicBezTo>
                  <a:cubicBezTo>
                    <a:pt x="1799590" y="264160"/>
                    <a:pt x="1802130" y="259080"/>
                    <a:pt x="1797050" y="257810"/>
                  </a:cubicBezTo>
                  <a:lnTo>
                    <a:pt x="1797050" y="256540"/>
                  </a:lnTo>
                  <a:cubicBezTo>
                    <a:pt x="1799590" y="250190"/>
                    <a:pt x="1795780" y="246380"/>
                    <a:pt x="1790700" y="243840"/>
                  </a:cubicBezTo>
                  <a:cubicBezTo>
                    <a:pt x="1786890" y="241300"/>
                    <a:pt x="1785620" y="238760"/>
                    <a:pt x="1785620" y="234950"/>
                  </a:cubicBezTo>
                  <a:lnTo>
                    <a:pt x="1785620" y="229870"/>
                  </a:lnTo>
                  <a:cubicBezTo>
                    <a:pt x="1780540" y="228600"/>
                    <a:pt x="1778000" y="223520"/>
                    <a:pt x="1775460" y="219710"/>
                  </a:cubicBezTo>
                  <a:cubicBezTo>
                    <a:pt x="1774190" y="214630"/>
                    <a:pt x="1771650" y="210820"/>
                    <a:pt x="1769110" y="207010"/>
                  </a:cubicBezTo>
                  <a:cubicBezTo>
                    <a:pt x="1766570" y="203200"/>
                    <a:pt x="1761490" y="200660"/>
                    <a:pt x="1761490" y="194310"/>
                  </a:cubicBezTo>
                  <a:cubicBezTo>
                    <a:pt x="1761490" y="190500"/>
                    <a:pt x="1760220" y="186690"/>
                    <a:pt x="1758950" y="182880"/>
                  </a:cubicBezTo>
                  <a:cubicBezTo>
                    <a:pt x="1756410" y="177800"/>
                    <a:pt x="1753870" y="173990"/>
                    <a:pt x="1750060" y="168910"/>
                  </a:cubicBezTo>
                  <a:cubicBezTo>
                    <a:pt x="1752600" y="165100"/>
                    <a:pt x="1755140" y="162560"/>
                    <a:pt x="1751330" y="158750"/>
                  </a:cubicBezTo>
                  <a:lnTo>
                    <a:pt x="1751330" y="156210"/>
                  </a:lnTo>
                  <a:cubicBezTo>
                    <a:pt x="1751330" y="154940"/>
                    <a:pt x="1750060" y="153670"/>
                    <a:pt x="1750060" y="152400"/>
                  </a:cubicBezTo>
                  <a:cubicBezTo>
                    <a:pt x="1748790" y="151130"/>
                    <a:pt x="1746250" y="149860"/>
                    <a:pt x="1744980" y="148590"/>
                  </a:cubicBezTo>
                  <a:cubicBezTo>
                    <a:pt x="1741170" y="144780"/>
                    <a:pt x="1738630" y="139700"/>
                    <a:pt x="1732280" y="142240"/>
                  </a:cubicBezTo>
                  <a:cubicBezTo>
                    <a:pt x="1729740" y="137160"/>
                    <a:pt x="1728470" y="132080"/>
                    <a:pt x="1727200" y="127000"/>
                  </a:cubicBezTo>
                  <a:cubicBezTo>
                    <a:pt x="1725930" y="123190"/>
                    <a:pt x="1724660" y="120650"/>
                    <a:pt x="1723390" y="116840"/>
                  </a:cubicBezTo>
                  <a:lnTo>
                    <a:pt x="1723390" y="115570"/>
                  </a:lnTo>
                  <a:cubicBezTo>
                    <a:pt x="1725930" y="110490"/>
                    <a:pt x="1722120" y="106680"/>
                    <a:pt x="1722120" y="102870"/>
                  </a:cubicBezTo>
                  <a:cubicBezTo>
                    <a:pt x="1722120" y="100330"/>
                    <a:pt x="1719580" y="97790"/>
                    <a:pt x="1718310" y="95250"/>
                  </a:cubicBezTo>
                  <a:cubicBezTo>
                    <a:pt x="1717040" y="91440"/>
                    <a:pt x="1713230" y="88900"/>
                    <a:pt x="1713230" y="85090"/>
                  </a:cubicBezTo>
                  <a:lnTo>
                    <a:pt x="1713230" y="64770"/>
                  </a:lnTo>
                  <a:cubicBezTo>
                    <a:pt x="1711960" y="57150"/>
                    <a:pt x="1709420" y="53340"/>
                    <a:pt x="1700530" y="52070"/>
                  </a:cubicBezTo>
                  <a:cubicBezTo>
                    <a:pt x="1699260" y="52070"/>
                    <a:pt x="1697990" y="52070"/>
                    <a:pt x="1697990" y="50800"/>
                  </a:cubicBezTo>
                  <a:cubicBezTo>
                    <a:pt x="1695450" y="46990"/>
                    <a:pt x="1691640" y="45720"/>
                    <a:pt x="1686560" y="44450"/>
                  </a:cubicBezTo>
                  <a:cubicBezTo>
                    <a:pt x="1682750" y="44450"/>
                    <a:pt x="1680210" y="44450"/>
                    <a:pt x="1677670" y="45720"/>
                  </a:cubicBezTo>
                  <a:cubicBezTo>
                    <a:pt x="1671320" y="49530"/>
                    <a:pt x="1664970" y="53340"/>
                    <a:pt x="1659890" y="58420"/>
                  </a:cubicBezTo>
                  <a:cubicBezTo>
                    <a:pt x="1653540" y="63500"/>
                    <a:pt x="1648460" y="67310"/>
                    <a:pt x="1640840" y="63500"/>
                  </a:cubicBezTo>
                  <a:lnTo>
                    <a:pt x="1638300" y="63500"/>
                  </a:lnTo>
                  <a:cubicBezTo>
                    <a:pt x="1635760" y="62230"/>
                    <a:pt x="1631950" y="60960"/>
                    <a:pt x="1629410" y="59690"/>
                  </a:cubicBezTo>
                  <a:cubicBezTo>
                    <a:pt x="1628140" y="60960"/>
                    <a:pt x="1626870" y="62230"/>
                    <a:pt x="1623060" y="60960"/>
                  </a:cubicBezTo>
                  <a:cubicBezTo>
                    <a:pt x="1615440" y="59690"/>
                    <a:pt x="1609090" y="58420"/>
                    <a:pt x="1602740" y="53340"/>
                  </a:cubicBezTo>
                  <a:cubicBezTo>
                    <a:pt x="1601470" y="52070"/>
                    <a:pt x="1598930" y="52070"/>
                    <a:pt x="1597660" y="52070"/>
                  </a:cubicBezTo>
                  <a:cubicBezTo>
                    <a:pt x="1592580" y="50800"/>
                    <a:pt x="1586230" y="49530"/>
                    <a:pt x="1579880" y="46990"/>
                  </a:cubicBezTo>
                  <a:cubicBezTo>
                    <a:pt x="1584960" y="43180"/>
                    <a:pt x="1583690" y="40640"/>
                    <a:pt x="1581150" y="38100"/>
                  </a:cubicBezTo>
                  <a:cubicBezTo>
                    <a:pt x="1577340" y="33020"/>
                    <a:pt x="1572260" y="33020"/>
                    <a:pt x="1568450" y="35560"/>
                  </a:cubicBezTo>
                  <a:cubicBezTo>
                    <a:pt x="1559560" y="39370"/>
                    <a:pt x="1550670" y="44450"/>
                    <a:pt x="1540510" y="48260"/>
                  </a:cubicBezTo>
                  <a:cubicBezTo>
                    <a:pt x="1536700" y="50800"/>
                    <a:pt x="1531620" y="52070"/>
                    <a:pt x="1526540" y="53340"/>
                  </a:cubicBezTo>
                  <a:cubicBezTo>
                    <a:pt x="1522730" y="54610"/>
                    <a:pt x="1518920" y="53340"/>
                    <a:pt x="1515110" y="54610"/>
                  </a:cubicBezTo>
                  <a:cubicBezTo>
                    <a:pt x="1511300" y="55880"/>
                    <a:pt x="1507490" y="57150"/>
                    <a:pt x="1502410" y="55880"/>
                  </a:cubicBezTo>
                  <a:cubicBezTo>
                    <a:pt x="1501140" y="55880"/>
                    <a:pt x="1498600" y="57150"/>
                    <a:pt x="1497330" y="57150"/>
                  </a:cubicBezTo>
                  <a:cubicBezTo>
                    <a:pt x="1494790" y="58420"/>
                    <a:pt x="1493520" y="59690"/>
                    <a:pt x="1490980" y="58420"/>
                  </a:cubicBezTo>
                  <a:cubicBezTo>
                    <a:pt x="1485900" y="58420"/>
                    <a:pt x="1483360" y="60960"/>
                    <a:pt x="1480820" y="63500"/>
                  </a:cubicBezTo>
                  <a:cubicBezTo>
                    <a:pt x="1478280" y="66040"/>
                    <a:pt x="1475740" y="71120"/>
                    <a:pt x="1473200" y="72390"/>
                  </a:cubicBezTo>
                  <a:cubicBezTo>
                    <a:pt x="1469390" y="73660"/>
                    <a:pt x="1466850" y="76200"/>
                    <a:pt x="1464310" y="78740"/>
                  </a:cubicBezTo>
                  <a:cubicBezTo>
                    <a:pt x="1461770" y="81280"/>
                    <a:pt x="1459230" y="82550"/>
                    <a:pt x="1456690" y="83820"/>
                  </a:cubicBezTo>
                  <a:cubicBezTo>
                    <a:pt x="1452880" y="86360"/>
                    <a:pt x="1449070" y="87630"/>
                    <a:pt x="1445260" y="90170"/>
                  </a:cubicBezTo>
                  <a:cubicBezTo>
                    <a:pt x="1441450" y="93980"/>
                    <a:pt x="1436370" y="96520"/>
                    <a:pt x="1431290" y="96520"/>
                  </a:cubicBezTo>
                  <a:cubicBezTo>
                    <a:pt x="1426210" y="97790"/>
                    <a:pt x="1419860" y="97790"/>
                    <a:pt x="1414780" y="101600"/>
                  </a:cubicBezTo>
                  <a:cubicBezTo>
                    <a:pt x="1414780" y="101600"/>
                    <a:pt x="1413510" y="102870"/>
                    <a:pt x="1412240" y="102870"/>
                  </a:cubicBezTo>
                  <a:cubicBezTo>
                    <a:pt x="1407160" y="102870"/>
                    <a:pt x="1402080" y="101600"/>
                    <a:pt x="1397000" y="101600"/>
                  </a:cubicBezTo>
                  <a:cubicBezTo>
                    <a:pt x="1393190" y="101600"/>
                    <a:pt x="1386840" y="100330"/>
                    <a:pt x="1384300" y="106680"/>
                  </a:cubicBezTo>
                  <a:cubicBezTo>
                    <a:pt x="1384300" y="106680"/>
                    <a:pt x="1383030" y="107950"/>
                    <a:pt x="1381760" y="107950"/>
                  </a:cubicBezTo>
                  <a:cubicBezTo>
                    <a:pt x="1377950" y="109220"/>
                    <a:pt x="1374140" y="111760"/>
                    <a:pt x="1370330" y="113030"/>
                  </a:cubicBezTo>
                  <a:cubicBezTo>
                    <a:pt x="1370330" y="115570"/>
                    <a:pt x="1366520" y="116840"/>
                    <a:pt x="1363980" y="116840"/>
                  </a:cubicBezTo>
                  <a:cubicBezTo>
                    <a:pt x="1352550" y="115570"/>
                    <a:pt x="1342390" y="115570"/>
                    <a:pt x="1330960" y="111760"/>
                  </a:cubicBezTo>
                  <a:cubicBezTo>
                    <a:pt x="1325880" y="110490"/>
                    <a:pt x="1320800" y="107950"/>
                    <a:pt x="1314450" y="105410"/>
                  </a:cubicBezTo>
                  <a:cubicBezTo>
                    <a:pt x="1313180" y="105410"/>
                    <a:pt x="1311910" y="104140"/>
                    <a:pt x="1310640" y="104140"/>
                  </a:cubicBezTo>
                  <a:cubicBezTo>
                    <a:pt x="1301750" y="104140"/>
                    <a:pt x="1292860" y="105410"/>
                    <a:pt x="1282700" y="105410"/>
                  </a:cubicBezTo>
                  <a:lnTo>
                    <a:pt x="1281430" y="105410"/>
                  </a:lnTo>
                  <a:cubicBezTo>
                    <a:pt x="1276350" y="102870"/>
                    <a:pt x="1270000" y="104140"/>
                    <a:pt x="1264920" y="107950"/>
                  </a:cubicBezTo>
                  <a:cubicBezTo>
                    <a:pt x="1263650" y="109220"/>
                    <a:pt x="1261110" y="110490"/>
                    <a:pt x="1259840" y="110490"/>
                  </a:cubicBezTo>
                  <a:cubicBezTo>
                    <a:pt x="1253490" y="109220"/>
                    <a:pt x="1248410" y="107950"/>
                    <a:pt x="1242060" y="106680"/>
                  </a:cubicBezTo>
                  <a:cubicBezTo>
                    <a:pt x="1235710" y="105410"/>
                    <a:pt x="1230630" y="104140"/>
                    <a:pt x="1224280" y="104140"/>
                  </a:cubicBezTo>
                  <a:cubicBezTo>
                    <a:pt x="1219200" y="104140"/>
                    <a:pt x="1214120" y="102870"/>
                    <a:pt x="1209040" y="100330"/>
                  </a:cubicBezTo>
                  <a:cubicBezTo>
                    <a:pt x="1203960" y="97790"/>
                    <a:pt x="1198880" y="96520"/>
                    <a:pt x="1193800" y="93980"/>
                  </a:cubicBezTo>
                  <a:cubicBezTo>
                    <a:pt x="1191260" y="92710"/>
                    <a:pt x="1187450" y="92710"/>
                    <a:pt x="1183640" y="91440"/>
                  </a:cubicBezTo>
                  <a:cubicBezTo>
                    <a:pt x="1183640" y="87630"/>
                    <a:pt x="1184910" y="85090"/>
                    <a:pt x="1184910" y="82550"/>
                  </a:cubicBezTo>
                  <a:cubicBezTo>
                    <a:pt x="1178560" y="85090"/>
                    <a:pt x="1174750" y="83820"/>
                    <a:pt x="1170940" y="81280"/>
                  </a:cubicBezTo>
                  <a:cubicBezTo>
                    <a:pt x="1168400" y="80010"/>
                    <a:pt x="1164590" y="80010"/>
                    <a:pt x="1162050" y="78740"/>
                  </a:cubicBezTo>
                  <a:lnTo>
                    <a:pt x="1158240" y="78740"/>
                  </a:lnTo>
                  <a:cubicBezTo>
                    <a:pt x="1153160" y="76200"/>
                    <a:pt x="1146810" y="76200"/>
                    <a:pt x="1140460" y="76200"/>
                  </a:cubicBezTo>
                  <a:cubicBezTo>
                    <a:pt x="1132840" y="76200"/>
                    <a:pt x="1123950" y="74930"/>
                    <a:pt x="1116330" y="69850"/>
                  </a:cubicBezTo>
                  <a:cubicBezTo>
                    <a:pt x="1109980" y="66040"/>
                    <a:pt x="1102360" y="63500"/>
                    <a:pt x="1094740" y="64770"/>
                  </a:cubicBezTo>
                  <a:cubicBezTo>
                    <a:pt x="1090930" y="66040"/>
                    <a:pt x="1087120" y="68580"/>
                    <a:pt x="1083310" y="69850"/>
                  </a:cubicBezTo>
                  <a:cubicBezTo>
                    <a:pt x="1076960" y="72390"/>
                    <a:pt x="1071880" y="77470"/>
                    <a:pt x="1065530" y="80010"/>
                  </a:cubicBezTo>
                  <a:cubicBezTo>
                    <a:pt x="1059180" y="82550"/>
                    <a:pt x="1051560" y="85090"/>
                    <a:pt x="1043940" y="87630"/>
                  </a:cubicBezTo>
                  <a:cubicBezTo>
                    <a:pt x="1040130" y="88900"/>
                    <a:pt x="1036320" y="91440"/>
                    <a:pt x="1032510" y="92710"/>
                  </a:cubicBezTo>
                  <a:cubicBezTo>
                    <a:pt x="1026160" y="95250"/>
                    <a:pt x="1021080" y="96520"/>
                    <a:pt x="1014730" y="99060"/>
                  </a:cubicBezTo>
                  <a:cubicBezTo>
                    <a:pt x="1010920" y="100330"/>
                    <a:pt x="1005840" y="104140"/>
                    <a:pt x="1002030" y="105410"/>
                  </a:cubicBezTo>
                  <a:cubicBezTo>
                    <a:pt x="994410" y="107950"/>
                    <a:pt x="986790" y="111760"/>
                    <a:pt x="977900" y="113030"/>
                  </a:cubicBezTo>
                  <a:cubicBezTo>
                    <a:pt x="974090" y="114300"/>
                    <a:pt x="972820" y="116840"/>
                    <a:pt x="970280" y="118110"/>
                  </a:cubicBezTo>
                  <a:lnTo>
                    <a:pt x="958850" y="121920"/>
                  </a:lnTo>
                  <a:cubicBezTo>
                    <a:pt x="951230" y="124460"/>
                    <a:pt x="944880" y="127000"/>
                    <a:pt x="937260" y="128270"/>
                  </a:cubicBezTo>
                  <a:cubicBezTo>
                    <a:pt x="933450" y="129540"/>
                    <a:pt x="928370" y="130810"/>
                    <a:pt x="924560" y="132080"/>
                  </a:cubicBezTo>
                  <a:cubicBezTo>
                    <a:pt x="923290" y="132080"/>
                    <a:pt x="923290" y="133350"/>
                    <a:pt x="922020" y="133350"/>
                  </a:cubicBezTo>
                  <a:cubicBezTo>
                    <a:pt x="919480" y="135890"/>
                    <a:pt x="916940" y="138430"/>
                    <a:pt x="913130" y="139700"/>
                  </a:cubicBezTo>
                  <a:cubicBezTo>
                    <a:pt x="906780" y="142240"/>
                    <a:pt x="900430" y="144780"/>
                    <a:pt x="894080" y="146050"/>
                  </a:cubicBezTo>
                  <a:cubicBezTo>
                    <a:pt x="891540" y="147320"/>
                    <a:pt x="887730" y="147320"/>
                    <a:pt x="885190" y="147320"/>
                  </a:cubicBezTo>
                  <a:cubicBezTo>
                    <a:pt x="877570" y="148590"/>
                    <a:pt x="869950" y="152400"/>
                    <a:pt x="862330" y="154940"/>
                  </a:cubicBezTo>
                  <a:cubicBezTo>
                    <a:pt x="855980" y="157480"/>
                    <a:pt x="849630" y="158750"/>
                    <a:pt x="844550" y="161290"/>
                  </a:cubicBezTo>
                  <a:cubicBezTo>
                    <a:pt x="836930" y="163830"/>
                    <a:pt x="829310" y="166370"/>
                    <a:pt x="825500" y="173990"/>
                  </a:cubicBezTo>
                  <a:cubicBezTo>
                    <a:pt x="825500" y="175260"/>
                    <a:pt x="822960" y="175260"/>
                    <a:pt x="822960" y="175260"/>
                  </a:cubicBezTo>
                  <a:cubicBezTo>
                    <a:pt x="819150" y="176530"/>
                    <a:pt x="814070" y="177800"/>
                    <a:pt x="810260" y="179070"/>
                  </a:cubicBezTo>
                  <a:cubicBezTo>
                    <a:pt x="808990" y="180340"/>
                    <a:pt x="807720" y="179070"/>
                    <a:pt x="807720" y="177800"/>
                  </a:cubicBezTo>
                  <a:cubicBezTo>
                    <a:pt x="806450" y="172720"/>
                    <a:pt x="806450" y="166370"/>
                    <a:pt x="798830" y="163830"/>
                  </a:cubicBezTo>
                  <a:lnTo>
                    <a:pt x="797560" y="162560"/>
                  </a:lnTo>
                  <a:cubicBezTo>
                    <a:pt x="797560" y="156210"/>
                    <a:pt x="792480" y="153670"/>
                    <a:pt x="787400" y="151130"/>
                  </a:cubicBezTo>
                  <a:cubicBezTo>
                    <a:pt x="782320" y="148590"/>
                    <a:pt x="778510" y="147320"/>
                    <a:pt x="774700" y="142240"/>
                  </a:cubicBezTo>
                  <a:cubicBezTo>
                    <a:pt x="772160" y="138430"/>
                    <a:pt x="767080" y="135890"/>
                    <a:pt x="763270" y="132080"/>
                  </a:cubicBezTo>
                  <a:cubicBezTo>
                    <a:pt x="759460" y="129540"/>
                    <a:pt x="754380" y="128270"/>
                    <a:pt x="751840" y="123190"/>
                  </a:cubicBezTo>
                  <a:cubicBezTo>
                    <a:pt x="750570" y="120650"/>
                    <a:pt x="748030" y="119380"/>
                    <a:pt x="745490" y="116840"/>
                  </a:cubicBezTo>
                  <a:cubicBezTo>
                    <a:pt x="746760" y="116840"/>
                    <a:pt x="744220" y="116840"/>
                    <a:pt x="742950" y="115570"/>
                  </a:cubicBezTo>
                  <a:cubicBezTo>
                    <a:pt x="741680" y="114300"/>
                    <a:pt x="740410" y="114300"/>
                    <a:pt x="739140" y="113030"/>
                  </a:cubicBezTo>
                  <a:cubicBezTo>
                    <a:pt x="737870" y="110490"/>
                    <a:pt x="736600" y="107950"/>
                    <a:pt x="732790" y="107950"/>
                  </a:cubicBezTo>
                  <a:cubicBezTo>
                    <a:pt x="731520" y="107950"/>
                    <a:pt x="730250" y="106680"/>
                    <a:pt x="728980" y="105410"/>
                  </a:cubicBezTo>
                  <a:cubicBezTo>
                    <a:pt x="727710" y="105410"/>
                    <a:pt x="726440" y="104140"/>
                    <a:pt x="723900" y="104140"/>
                  </a:cubicBezTo>
                  <a:lnTo>
                    <a:pt x="708660" y="96520"/>
                  </a:lnTo>
                  <a:cubicBezTo>
                    <a:pt x="704850" y="93980"/>
                    <a:pt x="701040" y="90170"/>
                    <a:pt x="695960" y="88900"/>
                  </a:cubicBezTo>
                  <a:cubicBezTo>
                    <a:pt x="688340" y="86360"/>
                    <a:pt x="681990" y="82550"/>
                    <a:pt x="676910" y="76200"/>
                  </a:cubicBezTo>
                  <a:cubicBezTo>
                    <a:pt x="671830" y="69850"/>
                    <a:pt x="665480" y="66040"/>
                    <a:pt x="657860" y="62230"/>
                  </a:cubicBezTo>
                  <a:cubicBezTo>
                    <a:pt x="654050" y="59690"/>
                    <a:pt x="650240" y="58420"/>
                    <a:pt x="647700" y="57150"/>
                  </a:cubicBezTo>
                  <a:cubicBezTo>
                    <a:pt x="642620" y="53340"/>
                    <a:pt x="636270" y="50800"/>
                    <a:pt x="629920" y="48260"/>
                  </a:cubicBezTo>
                  <a:cubicBezTo>
                    <a:pt x="632460" y="44450"/>
                    <a:pt x="631190" y="44450"/>
                    <a:pt x="628650" y="43180"/>
                  </a:cubicBezTo>
                  <a:cubicBezTo>
                    <a:pt x="626110" y="41910"/>
                    <a:pt x="623570" y="41910"/>
                    <a:pt x="622300" y="40640"/>
                  </a:cubicBezTo>
                  <a:cubicBezTo>
                    <a:pt x="621030" y="36830"/>
                    <a:pt x="617220" y="36830"/>
                    <a:pt x="614680" y="34290"/>
                  </a:cubicBezTo>
                  <a:cubicBezTo>
                    <a:pt x="610870" y="30480"/>
                    <a:pt x="605790" y="26670"/>
                    <a:pt x="601980" y="22860"/>
                  </a:cubicBezTo>
                  <a:cubicBezTo>
                    <a:pt x="600710" y="21590"/>
                    <a:pt x="599440" y="20320"/>
                    <a:pt x="598170" y="20320"/>
                  </a:cubicBezTo>
                  <a:cubicBezTo>
                    <a:pt x="588010" y="19050"/>
                    <a:pt x="580390" y="12700"/>
                    <a:pt x="571500" y="8890"/>
                  </a:cubicBezTo>
                  <a:cubicBezTo>
                    <a:pt x="570230" y="7620"/>
                    <a:pt x="567690" y="6350"/>
                    <a:pt x="566420" y="6350"/>
                  </a:cubicBezTo>
                  <a:cubicBezTo>
                    <a:pt x="561340" y="6350"/>
                    <a:pt x="556260" y="7620"/>
                    <a:pt x="549910" y="7620"/>
                  </a:cubicBezTo>
                  <a:cubicBezTo>
                    <a:pt x="544830" y="7620"/>
                    <a:pt x="538480" y="6350"/>
                    <a:pt x="533400" y="5080"/>
                  </a:cubicBezTo>
                  <a:cubicBezTo>
                    <a:pt x="528320" y="3810"/>
                    <a:pt x="523240" y="3810"/>
                    <a:pt x="518160" y="1270"/>
                  </a:cubicBezTo>
                  <a:cubicBezTo>
                    <a:pt x="513080" y="0"/>
                    <a:pt x="509270" y="2540"/>
                    <a:pt x="505460" y="1270"/>
                  </a:cubicBezTo>
                  <a:cubicBezTo>
                    <a:pt x="502920" y="2540"/>
                    <a:pt x="496570" y="5080"/>
                    <a:pt x="492760" y="7620"/>
                  </a:cubicBezTo>
                  <a:cubicBezTo>
                    <a:pt x="487680" y="10160"/>
                    <a:pt x="482600" y="13970"/>
                    <a:pt x="477520" y="17780"/>
                  </a:cubicBezTo>
                  <a:cubicBezTo>
                    <a:pt x="471170" y="21590"/>
                    <a:pt x="463550" y="25400"/>
                    <a:pt x="455930" y="29210"/>
                  </a:cubicBezTo>
                  <a:cubicBezTo>
                    <a:pt x="454660" y="30480"/>
                    <a:pt x="452120" y="30480"/>
                    <a:pt x="449580" y="29210"/>
                  </a:cubicBezTo>
                  <a:cubicBezTo>
                    <a:pt x="447040" y="27940"/>
                    <a:pt x="444500" y="29210"/>
                    <a:pt x="441960" y="30480"/>
                  </a:cubicBezTo>
                  <a:cubicBezTo>
                    <a:pt x="438150" y="33020"/>
                    <a:pt x="433070" y="34290"/>
                    <a:pt x="429260" y="36830"/>
                  </a:cubicBezTo>
                  <a:cubicBezTo>
                    <a:pt x="422910" y="41910"/>
                    <a:pt x="416560" y="48260"/>
                    <a:pt x="407670" y="49530"/>
                  </a:cubicBezTo>
                  <a:cubicBezTo>
                    <a:pt x="402590" y="49530"/>
                    <a:pt x="397510" y="53340"/>
                    <a:pt x="392430" y="53340"/>
                  </a:cubicBezTo>
                  <a:cubicBezTo>
                    <a:pt x="388620" y="53340"/>
                    <a:pt x="386080" y="53340"/>
                    <a:pt x="382270" y="54610"/>
                  </a:cubicBezTo>
                  <a:cubicBezTo>
                    <a:pt x="377190" y="55880"/>
                    <a:pt x="372110" y="58420"/>
                    <a:pt x="365760" y="58420"/>
                  </a:cubicBezTo>
                  <a:cubicBezTo>
                    <a:pt x="358140" y="58420"/>
                    <a:pt x="351790" y="62230"/>
                    <a:pt x="344170" y="64770"/>
                  </a:cubicBezTo>
                  <a:cubicBezTo>
                    <a:pt x="336550" y="68580"/>
                    <a:pt x="330200" y="72390"/>
                    <a:pt x="322580" y="76200"/>
                  </a:cubicBezTo>
                  <a:cubicBezTo>
                    <a:pt x="317500" y="78740"/>
                    <a:pt x="312420" y="78740"/>
                    <a:pt x="306070" y="77470"/>
                  </a:cubicBezTo>
                  <a:cubicBezTo>
                    <a:pt x="302260" y="77470"/>
                    <a:pt x="299720" y="76200"/>
                    <a:pt x="297180" y="78740"/>
                  </a:cubicBezTo>
                  <a:lnTo>
                    <a:pt x="285750" y="86360"/>
                  </a:lnTo>
                  <a:cubicBezTo>
                    <a:pt x="280670" y="90170"/>
                    <a:pt x="276860" y="95250"/>
                    <a:pt x="273050" y="99060"/>
                  </a:cubicBezTo>
                  <a:cubicBezTo>
                    <a:pt x="267970" y="105410"/>
                    <a:pt x="265430" y="113030"/>
                    <a:pt x="257810" y="116840"/>
                  </a:cubicBezTo>
                  <a:cubicBezTo>
                    <a:pt x="256540" y="118110"/>
                    <a:pt x="255270" y="120650"/>
                    <a:pt x="254000" y="123190"/>
                  </a:cubicBezTo>
                  <a:cubicBezTo>
                    <a:pt x="252730" y="124460"/>
                    <a:pt x="252730" y="125730"/>
                    <a:pt x="251460" y="127000"/>
                  </a:cubicBezTo>
                  <a:cubicBezTo>
                    <a:pt x="247650" y="130810"/>
                    <a:pt x="243840" y="134620"/>
                    <a:pt x="241300" y="139700"/>
                  </a:cubicBezTo>
                  <a:cubicBezTo>
                    <a:pt x="238760" y="144780"/>
                    <a:pt x="232410" y="146050"/>
                    <a:pt x="229870" y="149860"/>
                  </a:cubicBezTo>
                  <a:cubicBezTo>
                    <a:pt x="226060" y="154940"/>
                    <a:pt x="218440" y="157480"/>
                    <a:pt x="213360" y="160020"/>
                  </a:cubicBezTo>
                  <a:cubicBezTo>
                    <a:pt x="205740" y="163830"/>
                    <a:pt x="199390" y="168910"/>
                    <a:pt x="195580" y="176530"/>
                  </a:cubicBezTo>
                  <a:cubicBezTo>
                    <a:pt x="195580" y="177800"/>
                    <a:pt x="195580" y="177800"/>
                    <a:pt x="194310" y="179070"/>
                  </a:cubicBezTo>
                  <a:cubicBezTo>
                    <a:pt x="185420" y="184150"/>
                    <a:pt x="176530" y="187960"/>
                    <a:pt x="167640" y="193040"/>
                  </a:cubicBezTo>
                  <a:cubicBezTo>
                    <a:pt x="161290" y="196850"/>
                    <a:pt x="153670" y="196850"/>
                    <a:pt x="147320" y="201930"/>
                  </a:cubicBezTo>
                  <a:cubicBezTo>
                    <a:pt x="144780" y="204470"/>
                    <a:pt x="140970" y="205740"/>
                    <a:pt x="137160" y="207010"/>
                  </a:cubicBezTo>
                  <a:cubicBezTo>
                    <a:pt x="129540" y="210820"/>
                    <a:pt x="121920" y="212090"/>
                    <a:pt x="116840" y="218440"/>
                  </a:cubicBezTo>
                  <a:cubicBezTo>
                    <a:pt x="110490" y="226060"/>
                    <a:pt x="101600" y="228600"/>
                    <a:pt x="95250" y="233680"/>
                  </a:cubicBezTo>
                  <a:cubicBezTo>
                    <a:pt x="86360" y="240030"/>
                    <a:pt x="77470" y="246380"/>
                    <a:pt x="68580" y="254000"/>
                  </a:cubicBezTo>
                  <a:cubicBezTo>
                    <a:pt x="63500" y="256540"/>
                    <a:pt x="58420" y="257810"/>
                    <a:pt x="53340" y="255270"/>
                  </a:cubicBezTo>
                  <a:cubicBezTo>
                    <a:pt x="50800" y="254000"/>
                    <a:pt x="48260" y="252730"/>
                    <a:pt x="46990" y="254000"/>
                  </a:cubicBezTo>
                  <a:cubicBezTo>
                    <a:pt x="41910" y="257810"/>
                    <a:pt x="35560" y="259080"/>
                    <a:pt x="29210" y="260350"/>
                  </a:cubicBezTo>
                  <a:cubicBezTo>
                    <a:pt x="27940" y="260350"/>
                    <a:pt x="26670" y="261620"/>
                    <a:pt x="25400" y="261620"/>
                  </a:cubicBezTo>
                  <a:cubicBezTo>
                    <a:pt x="22860" y="407670"/>
                    <a:pt x="16510" y="554990"/>
                    <a:pt x="10160" y="701040"/>
                  </a:cubicBezTo>
                  <a:cubicBezTo>
                    <a:pt x="3810" y="858520"/>
                    <a:pt x="13970" y="995680"/>
                    <a:pt x="12700" y="1153160"/>
                  </a:cubicBezTo>
                  <a:cubicBezTo>
                    <a:pt x="11430" y="1311910"/>
                    <a:pt x="0" y="1487170"/>
                    <a:pt x="13970" y="1644650"/>
                  </a:cubicBezTo>
                  <a:cubicBezTo>
                    <a:pt x="26670" y="1800860"/>
                    <a:pt x="41910" y="1957070"/>
                    <a:pt x="54610" y="2113280"/>
                  </a:cubicBezTo>
                  <a:lnTo>
                    <a:pt x="55880" y="2113280"/>
                  </a:lnTo>
                  <a:cubicBezTo>
                    <a:pt x="60960" y="2112010"/>
                    <a:pt x="66040" y="2112010"/>
                    <a:pt x="72390" y="2112010"/>
                  </a:cubicBezTo>
                  <a:cubicBezTo>
                    <a:pt x="80010" y="2110740"/>
                    <a:pt x="86360" y="2108200"/>
                    <a:pt x="93980" y="2108200"/>
                  </a:cubicBezTo>
                  <a:cubicBezTo>
                    <a:pt x="102870" y="2108200"/>
                    <a:pt x="111760" y="2109470"/>
                    <a:pt x="120650" y="2109470"/>
                  </a:cubicBezTo>
                  <a:cubicBezTo>
                    <a:pt x="129540" y="2109470"/>
                    <a:pt x="138430" y="2110740"/>
                    <a:pt x="146050" y="2112010"/>
                  </a:cubicBezTo>
                  <a:cubicBezTo>
                    <a:pt x="153670" y="2113280"/>
                    <a:pt x="160020" y="2113280"/>
                    <a:pt x="166370" y="2109470"/>
                  </a:cubicBezTo>
                  <a:lnTo>
                    <a:pt x="167640" y="2109470"/>
                  </a:lnTo>
                  <a:cubicBezTo>
                    <a:pt x="175260" y="2108200"/>
                    <a:pt x="182880" y="2106930"/>
                    <a:pt x="191770" y="2105660"/>
                  </a:cubicBezTo>
                  <a:cubicBezTo>
                    <a:pt x="194310" y="2105660"/>
                    <a:pt x="198120" y="2105660"/>
                    <a:pt x="199390" y="2106930"/>
                  </a:cubicBezTo>
                  <a:cubicBezTo>
                    <a:pt x="204470" y="2112010"/>
                    <a:pt x="209550" y="2110740"/>
                    <a:pt x="215900" y="2109470"/>
                  </a:cubicBezTo>
                  <a:cubicBezTo>
                    <a:pt x="222250" y="2108200"/>
                    <a:pt x="226060" y="2109470"/>
                    <a:pt x="231140" y="2112010"/>
                  </a:cubicBezTo>
                  <a:cubicBezTo>
                    <a:pt x="233680" y="2113280"/>
                    <a:pt x="236220" y="2113280"/>
                    <a:pt x="238760" y="2113280"/>
                  </a:cubicBezTo>
                  <a:lnTo>
                    <a:pt x="255270" y="2113280"/>
                  </a:lnTo>
                  <a:cubicBezTo>
                    <a:pt x="259080" y="2113280"/>
                    <a:pt x="262890" y="2115820"/>
                    <a:pt x="266700" y="2115820"/>
                  </a:cubicBezTo>
                  <a:cubicBezTo>
                    <a:pt x="271780" y="2117090"/>
                    <a:pt x="278130" y="2117090"/>
                    <a:pt x="283210" y="2117090"/>
                  </a:cubicBezTo>
                  <a:cubicBezTo>
                    <a:pt x="285750" y="2117090"/>
                    <a:pt x="288290" y="2119630"/>
                    <a:pt x="289560" y="2120900"/>
                  </a:cubicBezTo>
                  <a:cubicBezTo>
                    <a:pt x="300990" y="2124710"/>
                    <a:pt x="311150" y="2122170"/>
                    <a:pt x="322580" y="2122170"/>
                  </a:cubicBezTo>
                  <a:cubicBezTo>
                    <a:pt x="325120" y="2122170"/>
                    <a:pt x="327660" y="2119630"/>
                    <a:pt x="330200" y="2119630"/>
                  </a:cubicBezTo>
                  <a:cubicBezTo>
                    <a:pt x="339090" y="2118360"/>
                    <a:pt x="346710" y="2119630"/>
                    <a:pt x="354330" y="2123440"/>
                  </a:cubicBezTo>
                  <a:cubicBezTo>
                    <a:pt x="358140" y="2124710"/>
                    <a:pt x="363220" y="2124710"/>
                    <a:pt x="368300" y="2124710"/>
                  </a:cubicBezTo>
                  <a:lnTo>
                    <a:pt x="372110" y="2124710"/>
                  </a:lnTo>
                  <a:cubicBezTo>
                    <a:pt x="377190" y="2125980"/>
                    <a:pt x="381000" y="2128520"/>
                    <a:pt x="386080" y="2127250"/>
                  </a:cubicBezTo>
                  <a:cubicBezTo>
                    <a:pt x="392430" y="2125980"/>
                    <a:pt x="398780" y="2125980"/>
                    <a:pt x="406400" y="2124710"/>
                  </a:cubicBezTo>
                  <a:cubicBezTo>
                    <a:pt x="412750" y="2123440"/>
                    <a:pt x="419100" y="2124710"/>
                    <a:pt x="425450" y="2125980"/>
                  </a:cubicBezTo>
                  <a:cubicBezTo>
                    <a:pt x="426720" y="2125980"/>
                    <a:pt x="427990" y="2127250"/>
                    <a:pt x="429260" y="2125980"/>
                  </a:cubicBezTo>
                  <a:cubicBezTo>
                    <a:pt x="435610" y="2124710"/>
                    <a:pt x="440690" y="2122170"/>
                    <a:pt x="447040" y="2123440"/>
                  </a:cubicBezTo>
                  <a:cubicBezTo>
                    <a:pt x="452120" y="2124710"/>
                    <a:pt x="455930" y="2125980"/>
                    <a:pt x="461010" y="2127250"/>
                  </a:cubicBezTo>
                  <a:cubicBezTo>
                    <a:pt x="466090" y="2128520"/>
                    <a:pt x="469900" y="2129790"/>
                    <a:pt x="474980" y="2131060"/>
                  </a:cubicBezTo>
                  <a:cubicBezTo>
                    <a:pt x="481330" y="2132330"/>
                    <a:pt x="487680" y="2132330"/>
                    <a:pt x="492760" y="2133600"/>
                  </a:cubicBezTo>
                  <a:cubicBezTo>
                    <a:pt x="499110" y="2134870"/>
                    <a:pt x="502920" y="2139950"/>
                    <a:pt x="509270" y="2139950"/>
                  </a:cubicBezTo>
                  <a:cubicBezTo>
                    <a:pt x="515620" y="2139950"/>
                    <a:pt x="520700" y="2143760"/>
                    <a:pt x="527050" y="2146300"/>
                  </a:cubicBezTo>
                  <a:cubicBezTo>
                    <a:pt x="529590" y="2147570"/>
                    <a:pt x="532130" y="2147570"/>
                    <a:pt x="535940" y="2148840"/>
                  </a:cubicBezTo>
                  <a:cubicBezTo>
                    <a:pt x="543560" y="2150110"/>
                    <a:pt x="549910" y="2150110"/>
                    <a:pt x="557530" y="2151380"/>
                  </a:cubicBezTo>
                  <a:cubicBezTo>
                    <a:pt x="563880" y="2152650"/>
                    <a:pt x="570230" y="2155190"/>
                    <a:pt x="576580" y="2153920"/>
                  </a:cubicBezTo>
                  <a:cubicBezTo>
                    <a:pt x="586740" y="2152650"/>
                    <a:pt x="594360" y="2155190"/>
                    <a:pt x="603250" y="2157730"/>
                  </a:cubicBezTo>
                  <a:cubicBezTo>
                    <a:pt x="609600" y="2159000"/>
                    <a:pt x="614680" y="2162810"/>
                    <a:pt x="621030" y="2162810"/>
                  </a:cubicBezTo>
                  <a:cubicBezTo>
                    <a:pt x="628650" y="2164080"/>
                    <a:pt x="636270" y="2165350"/>
                    <a:pt x="641350" y="2170430"/>
                  </a:cubicBezTo>
                  <a:cubicBezTo>
                    <a:pt x="642620" y="2169160"/>
                    <a:pt x="643890" y="2169160"/>
                    <a:pt x="643890" y="2169160"/>
                  </a:cubicBezTo>
                  <a:cubicBezTo>
                    <a:pt x="647700" y="2170430"/>
                    <a:pt x="652780" y="2170430"/>
                    <a:pt x="656590" y="2171700"/>
                  </a:cubicBezTo>
                  <a:cubicBezTo>
                    <a:pt x="664210" y="2172970"/>
                    <a:pt x="670560" y="2175510"/>
                    <a:pt x="676910" y="2176780"/>
                  </a:cubicBezTo>
                  <a:cubicBezTo>
                    <a:pt x="680720" y="2178050"/>
                    <a:pt x="684530" y="2178050"/>
                    <a:pt x="687070" y="2180590"/>
                  </a:cubicBezTo>
                  <a:cubicBezTo>
                    <a:pt x="690880" y="2183130"/>
                    <a:pt x="694690" y="2184400"/>
                    <a:pt x="698500" y="2183130"/>
                  </a:cubicBezTo>
                  <a:cubicBezTo>
                    <a:pt x="702310" y="2183130"/>
                    <a:pt x="704850" y="2181860"/>
                    <a:pt x="708660" y="2183130"/>
                  </a:cubicBezTo>
                  <a:cubicBezTo>
                    <a:pt x="716280" y="2184400"/>
                    <a:pt x="722630" y="2188210"/>
                    <a:pt x="730250" y="2189480"/>
                  </a:cubicBezTo>
                  <a:cubicBezTo>
                    <a:pt x="732790" y="2190750"/>
                    <a:pt x="736600" y="2190750"/>
                    <a:pt x="740410" y="2189480"/>
                  </a:cubicBezTo>
                  <a:cubicBezTo>
                    <a:pt x="750570" y="2186940"/>
                    <a:pt x="760730" y="2186940"/>
                    <a:pt x="770890" y="2189480"/>
                  </a:cubicBezTo>
                  <a:cubicBezTo>
                    <a:pt x="777240" y="2190750"/>
                    <a:pt x="784860" y="2194560"/>
                    <a:pt x="791210" y="2192020"/>
                  </a:cubicBezTo>
                  <a:cubicBezTo>
                    <a:pt x="796290" y="2190750"/>
                    <a:pt x="800100" y="2190750"/>
                    <a:pt x="803910" y="2190750"/>
                  </a:cubicBezTo>
                  <a:cubicBezTo>
                    <a:pt x="806450" y="2190750"/>
                    <a:pt x="808990" y="2192020"/>
                    <a:pt x="810260" y="2190750"/>
                  </a:cubicBezTo>
                  <a:cubicBezTo>
                    <a:pt x="816610" y="2184400"/>
                    <a:pt x="824230" y="2186940"/>
                    <a:pt x="831850" y="2186940"/>
                  </a:cubicBezTo>
                  <a:cubicBezTo>
                    <a:pt x="836930" y="2188210"/>
                    <a:pt x="843280" y="2188210"/>
                    <a:pt x="848360" y="2185670"/>
                  </a:cubicBezTo>
                  <a:lnTo>
                    <a:pt x="850900" y="2185670"/>
                  </a:lnTo>
                  <a:cubicBezTo>
                    <a:pt x="858520" y="2185670"/>
                    <a:pt x="866140" y="2186940"/>
                    <a:pt x="873760" y="2186940"/>
                  </a:cubicBezTo>
                  <a:lnTo>
                    <a:pt x="876300" y="2186940"/>
                  </a:lnTo>
                  <a:cubicBezTo>
                    <a:pt x="881380" y="2185670"/>
                    <a:pt x="885190" y="2183130"/>
                    <a:pt x="890270" y="2181860"/>
                  </a:cubicBezTo>
                  <a:cubicBezTo>
                    <a:pt x="897890" y="2179320"/>
                    <a:pt x="905510" y="2178050"/>
                    <a:pt x="913130" y="2176780"/>
                  </a:cubicBezTo>
                  <a:cubicBezTo>
                    <a:pt x="919480" y="2175510"/>
                    <a:pt x="924560" y="2176780"/>
                    <a:pt x="930910" y="2175510"/>
                  </a:cubicBezTo>
                  <a:cubicBezTo>
                    <a:pt x="932180" y="2175510"/>
                    <a:pt x="933450" y="2175510"/>
                    <a:pt x="934720" y="2174240"/>
                  </a:cubicBezTo>
                  <a:cubicBezTo>
                    <a:pt x="938530" y="2171700"/>
                    <a:pt x="944880" y="2174240"/>
                    <a:pt x="946150" y="2169160"/>
                  </a:cubicBezTo>
                  <a:lnTo>
                    <a:pt x="947420" y="2169160"/>
                  </a:lnTo>
                  <a:cubicBezTo>
                    <a:pt x="949960" y="2169160"/>
                    <a:pt x="953770" y="2169160"/>
                    <a:pt x="956310" y="2166620"/>
                  </a:cubicBezTo>
                  <a:cubicBezTo>
                    <a:pt x="961390" y="2162810"/>
                    <a:pt x="965200" y="2164080"/>
                    <a:pt x="970280" y="2165350"/>
                  </a:cubicBezTo>
                  <a:cubicBezTo>
                    <a:pt x="976630" y="2166620"/>
                    <a:pt x="982980" y="2167890"/>
                    <a:pt x="988060" y="2166620"/>
                  </a:cubicBezTo>
                  <a:cubicBezTo>
                    <a:pt x="994410" y="2165350"/>
                    <a:pt x="1002030" y="2162810"/>
                    <a:pt x="1008380" y="2161540"/>
                  </a:cubicBezTo>
                  <a:cubicBezTo>
                    <a:pt x="1009650" y="2161540"/>
                    <a:pt x="1010920" y="2160270"/>
                    <a:pt x="1012190" y="2159000"/>
                  </a:cubicBezTo>
                  <a:cubicBezTo>
                    <a:pt x="1016000" y="2156460"/>
                    <a:pt x="1018540" y="2152650"/>
                    <a:pt x="1022350" y="2150110"/>
                  </a:cubicBezTo>
                  <a:cubicBezTo>
                    <a:pt x="1022350" y="2150110"/>
                    <a:pt x="1023620" y="2148840"/>
                    <a:pt x="1024890" y="2148840"/>
                  </a:cubicBezTo>
                  <a:cubicBezTo>
                    <a:pt x="1031240" y="2151380"/>
                    <a:pt x="1033780" y="2145030"/>
                    <a:pt x="1037590" y="2142490"/>
                  </a:cubicBezTo>
                  <a:cubicBezTo>
                    <a:pt x="1042670" y="2139950"/>
                    <a:pt x="1045210" y="2132330"/>
                    <a:pt x="1052830" y="2133600"/>
                  </a:cubicBezTo>
                  <a:lnTo>
                    <a:pt x="1054100" y="2133600"/>
                  </a:lnTo>
                  <a:cubicBezTo>
                    <a:pt x="1059180" y="2131060"/>
                    <a:pt x="1064260" y="2127250"/>
                    <a:pt x="1068070" y="2124710"/>
                  </a:cubicBezTo>
                  <a:cubicBezTo>
                    <a:pt x="1069340" y="2123440"/>
                    <a:pt x="1070610" y="2122170"/>
                    <a:pt x="1070610" y="2120900"/>
                  </a:cubicBezTo>
                  <a:cubicBezTo>
                    <a:pt x="1071880" y="2119630"/>
                    <a:pt x="1073150" y="2117090"/>
                    <a:pt x="1075690" y="2115820"/>
                  </a:cubicBezTo>
                  <a:cubicBezTo>
                    <a:pt x="1084580" y="2109470"/>
                    <a:pt x="1093470" y="2104390"/>
                    <a:pt x="1102360" y="2098040"/>
                  </a:cubicBezTo>
                  <a:cubicBezTo>
                    <a:pt x="1106170" y="2095500"/>
                    <a:pt x="1112520" y="2092960"/>
                    <a:pt x="1112520" y="2085340"/>
                  </a:cubicBezTo>
                  <a:cubicBezTo>
                    <a:pt x="1112520" y="2077720"/>
                    <a:pt x="1120140" y="2075180"/>
                    <a:pt x="1125220" y="2072640"/>
                  </a:cubicBezTo>
                  <a:cubicBezTo>
                    <a:pt x="1129030" y="2070100"/>
                    <a:pt x="1134110" y="2070100"/>
                    <a:pt x="1139190" y="2068830"/>
                  </a:cubicBezTo>
                  <a:cubicBezTo>
                    <a:pt x="1141730" y="2068830"/>
                    <a:pt x="1143000" y="2067560"/>
                    <a:pt x="1145540" y="2067560"/>
                  </a:cubicBezTo>
                  <a:cubicBezTo>
                    <a:pt x="1148080" y="2067560"/>
                    <a:pt x="1150620" y="2067560"/>
                    <a:pt x="1151890" y="2065020"/>
                  </a:cubicBezTo>
                  <a:cubicBezTo>
                    <a:pt x="1153160" y="2063750"/>
                    <a:pt x="1154430" y="2063750"/>
                    <a:pt x="1155700" y="2062480"/>
                  </a:cubicBezTo>
                  <a:cubicBezTo>
                    <a:pt x="1158240" y="2061210"/>
                    <a:pt x="1160780" y="2059940"/>
                    <a:pt x="1162050" y="2058670"/>
                  </a:cubicBezTo>
                  <a:lnTo>
                    <a:pt x="1169670" y="2058670"/>
                  </a:lnTo>
                  <a:cubicBezTo>
                    <a:pt x="1174750" y="2061210"/>
                    <a:pt x="1178560" y="2063750"/>
                    <a:pt x="1182370" y="2065020"/>
                  </a:cubicBezTo>
                  <a:cubicBezTo>
                    <a:pt x="1182370" y="2065020"/>
                    <a:pt x="1183640" y="2063750"/>
                    <a:pt x="1184910" y="2063750"/>
                  </a:cubicBezTo>
                  <a:cubicBezTo>
                    <a:pt x="1182370" y="2062480"/>
                    <a:pt x="1181100" y="2061210"/>
                    <a:pt x="1178560" y="2059940"/>
                  </a:cubicBezTo>
                  <a:cubicBezTo>
                    <a:pt x="1178560" y="2057400"/>
                    <a:pt x="1178560" y="2056130"/>
                    <a:pt x="1179830" y="2053590"/>
                  </a:cubicBezTo>
                  <a:cubicBezTo>
                    <a:pt x="1182370" y="2054860"/>
                    <a:pt x="1186180" y="2056130"/>
                    <a:pt x="1184910" y="2051050"/>
                  </a:cubicBezTo>
                  <a:lnTo>
                    <a:pt x="1186180" y="2049780"/>
                  </a:lnTo>
                  <a:cubicBezTo>
                    <a:pt x="1188720" y="2047240"/>
                    <a:pt x="1191260" y="2044700"/>
                    <a:pt x="1195070" y="2045970"/>
                  </a:cubicBezTo>
                  <a:cubicBezTo>
                    <a:pt x="1195070" y="2045970"/>
                    <a:pt x="1196340" y="2044700"/>
                    <a:pt x="1197610" y="2044700"/>
                  </a:cubicBezTo>
                  <a:lnTo>
                    <a:pt x="1205230" y="2048510"/>
                  </a:lnTo>
                  <a:cubicBezTo>
                    <a:pt x="1205230" y="2047240"/>
                    <a:pt x="1205230" y="2045970"/>
                    <a:pt x="1203960" y="2045970"/>
                  </a:cubicBezTo>
                  <a:lnTo>
                    <a:pt x="1205230" y="2045970"/>
                  </a:lnTo>
                  <a:cubicBezTo>
                    <a:pt x="1206500" y="2047240"/>
                    <a:pt x="1207770" y="2047240"/>
                    <a:pt x="1210310" y="2048510"/>
                  </a:cubicBezTo>
                  <a:cubicBezTo>
                    <a:pt x="1210310" y="2045970"/>
                    <a:pt x="1216660" y="2042160"/>
                    <a:pt x="1217930" y="2043430"/>
                  </a:cubicBezTo>
                  <a:lnTo>
                    <a:pt x="1219200" y="2043430"/>
                  </a:lnTo>
                  <a:cubicBezTo>
                    <a:pt x="1220470" y="2047240"/>
                    <a:pt x="1223010" y="2049780"/>
                    <a:pt x="1224280" y="2053590"/>
                  </a:cubicBezTo>
                  <a:cubicBezTo>
                    <a:pt x="1226820" y="2052320"/>
                    <a:pt x="1229360" y="2049780"/>
                    <a:pt x="1231900" y="2048510"/>
                  </a:cubicBezTo>
                  <a:cubicBezTo>
                    <a:pt x="1233170" y="2051050"/>
                    <a:pt x="1233170" y="2053590"/>
                    <a:pt x="1234440" y="2057400"/>
                  </a:cubicBezTo>
                  <a:cubicBezTo>
                    <a:pt x="1236980" y="2054860"/>
                    <a:pt x="1238250" y="2053590"/>
                    <a:pt x="1238250" y="2052320"/>
                  </a:cubicBezTo>
                  <a:cubicBezTo>
                    <a:pt x="1242060" y="2053590"/>
                    <a:pt x="1245870" y="2053590"/>
                    <a:pt x="1248410" y="2054860"/>
                  </a:cubicBezTo>
                  <a:cubicBezTo>
                    <a:pt x="1252220" y="2057400"/>
                    <a:pt x="1256030" y="2057400"/>
                    <a:pt x="1259840" y="2056130"/>
                  </a:cubicBezTo>
                  <a:cubicBezTo>
                    <a:pt x="1262380" y="2054860"/>
                    <a:pt x="1263650" y="2053590"/>
                    <a:pt x="1266190" y="2052320"/>
                  </a:cubicBezTo>
                  <a:cubicBezTo>
                    <a:pt x="1267460" y="2054860"/>
                    <a:pt x="1268730" y="2056130"/>
                    <a:pt x="1271270" y="2057400"/>
                  </a:cubicBezTo>
                  <a:cubicBezTo>
                    <a:pt x="1270000" y="2057400"/>
                    <a:pt x="1268730" y="2058670"/>
                    <a:pt x="1267460" y="2058670"/>
                  </a:cubicBezTo>
                  <a:cubicBezTo>
                    <a:pt x="1264920" y="2059940"/>
                    <a:pt x="1263650" y="2061210"/>
                    <a:pt x="1262380" y="2063750"/>
                  </a:cubicBezTo>
                  <a:cubicBezTo>
                    <a:pt x="1261110" y="2066290"/>
                    <a:pt x="1261110" y="2068830"/>
                    <a:pt x="1258570" y="2070100"/>
                  </a:cubicBezTo>
                  <a:cubicBezTo>
                    <a:pt x="1256030" y="2071370"/>
                    <a:pt x="1256030" y="2068830"/>
                    <a:pt x="1253490" y="2068830"/>
                  </a:cubicBezTo>
                  <a:cubicBezTo>
                    <a:pt x="1256030" y="2067560"/>
                    <a:pt x="1257300" y="2067560"/>
                    <a:pt x="1258570" y="2067560"/>
                  </a:cubicBezTo>
                  <a:lnTo>
                    <a:pt x="1258570" y="2065020"/>
                  </a:lnTo>
                  <a:cubicBezTo>
                    <a:pt x="1250950" y="2067560"/>
                    <a:pt x="1243330" y="2063750"/>
                    <a:pt x="1234440" y="2065020"/>
                  </a:cubicBezTo>
                  <a:cubicBezTo>
                    <a:pt x="1239520" y="2067560"/>
                    <a:pt x="1244600" y="2068830"/>
                    <a:pt x="1249680" y="2070100"/>
                  </a:cubicBezTo>
                  <a:lnTo>
                    <a:pt x="1247140" y="2072640"/>
                  </a:lnTo>
                  <a:cubicBezTo>
                    <a:pt x="1249680" y="2073910"/>
                    <a:pt x="1252220" y="2073910"/>
                    <a:pt x="1254760" y="2073910"/>
                  </a:cubicBezTo>
                  <a:lnTo>
                    <a:pt x="1254760" y="2075180"/>
                  </a:lnTo>
                  <a:cubicBezTo>
                    <a:pt x="1252220" y="2075180"/>
                    <a:pt x="1250950" y="2076450"/>
                    <a:pt x="1248410" y="2076450"/>
                  </a:cubicBezTo>
                  <a:lnTo>
                    <a:pt x="1248410" y="2077720"/>
                  </a:lnTo>
                  <a:lnTo>
                    <a:pt x="1259840" y="2077720"/>
                  </a:lnTo>
                  <a:cubicBezTo>
                    <a:pt x="1262380" y="2071370"/>
                    <a:pt x="1270000" y="2073910"/>
                    <a:pt x="1273810" y="2070100"/>
                  </a:cubicBezTo>
                  <a:lnTo>
                    <a:pt x="1276350" y="2070100"/>
                  </a:lnTo>
                  <a:lnTo>
                    <a:pt x="1272540" y="2073910"/>
                  </a:lnTo>
                  <a:cubicBezTo>
                    <a:pt x="1273810" y="2075180"/>
                    <a:pt x="1275080" y="2075180"/>
                    <a:pt x="1276350" y="2076450"/>
                  </a:cubicBezTo>
                  <a:cubicBezTo>
                    <a:pt x="1277620" y="2077720"/>
                    <a:pt x="1278890" y="2077720"/>
                    <a:pt x="1280160" y="2078990"/>
                  </a:cubicBezTo>
                  <a:cubicBezTo>
                    <a:pt x="1282700" y="2077720"/>
                    <a:pt x="1283970" y="2077720"/>
                    <a:pt x="1286510" y="2076450"/>
                  </a:cubicBezTo>
                  <a:cubicBezTo>
                    <a:pt x="1285240" y="2078990"/>
                    <a:pt x="1285240" y="2080260"/>
                    <a:pt x="1285240" y="2081530"/>
                  </a:cubicBezTo>
                  <a:lnTo>
                    <a:pt x="1291590" y="2081530"/>
                  </a:lnTo>
                  <a:lnTo>
                    <a:pt x="1291590" y="2077720"/>
                  </a:lnTo>
                  <a:cubicBezTo>
                    <a:pt x="1291590" y="2073910"/>
                    <a:pt x="1294130" y="2073910"/>
                    <a:pt x="1296670" y="2075180"/>
                  </a:cubicBezTo>
                  <a:cubicBezTo>
                    <a:pt x="1300480" y="2077720"/>
                    <a:pt x="1303020" y="2076450"/>
                    <a:pt x="1306830" y="2075180"/>
                  </a:cubicBezTo>
                  <a:cubicBezTo>
                    <a:pt x="1310640" y="2075180"/>
                    <a:pt x="1313180" y="2072640"/>
                    <a:pt x="1314450" y="2068830"/>
                  </a:cubicBezTo>
                  <a:lnTo>
                    <a:pt x="1309370" y="2068830"/>
                  </a:lnTo>
                  <a:cubicBezTo>
                    <a:pt x="1309370" y="2067560"/>
                    <a:pt x="1310640" y="2066290"/>
                    <a:pt x="1310640" y="2065020"/>
                  </a:cubicBezTo>
                  <a:lnTo>
                    <a:pt x="1310640" y="2059940"/>
                  </a:lnTo>
                  <a:lnTo>
                    <a:pt x="1311910" y="2059940"/>
                  </a:lnTo>
                  <a:cubicBezTo>
                    <a:pt x="1311910" y="2062480"/>
                    <a:pt x="1313180" y="2063750"/>
                    <a:pt x="1313180" y="2066290"/>
                  </a:cubicBezTo>
                  <a:cubicBezTo>
                    <a:pt x="1315720" y="2065020"/>
                    <a:pt x="1319530" y="2065020"/>
                    <a:pt x="1323340" y="2063750"/>
                  </a:cubicBezTo>
                  <a:lnTo>
                    <a:pt x="1323340" y="2067560"/>
                  </a:lnTo>
                  <a:cubicBezTo>
                    <a:pt x="1327150" y="2068830"/>
                    <a:pt x="1330960" y="2071370"/>
                    <a:pt x="1333500" y="2076450"/>
                  </a:cubicBezTo>
                  <a:cubicBezTo>
                    <a:pt x="1333500" y="2076450"/>
                    <a:pt x="1334770" y="2077720"/>
                    <a:pt x="1334770" y="2076450"/>
                  </a:cubicBezTo>
                  <a:lnTo>
                    <a:pt x="1346200" y="2072640"/>
                  </a:lnTo>
                  <a:cubicBezTo>
                    <a:pt x="1351280" y="2071370"/>
                    <a:pt x="1355090" y="2070100"/>
                    <a:pt x="1360170" y="2068830"/>
                  </a:cubicBezTo>
                  <a:cubicBezTo>
                    <a:pt x="1362710" y="2068830"/>
                    <a:pt x="1363980" y="2071370"/>
                    <a:pt x="1367790" y="2073910"/>
                  </a:cubicBezTo>
                  <a:cubicBezTo>
                    <a:pt x="1371600" y="2073910"/>
                    <a:pt x="1384300" y="2076450"/>
                    <a:pt x="1389380" y="2080260"/>
                  </a:cubicBezTo>
                  <a:cubicBezTo>
                    <a:pt x="1390650" y="2081530"/>
                    <a:pt x="1393190" y="2080260"/>
                    <a:pt x="1394460" y="2080260"/>
                  </a:cubicBezTo>
                  <a:cubicBezTo>
                    <a:pt x="1398270" y="2078990"/>
                    <a:pt x="1402080" y="2078990"/>
                    <a:pt x="1405890" y="2077720"/>
                  </a:cubicBezTo>
                  <a:lnTo>
                    <a:pt x="1407160" y="2078990"/>
                  </a:lnTo>
                  <a:cubicBezTo>
                    <a:pt x="1408430" y="2081530"/>
                    <a:pt x="1408430" y="2084070"/>
                    <a:pt x="1408430" y="2086610"/>
                  </a:cubicBezTo>
                  <a:cubicBezTo>
                    <a:pt x="1412240" y="2090420"/>
                    <a:pt x="1416050" y="2094230"/>
                    <a:pt x="1421130" y="2087880"/>
                  </a:cubicBezTo>
                  <a:cubicBezTo>
                    <a:pt x="1421130" y="2089150"/>
                    <a:pt x="1419860" y="2090420"/>
                    <a:pt x="1419860" y="2091690"/>
                  </a:cubicBezTo>
                  <a:cubicBezTo>
                    <a:pt x="1421130" y="2091690"/>
                    <a:pt x="1421130" y="2092960"/>
                    <a:pt x="1422400" y="2092960"/>
                  </a:cubicBezTo>
                  <a:cubicBezTo>
                    <a:pt x="1424940" y="2094230"/>
                    <a:pt x="1432560" y="2095500"/>
                    <a:pt x="1433830" y="2092960"/>
                  </a:cubicBezTo>
                  <a:cubicBezTo>
                    <a:pt x="1435100" y="2089150"/>
                    <a:pt x="1437640" y="2090420"/>
                    <a:pt x="1438910" y="2090420"/>
                  </a:cubicBezTo>
                  <a:cubicBezTo>
                    <a:pt x="1440180" y="2091690"/>
                    <a:pt x="1440180" y="2094230"/>
                    <a:pt x="1441450" y="2096770"/>
                  </a:cubicBezTo>
                  <a:lnTo>
                    <a:pt x="1441450" y="2087880"/>
                  </a:lnTo>
                  <a:cubicBezTo>
                    <a:pt x="1443990" y="2090420"/>
                    <a:pt x="1445260" y="2091690"/>
                    <a:pt x="1446530" y="2094230"/>
                  </a:cubicBezTo>
                  <a:cubicBezTo>
                    <a:pt x="1447800" y="2095500"/>
                    <a:pt x="1447800" y="2096770"/>
                    <a:pt x="1447800" y="2098040"/>
                  </a:cubicBezTo>
                  <a:cubicBezTo>
                    <a:pt x="1446530" y="2098040"/>
                    <a:pt x="1445260" y="2098040"/>
                    <a:pt x="1443990" y="2099310"/>
                  </a:cubicBezTo>
                  <a:lnTo>
                    <a:pt x="1440180" y="2099310"/>
                  </a:lnTo>
                  <a:cubicBezTo>
                    <a:pt x="1443990" y="2101850"/>
                    <a:pt x="1442720" y="2108200"/>
                    <a:pt x="1447800" y="2105660"/>
                  </a:cubicBezTo>
                  <a:cubicBezTo>
                    <a:pt x="1449070" y="2104390"/>
                    <a:pt x="1450340" y="2101850"/>
                    <a:pt x="1451610" y="2100580"/>
                  </a:cubicBezTo>
                  <a:cubicBezTo>
                    <a:pt x="1451610" y="2101850"/>
                    <a:pt x="1452880" y="2104390"/>
                    <a:pt x="1452880" y="2105660"/>
                  </a:cubicBezTo>
                  <a:cubicBezTo>
                    <a:pt x="1454150" y="2105660"/>
                    <a:pt x="1455420" y="2105660"/>
                    <a:pt x="1456690" y="2106930"/>
                  </a:cubicBezTo>
                  <a:cubicBezTo>
                    <a:pt x="1459230" y="2110740"/>
                    <a:pt x="1463040" y="2109470"/>
                    <a:pt x="1466850" y="2110740"/>
                  </a:cubicBezTo>
                  <a:cubicBezTo>
                    <a:pt x="1469390" y="2110740"/>
                    <a:pt x="1470660" y="2113280"/>
                    <a:pt x="1471930" y="2114550"/>
                  </a:cubicBezTo>
                  <a:cubicBezTo>
                    <a:pt x="1473200" y="2117090"/>
                    <a:pt x="1474470" y="2119630"/>
                    <a:pt x="1478280" y="2119630"/>
                  </a:cubicBezTo>
                  <a:cubicBezTo>
                    <a:pt x="1480820" y="2119630"/>
                    <a:pt x="1483360" y="2122170"/>
                    <a:pt x="1485900" y="2124710"/>
                  </a:cubicBezTo>
                  <a:cubicBezTo>
                    <a:pt x="1489710" y="2127250"/>
                    <a:pt x="1493520" y="2132330"/>
                    <a:pt x="1497330" y="2134870"/>
                  </a:cubicBezTo>
                  <a:cubicBezTo>
                    <a:pt x="1503680" y="2138680"/>
                    <a:pt x="1510030" y="2143760"/>
                    <a:pt x="1517650" y="2142490"/>
                  </a:cubicBezTo>
                  <a:cubicBezTo>
                    <a:pt x="1521460" y="2142490"/>
                    <a:pt x="1525270" y="2145030"/>
                    <a:pt x="1529080" y="2145030"/>
                  </a:cubicBezTo>
                  <a:cubicBezTo>
                    <a:pt x="1532890" y="2145030"/>
                    <a:pt x="1537970" y="2145030"/>
                    <a:pt x="1543050" y="2143760"/>
                  </a:cubicBezTo>
                  <a:cubicBezTo>
                    <a:pt x="1543050" y="2147570"/>
                    <a:pt x="1543050" y="2148840"/>
                    <a:pt x="1546860" y="2148840"/>
                  </a:cubicBezTo>
                  <a:cubicBezTo>
                    <a:pt x="1549400" y="2148840"/>
                    <a:pt x="1551940" y="2148840"/>
                    <a:pt x="1554480" y="2150110"/>
                  </a:cubicBezTo>
                  <a:cubicBezTo>
                    <a:pt x="1562100" y="2150110"/>
                    <a:pt x="1568450" y="2153920"/>
                    <a:pt x="1576070" y="2152650"/>
                  </a:cubicBezTo>
                  <a:cubicBezTo>
                    <a:pt x="1578610" y="2152650"/>
                    <a:pt x="1581150" y="2153920"/>
                    <a:pt x="1583690" y="2155190"/>
                  </a:cubicBezTo>
                  <a:cubicBezTo>
                    <a:pt x="1591310" y="2157730"/>
                    <a:pt x="1596390" y="2164080"/>
                    <a:pt x="1605280" y="2162810"/>
                  </a:cubicBezTo>
                  <a:cubicBezTo>
                    <a:pt x="1606550" y="2162810"/>
                    <a:pt x="1609090" y="2162810"/>
                    <a:pt x="1610360" y="2164080"/>
                  </a:cubicBezTo>
                  <a:cubicBezTo>
                    <a:pt x="1612900" y="2166620"/>
                    <a:pt x="1614170" y="2165350"/>
                    <a:pt x="1615440" y="2164080"/>
                  </a:cubicBezTo>
                  <a:cubicBezTo>
                    <a:pt x="1617980" y="2162810"/>
                    <a:pt x="1620520" y="2161540"/>
                    <a:pt x="1621790" y="2162810"/>
                  </a:cubicBezTo>
                  <a:cubicBezTo>
                    <a:pt x="1626870" y="2164080"/>
                    <a:pt x="1633220" y="2165350"/>
                    <a:pt x="1638300" y="2166620"/>
                  </a:cubicBezTo>
                  <a:lnTo>
                    <a:pt x="1643380" y="2166620"/>
                  </a:lnTo>
                  <a:cubicBezTo>
                    <a:pt x="1647190" y="2165350"/>
                    <a:pt x="1652270" y="2164080"/>
                    <a:pt x="1656080" y="2164080"/>
                  </a:cubicBezTo>
                  <a:cubicBezTo>
                    <a:pt x="1662430" y="2162810"/>
                    <a:pt x="1668780" y="2162810"/>
                    <a:pt x="1675130" y="2162810"/>
                  </a:cubicBezTo>
                  <a:lnTo>
                    <a:pt x="1677670" y="2162810"/>
                  </a:lnTo>
                  <a:cubicBezTo>
                    <a:pt x="1686560" y="2160270"/>
                    <a:pt x="1696720" y="2157730"/>
                    <a:pt x="1705610" y="2155190"/>
                  </a:cubicBezTo>
                  <a:cubicBezTo>
                    <a:pt x="1711960" y="2153920"/>
                    <a:pt x="1718310" y="2152650"/>
                    <a:pt x="1725930" y="2151380"/>
                  </a:cubicBezTo>
                  <a:cubicBezTo>
                    <a:pt x="1733550" y="2150110"/>
                    <a:pt x="1739900" y="2147570"/>
                    <a:pt x="1747520" y="2146300"/>
                  </a:cubicBezTo>
                  <a:cubicBezTo>
                    <a:pt x="1750060" y="2146300"/>
                    <a:pt x="1752600" y="2146300"/>
                    <a:pt x="1756410" y="2145030"/>
                  </a:cubicBezTo>
                  <a:cubicBezTo>
                    <a:pt x="1766570" y="2143760"/>
                    <a:pt x="1776730" y="2139950"/>
                    <a:pt x="1786890" y="2145030"/>
                  </a:cubicBezTo>
                  <a:lnTo>
                    <a:pt x="1802130" y="2148840"/>
                  </a:lnTo>
                  <a:cubicBezTo>
                    <a:pt x="1808480" y="2150110"/>
                    <a:pt x="1813560" y="2153920"/>
                    <a:pt x="1819910" y="2153920"/>
                  </a:cubicBezTo>
                  <a:cubicBezTo>
                    <a:pt x="1821180" y="2153920"/>
                    <a:pt x="1823720" y="2155190"/>
                    <a:pt x="1824990" y="2155190"/>
                  </a:cubicBezTo>
                  <a:cubicBezTo>
                    <a:pt x="1832610" y="2157730"/>
                    <a:pt x="1838960" y="2164080"/>
                    <a:pt x="1847850" y="2161540"/>
                  </a:cubicBezTo>
                  <a:cubicBezTo>
                    <a:pt x="1851660" y="2160270"/>
                    <a:pt x="1858010" y="2162810"/>
                    <a:pt x="1861820" y="2164080"/>
                  </a:cubicBezTo>
                  <a:cubicBezTo>
                    <a:pt x="1865630" y="2165350"/>
                    <a:pt x="1869440" y="2165350"/>
                    <a:pt x="1873250" y="2166620"/>
                  </a:cubicBezTo>
                  <a:lnTo>
                    <a:pt x="1873250" y="2169160"/>
                  </a:lnTo>
                  <a:cubicBezTo>
                    <a:pt x="1880870" y="2169160"/>
                    <a:pt x="1888490" y="2170430"/>
                    <a:pt x="1896110" y="2166620"/>
                  </a:cubicBezTo>
                  <a:cubicBezTo>
                    <a:pt x="1898650" y="2165350"/>
                    <a:pt x="1899920" y="2164080"/>
                    <a:pt x="1902460" y="2164080"/>
                  </a:cubicBezTo>
                  <a:cubicBezTo>
                    <a:pt x="1907540" y="2162810"/>
                    <a:pt x="1913890" y="2162810"/>
                    <a:pt x="1918970" y="2165350"/>
                  </a:cubicBezTo>
                  <a:cubicBezTo>
                    <a:pt x="1922780" y="2166620"/>
                    <a:pt x="1929130" y="2165350"/>
                    <a:pt x="1932940" y="2162810"/>
                  </a:cubicBezTo>
                  <a:cubicBezTo>
                    <a:pt x="1938020" y="2160270"/>
                    <a:pt x="1944370" y="2161540"/>
                    <a:pt x="1949450" y="2161540"/>
                  </a:cubicBezTo>
                  <a:cubicBezTo>
                    <a:pt x="1954530" y="2161540"/>
                    <a:pt x="1958340" y="2162810"/>
                    <a:pt x="1963420" y="2161540"/>
                  </a:cubicBezTo>
                  <a:cubicBezTo>
                    <a:pt x="1974850" y="2160270"/>
                    <a:pt x="1985010" y="2156460"/>
                    <a:pt x="1997710" y="2157730"/>
                  </a:cubicBezTo>
                  <a:cubicBezTo>
                    <a:pt x="2002790" y="2157730"/>
                    <a:pt x="2007870" y="2159000"/>
                    <a:pt x="2012950" y="2157730"/>
                  </a:cubicBezTo>
                  <a:cubicBezTo>
                    <a:pt x="2023110" y="2156460"/>
                    <a:pt x="2030730" y="2160270"/>
                    <a:pt x="2038350" y="2165350"/>
                  </a:cubicBezTo>
                  <a:cubicBezTo>
                    <a:pt x="2044700" y="2170430"/>
                    <a:pt x="2052320" y="2174240"/>
                    <a:pt x="2059940" y="2178050"/>
                  </a:cubicBezTo>
                  <a:cubicBezTo>
                    <a:pt x="2065020" y="2180590"/>
                    <a:pt x="2072640" y="2175510"/>
                    <a:pt x="2072640" y="2169160"/>
                  </a:cubicBezTo>
                  <a:lnTo>
                    <a:pt x="2072640" y="2157730"/>
                  </a:lnTo>
                  <a:cubicBezTo>
                    <a:pt x="2072640" y="2124710"/>
                    <a:pt x="2072640" y="2092960"/>
                    <a:pt x="2073910" y="2059940"/>
                  </a:cubicBezTo>
                  <a:cubicBezTo>
                    <a:pt x="2073910" y="2037080"/>
                    <a:pt x="2075180" y="2014220"/>
                    <a:pt x="2075180" y="1990090"/>
                  </a:cubicBezTo>
                  <a:cubicBezTo>
                    <a:pt x="2075180" y="1964690"/>
                    <a:pt x="2073910" y="447040"/>
                    <a:pt x="2073910" y="421640"/>
                  </a:cubicBezTo>
                  <a:cubicBezTo>
                    <a:pt x="2081530" y="410210"/>
                    <a:pt x="2078990" y="401320"/>
                    <a:pt x="2085340" y="394970"/>
                  </a:cubicBezTo>
                  <a:close/>
                  <a:moveTo>
                    <a:pt x="1263650" y="2052320"/>
                  </a:moveTo>
                  <a:cubicBezTo>
                    <a:pt x="1266190" y="2045970"/>
                    <a:pt x="1271270" y="2047240"/>
                    <a:pt x="1275080" y="2048510"/>
                  </a:cubicBezTo>
                  <a:cubicBezTo>
                    <a:pt x="1272540" y="2053590"/>
                    <a:pt x="1267460" y="2051050"/>
                    <a:pt x="1263650" y="2052320"/>
                  </a:cubicBezTo>
                  <a:close/>
                  <a:moveTo>
                    <a:pt x="1275080" y="2058670"/>
                  </a:moveTo>
                  <a:cubicBezTo>
                    <a:pt x="1276350" y="2056130"/>
                    <a:pt x="1276350" y="2052320"/>
                    <a:pt x="1280160" y="2052320"/>
                  </a:cubicBezTo>
                  <a:cubicBezTo>
                    <a:pt x="1281430" y="2052320"/>
                    <a:pt x="1283970" y="2053590"/>
                    <a:pt x="1285240" y="2053590"/>
                  </a:cubicBezTo>
                  <a:cubicBezTo>
                    <a:pt x="1283970" y="2056130"/>
                    <a:pt x="1282700" y="2057400"/>
                    <a:pt x="1281430" y="2059940"/>
                  </a:cubicBezTo>
                  <a:cubicBezTo>
                    <a:pt x="1280160" y="2059940"/>
                    <a:pt x="1277620" y="2059940"/>
                    <a:pt x="1275080" y="2058670"/>
                  </a:cubicBezTo>
                  <a:close/>
                  <a:moveTo>
                    <a:pt x="1280160" y="2071370"/>
                  </a:moveTo>
                  <a:cubicBezTo>
                    <a:pt x="1282700" y="2070100"/>
                    <a:pt x="1283970" y="2067560"/>
                    <a:pt x="1286510" y="2066290"/>
                  </a:cubicBezTo>
                  <a:cubicBezTo>
                    <a:pt x="1287780" y="2066290"/>
                    <a:pt x="1289050" y="2067560"/>
                    <a:pt x="1290320" y="2067560"/>
                  </a:cubicBezTo>
                  <a:cubicBezTo>
                    <a:pt x="1290320" y="2072640"/>
                    <a:pt x="1285240" y="2073910"/>
                    <a:pt x="1280160" y="2071370"/>
                  </a:cubicBezTo>
                  <a:close/>
                  <a:moveTo>
                    <a:pt x="1285240" y="2030730"/>
                  </a:moveTo>
                  <a:cubicBezTo>
                    <a:pt x="1286510" y="2032000"/>
                    <a:pt x="1286510" y="2033270"/>
                    <a:pt x="1289050" y="2034540"/>
                  </a:cubicBezTo>
                  <a:lnTo>
                    <a:pt x="1277620" y="2034540"/>
                  </a:lnTo>
                  <a:cubicBezTo>
                    <a:pt x="1277620" y="2033270"/>
                    <a:pt x="1277620" y="2032000"/>
                    <a:pt x="1278890" y="2030730"/>
                  </a:cubicBezTo>
                  <a:cubicBezTo>
                    <a:pt x="1283970" y="2030730"/>
                    <a:pt x="1285240" y="2030730"/>
                    <a:pt x="1285240" y="2025650"/>
                  </a:cubicBezTo>
                  <a:cubicBezTo>
                    <a:pt x="1289050" y="2026920"/>
                    <a:pt x="1294130" y="2023110"/>
                    <a:pt x="1295400" y="2029460"/>
                  </a:cubicBezTo>
                  <a:cubicBezTo>
                    <a:pt x="1291590" y="2030730"/>
                    <a:pt x="1289050" y="2030730"/>
                    <a:pt x="1285240" y="2030730"/>
                  </a:cubicBezTo>
                  <a:close/>
                </a:path>
              </a:pathLst>
            </a:custGeom>
            <a:blipFill>
              <a:blip r:embed="rId3"/>
              <a:stretch>
                <a:fillRect t="-19179" b="-19179"/>
              </a:stretch>
            </a:blipFill>
          </p:spPr>
        </p:sp>
      </p:grpSp>
    </p:spTree>
    <p:extLst>
      <p:ext uri="{BB962C8B-B14F-4D97-AF65-F5344CB8AC3E}">
        <p14:creationId xmlns:p14="http://schemas.microsoft.com/office/powerpoint/2010/main" val="12513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96F61A-F50D-EC6D-74E0-8E0EB0B75DB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0088C5-A5E3-60A4-DA98-8F69D3398A71}"/>
              </a:ext>
            </a:extLst>
          </p:cNvPr>
          <p:cNvSpPr txBox="1"/>
          <p:nvPr/>
        </p:nvSpPr>
        <p:spPr>
          <a:xfrm>
            <a:off x="2179165" y="1793959"/>
            <a:ext cx="8496229" cy="430887"/>
          </a:xfrm>
          <a:prstGeom prst="rect">
            <a:avLst/>
          </a:prstGeom>
          <a:noFill/>
        </p:spPr>
        <p:txBody>
          <a:bodyPr wrap="square" rtlCol="0">
            <a:spAutoFit/>
          </a:bodyPr>
          <a:lstStyle/>
          <a:p>
            <a:pPr algn="just"/>
            <a:r>
              <a:rPr lang="en-US" sz="2200" b="1" dirty="0">
                <a:latin typeface="UTM Avo" panose="02040603050506020204" pitchFamily="18"/>
                <a:cs typeface="Times New Roman" pitchFamily="18" charset="0"/>
              </a:rPr>
              <a:t>a. </a:t>
            </a:r>
            <a:r>
              <a:rPr lang="en-US" sz="2200" b="1" dirty="0" err="1">
                <a:latin typeface="UTM Avo" panose="02040603050506020204" pitchFamily="18"/>
                <a:cs typeface="Times New Roman" pitchFamily="18" charset="0"/>
              </a:rPr>
              <a:t>Khung</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cảnh</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mùa</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xuân</a:t>
            </a:r>
            <a:endParaRPr lang="en-US" sz="2200" b="1" dirty="0">
              <a:latin typeface="UTM Avo" panose="02040603050506020204" pitchFamily="18"/>
              <a:cs typeface="Times New Roman" pitchFamily="18" charset="0"/>
            </a:endParaRPr>
          </a:p>
        </p:txBody>
      </p:sp>
      <p:sp>
        <p:nvSpPr>
          <p:cNvPr id="3" name="TextBox 2">
            <a:extLst>
              <a:ext uri="{FF2B5EF4-FFF2-40B4-BE49-F238E27FC236}">
                <a16:creationId xmlns:a16="http://schemas.microsoft.com/office/drawing/2014/main" id="{EE8CC03C-1FF6-B576-08FB-DDE3CB52C92E}"/>
              </a:ext>
            </a:extLst>
          </p:cNvPr>
          <p:cNvSpPr txBox="1"/>
          <p:nvPr/>
        </p:nvSpPr>
        <p:spPr>
          <a:xfrm>
            <a:off x="2166203" y="2257395"/>
            <a:ext cx="8496229" cy="430887"/>
          </a:xfrm>
          <a:prstGeom prst="rect">
            <a:avLst/>
          </a:prstGeom>
          <a:noFill/>
        </p:spPr>
        <p:txBody>
          <a:bodyPr wrap="square" rtlCol="0">
            <a:spAutoFit/>
          </a:bodyPr>
          <a:lstStyle/>
          <a:p>
            <a:pPr algn="just"/>
            <a:r>
              <a:rPr lang="en-US" sz="2200"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Thời</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gian</a:t>
            </a:r>
            <a:r>
              <a:rPr lang="en-US" sz="2200" b="1"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cuối</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mùa</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xuân</a:t>
            </a:r>
            <a:r>
              <a:rPr lang="en-US" sz="2200" dirty="0">
                <a:latin typeface="UTM Avo" panose="02040603050506020204" pitchFamily="18"/>
                <a:cs typeface="Times New Roman" pitchFamily="18" charset="0"/>
              </a:rPr>
              <a:t>.</a:t>
            </a:r>
            <a:endParaRPr lang="en-US" sz="2200" i="1" dirty="0">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C5229CA1-2FBB-78CA-BD9E-063E0CE68C9E}"/>
              </a:ext>
            </a:extLst>
          </p:cNvPr>
          <p:cNvSpPr txBox="1"/>
          <p:nvPr/>
        </p:nvSpPr>
        <p:spPr>
          <a:xfrm>
            <a:off x="3216531" y="3826003"/>
            <a:ext cx="6421495" cy="430887"/>
          </a:xfrm>
          <a:prstGeom prst="rect">
            <a:avLst/>
          </a:prstGeom>
          <a:noFill/>
        </p:spPr>
        <p:txBody>
          <a:bodyPr wrap="square" rtlCol="0">
            <a:spAutoFit/>
          </a:bodyPr>
          <a:lstStyle/>
          <a:p>
            <a:pPr algn="ctr"/>
            <a:r>
              <a:rPr lang="en-US" sz="2200" i="1" dirty="0" err="1">
                <a:latin typeface="UTM Avo" panose="02040603050506020204" pitchFamily="18"/>
                <a:cs typeface="Times New Roman" pitchFamily="18" charset="0"/>
              </a:rPr>
              <a:t>Thiều</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quang</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chín</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chục</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đã</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ngoài</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sáu</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mươi</a:t>
            </a:r>
            <a:r>
              <a:rPr lang="en-US" sz="2200" i="1" dirty="0">
                <a:latin typeface="UTM Avo" panose="02040603050506020204" pitchFamily="18"/>
                <a:cs typeface="Times New Roman" pitchFamily="18" charset="0"/>
              </a:rPr>
              <a:t>.</a:t>
            </a:r>
          </a:p>
        </p:txBody>
      </p:sp>
      <p:sp>
        <p:nvSpPr>
          <p:cNvPr id="5" name="TextBox 4">
            <a:extLst>
              <a:ext uri="{FF2B5EF4-FFF2-40B4-BE49-F238E27FC236}">
                <a16:creationId xmlns:a16="http://schemas.microsoft.com/office/drawing/2014/main" id="{D08FF626-6718-3E94-E4E2-E317645E8DD6}"/>
              </a:ext>
            </a:extLst>
          </p:cNvPr>
          <p:cNvSpPr txBox="1"/>
          <p:nvPr/>
        </p:nvSpPr>
        <p:spPr>
          <a:xfrm>
            <a:off x="2170234" y="4951662"/>
            <a:ext cx="8496229" cy="430887"/>
          </a:xfrm>
          <a:prstGeom prst="rect">
            <a:avLst/>
          </a:prstGeom>
          <a:noFill/>
        </p:spPr>
        <p:txBody>
          <a:bodyPr wrap="square" rtlCol="0">
            <a:spAutoFit/>
          </a:bodyPr>
          <a:lstStyle/>
          <a:p>
            <a:pPr algn="just"/>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Cỏ</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cây</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hoa</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lá</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mơn</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mởn</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bát</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ngát</a:t>
            </a:r>
            <a:r>
              <a:rPr lang="en-US" sz="2200" dirty="0">
                <a:latin typeface="UTM Avo" panose="02040603050506020204" pitchFamily="18"/>
                <a:cs typeface="Times New Roman" pitchFamily="18" charset="0"/>
              </a:rPr>
              <a:t>.</a:t>
            </a:r>
          </a:p>
        </p:txBody>
      </p:sp>
      <p:sp>
        <p:nvSpPr>
          <p:cNvPr id="6" name="TextBox 5">
            <a:extLst>
              <a:ext uri="{FF2B5EF4-FFF2-40B4-BE49-F238E27FC236}">
                <a16:creationId xmlns:a16="http://schemas.microsoft.com/office/drawing/2014/main" id="{D1A5D153-AA0F-0204-CF84-18183E16BCE0}"/>
              </a:ext>
            </a:extLst>
          </p:cNvPr>
          <p:cNvSpPr txBox="1"/>
          <p:nvPr/>
        </p:nvSpPr>
        <p:spPr>
          <a:xfrm>
            <a:off x="1983323" y="5512576"/>
            <a:ext cx="8496229" cy="1036117"/>
          </a:xfrm>
          <a:prstGeom prst="rect">
            <a:avLst/>
          </a:prstGeom>
          <a:noFill/>
        </p:spPr>
        <p:txBody>
          <a:bodyPr wrap="square" rtlCol="0">
            <a:spAutoFit/>
          </a:bodyPr>
          <a:lstStyle/>
          <a:p>
            <a:pPr algn="ctr">
              <a:lnSpc>
                <a:spcPct val="150000"/>
              </a:lnSpc>
            </a:pPr>
            <a:r>
              <a:rPr lang="en-US" sz="2200" i="1" dirty="0" err="1">
                <a:latin typeface="UTM Avo" panose="02040603050506020204" pitchFamily="18"/>
                <a:cs typeface="Times New Roman" pitchFamily="18" charset="0"/>
              </a:rPr>
              <a:t>Cỏ</a:t>
            </a:r>
            <a:r>
              <a:rPr lang="en-US" sz="2200" i="1" dirty="0">
                <a:latin typeface="UTM Avo" panose="02040603050506020204" pitchFamily="18"/>
                <a:cs typeface="Times New Roman" pitchFamily="18" charset="0"/>
              </a:rPr>
              <a:t> non </a:t>
            </a:r>
            <a:r>
              <a:rPr lang="en-US" sz="2200" i="1" dirty="0" err="1">
                <a:latin typeface="UTM Avo" panose="02040603050506020204" pitchFamily="18"/>
                <a:cs typeface="Times New Roman" pitchFamily="18" charset="0"/>
              </a:rPr>
              <a:t>xanh</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tận</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chân</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trời</a:t>
            </a:r>
            <a:r>
              <a:rPr lang="en-US" sz="2200" i="1" dirty="0">
                <a:latin typeface="UTM Avo" panose="02040603050506020204" pitchFamily="18"/>
                <a:cs typeface="Times New Roman" pitchFamily="18" charset="0"/>
              </a:rPr>
              <a:t>,</a:t>
            </a:r>
          </a:p>
          <a:p>
            <a:pPr algn="ctr">
              <a:lnSpc>
                <a:spcPct val="150000"/>
              </a:lnSpc>
            </a:pPr>
            <a:r>
              <a:rPr lang="en-US" sz="2200" i="1" dirty="0" err="1">
                <a:latin typeface="UTM Avo" panose="02040603050506020204" pitchFamily="18"/>
                <a:cs typeface="Times New Roman" pitchFamily="18" charset="0"/>
              </a:rPr>
              <a:t>Cành</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lê</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trắng</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điểm</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một</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vài</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bông</a:t>
            </a:r>
            <a:r>
              <a:rPr lang="en-US" sz="2200" i="1" dirty="0">
                <a:latin typeface="UTM Avo" panose="02040603050506020204" pitchFamily="18"/>
                <a:cs typeface="Times New Roman" pitchFamily="18" charset="0"/>
              </a:rPr>
              <a:t> </a:t>
            </a:r>
            <a:r>
              <a:rPr lang="en-US" sz="2200" i="1" dirty="0" err="1">
                <a:latin typeface="UTM Avo" panose="02040603050506020204" pitchFamily="18"/>
                <a:cs typeface="Times New Roman" pitchFamily="18" charset="0"/>
              </a:rPr>
              <a:t>hoa</a:t>
            </a:r>
            <a:r>
              <a:rPr lang="en-US" sz="2200" i="1" dirty="0">
                <a:latin typeface="UTM Avo" panose="02040603050506020204" pitchFamily="18"/>
                <a:cs typeface="Times New Roman" pitchFamily="18" charset="0"/>
              </a:rPr>
              <a:t>.</a:t>
            </a:r>
          </a:p>
        </p:txBody>
      </p:sp>
      <p:sp>
        <p:nvSpPr>
          <p:cNvPr id="7" name="TextBox 6">
            <a:extLst>
              <a:ext uri="{FF2B5EF4-FFF2-40B4-BE49-F238E27FC236}">
                <a16:creationId xmlns:a16="http://schemas.microsoft.com/office/drawing/2014/main" id="{2A48103C-D677-3209-E94C-7CFBD30FCF80}"/>
              </a:ext>
            </a:extLst>
          </p:cNvPr>
          <p:cNvSpPr txBox="1"/>
          <p:nvPr/>
        </p:nvSpPr>
        <p:spPr>
          <a:xfrm>
            <a:off x="2170235" y="2696426"/>
            <a:ext cx="8496229" cy="430887"/>
          </a:xfrm>
          <a:prstGeom prst="rect">
            <a:avLst/>
          </a:prstGeom>
          <a:noFill/>
        </p:spPr>
        <p:txBody>
          <a:bodyPr wrap="square" rtlCol="0">
            <a:spAutoFit/>
          </a:bodyPr>
          <a:lstStyle/>
          <a:p>
            <a:pPr algn="just"/>
            <a:r>
              <a:rPr lang="en-US" sz="2200"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Không</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gian</a:t>
            </a:r>
            <a:r>
              <a:rPr lang="en-US" sz="2200" b="1" dirty="0">
                <a:latin typeface="UTM Avo" panose="02040603050506020204" pitchFamily="18"/>
                <a:cs typeface="Times New Roman" pitchFamily="18" charset="0"/>
              </a:rPr>
              <a:t>:</a:t>
            </a:r>
            <a:endParaRPr lang="en-US" sz="2200" dirty="0">
              <a:latin typeface="UTM Avo" panose="02040603050506020204" pitchFamily="18"/>
              <a:cs typeface="Times New Roman" pitchFamily="18" charset="0"/>
            </a:endParaRPr>
          </a:p>
        </p:txBody>
      </p:sp>
      <p:sp>
        <p:nvSpPr>
          <p:cNvPr id="8" name="TextBox 7">
            <a:extLst>
              <a:ext uri="{FF2B5EF4-FFF2-40B4-BE49-F238E27FC236}">
                <a16:creationId xmlns:a16="http://schemas.microsoft.com/office/drawing/2014/main" id="{3AC26A83-A0A0-4B04-A735-FA6D64F84B6F}"/>
              </a:ext>
            </a:extLst>
          </p:cNvPr>
          <p:cNvSpPr txBox="1"/>
          <p:nvPr/>
        </p:nvSpPr>
        <p:spPr>
          <a:xfrm>
            <a:off x="2179165" y="4420565"/>
            <a:ext cx="8496229" cy="430887"/>
          </a:xfrm>
          <a:prstGeom prst="rect">
            <a:avLst/>
          </a:prstGeom>
          <a:noFill/>
        </p:spPr>
        <p:txBody>
          <a:bodyPr wrap="square" rtlCol="0">
            <a:spAutoFit/>
          </a:bodyPr>
          <a:lstStyle/>
          <a:p>
            <a:pPr algn="just"/>
            <a:r>
              <a:rPr lang="en-US" sz="2200" dirty="0">
                <a:latin typeface="UTM Avo" panose="02040603050506020204" pitchFamily="18"/>
                <a:cs typeface="Times New Roman" pitchFamily="18" charset="0"/>
              </a:rPr>
              <a:t>+ Chim </a:t>
            </a:r>
            <a:r>
              <a:rPr lang="en-US" sz="2200" dirty="0" err="1">
                <a:latin typeface="UTM Avo" panose="02040603050506020204" pitchFamily="18"/>
                <a:cs typeface="Times New Roman" pitchFamily="18" charset="0"/>
              </a:rPr>
              <a:t>én</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biểu</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tượng</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mùa</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xuân</a:t>
            </a:r>
            <a:r>
              <a:rPr lang="en-US" sz="2200" dirty="0">
                <a:latin typeface="UTM Avo" panose="02040603050506020204" pitchFamily="18"/>
                <a:cs typeface="Times New Roman" pitchFamily="18" charset="0"/>
              </a:rPr>
              <a:t>.</a:t>
            </a:r>
          </a:p>
        </p:txBody>
      </p:sp>
      <p:sp>
        <p:nvSpPr>
          <p:cNvPr id="9" name="TextBox 8">
            <a:extLst>
              <a:ext uri="{FF2B5EF4-FFF2-40B4-BE49-F238E27FC236}">
                <a16:creationId xmlns:a16="http://schemas.microsoft.com/office/drawing/2014/main" id="{85D9E594-9939-0F87-EE34-E55AF08CD860}"/>
              </a:ext>
            </a:extLst>
          </p:cNvPr>
          <p:cNvSpPr txBox="1"/>
          <p:nvPr/>
        </p:nvSpPr>
        <p:spPr>
          <a:xfrm>
            <a:off x="2179165" y="3265089"/>
            <a:ext cx="8496229" cy="430887"/>
          </a:xfrm>
          <a:prstGeom prst="rect">
            <a:avLst/>
          </a:prstGeom>
          <a:noFill/>
        </p:spPr>
        <p:txBody>
          <a:bodyPr wrap="square" rtlCol="0">
            <a:spAutoFit/>
          </a:bodyPr>
          <a:lstStyle/>
          <a:p>
            <a:pPr algn="just"/>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Ánh</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nắng</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mặt</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trời</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cuối</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xuân</a:t>
            </a:r>
            <a:r>
              <a:rPr lang="en-US" sz="2200" dirty="0">
                <a:latin typeface="UTM Avo" panose="02040603050506020204" pitchFamily="18"/>
                <a:cs typeface="Times New Roman" pitchFamily="18" charset="0"/>
              </a:rPr>
              <a:t>.</a:t>
            </a:r>
          </a:p>
        </p:txBody>
      </p:sp>
      <p:sp>
        <p:nvSpPr>
          <p:cNvPr id="10" name="Freeform 8">
            <a:extLst>
              <a:ext uri="{FF2B5EF4-FFF2-40B4-BE49-F238E27FC236}">
                <a16:creationId xmlns:a16="http://schemas.microsoft.com/office/drawing/2014/main" id="{13BB7EC7-11B0-3627-876B-8BF2A332F18E}"/>
              </a:ext>
            </a:extLst>
          </p:cNvPr>
          <p:cNvSpPr/>
          <p:nvPr/>
        </p:nvSpPr>
        <p:spPr>
          <a:xfrm>
            <a:off x="8635460" y="825568"/>
            <a:ext cx="3033604" cy="2024931"/>
          </a:xfrm>
          <a:custGeom>
            <a:avLst/>
            <a:gdLst/>
            <a:ahLst/>
            <a:cxnLst/>
            <a:rect l="l" t="t" r="r" b="b"/>
            <a:pathLst>
              <a:path w="3329096" h="2222172">
                <a:moveTo>
                  <a:pt x="0" y="0"/>
                </a:moveTo>
                <a:lnTo>
                  <a:pt x="3329097" y="0"/>
                </a:lnTo>
                <a:lnTo>
                  <a:pt x="3329097" y="2222172"/>
                </a:lnTo>
                <a:lnTo>
                  <a:pt x="0" y="2222172"/>
                </a:lnTo>
                <a:lnTo>
                  <a:pt x="0" y="0"/>
                </a:lnTo>
                <a:close/>
              </a:path>
            </a:pathLst>
          </a:custGeom>
          <a:blipFill>
            <a:blip r:embed="rId3"/>
            <a:stretch>
              <a:fillRect/>
            </a:stretch>
          </a:blipFill>
        </p:spPr>
      </p:sp>
    </p:spTree>
    <p:extLst>
      <p:ext uri="{BB962C8B-B14F-4D97-AF65-F5344CB8AC3E}">
        <p14:creationId xmlns:p14="http://schemas.microsoft.com/office/powerpoint/2010/main" val="2163515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AD960BC-59D7-FA74-C9C3-1FF686FC03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15E40D2-FA85-4B1B-C148-DD1868E8D480}"/>
              </a:ext>
            </a:extLst>
          </p:cNvPr>
          <p:cNvSpPr txBox="1"/>
          <p:nvPr/>
        </p:nvSpPr>
        <p:spPr>
          <a:xfrm>
            <a:off x="773033" y="1811965"/>
            <a:ext cx="8496229" cy="534249"/>
          </a:xfrm>
          <a:prstGeom prst="rect">
            <a:avLst/>
          </a:prstGeom>
          <a:noFill/>
        </p:spPr>
        <p:txBody>
          <a:bodyPr wrap="square" rtlCol="0">
            <a:spAutoFit/>
          </a:bodyPr>
          <a:lstStyle/>
          <a:p>
            <a:pPr algn="just">
              <a:lnSpc>
                <a:spcPct val="150000"/>
              </a:lnSpc>
            </a:pPr>
            <a:r>
              <a:rPr lang="en-US" sz="2200" b="1" dirty="0">
                <a:latin typeface="UTM Avo" panose="02040603050506020204" pitchFamily="18"/>
                <a:cs typeface="Times New Roman" pitchFamily="18" charset="0"/>
              </a:rPr>
              <a:t>a. </a:t>
            </a:r>
            <a:r>
              <a:rPr lang="en-US" sz="2200" b="1" dirty="0" err="1">
                <a:latin typeface="UTM Avo" panose="02040603050506020204" pitchFamily="18"/>
                <a:cs typeface="Times New Roman" pitchFamily="18" charset="0"/>
              </a:rPr>
              <a:t>Khung</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cảnh</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mùa</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xuân</a:t>
            </a:r>
            <a:endParaRPr lang="en-US" sz="2200" b="1" dirty="0">
              <a:latin typeface="UTM Avo" panose="02040603050506020204" pitchFamily="18"/>
              <a:cs typeface="Times New Roman" pitchFamily="18" charset="0"/>
            </a:endParaRPr>
          </a:p>
        </p:txBody>
      </p:sp>
      <p:sp>
        <p:nvSpPr>
          <p:cNvPr id="3" name="TextBox 2">
            <a:extLst>
              <a:ext uri="{FF2B5EF4-FFF2-40B4-BE49-F238E27FC236}">
                <a16:creationId xmlns:a16="http://schemas.microsoft.com/office/drawing/2014/main" id="{43623582-8445-2ED4-F3F9-565AD239D523}"/>
              </a:ext>
            </a:extLst>
          </p:cNvPr>
          <p:cNvSpPr txBox="1"/>
          <p:nvPr/>
        </p:nvSpPr>
        <p:spPr>
          <a:xfrm>
            <a:off x="792012" y="2424298"/>
            <a:ext cx="8496229" cy="533159"/>
          </a:xfrm>
          <a:prstGeom prst="rect">
            <a:avLst/>
          </a:prstGeom>
          <a:noFill/>
        </p:spPr>
        <p:txBody>
          <a:bodyPr wrap="square" rtlCol="0">
            <a:spAutoFit/>
          </a:bodyPr>
          <a:lstStyle/>
          <a:p>
            <a:pPr algn="just">
              <a:lnSpc>
                <a:spcPct val="150000"/>
              </a:lnSpc>
            </a:pPr>
            <a:r>
              <a:rPr lang="en-US" sz="2200"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Thời</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gian</a:t>
            </a:r>
            <a:r>
              <a:rPr lang="en-US" sz="2200" b="1" dirty="0">
                <a:latin typeface="UTM Avo" panose="02040603050506020204" pitchFamily="18"/>
                <a:cs typeface="Times New Roman" pitchFamily="18" charset="0"/>
              </a:rPr>
              <a:t>:</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cuối</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mùa</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xuân</a:t>
            </a:r>
            <a:r>
              <a:rPr lang="en-US" sz="2200" dirty="0">
                <a:latin typeface="UTM Avo" panose="02040603050506020204" pitchFamily="18"/>
                <a:cs typeface="Times New Roman" pitchFamily="18" charset="0"/>
              </a:rPr>
              <a:t>.</a:t>
            </a:r>
            <a:endParaRPr lang="en-US" sz="2200" i="1" dirty="0">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4D99896E-6666-91A3-6A42-FDC4DF765B97}"/>
              </a:ext>
            </a:extLst>
          </p:cNvPr>
          <p:cNvSpPr txBox="1"/>
          <p:nvPr/>
        </p:nvSpPr>
        <p:spPr>
          <a:xfrm>
            <a:off x="773033" y="4599406"/>
            <a:ext cx="8496229" cy="528222"/>
          </a:xfrm>
          <a:prstGeom prst="rect">
            <a:avLst/>
          </a:prstGeom>
          <a:noFill/>
        </p:spPr>
        <p:txBody>
          <a:bodyPr wrap="square" rtlCol="0">
            <a:spAutoFit/>
          </a:bodyPr>
          <a:lstStyle/>
          <a:p>
            <a:pPr algn="just">
              <a:lnSpc>
                <a:spcPct val="150000"/>
              </a:lnSpc>
            </a:pP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Cỏ</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cây</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hoa</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lá</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mơn</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mởn</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bát</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ngát</a:t>
            </a:r>
            <a:r>
              <a:rPr lang="en-US" sz="2200" dirty="0">
                <a:latin typeface="UTM Avo" panose="02040603050506020204" pitchFamily="18"/>
                <a:cs typeface="Times New Roman" pitchFamily="18" charset="0"/>
              </a:rPr>
              <a:t>.</a:t>
            </a:r>
          </a:p>
        </p:txBody>
      </p:sp>
      <p:sp>
        <p:nvSpPr>
          <p:cNvPr id="5" name="TextBox 4">
            <a:extLst>
              <a:ext uri="{FF2B5EF4-FFF2-40B4-BE49-F238E27FC236}">
                <a16:creationId xmlns:a16="http://schemas.microsoft.com/office/drawing/2014/main" id="{9BC4C364-28D2-BA1C-3CED-8F95E7DF0EDF}"/>
              </a:ext>
            </a:extLst>
          </p:cNvPr>
          <p:cNvSpPr txBox="1"/>
          <p:nvPr/>
        </p:nvSpPr>
        <p:spPr>
          <a:xfrm>
            <a:off x="783082" y="3057955"/>
            <a:ext cx="8496229" cy="1036053"/>
          </a:xfrm>
          <a:prstGeom prst="rect">
            <a:avLst/>
          </a:prstGeom>
          <a:noFill/>
        </p:spPr>
        <p:txBody>
          <a:bodyPr wrap="square" rtlCol="0">
            <a:spAutoFit/>
          </a:bodyPr>
          <a:lstStyle/>
          <a:p>
            <a:pPr algn="just">
              <a:lnSpc>
                <a:spcPct val="150000"/>
              </a:lnSpc>
            </a:pPr>
            <a:r>
              <a:rPr lang="en-US" sz="2200"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Không</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gian</a:t>
            </a:r>
            <a:r>
              <a:rPr lang="en-US" sz="2200" b="1" dirty="0">
                <a:latin typeface="UTM Avo" panose="02040603050506020204" pitchFamily="18"/>
                <a:cs typeface="Times New Roman" pitchFamily="18" charset="0"/>
              </a:rPr>
              <a:t>: </a:t>
            </a:r>
          </a:p>
          <a:p>
            <a:pPr algn="just">
              <a:lnSpc>
                <a:spcPct val="150000"/>
              </a:lnSpc>
            </a:pP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Ánh</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nắng</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mặt</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trời</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cuối</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xuân</a:t>
            </a:r>
            <a:r>
              <a:rPr lang="en-US" sz="2200" dirty="0">
                <a:latin typeface="UTM Avo" panose="02040603050506020204" pitchFamily="18"/>
                <a:cs typeface="Times New Roman" pitchFamily="18" charset="0"/>
              </a:rPr>
              <a:t>.</a:t>
            </a:r>
          </a:p>
        </p:txBody>
      </p:sp>
      <p:sp>
        <p:nvSpPr>
          <p:cNvPr id="6" name="TextBox 5">
            <a:extLst>
              <a:ext uri="{FF2B5EF4-FFF2-40B4-BE49-F238E27FC236}">
                <a16:creationId xmlns:a16="http://schemas.microsoft.com/office/drawing/2014/main" id="{6106FB4B-8354-6052-EA69-5FEBBDBCBD42}"/>
              </a:ext>
            </a:extLst>
          </p:cNvPr>
          <p:cNvSpPr txBox="1"/>
          <p:nvPr/>
        </p:nvSpPr>
        <p:spPr>
          <a:xfrm>
            <a:off x="773034" y="4089476"/>
            <a:ext cx="8496229" cy="528222"/>
          </a:xfrm>
          <a:prstGeom prst="rect">
            <a:avLst/>
          </a:prstGeom>
          <a:noFill/>
        </p:spPr>
        <p:txBody>
          <a:bodyPr wrap="square" rtlCol="0">
            <a:spAutoFit/>
          </a:bodyPr>
          <a:lstStyle/>
          <a:p>
            <a:pPr algn="just">
              <a:lnSpc>
                <a:spcPct val="150000"/>
              </a:lnSpc>
            </a:pPr>
            <a:r>
              <a:rPr lang="en-US" sz="2200" dirty="0">
                <a:latin typeface="UTM Avo" panose="02040603050506020204" pitchFamily="18"/>
                <a:cs typeface="Times New Roman" pitchFamily="18" charset="0"/>
              </a:rPr>
              <a:t>+ Chim </a:t>
            </a:r>
            <a:r>
              <a:rPr lang="en-US" sz="2200" dirty="0" err="1">
                <a:latin typeface="UTM Avo" panose="02040603050506020204" pitchFamily="18"/>
                <a:cs typeface="Times New Roman" pitchFamily="18" charset="0"/>
              </a:rPr>
              <a:t>én</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biểu</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tượng</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mùa</a:t>
            </a:r>
            <a:r>
              <a:rPr lang="en-US" sz="2200" dirty="0">
                <a:latin typeface="UTM Avo" panose="02040603050506020204" pitchFamily="18"/>
                <a:cs typeface="Times New Roman" pitchFamily="18" charset="0"/>
              </a:rPr>
              <a:t> </a:t>
            </a:r>
            <a:r>
              <a:rPr lang="en-US" sz="2200" dirty="0" err="1">
                <a:latin typeface="UTM Avo" panose="02040603050506020204" pitchFamily="18"/>
                <a:cs typeface="Times New Roman" pitchFamily="18" charset="0"/>
              </a:rPr>
              <a:t>xuân</a:t>
            </a:r>
            <a:r>
              <a:rPr lang="en-US" sz="2200" dirty="0">
                <a:latin typeface="UTM Avo" panose="02040603050506020204" pitchFamily="18"/>
                <a:cs typeface="Times New Roman" pitchFamily="18" charset="0"/>
              </a:rPr>
              <a:t>.</a:t>
            </a:r>
          </a:p>
        </p:txBody>
      </p:sp>
      <p:sp>
        <p:nvSpPr>
          <p:cNvPr id="7" name="TextBox 6">
            <a:extLst>
              <a:ext uri="{FF2B5EF4-FFF2-40B4-BE49-F238E27FC236}">
                <a16:creationId xmlns:a16="http://schemas.microsoft.com/office/drawing/2014/main" id="{353486A2-E828-4C85-6C62-921F171EFD58}"/>
              </a:ext>
            </a:extLst>
          </p:cNvPr>
          <p:cNvSpPr txBox="1"/>
          <p:nvPr/>
        </p:nvSpPr>
        <p:spPr>
          <a:xfrm>
            <a:off x="6569949" y="3166318"/>
            <a:ext cx="5254361" cy="2051780"/>
          </a:xfrm>
          <a:prstGeom prst="rect">
            <a:avLst/>
          </a:prstGeom>
          <a:noFill/>
        </p:spPr>
        <p:txBody>
          <a:bodyPr wrap="square" rtlCol="0">
            <a:spAutoFit/>
          </a:bodyPr>
          <a:lstStyle/>
          <a:p>
            <a:pPr algn="just" defTabSz="575981">
              <a:lnSpc>
                <a:spcPct val="150000"/>
              </a:lnSpc>
              <a:defRPr/>
            </a:pP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Không</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gian</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mênh</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mông</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cảnh</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sắc</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mùa</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xuân</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tràn</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đầy</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nhựa</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sống</a:t>
            </a:r>
            <a:r>
              <a:rPr lang="en-US" sz="2200" dirty="0">
                <a:solidFill>
                  <a:prstClr val="black"/>
                </a:solidFill>
                <a:latin typeface="UTM Avo" panose="02040603050506020204" pitchFamily="18"/>
                <a:cs typeface="Times New Roman" pitchFamily="18" charset="0"/>
                <a:sym typeface="Wingdings" panose="05000000000000000000" pitchFamily="2" charset="2"/>
              </a:rPr>
              <a:t>.</a:t>
            </a:r>
          </a:p>
          <a:p>
            <a:pPr algn="just" defTabSz="575981">
              <a:lnSpc>
                <a:spcPct val="150000"/>
              </a:lnSpc>
              <a:defRPr/>
            </a:pP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Tâm</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trạng</a:t>
            </a:r>
            <a:r>
              <a:rPr lang="en-US" sz="2200" b="1" dirty="0">
                <a:solidFill>
                  <a:prstClr val="black"/>
                </a:solidFill>
                <a:latin typeface="UTM Avo" panose="02040603050506020204" pitchFamily="18"/>
                <a:cs typeface="Times New Roman" pitchFamily="18" charset="0"/>
                <a:sym typeface="Wingdings" panose="05000000000000000000" pitchFamily="2" charset="2"/>
              </a:rPr>
              <a:t> con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người</a:t>
            </a:r>
            <a:r>
              <a:rPr lang="en-US" sz="2200" b="1" dirty="0">
                <a:solidFill>
                  <a:prstClr val="black"/>
                </a:solidFill>
                <a:latin typeface="UTM Avo" panose="02040603050506020204" pitchFamily="18"/>
                <a:cs typeface="Times New Roman" pitchFamily="18" charset="0"/>
                <a:sym typeface="Wingdings" panose="05000000000000000000" pitchFamily="2" charset="2"/>
              </a:rPr>
              <a:t>:</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tươi</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trẻ</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trong</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sáng</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vui</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vẻ</a:t>
            </a:r>
            <a:r>
              <a:rPr lang="en-US" sz="2200" dirty="0">
                <a:solidFill>
                  <a:prstClr val="black"/>
                </a:solidFill>
                <a:latin typeface="UTM Avo" panose="02040603050506020204" pitchFamily="18"/>
                <a:cs typeface="Times New Roman" pitchFamily="18" charset="0"/>
                <a:sym typeface="Wingdings" panose="05000000000000000000" pitchFamily="2" charset="2"/>
              </a:rPr>
              <a:t>.</a:t>
            </a:r>
            <a:endParaRPr lang="en-US" sz="2200" dirty="0">
              <a:solidFill>
                <a:prstClr val="black"/>
              </a:solidFill>
              <a:latin typeface="UTM Avo" panose="02040603050506020204" pitchFamily="18"/>
              <a:cs typeface="Times New Roman" pitchFamily="18" charset="0"/>
            </a:endParaRPr>
          </a:p>
        </p:txBody>
      </p:sp>
      <p:sp>
        <p:nvSpPr>
          <p:cNvPr id="8" name="Right Brace 7">
            <a:extLst>
              <a:ext uri="{FF2B5EF4-FFF2-40B4-BE49-F238E27FC236}">
                <a16:creationId xmlns:a16="http://schemas.microsoft.com/office/drawing/2014/main" id="{999B4786-8599-3AFF-DA6A-DCBC04657494}"/>
              </a:ext>
            </a:extLst>
          </p:cNvPr>
          <p:cNvSpPr/>
          <p:nvPr/>
        </p:nvSpPr>
        <p:spPr>
          <a:xfrm>
            <a:off x="6061519" y="3472310"/>
            <a:ext cx="360010" cy="1590739"/>
          </a:xfrm>
          <a:prstGeom prst="rightBrace">
            <a:avLst/>
          </a:prstGeom>
          <a:ln>
            <a:solidFill>
              <a:srgbClr val="002060"/>
            </a:solidFill>
          </a:ln>
        </p:spPr>
        <p:style>
          <a:lnRef idx="3">
            <a:schemeClr val="accent1"/>
          </a:lnRef>
          <a:fillRef idx="0">
            <a:schemeClr val="accent1"/>
          </a:fillRef>
          <a:effectRef idx="2">
            <a:schemeClr val="accent1"/>
          </a:effectRef>
          <a:fontRef idx="minor">
            <a:schemeClr val="tx1"/>
          </a:fontRef>
        </p:style>
        <p:txBody>
          <a:bodyPr rtlCol="0" anchor="ctr"/>
          <a:lstStyle/>
          <a:p>
            <a:pPr algn="ctr">
              <a:lnSpc>
                <a:spcPct val="150000"/>
              </a:lnSpc>
            </a:pPr>
            <a:endParaRPr lang="en-US" sz="2200">
              <a:latin typeface="UTM Avo" panose="02040603050506020204" pitchFamily="18"/>
            </a:endParaRPr>
          </a:p>
        </p:txBody>
      </p:sp>
      <p:sp>
        <p:nvSpPr>
          <p:cNvPr id="9" name="TextBox 8">
            <a:extLst>
              <a:ext uri="{FF2B5EF4-FFF2-40B4-BE49-F238E27FC236}">
                <a16:creationId xmlns:a16="http://schemas.microsoft.com/office/drawing/2014/main" id="{74207A26-6924-D1D7-E07A-2B008E5BFEFC}"/>
              </a:ext>
            </a:extLst>
          </p:cNvPr>
          <p:cNvSpPr txBox="1"/>
          <p:nvPr/>
        </p:nvSpPr>
        <p:spPr>
          <a:xfrm>
            <a:off x="773033" y="5326461"/>
            <a:ext cx="9524229" cy="533223"/>
          </a:xfrm>
          <a:prstGeom prst="rect">
            <a:avLst/>
          </a:prstGeom>
          <a:noFill/>
        </p:spPr>
        <p:txBody>
          <a:bodyPr wrap="square" rtlCol="0">
            <a:spAutoFit/>
          </a:bodyPr>
          <a:lstStyle/>
          <a:p>
            <a:pPr algn="just" defTabSz="575981">
              <a:lnSpc>
                <a:spcPct val="150000"/>
              </a:lnSpc>
              <a:defRPr/>
            </a:pPr>
            <a:r>
              <a:rPr lang="en-US" sz="2200"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Biện</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pháp</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nghệ</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thuật</a:t>
            </a:r>
            <a:r>
              <a:rPr lang="en-US" sz="2200" b="1" dirty="0">
                <a:solidFill>
                  <a:prstClr val="black"/>
                </a:solidFill>
                <a:latin typeface="UTM Avo" panose="02040603050506020204" pitchFamily="18"/>
                <a:cs typeface="Times New Roman" pitchFamily="18" charset="0"/>
              </a:rPr>
              <a:t>:</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ước</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lệ</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cổ</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điển</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nghệ</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thuật</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chấm</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phá</a:t>
            </a:r>
            <a:r>
              <a:rPr lang="en-US" sz="2200" dirty="0">
                <a:solidFill>
                  <a:prstClr val="black"/>
                </a:solidFill>
                <a:latin typeface="UTM Avo" panose="02040603050506020204" pitchFamily="18"/>
                <a:cs typeface="Times New Roman" pitchFamily="18" charset="0"/>
              </a:rPr>
              <a:t>.</a:t>
            </a:r>
          </a:p>
        </p:txBody>
      </p:sp>
      <p:sp>
        <p:nvSpPr>
          <p:cNvPr id="13" name="Freeform 8">
            <a:extLst>
              <a:ext uri="{FF2B5EF4-FFF2-40B4-BE49-F238E27FC236}">
                <a16:creationId xmlns:a16="http://schemas.microsoft.com/office/drawing/2014/main" id="{9769EE19-7024-87E5-F0E5-F04DC4427493}"/>
              </a:ext>
            </a:extLst>
          </p:cNvPr>
          <p:cNvSpPr/>
          <p:nvPr/>
        </p:nvSpPr>
        <p:spPr>
          <a:xfrm>
            <a:off x="9553280" y="779410"/>
            <a:ext cx="2367575" cy="1580357"/>
          </a:xfrm>
          <a:custGeom>
            <a:avLst/>
            <a:gdLst/>
            <a:ahLst/>
            <a:cxnLst/>
            <a:rect l="l" t="t" r="r" b="b"/>
            <a:pathLst>
              <a:path w="3329096" h="2222172">
                <a:moveTo>
                  <a:pt x="0" y="0"/>
                </a:moveTo>
                <a:lnTo>
                  <a:pt x="3329097" y="0"/>
                </a:lnTo>
                <a:lnTo>
                  <a:pt x="3329097" y="2222172"/>
                </a:lnTo>
                <a:lnTo>
                  <a:pt x="0" y="2222172"/>
                </a:lnTo>
                <a:lnTo>
                  <a:pt x="0" y="0"/>
                </a:lnTo>
                <a:close/>
              </a:path>
            </a:pathLst>
          </a:custGeom>
          <a:blipFill>
            <a:blip r:embed="rId4"/>
            <a:stretch>
              <a:fillRect/>
            </a:stretch>
          </a:blipFill>
        </p:spPr>
      </p:sp>
    </p:spTree>
    <p:extLst>
      <p:ext uri="{BB962C8B-B14F-4D97-AF65-F5344CB8AC3E}">
        <p14:creationId xmlns:p14="http://schemas.microsoft.com/office/powerpoint/2010/main" val="4198946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DCD928-AEAC-21CD-6DCC-A00533F635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C372006-DC5D-FE6F-75E2-C1AAA1E9472C}"/>
              </a:ext>
            </a:extLst>
          </p:cNvPr>
          <p:cNvSpPr txBox="1"/>
          <p:nvPr/>
        </p:nvSpPr>
        <p:spPr>
          <a:xfrm>
            <a:off x="-348284" y="1825518"/>
            <a:ext cx="8496229" cy="534249"/>
          </a:xfrm>
          <a:prstGeom prst="rect">
            <a:avLst/>
          </a:prstGeom>
          <a:noFill/>
        </p:spPr>
        <p:txBody>
          <a:bodyPr wrap="square" rtlCol="0">
            <a:spAutoFit/>
          </a:bodyPr>
          <a:lstStyle/>
          <a:p>
            <a:pPr algn="ctr">
              <a:lnSpc>
                <a:spcPct val="150000"/>
              </a:lnSpc>
            </a:pPr>
            <a:r>
              <a:rPr lang="en-US" sz="2200" b="1" dirty="0">
                <a:latin typeface="UTM Avo" panose="02040603050506020204" pitchFamily="18"/>
                <a:cs typeface="Times New Roman" pitchFamily="18" charset="0"/>
              </a:rPr>
              <a:t>b. </a:t>
            </a:r>
            <a:r>
              <a:rPr lang="en-US" sz="2200" b="1" dirty="0" err="1">
                <a:latin typeface="UTM Avo" panose="02040603050506020204" pitchFamily="18"/>
                <a:cs typeface="Times New Roman" pitchFamily="18" charset="0"/>
              </a:rPr>
              <a:t>Khung</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cảnh</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lễ</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hội</a:t>
            </a:r>
            <a:r>
              <a:rPr lang="en-US" sz="2200" b="1" dirty="0">
                <a:latin typeface="UTM Avo" panose="02040603050506020204" pitchFamily="18"/>
                <a:cs typeface="Times New Roman" pitchFamily="18" charset="0"/>
              </a:rPr>
              <a:t> qua </a:t>
            </a:r>
            <a:r>
              <a:rPr lang="en-US" sz="2200" b="1" dirty="0" err="1">
                <a:latin typeface="UTM Avo" panose="02040603050506020204" pitchFamily="18"/>
                <a:cs typeface="Times New Roman" pitchFamily="18" charset="0"/>
              </a:rPr>
              <a:t>tiết</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Thanh</a:t>
            </a:r>
            <a:r>
              <a:rPr lang="en-US" sz="2200" b="1" dirty="0">
                <a:latin typeface="UTM Avo" panose="02040603050506020204" pitchFamily="18"/>
                <a:cs typeface="Times New Roman" pitchFamily="18" charset="0"/>
              </a:rPr>
              <a:t> minh</a:t>
            </a:r>
          </a:p>
        </p:txBody>
      </p:sp>
      <p:sp>
        <p:nvSpPr>
          <p:cNvPr id="3" name="TextBox 2">
            <a:extLst>
              <a:ext uri="{FF2B5EF4-FFF2-40B4-BE49-F238E27FC236}">
                <a16:creationId xmlns:a16="http://schemas.microsoft.com/office/drawing/2014/main" id="{2F18257A-92BD-51D5-E90C-6B2F50D60BAF}"/>
              </a:ext>
            </a:extLst>
          </p:cNvPr>
          <p:cNvSpPr txBox="1"/>
          <p:nvPr/>
        </p:nvSpPr>
        <p:spPr>
          <a:xfrm>
            <a:off x="805260" y="2360312"/>
            <a:ext cx="7776210" cy="533159"/>
          </a:xfrm>
          <a:prstGeom prst="rect">
            <a:avLst/>
          </a:prstGeom>
          <a:noFill/>
        </p:spPr>
        <p:txBody>
          <a:bodyPr wrap="square" rtlCol="0">
            <a:spAutoFit/>
          </a:bodyPr>
          <a:lstStyle/>
          <a:p>
            <a:pPr algn="just" defTabSz="575981">
              <a:lnSpc>
                <a:spcPct val="150000"/>
              </a:lnSpc>
              <a:defRPr/>
            </a:pP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Tiết</a:t>
            </a:r>
            <a:r>
              <a:rPr lang="en-US" sz="2200" b="1" dirty="0">
                <a:solidFill>
                  <a:prstClr val="black"/>
                </a:solidFill>
                <a:latin typeface="UTM Avo" panose="02040603050506020204" pitchFamily="18"/>
                <a:cs typeface="Times New Roman" pitchFamily="18" charset="0"/>
              </a:rPr>
              <a:t> Thanh minh: </a:t>
            </a:r>
            <a:r>
              <a:rPr lang="en-US" sz="2200" dirty="0" err="1">
                <a:solidFill>
                  <a:prstClr val="black"/>
                </a:solidFill>
                <a:latin typeface="UTM Avo" panose="02040603050506020204" pitchFamily="18"/>
                <a:cs typeface="Times New Roman" pitchFamily="18" charset="0"/>
              </a:rPr>
              <a:t>một</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trong</a:t>
            </a:r>
            <a:r>
              <a:rPr lang="en-US" sz="2200" dirty="0">
                <a:solidFill>
                  <a:prstClr val="black"/>
                </a:solidFill>
                <a:latin typeface="UTM Avo" panose="02040603050506020204" pitchFamily="18"/>
                <a:cs typeface="Times New Roman" pitchFamily="18" charset="0"/>
              </a:rPr>
              <a:t> 24 </a:t>
            </a:r>
            <a:r>
              <a:rPr lang="en-US" sz="2200" dirty="0" err="1">
                <a:solidFill>
                  <a:prstClr val="black"/>
                </a:solidFill>
                <a:latin typeface="UTM Avo" panose="02040603050506020204" pitchFamily="18"/>
                <a:cs typeface="Times New Roman" pitchFamily="18" charset="0"/>
              </a:rPr>
              <a:t>tiết</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của</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năm</a:t>
            </a:r>
            <a:r>
              <a:rPr lang="en-US" sz="2200" dirty="0">
                <a:solidFill>
                  <a:prstClr val="black"/>
                </a:solidFill>
                <a:latin typeface="UTM Avo" panose="02040603050506020204" pitchFamily="18"/>
                <a:cs typeface="Times New Roman" pitchFamily="18" charset="0"/>
              </a:rPr>
              <a:t>.</a:t>
            </a:r>
            <a:endParaRPr lang="en-US" sz="2200" b="1" dirty="0">
              <a:solidFill>
                <a:prstClr val="black"/>
              </a:solidFill>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F6C2777D-B806-66F6-1898-658C5AD5EEA6}"/>
              </a:ext>
            </a:extLst>
          </p:cNvPr>
          <p:cNvSpPr txBox="1"/>
          <p:nvPr/>
        </p:nvSpPr>
        <p:spPr>
          <a:xfrm>
            <a:off x="685992" y="2985184"/>
            <a:ext cx="4848131" cy="534249"/>
          </a:xfrm>
          <a:prstGeom prst="rect">
            <a:avLst/>
          </a:prstGeom>
          <a:noFill/>
        </p:spPr>
        <p:txBody>
          <a:bodyPr wrap="square" rtlCol="0">
            <a:spAutoFit/>
          </a:bodyPr>
          <a:lstStyle/>
          <a:p>
            <a:pPr algn="ctr" defTabSz="575981">
              <a:lnSpc>
                <a:spcPct val="150000"/>
              </a:lnSpc>
              <a:defRPr/>
            </a:pP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Lễ</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tảo</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mộ</a:t>
            </a:r>
            <a:endParaRPr lang="en-US" sz="2200" b="1" dirty="0">
              <a:solidFill>
                <a:prstClr val="black"/>
              </a:solidFill>
              <a:latin typeface="UTM Avo" panose="02040603050506020204" pitchFamily="18"/>
              <a:cs typeface="Times New Roman" pitchFamily="18" charset="0"/>
            </a:endParaRPr>
          </a:p>
        </p:txBody>
      </p:sp>
      <p:sp>
        <p:nvSpPr>
          <p:cNvPr id="5" name="TextBox 4">
            <a:extLst>
              <a:ext uri="{FF2B5EF4-FFF2-40B4-BE49-F238E27FC236}">
                <a16:creationId xmlns:a16="http://schemas.microsoft.com/office/drawing/2014/main" id="{8082C177-C1C6-BA8C-F7BD-9AEA9182AF12}"/>
              </a:ext>
            </a:extLst>
          </p:cNvPr>
          <p:cNvSpPr txBox="1"/>
          <p:nvPr/>
        </p:nvSpPr>
        <p:spPr>
          <a:xfrm>
            <a:off x="6350145" y="2985183"/>
            <a:ext cx="4848131" cy="534249"/>
          </a:xfrm>
          <a:prstGeom prst="rect">
            <a:avLst/>
          </a:prstGeom>
          <a:noFill/>
        </p:spPr>
        <p:txBody>
          <a:bodyPr wrap="square" rtlCol="0">
            <a:spAutoFit/>
          </a:bodyPr>
          <a:lstStyle/>
          <a:p>
            <a:pPr algn="ctr" defTabSz="575981">
              <a:lnSpc>
                <a:spcPct val="150000"/>
              </a:lnSpc>
              <a:defRPr/>
            </a:pP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Hội</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đạp</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thanh</a:t>
            </a:r>
            <a:endParaRPr lang="en-US" sz="2200" b="1" dirty="0">
              <a:solidFill>
                <a:prstClr val="black"/>
              </a:solidFill>
              <a:latin typeface="UTM Avo" panose="02040603050506020204" pitchFamily="18"/>
              <a:cs typeface="Times New Roman" pitchFamily="18" charset="0"/>
            </a:endParaRPr>
          </a:p>
        </p:txBody>
      </p:sp>
      <p:sp>
        <p:nvSpPr>
          <p:cNvPr id="6" name="TextBox 5">
            <a:extLst>
              <a:ext uri="{FF2B5EF4-FFF2-40B4-BE49-F238E27FC236}">
                <a16:creationId xmlns:a16="http://schemas.microsoft.com/office/drawing/2014/main" id="{A7A33E57-DCAD-D22B-7B67-E99EA9BF7E7C}"/>
              </a:ext>
            </a:extLst>
          </p:cNvPr>
          <p:cNvSpPr txBox="1"/>
          <p:nvPr/>
        </p:nvSpPr>
        <p:spPr>
          <a:xfrm>
            <a:off x="847573" y="3519432"/>
            <a:ext cx="4848131" cy="2057743"/>
          </a:xfrm>
          <a:prstGeom prst="rect">
            <a:avLst/>
          </a:prstGeom>
          <a:noFill/>
        </p:spPr>
        <p:txBody>
          <a:bodyPr wrap="square" rtlCol="0">
            <a:spAutoFit/>
          </a:bodyPr>
          <a:lstStyle/>
          <a:p>
            <a:pPr algn="just" defTabSz="575981">
              <a:lnSpc>
                <a:spcPct val="150000"/>
              </a:lnSpc>
              <a:defRPr/>
            </a:pPr>
            <a:r>
              <a:rPr lang="en-US" sz="2200" dirty="0">
                <a:solidFill>
                  <a:prstClr val="black"/>
                </a:solidFill>
                <a:latin typeface="UTM Avo" panose="02040603050506020204" pitchFamily="18"/>
                <a:cs typeface="Times New Roman" pitchFamily="18" charset="0"/>
              </a:rPr>
              <a:t>+ </a:t>
            </a:r>
            <a:r>
              <a:rPr lang="vi-VN" sz="2200" dirty="0">
                <a:solidFill>
                  <a:prstClr val="black"/>
                </a:solidFill>
                <a:latin typeface="UTM Avo" panose="02040603050506020204" pitchFamily="18"/>
                <a:cs typeface="Times New Roman" pitchFamily="18" charset="0"/>
              </a:rPr>
              <a:t>S</a:t>
            </a:r>
            <a:r>
              <a:rPr lang="en-US" sz="2200" dirty="0" err="1">
                <a:solidFill>
                  <a:prstClr val="black"/>
                </a:solidFill>
                <a:latin typeface="UTM Avo" panose="02040603050506020204" pitchFamily="18"/>
                <a:cs typeface="Times New Roman" pitchFamily="18" charset="0"/>
              </a:rPr>
              <a:t>ửa</a:t>
            </a:r>
            <a:r>
              <a:rPr lang="en-US" sz="2200" dirty="0">
                <a:solidFill>
                  <a:prstClr val="black"/>
                </a:solidFill>
                <a:latin typeface="UTM Avo" panose="02040603050506020204" pitchFamily="18"/>
                <a:cs typeface="Times New Roman" pitchFamily="18" charset="0"/>
              </a:rPr>
              <a:t> sang </a:t>
            </a:r>
            <a:r>
              <a:rPr lang="en-US" sz="2200" dirty="0" err="1">
                <a:solidFill>
                  <a:prstClr val="black"/>
                </a:solidFill>
                <a:latin typeface="UTM Avo" panose="02040603050506020204" pitchFamily="18"/>
                <a:cs typeface="Times New Roman" pitchFamily="18" charset="0"/>
              </a:rPr>
              <a:t>lại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phần</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mộ</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cho</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người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thân</a:t>
            </a:r>
            <a:r>
              <a:rPr lang="en-US" sz="2200" dirty="0">
                <a:solidFill>
                  <a:prstClr val="black"/>
                </a:solidFill>
                <a:latin typeface="UTM Avo" panose="02040603050506020204" pitchFamily="18"/>
                <a:cs typeface="Times New Roman" pitchFamily="18" charset="0"/>
              </a:rPr>
              <a:t>: lễ </a:t>
            </a:r>
            <a:r>
              <a:rPr lang="en-US" sz="2200" dirty="0" err="1">
                <a:solidFill>
                  <a:prstClr val="black"/>
                </a:solidFill>
                <a:latin typeface="UTM Avo" panose="02040603050506020204" pitchFamily="18"/>
                <a:cs typeface="Times New Roman" pitchFamily="18" charset="0"/>
              </a:rPr>
              <a:t>vật</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nghi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lễ</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cúng</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bái</a:t>
            </a:r>
            <a:r>
              <a:rPr lang="en-US" sz="2200" dirty="0">
                <a:solidFill>
                  <a:prstClr val="black"/>
                </a:solidFill>
                <a:latin typeface="UTM Avo" panose="02040603050506020204" pitchFamily="18"/>
                <a:cs typeface="Times New Roman" pitchFamily="18" charset="0"/>
              </a:rPr>
              <a:t>.</a:t>
            </a:r>
          </a:p>
          <a:p>
            <a:pPr algn="just" defTabSz="575981">
              <a:lnSpc>
                <a:spcPct val="150000"/>
              </a:lnSpc>
              <a:defRPr/>
            </a:pP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Sự</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thành</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kính</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biết</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ơn</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đối</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với</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những</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người</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thân</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đã</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mất</a:t>
            </a:r>
            <a:r>
              <a:rPr lang="en-US" sz="2200" b="1" dirty="0">
                <a:solidFill>
                  <a:prstClr val="black"/>
                </a:solidFill>
                <a:latin typeface="UTM Avo" panose="02040603050506020204" pitchFamily="18"/>
                <a:cs typeface="Times New Roman" pitchFamily="18" charset="0"/>
                <a:sym typeface="Wingdings" panose="05000000000000000000" pitchFamily="2" charset="2"/>
              </a:rPr>
              <a:t>.</a:t>
            </a:r>
            <a:endParaRPr lang="en-US" sz="2200" b="1" dirty="0">
              <a:solidFill>
                <a:prstClr val="black"/>
              </a:solidFill>
              <a:latin typeface="UTM Avo" panose="02040603050506020204" pitchFamily="18"/>
              <a:cs typeface="Times New Roman" pitchFamily="18" charset="0"/>
            </a:endParaRPr>
          </a:p>
        </p:txBody>
      </p:sp>
      <p:sp>
        <p:nvSpPr>
          <p:cNvPr id="7" name="TextBox 6">
            <a:extLst>
              <a:ext uri="{FF2B5EF4-FFF2-40B4-BE49-F238E27FC236}">
                <a16:creationId xmlns:a16="http://schemas.microsoft.com/office/drawing/2014/main" id="{227C0031-5A20-598C-EFA2-E06B832ABE28}"/>
              </a:ext>
            </a:extLst>
          </p:cNvPr>
          <p:cNvSpPr txBox="1"/>
          <p:nvPr/>
        </p:nvSpPr>
        <p:spPr>
          <a:xfrm>
            <a:off x="6496297" y="3502833"/>
            <a:ext cx="4848130" cy="3073405"/>
          </a:xfrm>
          <a:prstGeom prst="rect">
            <a:avLst/>
          </a:prstGeom>
          <a:noFill/>
        </p:spPr>
        <p:txBody>
          <a:bodyPr wrap="square" rtlCol="0">
            <a:spAutoFit/>
          </a:bodyPr>
          <a:lstStyle/>
          <a:p>
            <a:pPr algn="just" defTabSz="575981">
              <a:lnSpc>
                <a:spcPct val="150000"/>
              </a:lnSpc>
              <a:defRPr/>
            </a:pP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Hội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chơi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xuân</a:t>
            </a:r>
            <a:r>
              <a:rPr lang="en-US" sz="2200" dirty="0">
                <a:solidFill>
                  <a:prstClr val="black"/>
                </a:solidFill>
                <a:latin typeface="UTM Avo" panose="02040603050506020204" pitchFamily="18"/>
                <a:cs typeface="Times New Roman" pitchFamily="18" charset="0"/>
              </a:rPr>
              <a:t> ở </a:t>
            </a:r>
            <a:r>
              <a:rPr lang="en-US" sz="2200" dirty="0" err="1">
                <a:solidFill>
                  <a:prstClr val="black"/>
                </a:solidFill>
                <a:latin typeface="UTM Avo" panose="02040603050506020204" pitchFamily="18"/>
                <a:cs typeface="Times New Roman" pitchFamily="18" charset="0"/>
              </a:rPr>
              <a:t>chốn</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đồng</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quê</a:t>
            </a:r>
            <a:r>
              <a:rPr lang="en-US" sz="2200" dirty="0">
                <a:solidFill>
                  <a:prstClr val="black"/>
                </a:solidFill>
                <a:latin typeface="UTM Avo" panose="02040603050506020204" pitchFamily="18"/>
                <a:cs typeface="Times New Roman" pitchFamily="18" charset="0"/>
              </a:rPr>
              <a:t>.</a:t>
            </a:r>
          </a:p>
          <a:p>
            <a:pPr algn="just" defTabSz="575981">
              <a:lnSpc>
                <a:spcPct val="150000"/>
              </a:lnSpc>
              <a:defRPr/>
            </a:pP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Nơi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hội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tụ</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của</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nam</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thanh</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nữ</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tú</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tài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tử</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giai</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nhân</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những</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bộ</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trang</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phục</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đẹp</a:t>
            </a:r>
            <a:r>
              <a:rPr lang="en-US" sz="2200" dirty="0">
                <a:solidFill>
                  <a:prstClr val="black"/>
                </a:solidFill>
                <a:latin typeface="UTM Avo" panose="02040603050506020204" pitchFamily="18"/>
                <a:cs typeface="Times New Roman" pitchFamily="18" charset="0"/>
              </a:rPr>
              <a:t>.</a:t>
            </a:r>
          </a:p>
          <a:p>
            <a:pPr algn="just" defTabSz="575981">
              <a:lnSpc>
                <a:spcPct val="150000"/>
              </a:lnSpc>
              <a:defRPr/>
            </a:pP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Không</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khí</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đông</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vui</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náo</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nhiệt</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nô</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nức</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dập</a:t>
            </a:r>
            <a:r>
              <a:rPr lang="en-US" sz="2200" b="1" dirty="0">
                <a:solidFill>
                  <a:prstClr val="black"/>
                </a:solidFill>
                <a:latin typeface="UTM Avo" panose="02040603050506020204" pitchFamily="18"/>
                <a:cs typeface="Times New Roman"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itchFamily="18" charset="0"/>
                <a:sym typeface="Wingdings" panose="05000000000000000000" pitchFamily="2" charset="2"/>
              </a:rPr>
              <a:t>dìu</a:t>
            </a:r>
            <a:r>
              <a:rPr lang="en-US" sz="2200" b="1" dirty="0">
                <a:solidFill>
                  <a:prstClr val="black"/>
                </a:solidFill>
                <a:latin typeface="UTM Avo" panose="02040603050506020204" pitchFamily="18"/>
                <a:cs typeface="Times New Roman" pitchFamily="18" charset="0"/>
                <a:sym typeface="Wingdings" panose="05000000000000000000" pitchFamily="2" charset="2"/>
              </a:rPr>
              <a:t>”,…</a:t>
            </a:r>
            <a:endParaRPr lang="en-US" sz="2200" b="1" dirty="0">
              <a:solidFill>
                <a:prstClr val="black"/>
              </a:solidFill>
              <a:latin typeface="UTM Avo" panose="02040603050506020204" pitchFamily="18"/>
              <a:cs typeface="Times New Roman" pitchFamily="18" charset="0"/>
            </a:endParaRPr>
          </a:p>
        </p:txBody>
      </p:sp>
      <p:sp>
        <p:nvSpPr>
          <p:cNvPr id="10" name="Freeform 8">
            <a:extLst>
              <a:ext uri="{FF2B5EF4-FFF2-40B4-BE49-F238E27FC236}">
                <a16:creationId xmlns:a16="http://schemas.microsoft.com/office/drawing/2014/main" id="{F2BD6CBB-2C19-9B82-5731-F57D5E799526}"/>
              </a:ext>
            </a:extLst>
          </p:cNvPr>
          <p:cNvSpPr/>
          <p:nvPr/>
        </p:nvSpPr>
        <p:spPr>
          <a:xfrm>
            <a:off x="9553280" y="779410"/>
            <a:ext cx="2367575" cy="1580357"/>
          </a:xfrm>
          <a:custGeom>
            <a:avLst/>
            <a:gdLst/>
            <a:ahLst/>
            <a:cxnLst/>
            <a:rect l="l" t="t" r="r" b="b"/>
            <a:pathLst>
              <a:path w="3329096" h="2222172">
                <a:moveTo>
                  <a:pt x="0" y="0"/>
                </a:moveTo>
                <a:lnTo>
                  <a:pt x="3329097" y="0"/>
                </a:lnTo>
                <a:lnTo>
                  <a:pt x="3329097" y="2222172"/>
                </a:lnTo>
                <a:lnTo>
                  <a:pt x="0" y="2222172"/>
                </a:lnTo>
                <a:lnTo>
                  <a:pt x="0" y="0"/>
                </a:lnTo>
                <a:close/>
              </a:path>
            </a:pathLst>
          </a:custGeom>
          <a:blipFill>
            <a:blip r:embed="rId3"/>
            <a:stretch>
              <a:fillRect/>
            </a:stretch>
          </a:blipFill>
        </p:spPr>
      </p:sp>
    </p:spTree>
    <p:extLst>
      <p:ext uri="{BB962C8B-B14F-4D97-AF65-F5344CB8AC3E}">
        <p14:creationId xmlns:p14="http://schemas.microsoft.com/office/powerpoint/2010/main" val="297237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fade">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fade">
                                      <p:cBhvr>
                                        <p:cTn id="37" dur="5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39EDAD-B778-B563-CB7D-33B1544321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90AC28-D207-79F9-91E5-CA1F7B4468BF}"/>
              </a:ext>
            </a:extLst>
          </p:cNvPr>
          <p:cNvSpPr txBox="1"/>
          <p:nvPr/>
        </p:nvSpPr>
        <p:spPr>
          <a:xfrm>
            <a:off x="705208" y="3274388"/>
            <a:ext cx="7776210" cy="533159"/>
          </a:xfrm>
          <a:prstGeom prst="rect">
            <a:avLst/>
          </a:prstGeom>
          <a:noFill/>
        </p:spPr>
        <p:txBody>
          <a:bodyPr wrap="square" rtlCol="0">
            <a:spAutoFit/>
          </a:bodyPr>
          <a:lstStyle/>
          <a:p>
            <a:pPr algn="just" defTabSz="575981">
              <a:lnSpc>
                <a:spcPct val="150000"/>
              </a:lnSpc>
              <a:defRPr/>
            </a:pP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Tiết</a:t>
            </a:r>
            <a:r>
              <a:rPr lang="en-US" sz="2200" b="1" dirty="0">
                <a:solidFill>
                  <a:prstClr val="black"/>
                </a:solidFill>
                <a:latin typeface="UTM Avo" panose="02040603050506020204" pitchFamily="18"/>
                <a:cs typeface="Times New Roman" pitchFamily="18" charset="0"/>
              </a:rPr>
              <a:t> Thanh minh: </a:t>
            </a:r>
            <a:r>
              <a:rPr lang="en-US" sz="2200" dirty="0" err="1">
                <a:solidFill>
                  <a:prstClr val="black"/>
                </a:solidFill>
                <a:latin typeface="UTM Avo" panose="02040603050506020204" pitchFamily="18"/>
                <a:cs typeface="Times New Roman" pitchFamily="18" charset="0"/>
              </a:rPr>
              <a:t>một</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trong</a:t>
            </a:r>
            <a:r>
              <a:rPr lang="en-US" sz="2200" dirty="0">
                <a:solidFill>
                  <a:prstClr val="black"/>
                </a:solidFill>
                <a:latin typeface="UTM Avo" panose="02040603050506020204" pitchFamily="18"/>
                <a:cs typeface="Times New Roman" pitchFamily="18" charset="0"/>
              </a:rPr>
              <a:t> 24 </a:t>
            </a:r>
            <a:r>
              <a:rPr lang="en-US" sz="2200" dirty="0" err="1">
                <a:solidFill>
                  <a:prstClr val="black"/>
                </a:solidFill>
                <a:latin typeface="UTM Avo" panose="02040603050506020204" pitchFamily="18"/>
                <a:cs typeface="Times New Roman" pitchFamily="18" charset="0"/>
              </a:rPr>
              <a:t>tiết</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của</a:t>
            </a:r>
            <a:r>
              <a:rPr lang="en-US" sz="2200" dirty="0">
                <a:solidFill>
                  <a:prstClr val="black"/>
                </a:solidFill>
                <a:latin typeface="UTM Avo" panose="02040603050506020204" pitchFamily="18"/>
                <a:cs typeface="Times New Roman" pitchFamily="18" charset="0"/>
              </a:rPr>
              <a:t> </a:t>
            </a:r>
            <a:r>
              <a:rPr lang="en-US" sz="2200" dirty="0" err="1">
                <a:solidFill>
                  <a:prstClr val="black"/>
                </a:solidFill>
                <a:latin typeface="UTM Avo" panose="02040603050506020204" pitchFamily="18"/>
                <a:cs typeface="Times New Roman" pitchFamily="18" charset="0"/>
              </a:rPr>
              <a:t>năm</a:t>
            </a:r>
            <a:r>
              <a:rPr lang="en-US" sz="2200" dirty="0">
                <a:solidFill>
                  <a:prstClr val="black"/>
                </a:solidFill>
                <a:latin typeface="UTM Avo" panose="02040603050506020204" pitchFamily="18"/>
                <a:cs typeface="Times New Roman" pitchFamily="18" charset="0"/>
              </a:rPr>
              <a:t>.</a:t>
            </a:r>
            <a:endParaRPr lang="en-US" sz="2200" b="1" dirty="0">
              <a:solidFill>
                <a:prstClr val="black"/>
              </a:solidFill>
              <a:latin typeface="UTM Avo" panose="02040603050506020204" pitchFamily="18"/>
              <a:cs typeface="Times New Roman" pitchFamily="18" charset="0"/>
            </a:endParaRPr>
          </a:p>
        </p:txBody>
      </p:sp>
      <p:sp>
        <p:nvSpPr>
          <p:cNvPr id="3" name="TextBox 2">
            <a:extLst>
              <a:ext uri="{FF2B5EF4-FFF2-40B4-BE49-F238E27FC236}">
                <a16:creationId xmlns:a16="http://schemas.microsoft.com/office/drawing/2014/main" id="{81C4A336-DE5A-22E0-19CC-A8EB6CF89AC1}"/>
              </a:ext>
            </a:extLst>
          </p:cNvPr>
          <p:cNvSpPr txBox="1"/>
          <p:nvPr/>
        </p:nvSpPr>
        <p:spPr>
          <a:xfrm>
            <a:off x="765555" y="4034018"/>
            <a:ext cx="4848131" cy="534249"/>
          </a:xfrm>
          <a:prstGeom prst="rect">
            <a:avLst/>
          </a:prstGeom>
          <a:noFill/>
        </p:spPr>
        <p:txBody>
          <a:bodyPr wrap="square" rtlCol="0">
            <a:spAutoFit/>
          </a:bodyPr>
          <a:lstStyle/>
          <a:p>
            <a:pPr algn="just" defTabSz="575981">
              <a:lnSpc>
                <a:spcPct val="150000"/>
              </a:lnSpc>
              <a:defRPr/>
            </a:pP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Lễ</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tảo</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mộ</a:t>
            </a:r>
            <a:endParaRPr lang="en-US" sz="2200" b="1" dirty="0">
              <a:solidFill>
                <a:prstClr val="black"/>
              </a:solidFill>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D78B7DDE-79C5-D3A1-EF87-68AAA4FE1D44}"/>
              </a:ext>
            </a:extLst>
          </p:cNvPr>
          <p:cNvSpPr txBox="1"/>
          <p:nvPr/>
        </p:nvSpPr>
        <p:spPr>
          <a:xfrm>
            <a:off x="765555" y="4640088"/>
            <a:ext cx="2725731" cy="534249"/>
          </a:xfrm>
          <a:prstGeom prst="rect">
            <a:avLst/>
          </a:prstGeom>
          <a:noFill/>
        </p:spPr>
        <p:txBody>
          <a:bodyPr wrap="square" rtlCol="0">
            <a:spAutoFit/>
          </a:bodyPr>
          <a:lstStyle/>
          <a:p>
            <a:pPr algn="just" defTabSz="575981">
              <a:lnSpc>
                <a:spcPct val="150000"/>
              </a:lnSpc>
              <a:defRPr/>
            </a:pP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Hội</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đạp</a:t>
            </a:r>
            <a:r>
              <a:rPr lang="en-US" sz="2200" b="1" dirty="0">
                <a:solidFill>
                  <a:prstClr val="black"/>
                </a:solidFill>
                <a:latin typeface="UTM Avo" panose="02040603050506020204" pitchFamily="18"/>
                <a:cs typeface="Times New Roman" pitchFamily="18" charset="0"/>
              </a:rPr>
              <a:t> </a:t>
            </a:r>
            <a:r>
              <a:rPr lang="en-US" sz="2200" b="1" dirty="0" err="1">
                <a:solidFill>
                  <a:prstClr val="black"/>
                </a:solidFill>
                <a:latin typeface="UTM Avo" panose="02040603050506020204" pitchFamily="18"/>
                <a:cs typeface="Times New Roman" pitchFamily="18" charset="0"/>
              </a:rPr>
              <a:t>thanh</a:t>
            </a:r>
            <a:endParaRPr lang="en-US" sz="2200" b="1" dirty="0">
              <a:solidFill>
                <a:prstClr val="black"/>
              </a:solidFill>
              <a:latin typeface="UTM Avo" panose="02040603050506020204" pitchFamily="18"/>
              <a:cs typeface="Times New Roman" pitchFamily="18" charset="0"/>
            </a:endParaRPr>
          </a:p>
        </p:txBody>
      </p:sp>
      <p:sp>
        <p:nvSpPr>
          <p:cNvPr id="5" name="TextBox 4">
            <a:extLst>
              <a:ext uri="{FF2B5EF4-FFF2-40B4-BE49-F238E27FC236}">
                <a16:creationId xmlns:a16="http://schemas.microsoft.com/office/drawing/2014/main" id="{A24F876F-871C-36E3-49DE-1FAEC41FDE11}"/>
              </a:ext>
            </a:extLst>
          </p:cNvPr>
          <p:cNvSpPr txBox="1"/>
          <p:nvPr/>
        </p:nvSpPr>
        <p:spPr>
          <a:xfrm>
            <a:off x="3716506" y="3864362"/>
            <a:ext cx="5738613" cy="1551450"/>
          </a:xfrm>
          <a:prstGeom prst="rect">
            <a:avLst/>
          </a:prstGeom>
          <a:noFill/>
        </p:spPr>
        <p:txBody>
          <a:bodyPr wrap="square" rtlCol="0">
            <a:spAutoFit/>
          </a:bodyPr>
          <a:lstStyle/>
          <a:p>
            <a:pPr algn="just" defTabSz="575981">
              <a:lnSpc>
                <a:spcPct val="150000"/>
              </a:lnSpc>
              <a:defRPr/>
            </a:pP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Cảnh</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náo</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nhiệt</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nô</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nức</a:t>
            </a:r>
            <a:r>
              <a:rPr lang="en-US" sz="2200" dirty="0">
                <a:solidFill>
                  <a:prstClr val="black"/>
                </a:solidFill>
                <a:latin typeface="UTM Avo" panose="02040603050506020204" pitchFamily="18"/>
                <a:cs typeface="Times New Roman" pitchFamily="18" charset="0"/>
                <a:sym typeface="Wingdings" panose="05000000000000000000" pitchFamily="2" charset="2"/>
              </a:rPr>
              <a:t>.</a:t>
            </a:r>
          </a:p>
          <a:p>
            <a:pPr algn="just" defTabSz="575981">
              <a:lnSpc>
                <a:spcPct val="150000"/>
              </a:lnSpc>
              <a:defRPr/>
            </a:pP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Vẻ</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đẹp</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của</a:t>
            </a:r>
            <a:r>
              <a:rPr lang="en-US" sz="2200" dirty="0">
                <a:solidFill>
                  <a:prstClr val="black"/>
                </a:solidFill>
                <a:latin typeface="UTM Avo" panose="02040603050506020204" pitchFamily="18"/>
                <a:cs typeface="Times New Roman" pitchFamily="18" charset="0"/>
                <a:sym typeface="Wingdings" panose="05000000000000000000" pitchFamily="2" charset="2"/>
              </a:rPr>
              <a:t> con </a:t>
            </a:r>
            <a:r>
              <a:rPr lang="en-US" sz="2200" dirty="0" err="1">
                <a:solidFill>
                  <a:prstClr val="black"/>
                </a:solidFill>
                <a:latin typeface="UTM Avo" panose="02040603050506020204" pitchFamily="18"/>
                <a:cs typeface="Times New Roman" pitchFamily="18" charset="0"/>
                <a:sym typeface="Wingdings" panose="05000000000000000000" pitchFamily="2" charset="2"/>
              </a:rPr>
              <a:t>người</a:t>
            </a:r>
            <a:r>
              <a:rPr lang="en-US" sz="2200" dirty="0">
                <a:solidFill>
                  <a:prstClr val="black"/>
                </a:solidFill>
                <a:latin typeface="UTM Avo" panose="02040603050506020204" pitchFamily="18"/>
                <a:cs typeface="Times New Roman" pitchFamily="18" charset="0"/>
                <a:sym typeface="Wingdings" panose="05000000000000000000" pitchFamily="2" charset="2"/>
              </a:rPr>
              <a:t>.</a:t>
            </a:r>
          </a:p>
          <a:p>
            <a:pPr algn="just" defTabSz="575981">
              <a:lnSpc>
                <a:spcPct val="150000"/>
              </a:lnSpc>
              <a:defRPr/>
            </a:pP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Vẻ</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đẹp</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phong</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tục</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truyền</a:t>
            </a:r>
            <a:r>
              <a:rPr lang="en-US" sz="2200" dirty="0">
                <a:solidFill>
                  <a:prstClr val="black"/>
                </a:solidFill>
                <a:latin typeface="UTM Avo" panose="02040603050506020204" pitchFamily="18"/>
                <a:cs typeface="Times New Roman" pitchFamily="18" charset="0"/>
                <a:sym typeface="Wingdings" panose="05000000000000000000" pitchFamily="2" charset="2"/>
              </a:rPr>
              <a:t> </a:t>
            </a:r>
            <a:r>
              <a:rPr lang="en-US" sz="2200" dirty="0" err="1">
                <a:solidFill>
                  <a:prstClr val="black"/>
                </a:solidFill>
                <a:latin typeface="UTM Avo" panose="02040603050506020204" pitchFamily="18"/>
                <a:cs typeface="Times New Roman" pitchFamily="18" charset="0"/>
                <a:sym typeface="Wingdings" panose="05000000000000000000" pitchFamily="2" charset="2"/>
              </a:rPr>
              <a:t>thống</a:t>
            </a:r>
            <a:r>
              <a:rPr lang="en-US" sz="2200" dirty="0">
                <a:solidFill>
                  <a:prstClr val="black"/>
                </a:solidFill>
                <a:latin typeface="UTM Avo" panose="02040603050506020204" pitchFamily="18"/>
                <a:cs typeface="Times New Roman" pitchFamily="18" charset="0"/>
                <a:sym typeface="Wingdings" panose="05000000000000000000" pitchFamily="2" charset="2"/>
              </a:rPr>
              <a:t>.</a:t>
            </a:r>
            <a:endParaRPr lang="en-US" sz="2200" dirty="0">
              <a:solidFill>
                <a:prstClr val="black"/>
              </a:solidFill>
              <a:latin typeface="UTM Avo" panose="02040603050506020204" pitchFamily="18"/>
              <a:cs typeface="Times New Roman" pitchFamily="18" charset="0"/>
            </a:endParaRPr>
          </a:p>
        </p:txBody>
      </p:sp>
      <p:sp>
        <p:nvSpPr>
          <p:cNvPr id="6" name="Right Brace 5">
            <a:extLst>
              <a:ext uri="{FF2B5EF4-FFF2-40B4-BE49-F238E27FC236}">
                <a16:creationId xmlns:a16="http://schemas.microsoft.com/office/drawing/2014/main" id="{7C924C95-A0C3-C80B-8AE8-1ED15EF3F48B}"/>
              </a:ext>
            </a:extLst>
          </p:cNvPr>
          <p:cNvSpPr/>
          <p:nvPr/>
        </p:nvSpPr>
        <p:spPr>
          <a:xfrm>
            <a:off x="3190156" y="4013169"/>
            <a:ext cx="360010" cy="1253837"/>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lnSpc>
                <a:spcPct val="150000"/>
              </a:lnSpc>
            </a:pPr>
            <a:endParaRPr lang="en-US" sz="2200">
              <a:solidFill>
                <a:srgbClr val="002060"/>
              </a:solidFill>
              <a:latin typeface="UTM Avo" panose="02040603050506020204" pitchFamily="18"/>
            </a:endParaRPr>
          </a:p>
        </p:txBody>
      </p:sp>
      <p:sp>
        <p:nvSpPr>
          <p:cNvPr id="7" name="TextBox 6">
            <a:extLst>
              <a:ext uri="{FF2B5EF4-FFF2-40B4-BE49-F238E27FC236}">
                <a16:creationId xmlns:a16="http://schemas.microsoft.com/office/drawing/2014/main" id="{3A4DB924-15B8-B879-963D-BF74C6D2C1AB}"/>
              </a:ext>
            </a:extLst>
          </p:cNvPr>
          <p:cNvSpPr txBox="1"/>
          <p:nvPr/>
        </p:nvSpPr>
        <p:spPr>
          <a:xfrm>
            <a:off x="738809" y="2673879"/>
            <a:ext cx="8496229" cy="534249"/>
          </a:xfrm>
          <a:prstGeom prst="rect">
            <a:avLst/>
          </a:prstGeom>
          <a:noFill/>
        </p:spPr>
        <p:txBody>
          <a:bodyPr wrap="square" rtlCol="0">
            <a:spAutoFit/>
          </a:bodyPr>
          <a:lstStyle/>
          <a:p>
            <a:pPr>
              <a:lnSpc>
                <a:spcPct val="150000"/>
              </a:lnSpc>
            </a:pPr>
            <a:r>
              <a:rPr lang="en-US" sz="2200" b="1" dirty="0">
                <a:latin typeface="UTM Avo" panose="02040603050506020204" pitchFamily="18"/>
                <a:cs typeface="Times New Roman" pitchFamily="18" charset="0"/>
              </a:rPr>
              <a:t>b. </a:t>
            </a:r>
            <a:r>
              <a:rPr lang="en-US" sz="2200" b="1" dirty="0" err="1">
                <a:latin typeface="UTM Avo" panose="02040603050506020204" pitchFamily="18"/>
                <a:cs typeface="Times New Roman" pitchFamily="18" charset="0"/>
              </a:rPr>
              <a:t>Khung</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cảnh</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lễ</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hội</a:t>
            </a:r>
            <a:r>
              <a:rPr lang="en-US" sz="2200" b="1" dirty="0">
                <a:latin typeface="UTM Avo" panose="02040603050506020204" pitchFamily="18"/>
                <a:cs typeface="Times New Roman" pitchFamily="18" charset="0"/>
              </a:rPr>
              <a:t> qua </a:t>
            </a:r>
            <a:r>
              <a:rPr lang="en-US" sz="2200" b="1" dirty="0" err="1">
                <a:latin typeface="UTM Avo" panose="02040603050506020204" pitchFamily="18"/>
                <a:cs typeface="Times New Roman" pitchFamily="18" charset="0"/>
              </a:rPr>
              <a:t>tiết</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Thanh</a:t>
            </a:r>
            <a:r>
              <a:rPr lang="en-US" sz="2200" b="1" dirty="0">
                <a:latin typeface="UTM Avo" panose="02040603050506020204" pitchFamily="18"/>
                <a:cs typeface="Times New Roman" pitchFamily="18" charset="0"/>
              </a:rPr>
              <a:t> minh</a:t>
            </a:r>
          </a:p>
        </p:txBody>
      </p:sp>
      <p:pic>
        <p:nvPicPr>
          <p:cNvPr id="9" name="Picture 8">
            <a:extLst>
              <a:ext uri="{FF2B5EF4-FFF2-40B4-BE49-F238E27FC236}">
                <a16:creationId xmlns:a16="http://schemas.microsoft.com/office/drawing/2014/main" id="{DD9BF37F-F9F4-6632-885A-AA73B08DE32F}"/>
              </a:ext>
            </a:extLst>
          </p:cNvPr>
          <p:cNvPicPr>
            <a:picLocks noChangeAspect="1"/>
          </p:cNvPicPr>
          <p:nvPr/>
        </p:nvPicPr>
        <p:blipFill rotWithShape="1">
          <a:blip r:embed="rId3"/>
          <a:srcRect t="970" r="-1" b="-1"/>
          <a:stretch/>
        </p:blipFill>
        <p:spPr>
          <a:xfrm>
            <a:off x="7424560" y="852986"/>
            <a:ext cx="4767440" cy="2950738"/>
          </a:xfrm>
          <a:custGeom>
            <a:avLst/>
            <a:gdLst/>
            <a:ahLst/>
            <a:cxnLst/>
            <a:rect l="l" t="t" r="r" b="b"/>
            <a:pathLst>
              <a:path w="8500451" h="5783926">
                <a:moveTo>
                  <a:pt x="4814568" y="604"/>
                </a:moveTo>
                <a:cubicBezTo>
                  <a:pt x="5041344" y="3294"/>
                  <a:pt x="5267019" y="14348"/>
                  <a:pt x="5493575" y="21000"/>
                </a:cubicBezTo>
                <a:cubicBezTo>
                  <a:pt x="5987120" y="36130"/>
                  <a:pt x="6483273" y="35607"/>
                  <a:pt x="6977859" y="46564"/>
                </a:cubicBezTo>
                <a:cubicBezTo>
                  <a:pt x="7286195" y="53346"/>
                  <a:pt x="7590877" y="77867"/>
                  <a:pt x="7880953" y="154038"/>
                </a:cubicBezTo>
                <a:cubicBezTo>
                  <a:pt x="7921646" y="164993"/>
                  <a:pt x="7967557" y="167081"/>
                  <a:pt x="7998861" y="193166"/>
                </a:cubicBezTo>
                <a:cubicBezTo>
                  <a:pt x="8033815" y="222382"/>
                  <a:pt x="8019729" y="265163"/>
                  <a:pt x="7968600" y="273511"/>
                </a:cubicBezTo>
                <a:cubicBezTo>
                  <a:pt x="7903386" y="284466"/>
                  <a:pt x="7836607" y="287597"/>
                  <a:pt x="7764609" y="294901"/>
                </a:cubicBezTo>
                <a:cubicBezTo>
                  <a:pt x="7792260" y="335073"/>
                  <a:pt x="7859040" y="304814"/>
                  <a:pt x="7876257" y="354899"/>
                </a:cubicBezTo>
                <a:cubicBezTo>
                  <a:pt x="7799043" y="389332"/>
                  <a:pt x="7705656" y="366898"/>
                  <a:pt x="7631049" y="400810"/>
                </a:cubicBezTo>
                <a:cubicBezTo>
                  <a:pt x="7633137" y="424287"/>
                  <a:pt x="7649831" y="426374"/>
                  <a:pt x="7663396" y="432635"/>
                </a:cubicBezTo>
                <a:cubicBezTo>
                  <a:pt x="7676961" y="438373"/>
                  <a:pt x="7710871" y="430026"/>
                  <a:pt x="7696264" y="462894"/>
                </a:cubicBezTo>
                <a:cubicBezTo>
                  <a:pt x="7541315" y="482719"/>
                  <a:pt x="7393147" y="550021"/>
                  <a:pt x="7229849" y="540630"/>
                </a:cubicBezTo>
                <a:cubicBezTo>
                  <a:pt x="7431755" y="558890"/>
                  <a:pt x="7602355" y="633496"/>
                  <a:pt x="7780782" y="683059"/>
                </a:cubicBezTo>
                <a:cubicBezTo>
                  <a:pt x="7773479" y="741491"/>
                  <a:pt x="7701483" y="718014"/>
                  <a:pt x="7680613" y="759751"/>
                </a:cubicBezTo>
                <a:cubicBezTo>
                  <a:pt x="7794869" y="788967"/>
                  <a:pt x="7904429" y="823401"/>
                  <a:pt x="7998861" y="880789"/>
                </a:cubicBezTo>
                <a:cubicBezTo>
                  <a:pt x="8083901" y="932439"/>
                  <a:pt x="8164765" y="989306"/>
                  <a:pt x="8257111" y="1031566"/>
                </a:cubicBezTo>
                <a:cubicBezTo>
                  <a:pt x="8354150" y="1075912"/>
                  <a:pt x="8413103" y="1132779"/>
                  <a:pt x="8402148" y="1229819"/>
                </a:cubicBezTo>
                <a:cubicBezTo>
                  <a:pt x="8397452" y="1269468"/>
                  <a:pt x="8409973" y="1302859"/>
                  <a:pt x="8453275" y="1318510"/>
                </a:cubicBezTo>
                <a:cubicBezTo>
                  <a:pt x="8507013" y="1337814"/>
                  <a:pt x="8501275" y="1367029"/>
                  <a:pt x="8499187" y="1411897"/>
                </a:cubicBezTo>
                <a:cubicBezTo>
                  <a:pt x="8496056" y="1465634"/>
                  <a:pt x="8468406" y="1486504"/>
                  <a:pt x="8419885" y="1504764"/>
                </a:cubicBezTo>
                <a:cubicBezTo>
                  <a:pt x="8350497" y="1530327"/>
                  <a:pt x="8349975" y="1569978"/>
                  <a:pt x="8368237" y="1617454"/>
                </a:cubicBezTo>
                <a:cubicBezTo>
                  <a:pt x="8378149" y="1643540"/>
                  <a:pt x="8393278" y="1664409"/>
                  <a:pt x="8415713" y="1683712"/>
                </a:cubicBezTo>
                <a:cubicBezTo>
                  <a:pt x="8493448" y="1751014"/>
                  <a:pt x="8492927" y="1752056"/>
                  <a:pt x="8416755" y="1831880"/>
                </a:cubicBezTo>
                <a:cubicBezTo>
                  <a:pt x="8396408" y="1853269"/>
                  <a:pt x="8374496" y="1867356"/>
                  <a:pt x="8383888" y="1901790"/>
                </a:cubicBezTo>
                <a:cubicBezTo>
                  <a:pt x="8415713" y="2016046"/>
                  <a:pt x="8411538" y="2016046"/>
                  <a:pt x="8283717" y="2053609"/>
                </a:cubicBezTo>
                <a:cubicBezTo>
                  <a:pt x="8254501" y="2062479"/>
                  <a:pt x="8215373" y="2054653"/>
                  <a:pt x="8198678" y="2087521"/>
                </a:cubicBezTo>
                <a:cubicBezTo>
                  <a:pt x="8209113" y="2111521"/>
                  <a:pt x="8184591" y="2690625"/>
                  <a:pt x="8207547" y="2700017"/>
                </a:cubicBezTo>
                <a:cubicBezTo>
                  <a:pt x="8387017" y="2773578"/>
                  <a:pt x="8409451" y="2860184"/>
                  <a:pt x="8269632" y="2996352"/>
                </a:cubicBezTo>
                <a:cubicBezTo>
                  <a:pt x="8175722" y="3087653"/>
                  <a:pt x="8186677" y="3236864"/>
                  <a:pt x="8225807" y="3330251"/>
                </a:cubicBezTo>
                <a:cubicBezTo>
                  <a:pt x="8373452" y="3371467"/>
                  <a:pt x="8341107" y="3481027"/>
                  <a:pt x="8370845" y="3577023"/>
                </a:cubicBezTo>
                <a:cubicBezTo>
                  <a:pt x="8392757" y="3649020"/>
                  <a:pt x="8306673" y="3639107"/>
                  <a:pt x="8310847" y="3671976"/>
                </a:cubicBezTo>
                <a:cubicBezTo>
                  <a:pt x="8365105" y="3711626"/>
                  <a:pt x="8437624" y="3724148"/>
                  <a:pt x="8479884" y="3778406"/>
                </a:cubicBezTo>
                <a:cubicBezTo>
                  <a:pt x="8403713" y="3818056"/>
                  <a:pt x="8365105" y="3873880"/>
                  <a:pt x="8322845" y="3929703"/>
                </a:cubicBezTo>
                <a:cubicBezTo>
                  <a:pt x="8254501" y="4020482"/>
                  <a:pt x="8161635" y="4097174"/>
                  <a:pt x="8063031" y="4166563"/>
                </a:cubicBezTo>
                <a:cubicBezTo>
                  <a:pt x="8012947" y="4649674"/>
                  <a:pt x="7851215" y="5156783"/>
                  <a:pt x="7833475" y="5181825"/>
                </a:cubicBezTo>
                <a:cubicBezTo>
                  <a:pt x="7760436" y="5174520"/>
                  <a:pt x="7618528" y="5466682"/>
                  <a:pt x="7495403" y="5493812"/>
                </a:cubicBezTo>
                <a:cubicBezTo>
                  <a:pt x="7366017" y="5523550"/>
                  <a:pt x="5441925" y="5797973"/>
                  <a:pt x="5148199" y="5783364"/>
                </a:cubicBezTo>
                <a:cubicBezTo>
                  <a:pt x="3551743" y="5705628"/>
                  <a:pt x="3505310" y="5598155"/>
                  <a:pt x="3505310" y="5598155"/>
                </a:cubicBezTo>
                <a:cubicBezTo>
                  <a:pt x="3505310" y="5598155"/>
                  <a:pt x="3596089" y="5571548"/>
                  <a:pt x="3675390" y="5541287"/>
                </a:cubicBezTo>
                <a:cubicBezTo>
                  <a:pt x="3627392" y="5542853"/>
                  <a:pt x="3579395" y="5543896"/>
                  <a:pt x="3531919" y="5542331"/>
                </a:cubicBezTo>
                <a:cubicBezTo>
                  <a:pt x="3164108" y="5531375"/>
                  <a:pt x="3500093" y="5511028"/>
                  <a:pt x="3138022" y="5469291"/>
                </a:cubicBezTo>
                <a:cubicBezTo>
                  <a:pt x="2527092" y="5398860"/>
                  <a:pt x="2618913" y="5380598"/>
                  <a:pt x="2058068" y="5181825"/>
                </a:cubicBezTo>
                <a:cubicBezTo>
                  <a:pt x="2008504" y="5164086"/>
                  <a:pt x="1660519" y="5056613"/>
                  <a:pt x="1447659" y="5044613"/>
                </a:cubicBezTo>
                <a:cubicBezTo>
                  <a:pt x="1391313" y="5041483"/>
                  <a:pt x="1329751" y="5042527"/>
                  <a:pt x="1281230" y="4977311"/>
                </a:cubicBezTo>
                <a:cubicBezTo>
                  <a:pt x="1429920" y="4979399"/>
                  <a:pt x="1557741" y="4979399"/>
                  <a:pt x="1696518" y="4945487"/>
                </a:cubicBezTo>
                <a:cubicBezTo>
                  <a:pt x="1622434" y="4898532"/>
                  <a:pt x="1537394" y="4938705"/>
                  <a:pt x="1478440" y="4905836"/>
                </a:cubicBezTo>
                <a:cubicBezTo>
                  <a:pt x="1423138" y="4875577"/>
                  <a:pt x="1375140" y="4871404"/>
                  <a:pt x="1318795" y="4919401"/>
                </a:cubicBezTo>
                <a:cubicBezTo>
                  <a:pt x="1289578" y="4944443"/>
                  <a:pt x="1237928" y="4939747"/>
                  <a:pt x="1208190" y="4925140"/>
                </a:cubicBezTo>
                <a:cubicBezTo>
                  <a:pt x="1049066" y="4846360"/>
                  <a:pt x="1052718" y="4847404"/>
                  <a:pt x="875857" y="4867751"/>
                </a:cubicBezTo>
                <a:cubicBezTo>
                  <a:pt x="763166" y="4880272"/>
                  <a:pt x="648388" y="4902706"/>
                  <a:pt x="545088" y="4889141"/>
                </a:cubicBezTo>
                <a:cubicBezTo>
                  <a:pt x="532045" y="4859403"/>
                  <a:pt x="543522" y="4845839"/>
                  <a:pt x="558131" y="4841666"/>
                </a:cubicBezTo>
                <a:cubicBezTo>
                  <a:pt x="796034" y="4776973"/>
                  <a:pt x="840379" y="4702889"/>
                  <a:pt x="1081413" y="4662717"/>
                </a:cubicBezTo>
                <a:cubicBezTo>
                  <a:pt x="1099151" y="4617327"/>
                  <a:pt x="1011503" y="4609500"/>
                  <a:pt x="1052718" y="4564633"/>
                </a:cubicBezTo>
                <a:cubicBezTo>
                  <a:pt x="1127846" y="4529678"/>
                  <a:pt x="1216016" y="4570894"/>
                  <a:pt x="1290622" y="4525505"/>
                </a:cubicBezTo>
                <a:cubicBezTo>
                  <a:pt x="1277579" y="4493158"/>
                  <a:pt x="1214972" y="4516636"/>
                  <a:pt x="1217581" y="4482202"/>
                </a:cubicBezTo>
                <a:cubicBezTo>
                  <a:pt x="1220712" y="4442552"/>
                  <a:pt x="1264536" y="4448813"/>
                  <a:pt x="1294796" y="4451421"/>
                </a:cubicBezTo>
                <a:cubicBezTo>
                  <a:pt x="1441398" y="4464985"/>
                  <a:pt x="1568696" y="4390902"/>
                  <a:pt x="1709040" y="4365860"/>
                </a:cubicBezTo>
                <a:cubicBezTo>
                  <a:pt x="1559306" y="4303253"/>
                  <a:pt x="686474" y="4353338"/>
                  <a:pt x="530479" y="4334034"/>
                </a:cubicBezTo>
                <a:cubicBezTo>
                  <a:pt x="367182" y="4314210"/>
                  <a:pt x="107367" y="4261516"/>
                  <a:pt x="174146" y="4244821"/>
                </a:cubicBezTo>
                <a:cubicBezTo>
                  <a:pt x="249796" y="4225518"/>
                  <a:pt x="519524" y="3996484"/>
                  <a:pt x="596216" y="3986050"/>
                </a:cubicBezTo>
                <a:cubicBezTo>
                  <a:pt x="685430" y="3974050"/>
                  <a:pt x="703169" y="3957876"/>
                  <a:pt x="820554" y="3875967"/>
                </a:cubicBezTo>
                <a:cubicBezTo>
                  <a:pt x="897769" y="3822230"/>
                  <a:pt x="576391" y="3939094"/>
                  <a:pt x="451179" y="3901009"/>
                </a:cubicBezTo>
                <a:cubicBezTo>
                  <a:pt x="405268" y="3886923"/>
                  <a:pt x="729255" y="3738233"/>
                  <a:pt x="729255" y="3711105"/>
                </a:cubicBezTo>
                <a:cubicBezTo>
                  <a:pt x="729255" y="3682409"/>
                  <a:pt x="700038" y="3676150"/>
                  <a:pt x="672387" y="3676150"/>
                </a:cubicBezTo>
                <a:cubicBezTo>
                  <a:pt x="610824" y="3676150"/>
                  <a:pt x="629606" y="3651106"/>
                  <a:pt x="568043" y="3652673"/>
                </a:cubicBezTo>
                <a:cubicBezTo>
                  <a:pt x="748558" y="3580154"/>
                  <a:pt x="860205" y="3599458"/>
                  <a:pt x="1038632" y="3533198"/>
                </a:cubicBezTo>
                <a:cubicBezTo>
                  <a:pt x="1125760" y="3500852"/>
                  <a:pt x="817425" y="3393378"/>
                  <a:pt x="907160" y="3365206"/>
                </a:cubicBezTo>
                <a:cubicBezTo>
                  <a:pt x="941071" y="3354249"/>
                  <a:pt x="986461" y="3365727"/>
                  <a:pt x="1009938" y="3327120"/>
                </a:cubicBezTo>
                <a:cubicBezTo>
                  <a:pt x="972897" y="3296340"/>
                  <a:pt x="923855" y="3309904"/>
                  <a:pt x="886812" y="3322425"/>
                </a:cubicBezTo>
                <a:cubicBezTo>
                  <a:pt x="792381" y="3354772"/>
                  <a:pt x="799165" y="3346946"/>
                  <a:pt x="789773" y="3322947"/>
                </a:cubicBezTo>
                <a:cubicBezTo>
                  <a:pt x="758993" y="3241037"/>
                  <a:pt x="682822" y="3267123"/>
                  <a:pt x="615520" y="3280688"/>
                </a:cubicBezTo>
                <a:cubicBezTo>
                  <a:pt x="412050" y="3321382"/>
                  <a:pt x="205972" y="3309904"/>
                  <a:pt x="3023" y="3351641"/>
                </a:cubicBezTo>
                <a:cubicBezTo>
                  <a:pt x="-18888" y="3356337"/>
                  <a:pt x="83890" y="3262949"/>
                  <a:pt x="132409" y="3251993"/>
                </a:cubicBezTo>
                <a:cubicBezTo>
                  <a:pt x="185103" y="3240516"/>
                  <a:pt x="249796" y="3248863"/>
                  <a:pt x="287360" y="3195127"/>
                </a:cubicBezTo>
                <a:cubicBezTo>
                  <a:pt x="220579" y="3181561"/>
                  <a:pt x="144410" y="3207647"/>
                  <a:pt x="78150" y="3164866"/>
                </a:cubicBezTo>
                <a:cubicBezTo>
                  <a:pt x="225276" y="3105913"/>
                  <a:pt x="371878" y="3107999"/>
                  <a:pt x="498655" y="3069914"/>
                </a:cubicBezTo>
                <a:cubicBezTo>
                  <a:pt x="510133" y="2999483"/>
                  <a:pt x="426658" y="3025046"/>
                  <a:pt x="396399" y="2984874"/>
                </a:cubicBezTo>
                <a:cubicBezTo>
                  <a:pt x="1351140" y="2916007"/>
                  <a:pt x="817946" y="2712537"/>
                  <a:pt x="658822" y="2601411"/>
                </a:cubicBezTo>
                <a:cubicBezTo>
                  <a:pt x="605607" y="2564370"/>
                  <a:pt x="1164888" y="2388551"/>
                  <a:pt x="1183148" y="2383856"/>
                </a:cubicBezTo>
                <a:cubicBezTo>
                  <a:pt x="1229581" y="2372900"/>
                  <a:pt x="1413747" y="2380725"/>
                  <a:pt x="1451311" y="2366639"/>
                </a:cubicBezTo>
                <a:cubicBezTo>
                  <a:pt x="1499309" y="2348901"/>
                  <a:pt x="1340706" y="2318120"/>
                  <a:pt x="1376184" y="2296729"/>
                </a:cubicBezTo>
                <a:cubicBezTo>
                  <a:pt x="1625043" y="2145953"/>
                  <a:pt x="1642780" y="1919006"/>
                  <a:pt x="1572870" y="1902834"/>
                </a:cubicBezTo>
                <a:cubicBezTo>
                  <a:pt x="1500353" y="1886138"/>
                  <a:pt x="1429399" y="1899181"/>
                  <a:pt x="1362097" y="1926311"/>
                </a:cubicBezTo>
                <a:cubicBezTo>
                  <a:pt x="1252536" y="1970656"/>
                  <a:pt x="493960" y="1907528"/>
                  <a:pt x="281620" y="1943006"/>
                </a:cubicBezTo>
                <a:cubicBezTo>
                  <a:pt x="249274" y="1948223"/>
                  <a:pt x="205451" y="1971700"/>
                  <a:pt x="174669" y="1927876"/>
                </a:cubicBezTo>
                <a:cubicBezTo>
                  <a:pt x="393269" y="1785969"/>
                  <a:pt x="673952" y="1826663"/>
                  <a:pt x="918115" y="1730145"/>
                </a:cubicBezTo>
                <a:cubicBezTo>
                  <a:pt x="822119" y="1663886"/>
                  <a:pt x="724558" y="1667017"/>
                  <a:pt x="624389" y="1676929"/>
                </a:cubicBezTo>
                <a:cubicBezTo>
                  <a:pt x="598304" y="1679538"/>
                  <a:pt x="562826" y="1683190"/>
                  <a:pt x="556565" y="1655539"/>
                </a:cubicBezTo>
                <a:cubicBezTo>
                  <a:pt x="548739" y="1620584"/>
                  <a:pt x="590999" y="1614323"/>
                  <a:pt x="618650" y="1600237"/>
                </a:cubicBezTo>
                <a:cubicBezTo>
                  <a:pt x="660909" y="1578325"/>
                  <a:pt x="723515" y="1604410"/>
                  <a:pt x="775165" y="1544413"/>
                </a:cubicBezTo>
                <a:cubicBezTo>
                  <a:pt x="618650" y="1558500"/>
                  <a:pt x="486656" y="1583021"/>
                  <a:pt x="348401" y="1624758"/>
                </a:cubicBezTo>
                <a:cubicBezTo>
                  <a:pt x="360400" y="1587717"/>
                  <a:pt x="402137" y="1570499"/>
                  <a:pt x="378660" y="1539719"/>
                </a:cubicBezTo>
                <a:cubicBezTo>
                  <a:pt x="360922" y="1516763"/>
                  <a:pt x="310316" y="1505806"/>
                  <a:pt x="336402" y="1463025"/>
                </a:cubicBezTo>
                <a:cubicBezTo>
                  <a:pt x="409963" y="1417636"/>
                  <a:pt x="514307" y="1429636"/>
                  <a:pt x="576913" y="1364421"/>
                </a:cubicBezTo>
                <a:cubicBezTo>
                  <a:pt x="665605" y="1271556"/>
                  <a:pt x="803338" y="1239731"/>
                  <a:pt x="911856" y="1171908"/>
                </a:cubicBezTo>
                <a:cubicBezTo>
                  <a:pt x="947853" y="1149995"/>
                  <a:pt x="1184192" y="1073303"/>
                  <a:pt x="1247841" y="1048782"/>
                </a:cubicBezTo>
                <a:cubicBezTo>
                  <a:pt x="1336532" y="1014349"/>
                  <a:pt x="1437746" y="1002349"/>
                  <a:pt x="1524872" y="939221"/>
                </a:cubicBezTo>
                <a:cubicBezTo>
                  <a:pt x="1439310" y="926178"/>
                  <a:pt x="1369923" y="985133"/>
                  <a:pt x="1267145" y="956439"/>
                </a:cubicBezTo>
                <a:cubicBezTo>
                  <a:pt x="1429920" y="895398"/>
                  <a:pt x="1579131" y="867746"/>
                  <a:pt x="1697039" y="783749"/>
                </a:cubicBezTo>
                <a:cubicBezTo>
                  <a:pt x="1711648" y="773315"/>
                  <a:pt x="1740342" y="776446"/>
                  <a:pt x="1762255" y="772794"/>
                </a:cubicBezTo>
                <a:cubicBezTo>
                  <a:pt x="1992852" y="735752"/>
                  <a:pt x="2224495" y="704449"/>
                  <a:pt x="2452486" y="650712"/>
                </a:cubicBezTo>
                <a:cubicBezTo>
                  <a:pt x="2504136" y="638191"/>
                  <a:pt x="2595436" y="635061"/>
                  <a:pt x="2586045" y="590193"/>
                </a:cubicBezTo>
                <a:cubicBezTo>
                  <a:pt x="2571959" y="522891"/>
                  <a:pt x="2486919" y="570889"/>
                  <a:pt x="2432138" y="577150"/>
                </a:cubicBezTo>
                <a:cubicBezTo>
                  <a:pt x="2262059" y="597497"/>
                  <a:pt x="2091979" y="632974"/>
                  <a:pt x="1919291" y="613149"/>
                </a:cubicBezTo>
                <a:cubicBezTo>
                  <a:pt x="2035633" y="588107"/>
                  <a:pt x="2151455" y="562542"/>
                  <a:pt x="2267799" y="537499"/>
                </a:cubicBezTo>
                <a:cubicBezTo>
                  <a:pt x="2134238" y="546368"/>
                  <a:pt x="2017896" y="487936"/>
                  <a:pt x="1887988" y="514022"/>
                </a:cubicBezTo>
                <a:cubicBezTo>
                  <a:pt x="1846250" y="522370"/>
                  <a:pt x="1802427" y="495762"/>
                  <a:pt x="1798252" y="454546"/>
                </a:cubicBezTo>
                <a:cubicBezTo>
                  <a:pt x="1793557" y="421678"/>
                  <a:pt x="1832686" y="407071"/>
                  <a:pt x="1862424" y="396636"/>
                </a:cubicBezTo>
                <a:cubicBezTo>
                  <a:pt x="1938595" y="370028"/>
                  <a:pt x="1999113" y="291250"/>
                  <a:pt x="2096675" y="332987"/>
                </a:cubicBezTo>
                <a:cubicBezTo>
                  <a:pt x="2158237" y="267250"/>
                  <a:pt x="2256320" y="256816"/>
                  <a:pt x="2335621" y="239600"/>
                </a:cubicBezTo>
                <a:cubicBezTo>
                  <a:pt x="2588654" y="185341"/>
                  <a:pt x="2845338" y="143081"/>
                  <a:pt x="3102023" y="107082"/>
                </a:cubicBezTo>
                <a:cubicBezTo>
                  <a:pt x="3270538" y="83605"/>
                  <a:pt x="3444270" y="93518"/>
                  <a:pt x="3611219" y="63780"/>
                </a:cubicBezTo>
                <a:cubicBezTo>
                  <a:pt x="3937814" y="5869"/>
                  <a:pt x="4262322" y="7436"/>
                  <a:pt x="4587352" y="1175"/>
                </a:cubicBezTo>
                <a:cubicBezTo>
                  <a:pt x="4663262" y="-260"/>
                  <a:pt x="4738976" y="-293"/>
                  <a:pt x="4814568" y="604"/>
                </a:cubicBezTo>
                <a:close/>
              </a:path>
            </a:pathLst>
          </a:custGeom>
        </p:spPr>
      </p:pic>
    </p:spTree>
    <p:extLst>
      <p:ext uri="{BB962C8B-B14F-4D97-AF65-F5344CB8AC3E}">
        <p14:creationId xmlns:p14="http://schemas.microsoft.com/office/powerpoint/2010/main" val="190232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BFDE871-16A5-64D1-EED9-3703A16B79A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06FB912-2EB6-5C47-B092-CF316627FB4B}"/>
              </a:ext>
            </a:extLst>
          </p:cNvPr>
          <p:cNvSpPr txBox="1"/>
          <p:nvPr/>
        </p:nvSpPr>
        <p:spPr>
          <a:xfrm>
            <a:off x="739001" y="1853112"/>
            <a:ext cx="9648261" cy="498663"/>
          </a:xfrm>
          <a:prstGeom prst="rect">
            <a:avLst/>
          </a:prstGeom>
          <a:noFill/>
        </p:spPr>
        <p:txBody>
          <a:bodyPr wrap="square" rtlCol="0">
            <a:spAutoFit/>
          </a:bodyPr>
          <a:lstStyle/>
          <a:p>
            <a:pPr>
              <a:lnSpc>
                <a:spcPct val="150000"/>
              </a:lnSpc>
            </a:pPr>
            <a:r>
              <a:rPr lang="en-US" sz="2000" b="1" dirty="0">
                <a:latin typeface="UTM Avo" panose="02040603050506020204" pitchFamily="18"/>
                <a:cs typeface="Times New Roman" pitchFamily="18" charset="0"/>
              </a:rPr>
              <a:t>c. </a:t>
            </a:r>
            <a:r>
              <a:rPr lang="en-US" sz="2000" b="1" dirty="0" err="1">
                <a:latin typeface="UTM Avo" panose="02040603050506020204" pitchFamily="18"/>
                <a:cs typeface="Times New Roman" pitchFamily="18" charset="0"/>
              </a:rPr>
              <a:t>Mối</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quan</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hệ</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giữa</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cảnh</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vật</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và</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tâm</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trạng</a:t>
            </a:r>
            <a:r>
              <a:rPr lang="en-US" sz="2000" b="1" dirty="0">
                <a:latin typeface="UTM Avo" panose="02040603050506020204" pitchFamily="18"/>
                <a:cs typeface="Times New Roman" pitchFamily="18" charset="0"/>
              </a:rPr>
              <a:t> </a:t>
            </a:r>
            <a:r>
              <a:rPr lang="en-US" sz="2000" b="1" dirty="0" err="1">
                <a:latin typeface="UTM Avo" panose="02040603050506020204" pitchFamily="18"/>
                <a:cs typeface="Times New Roman" pitchFamily="18" charset="0"/>
              </a:rPr>
              <a:t>của</a:t>
            </a:r>
            <a:r>
              <a:rPr lang="en-US" sz="2000" b="1" dirty="0">
                <a:latin typeface="UTM Avo" panose="02040603050506020204" pitchFamily="18"/>
                <a:cs typeface="Times New Roman" pitchFamily="18" charset="0"/>
              </a:rPr>
              <a:t> con </a:t>
            </a:r>
            <a:r>
              <a:rPr lang="en-US" sz="2000" b="1" dirty="0" err="1">
                <a:latin typeface="UTM Avo" panose="02040603050506020204" pitchFamily="18"/>
                <a:cs typeface="Times New Roman" pitchFamily="18" charset="0"/>
              </a:rPr>
              <a:t>người</a:t>
            </a:r>
            <a:endParaRPr lang="en-US" sz="2000" b="1" dirty="0">
              <a:latin typeface="UTM Avo" panose="02040603050506020204" pitchFamily="18"/>
              <a:cs typeface="Times New Roman" pitchFamily="18" charset="0"/>
            </a:endParaRPr>
          </a:p>
        </p:txBody>
      </p:sp>
      <p:sp>
        <p:nvSpPr>
          <p:cNvPr id="3" name="TextBox 2">
            <a:extLst>
              <a:ext uri="{FF2B5EF4-FFF2-40B4-BE49-F238E27FC236}">
                <a16:creationId xmlns:a16="http://schemas.microsoft.com/office/drawing/2014/main" id="{C7DD52EF-DED7-B5BF-89D1-A00BF4FAABCD}"/>
              </a:ext>
            </a:extLst>
          </p:cNvPr>
          <p:cNvSpPr txBox="1"/>
          <p:nvPr/>
        </p:nvSpPr>
        <p:spPr>
          <a:xfrm>
            <a:off x="739001" y="2488650"/>
            <a:ext cx="5317242" cy="1873654"/>
          </a:xfrm>
          <a:prstGeom prst="rect">
            <a:avLst/>
          </a:prstGeom>
          <a:noFill/>
        </p:spPr>
        <p:txBody>
          <a:bodyPr wrap="square" rtlCol="0">
            <a:spAutoFit/>
          </a:bodyPr>
          <a:lstStyle/>
          <a:p>
            <a:pPr algn="just" defTabSz="575981">
              <a:lnSpc>
                <a:spcPct val="150000"/>
              </a:lnSpc>
              <a:defRPr/>
            </a:pPr>
            <a:r>
              <a:rPr lang="en-US" sz="2000" dirty="0">
                <a:solidFill>
                  <a:prstClr val="black"/>
                </a:solidFill>
                <a:latin typeface="UTM Avo" panose="02040603050506020204" pitchFamily="18"/>
                <a:cs typeface="Times New Roman" pitchFamily="18" charset="0"/>
              </a:rPr>
              <a:t>- </a:t>
            </a:r>
            <a:r>
              <a:rPr lang="en-US" sz="2000" b="1" dirty="0" err="1">
                <a:solidFill>
                  <a:prstClr val="black"/>
                </a:solidFill>
                <a:latin typeface="UTM Avo" panose="02040603050506020204" pitchFamily="18"/>
                <a:cs typeface="Times New Roman" pitchFamily="18" charset="0"/>
              </a:rPr>
              <a:t>Thời</a:t>
            </a:r>
            <a:r>
              <a:rPr lang="en-US" sz="2000" b="1" dirty="0">
                <a:solidFill>
                  <a:prstClr val="black"/>
                </a:solidFill>
                <a:latin typeface="UTM Avo" panose="02040603050506020204" pitchFamily="18"/>
                <a:cs typeface="Times New Roman" pitchFamily="18" charset="0"/>
              </a:rPr>
              <a:t> </a:t>
            </a:r>
            <a:r>
              <a:rPr lang="en-US" sz="2000" b="1" dirty="0" err="1">
                <a:solidFill>
                  <a:prstClr val="black"/>
                </a:solidFill>
                <a:latin typeface="UTM Avo" panose="02040603050506020204" pitchFamily="18"/>
                <a:cs typeface="Times New Roman" pitchFamily="18" charset="0"/>
              </a:rPr>
              <a:t>gian</a:t>
            </a:r>
            <a:r>
              <a:rPr lang="en-US" sz="2000" b="1"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chiều</a:t>
            </a:r>
            <a:r>
              <a:rPr lang="en-US" sz="2000"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tối</a:t>
            </a:r>
            <a:r>
              <a:rPr lang="en-US" sz="2000"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tà</a:t>
            </a:r>
            <a:r>
              <a:rPr lang="en-US" sz="2000" i="1"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tà</a:t>
            </a:r>
            <a:r>
              <a:rPr lang="en-US" sz="2000" i="1"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bóng</a:t>
            </a:r>
            <a:r>
              <a:rPr lang="en-US" sz="2000" i="1"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ngả</a:t>
            </a:r>
            <a:r>
              <a:rPr lang="en-US" sz="2000" dirty="0">
                <a:solidFill>
                  <a:prstClr val="black"/>
                </a:solidFill>
                <a:latin typeface="UTM Avo" panose="02040603050506020204" pitchFamily="18"/>
                <a:cs typeface="Times New Roman" pitchFamily="18" charset="0"/>
              </a:rPr>
              <a:t>.</a:t>
            </a:r>
          </a:p>
          <a:p>
            <a:pPr algn="just" defTabSz="575981">
              <a:lnSpc>
                <a:spcPct val="150000"/>
              </a:lnSpc>
              <a:defRPr/>
            </a:pPr>
            <a:r>
              <a:rPr lang="en-US" sz="2000" dirty="0">
                <a:solidFill>
                  <a:prstClr val="black"/>
                </a:solidFill>
                <a:latin typeface="UTM Avo" panose="02040603050506020204" pitchFamily="18"/>
                <a:cs typeface="Times New Roman" pitchFamily="18" charset="0"/>
              </a:rPr>
              <a:t>- </a:t>
            </a:r>
            <a:r>
              <a:rPr lang="en-US" sz="2000" b="1" dirty="0" err="1">
                <a:solidFill>
                  <a:prstClr val="black"/>
                </a:solidFill>
                <a:latin typeface="UTM Avo" panose="02040603050506020204" pitchFamily="18"/>
                <a:cs typeface="Times New Roman" pitchFamily="18" charset="0"/>
              </a:rPr>
              <a:t>Không</a:t>
            </a:r>
            <a:r>
              <a:rPr lang="en-US" sz="2000" b="1" dirty="0">
                <a:solidFill>
                  <a:prstClr val="black"/>
                </a:solidFill>
                <a:latin typeface="UTM Avo" panose="02040603050506020204" pitchFamily="18"/>
                <a:cs typeface="Times New Roman" pitchFamily="18" charset="0"/>
              </a:rPr>
              <a:t> </a:t>
            </a:r>
            <a:r>
              <a:rPr lang="en-US" sz="2000" b="1" dirty="0" err="1">
                <a:solidFill>
                  <a:prstClr val="black"/>
                </a:solidFill>
                <a:latin typeface="UTM Avo" panose="02040603050506020204" pitchFamily="18"/>
                <a:cs typeface="Times New Roman" pitchFamily="18" charset="0"/>
              </a:rPr>
              <a:t>gian</a:t>
            </a:r>
            <a:r>
              <a:rPr lang="en-US" sz="2000" b="1" dirty="0">
                <a:solidFill>
                  <a:prstClr val="black"/>
                </a:solidFill>
                <a:latin typeface="UTM Avo" panose="02040603050506020204" pitchFamily="18"/>
                <a:cs typeface="Times New Roman" pitchFamily="18" charset="0"/>
              </a:rPr>
              <a:t>:</a:t>
            </a:r>
            <a:r>
              <a:rPr lang="en-US" sz="2000"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ngọn</a:t>
            </a:r>
            <a:r>
              <a:rPr lang="en-US" sz="2000" i="1"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tiểu</a:t>
            </a:r>
            <a:r>
              <a:rPr lang="en-US" sz="2000" i="1"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khê</a:t>
            </a:r>
            <a:r>
              <a:rPr lang="en-US" sz="2000" i="1"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dịp</a:t>
            </a:r>
            <a:r>
              <a:rPr lang="en-US" sz="2000" i="1" dirty="0">
                <a:solidFill>
                  <a:prstClr val="black"/>
                </a:solidFill>
                <a:latin typeface="UTM Avo" panose="02040603050506020204" pitchFamily="18"/>
                <a:cs typeface="Times New Roman" pitchFamily="18" charset="0"/>
              </a:rPr>
              <a:t> </a:t>
            </a:r>
            <a:r>
              <a:rPr lang="en-US" sz="2000" i="1" dirty="0" err="1">
                <a:solidFill>
                  <a:prstClr val="black"/>
                </a:solidFill>
                <a:latin typeface="UTM Avo" panose="02040603050506020204" pitchFamily="18"/>
                <a:cs typeface="Times New Roman" pitchFamily="18" charset="0"/>
              </a:rPr>
              <a:t>cầu</a:t>
            </a:r>
            <a:r>
              <a:rPr lang="en-US" sz="2000" dirty="0">
                <a:solidFill>
                  <a:prstClr val="black"/>
                </a:solidFill>
                <a:latin typeface="UTM Avo" panose="02040603050506020204" pitchFamily="18"/>
                <a:cs typeface="Times New Roman" pitchFamily="18" charset="0"/>
              </a:rPr>
              <a:t>.</a:t>
            </a:r>
          </a:p>
          <a:p>
            <a:pPr algn="just" defTabSz="575981">
              <a:lnSpc>
                <a:spcPct val="150000"/>
              </a:lnSpc>
              <a:defRPr/>
            </a:pP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Rộng</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lớn</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màu</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sắc</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nhạt</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nhoà</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đường</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nét</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mơ</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hồ</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gợi</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buồn</a:t>
            </a:r>
            <a:r>
              <a:rPr lang="en-US" sz="2000" dirty="0">
                <a:solidFill>
                  <a:prstClr val="black"/>
                </a:solidFill>
                <a:latin typeface="UTM Avo" panose="02040603050506020204" pitchFamily="18"/>
                <a:cs typeface="Times New Roman" pitchFamily="18" charset="0"/>
                <a:sym typeface="Wingdings" panose="05000000000000000000" pitchFamily="2" charset="2"/>
              </a:rPr>
              <a:t>.</a:t>
            </a:r>
            <a:endParaRPr lang="en-US" sz="2000" dirty="0">
              <a:solidFill>
                <a:prstClr val="black"/>
              </a:solidFill>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98656887-5186-D827-5216-2DCAA137F49F}"/>
              </a:ext>
            </a:extLst>
          </p:cNvPr>
          <p:cNvSpPr txBox="1"/>
          <p:nvPr/>
        </p:nvSpPr>
        <p:spPr>
          <a:xfrm>
            <a:off x="6754547" y="2847546"/>
            <a:ext cx="4848131" cy="1883336"/>
          </a:xfrm>
          <a:prstGeom prst="rect">
            <a:avLst/>
          </a:prstGeom>
          <a:noFill/>
        </p:spPr>
        <p:txBody>
          <a:bodyPr wrap="square" rtlCol="0">
            <a:spAutoFit/>
          </a:bodyPr>
          <a:lstStyle/>
          <a:p>
            <a:pPr algn="just" defTabSz="575981">
              <a:lnSpc>
                <a:spcPct val="150000"/>
              </a:lnSpc>
              <a:defRPr/>
            </a:pPr>
            <a:r>
              <a:rPr lang="en-US" sz="2000"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Thơ</a:t>
            </a:r>
            <a:r>
              <a:rPr lang="en-US" sz="2000"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thẩn</a:t>
            </a:r>
            <a:r>
              <a:rPr lang="en-US" sz="2000" dirty="0">
                <a:solidFill>
                  <a:prstClr val="black"/>
                </a:solidFill>
                <a:latin typeface="UTM Avo" panose="02040603050506020204" pitchFamily="18"/>
                <a:cs typeface="Times New Roman" pitchFamily="18" charset="0"/>
              </a:rPr>
              <a:t>.</a:t>
            </a:r>
          </a:p>
          <a:p>
            <a:pPr algn="just" defTabSz="575981">
              <a:lnSpc>
                <a:spcPct val="150000"/>
              </a:lnSpc>
              <a:defRPr/>
            </a:pPr>
            <a:r>
              <a:rPr lang="en-US" sz="2000"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Bước</a:t>
            </a:r>
            <a:r>
              <a:rPr lang="en-US" sz="2000"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dần</a:t>
            </a:r>
            <a:r>
              <a:rPr lang="en-US" sz="2000" dirty="0">
                <a:solidFill>
                  <a:prstClr val="black"/>
                </a:solidFill>
                <a:latin typeface="UTM Avo" panose="02040603050506020204" pitchFamily="18"/>
                <a:cs typeface="Times New Roman" pitchFamily="18" charset="0"/>
              </a:rPr>
              <a:t>.</a:t>
            </a:r>
          </a:p>
          <a:p>
            <a:pPr algn="just" defTabSz="575981">
              <a:lnSpc>
                <a:spcPct val="150000"/>
              </a:lnSpc>
              <a:defRPr/>
            </a:pPr>
            <a:r>
              <a:rPr lang="en-US" sz="2000"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Lần</a:t>
            </a:r>
            <a:r>
              <a:rPr lang="en-US" sz="2000"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phong</a:t>
            </a:r>
            <a:r>
              <a:rPr lang="en-US" sz="2000" dirty="0">
                <a:solidFill>
                  <a:prstClr val="black"/>
                </a:solidFill>
                <a:latin typeface="UTM Avo" panose="02040603050506020204" pitchFamily="18"/>
                <a:cs typeface="Times New Roman" pitchFamily="18" charset="0"/>
              </a:rPr>
              <a:t> </a:t>
            </a:r>
            <a:r>
              <a:rPr lang="en-US" sz="2000" dirty="0" err="1">
                <a:solidFill>
                  <a:prstClr val="black"/>
                </a:solidFill>
                <a:latin typeface="UTM Avo" panose="02040603050506020204" pitchFamily="18"/>
                <a:cs typeface="Times New Roman" pitchFamily="18" charset="0"/>
              </a:rPr>
              <a:t>cảnh</a:t>
            </a:r>
            <a:r>
              <a:rPr lang="en-US" sz="2000" dirty="0">
                <a:solidFill>
                  <a:prstClr val="black"/>
                </a:solidFill>
                <a:latin typeface="UTM Avo" panose="02040603050506020204" pitchFamily="18"/>
                <a:cs typeface="Times New Roman" pitchFamily="18" charset="0"/>
              </a:rPr>
              <a:t>.</a:t>
            </a:r>
          </a:p>
          <a:p>
            <a:pPr algn="just" defTabSz="575981">
              <a:lnSpc>
                <a:spcPct val="150000"/>
              </a:lnSpc>
              <a:defRPr/>
            </a:pP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Tâm</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trạng</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mệt</a:t>
            </a:r>
            <a:r>
              <a:rPr lang="en-US" sz="2000" dirty="0">
                <a:solidFill>
                  <a:prstClr val="black"/>
                </a:solidFill>
                <a:latin typeface="UTM Avo" panose="02040603050506020204" pitchFamily="18"/>
                <a:cs typeface="Times New Roman" pitchFamily="18" charset="0"/>
                <a:sym typeface="Wingdings" panose="05000000000000000000" pitchFamily="2" charset="2"/>
              </a:rPr>
              <a:t> </a:t>
            </a:r>
            <a:r>
              <a:rPr lang="en-US" sz="2000" dirty="0" err="1">
                <a:solidFill>
                  <a:prstClr val="black"/>
                </a:solidFill>
                <a:latin typeface="UTM Avo" panose="02040603050506020204" pitchFamily="18"/>
                <a:cs typeface="Times New Roman" pitchFamily="18" charset="0"/>
                <a:sym typeface="Wingdings" panose="05000000000000000000" pitchFamily="2" charset="2"/>
              </a:rPr>
              <a:t>mỏi</a:t>
            </a:r>
            <a:r>
              <a:rPr lang="en-US" sz="2000" dirty="0">
                <a:solidFill>
                  <a:prstClr val="black"/>
                </a:solidFill>
                <a:latin typeface="UTM Avo" panose="02040603050506020204" pitchFamily="18"/>
                <a:cs typeface="Times New Roman" pitchFamily="18" charset="0"/>
                <a:sym typeface="Wingdings" panose="05000000000000000000" pitchFamily="2" charset="2"/>
              </a:rPr>
              <a:t>, lo </a:t>
            </a:r>
            <a:r>
              <a:rPr lang="en-US" sz="2000" dirty="0" err="1">
                <a:solidFill>
                  <a:prstClr val="black"/>
                </a:solidFill>
                <a:latin typeface="UTM Avo" panose="02040603050506020204" pitchFamily="18"/>
                <a:cs typeface="Times New Roman" pitchFamily="18" charset="0"/>
                <a:sym typeface="Wingdings" panose="05000000000000000000" pitchFamily="2" charset="2"/>
              </a:rPr>
              <a:t>lắng</a:t>
            </a:r>
            <a:r>
              <a:rPr lang="en-US" sz="2000" dirty="0">
                <a:solidFill>
                  <a:prstClr val="black"/>
                </a:solidFill>
                <a:latin typeface="UTM Avo" panose="02040603050506020204" pitchFamily="18"/>
                <a:cs typeface="Times New Roman" pitchFamily="18" charset="0"/>
                <a:sym typeface="Wingdings" panose="05000000000000000000" pitchFamily="2" charset="2"/>
              </a:rPr>
              <a:t>.</a:t>
            </a:r>
            <a:endParaRPr lang="en-US" sz="2000" dirty="0">
              <a:solidFill>
                <a:prstClr val="black"/>
              </a:solidFill>
              <a:latin typeface="UTM Avo" panose="02040603050506020204" pitchFamily="18"/>
              <a:cs typeface="Times New Roman" pitchFamily="18" charset="0"/>
            </a:endParaRPr>
          </a:p>
        </p:txBody>
      </p:sp>
      <p:sp>
        <p:nvSpPr>
          <p:cNvPr id="5" name="TextBox 4">
            <a:extLst>
              <a:ext uri="{FF2B5EF4-FFF2-40B4-BE49-F238E27FC236}">
                <a16:creationId xmlns:a16="http://schemas.microsoft.com/office/drawing/2014/main" id="{C2DD0604-1C5A-D57E-DF60-B5242C437823}"/>
              </a:ext>
            </a:extLst>
          </p:cNvPr>
          <p:cNvSpPr txBox="1"/>
          <p:nvPr/>
        </p:nvSpPr>
        <p:spPr>
          <a:xfrm>
            <a:off x="6754548" y="2444822"/>
            <a:ext cx="4848131" cy="498663"/>
          </a:xfrm>
          <a:prstGeom prst="rect">
            <a:avLst/>
          </a:prstGeom>
          <a:noFill/>
        </p:spPr>
        <p:txBody>
          <a:bodyPr wrap="square" rtlCol="0">
            <a:spAutoFit/>
          </a:bodyPr>
          <a:lstStyle/>
          <a:p>
            <a:pPr algn="just" defTabSz="575981">
              <a:lnSpc>
                <a:spcPct val="150000"/>
              </a:lnSpc>
              <a:defRPr/>
            </a:pPr>
            <a:r>
              <a:rPr lang="en-US" sz="2000" dirty="0">
                <a:solidFill>
                  <a:prstClr val="black"/>
                </a:solidFill>
                <a:latin typeface="UTM Avo" panose="02040603050506020204" pitchFamily="18"/>
                <a:cs typeface="Times New Roman" pitchFamily="18" charset="0"/>
              </a:rPr>
              <a:t>- </a:t>
            </a:r>
            <a:r>
              <a:rPr lang="en-US" sz="2000" b="1" dirty="0">
                <a:solidFill>
                  <a:prstClr val="black"/>
                </a:solidFill>
                <a:latin typeface="UTM Avo" panose="02040603050506020204" pitchFamily="18"/>
                <a:cs typeface="Times New Roman" pitchFamily="18" charset="0"/>
              </a:rPr>
              <a:t>Con </a:t>
            </a:r>
            <a:r>
              <a:rPr lang="en-US" sz="2000" b="1" dirty="0" err="1">
                <a:solidFill>
                  <a:prstClr val="black"/>
                </a:solidFill>
                <a:latin typeface="UTM Avo" panose="02040603050506020204" pitchFamily="18"/>
                <a:cs typeface="Times New Roman" pitchFamily="18" charset="0"/>
              </a:rPr>
              <a:t>người</a:t>
            </a:r>
            <a:r>
              <a:rPr lang="en-US" sz="2000" b="1" dirty="0">
                <a:solidFill>
                  <a:prstClr val="black"/>
                </a:solidFill>
                <a:latin typeface="UTM Avo" panose="02040603050506020204" pitchFamily="18"/>
                <a:cs typeface="Times New Roman" pitchFamily="18" charset="0"/>
              </a:rPr>
              <a:t>:</a:t>
            </a:r>
          </a:p>
        </p:txBody>
      </p:sp>
      <p:sp>
        <p:nvSpPr>
          <p:cNvPr id="6" name="TextBox 5">
            <a:extLst>
              <a:ext uri="{FF2B5EF4-FFF2-40B4-BE49-F238E27FC236}">
                <a16:creationId xmlns:a16="http://schemas.microsoft.com/office/drawing/2014/main" id="{2E6B7827-48FE-C03D-5FD2-51DA662595DC}"/>
              </a:ext>
            </a:extLst>
          </p:cNvPr>
          <p:cNvSpPr txBox="1"/>
          <p:nvPr/>
        </p:nvSpPr>
        <p:spPr>
          <a:xfrm>
            <a:off x="739001" y="4858075"/>
            <a:ext cx="11214460" cy="955774"/>
          </a:xfrm>
          <a:prstGeom prst="rect">
            <a:avLst/>
          </a:prstGeom>
          <a:noFill/>
        </p:spPr>
        <p:txBody>
          <a:bodyPr wrap="square" rtlCol="0">
            <a:spAutoFit/>
          </a:bodyPr>
          <a:lstStyle/>
          <a:p>
            <a:pPr marL="359988" indent="-359988" algn="just" defTabSz="575981">
              <a:lnSpc>
                <a:spcPct val="150000"/>
              </a:lnSpc>
              <a:buFont typeface="Wingdings" panose="05000000000000000000" pitchFamily="2" charset="2"/>
              <a:buChar char="à"/>
              <a:defRPr/>
            </a:pP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Tả</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cảnh</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ngụ</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tình</a:t>
            </a:r>
            <a:r>
              <a:rPr lang="en-US" sz="2000" b="1" dirty="0">
                <a:solidFill>
                  <a:prstClr val="black"/>
                </a:solidFill>
                <a:latin typeface="UTM Avo" panose="02040603050506020204" pitchFamily="18"/>
                <a:cs typeface="Times New Roman" pitchFamily="18" charset="0"/>
                <a:sym typeface="Wingdings" panose="05000000000000000000" pitchFamily="2" charset="2"/>
              </a:rPr>
              <a:t> 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Khung</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cảnh</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thiên</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nhiên</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nhuốm</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màu</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tâm</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trạng</a:t>
            </a:r>
            <a:r>
              <a:rPr lang="en-US" sz="2000" b="1" dirty="0">
                <a:solidFill>
                  <a:prstClr val="black"/>
                </a:solidFill>
                <a:latin typeface="UTM Avo" panose="02040603050506020204" pitchFamily="18"/>
                <a:cs typeface="Times New Roman" pitchFamily="18" charset="0"/>
                <a:sym typeface="Wingdings" panose="05000000000000000000" pitchFamily="2" charset="2"/>
              </a:rPr>
              <a:t> con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người</a:t>
            </a:r>
            <a:r>
              <a:rPr lang="en-US" sz="2000" b="1" dirty="0">
                <a:solidFill>
                  <a:prstClr val="black"/>
                </a:solidFill>
                <a:latin typeface="UTM Avo" panose="02040603050506020204" pitchFamily="18"/>
                <a:cs typeface="Times New Roman" pitchFamily="18" charset="0"/>
                <a:sym typeface="Wingdings" panose="05000000000000000000" pitchFamily="2" charset="2"/>
              </a:rPr>
              <a:t>.</a:t>
            </a:r>
          </a:p>
          <a:p>
            <a:pPr marL="359988" indent="-359988" algn="just" defTabSz="575981">
              <a:lnSpc>
                <a:spcPct val="150000"/>
              </a:lnSpc>
              <a:buFont typeface="Wingdings" panose="05000000000000000000" pitchFamily="2" charset="2"/>
              <a:buChar char="à"/>
              <a:defRPr/>
            </a:pPr>
            <a:r>
              <a:rPr lang="en-US" sz="2000" b="1" dirty="0">
                <a:solidFill>
                  <a:prstClr val="black"/>
                </a:solidFill>
                <a:latin typeface="UTM Avo" panose="02040603050506020204" pitchFamily="18"/>
                <a:cs typeface="Times New Roman" pitchFamily="18" charset="0"/>
                <a:sym typeface="Wingdings" panose="05000000000000000000" pitchFamily="2" charset="2"/>
              </a:rPr>
              <a:t> Con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người</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và</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cảnh</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vật</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có</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sự</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thay</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đổi</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phù</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hợp</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luôn</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vận</a:t>
            </a:r>
            <a:r>
              <a:rPr lang="en-US" sz="2000" b="1" dirty="0">
                <a:solidFill>
                  <a:prstClr val="black"/>
                </a:solidFill>
                <a:latin typeface="UTM Avo" panose="02040603050506020204" pitchFamily="18"/>
                <a:cs typeface="Times New Roman"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itchFamily="18" charset="0"/>
                <a:sym typeface="Wingdings" panose="05000000000000000000" pitchFamily="2" charset="2"/>
              </a:rPr>
              <a:t>động</a:t>
            </a:r>
            <a:r>
              <a:rPr lang="en-US" sz="2000" b="1" dirty="0">
                <a:solidFill>
                  <a:prstClr val="black"/>
                </a:solidFill>
                <a:latin typeface="UTM Avo" panose="02040603050506020204" pitchFamily="18"/>
                <a:cs typeface="Times New Roman" pitchFamily="18" charset="0"/>
                <a:sym typeface="Wingdings" panose="05000000000000000000" pitchFamily="2" charset="2"/>
              </a:rPr>
              <a:t>.</a:t>
            </a:r>
          </a:p>
        </p:txBody>
      </p:sp>
      <p:sp>
        <p:nvSpPr>
          <p:cNvPr id="8" name="Freeform 8">
            <a:extLst>
              <a:ext uri="{FF2B5EF4-FFF2-40B4-BE49-F238E27FC236}">
                <a16:creationId xmlns:a16="http://schemas.microsoft.com/office/drawing/2014/main" id="{02299575-C7B6-538C-A350-8D610AF36970}"/>
              </a:ext>
            </a:extLst>
          </p:cNvPr>
          <p:cNvSpPr/>
          <p:nvPr/>
        </p:nvSpPr>
        <p:spPr>
          <a:xfrm>
            <a:off x="9553280" y="779410"/>
            <a:ext cx="2367575" cy="1580357"/>
          </a:xfrm>
          <a:custGeom>
            <a:avLst/>
            <a:gdLst/>
            <a:ahLst/>
            <a:cxnLst/>
            <a:rect l="l" t="t" r="r" b="b"/>
            <a:pathLst>
              <a:path w="3329096" h="2222172">
                <a:moveTo>
                  <a:pt x="0" y="0"/>
                </a:moveTo>
                <a:lnTo>
                  <a:pt x="3329097" y="0"/>
                </a:lnTo>
                <a:lnTo>
                  <a:pt x="3329097" y="2222172"/>
                </a:lnTo>
                <a:lnTo>
                  <a:pt x="0" y="2222172"/>
                </a:lnTo>
                <a:lnTo>
                  <a:pt x="0" y="0"/>
                </a:lnTo>
                <a:close/>
              </a:path>
            </a:pathLst>
          </a:custGeom>
          <a:blipFill>
            <a:blip r:embed="rId4"/>
            <a:stretch>
              <a:fillRect/>
            </a:stretch>
          </a:blipFill>
        </p:spPr>
      </p:sp>
    </p:spTree>
    <p:extLst>
      <p:ext uri="{BB962C8B-B14F-4D97-AF65-F5344CB8AC3E}">
        <p14:creationId xmlns:p14="http://schemas.microsoft.com/office/powerpoint/2010/main" val="74366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500"/>
                                        <p:tgtEl>
                                          <p:spTgt spid="4">
                                            <p:txEl>
                                              <p:pRg st="1" end="1"/>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fade">
                                      <p:cBhvr>
                                        <p:cTn id="31" dur="500"/>
                                        <p:tgtEl>
                                          <p:spTgt spid="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Effect transition="in" filter="fade">
                                      <p:cBhvr>
                                        <p:cTn id="36" dur="500"/>
                                        <p:tgtEl>
                                          <p:spTgt spid="4">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fade">
                                      <p:cBhvr>
                                        <p:cTn id="41" dur="500"/>
                                        <p:tgtEl>
                                          <p:spTgt spid="6">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xEl>
                                              <p:pRg st="1" end="1"/>
                                            </p:txEl>
                                          </p:spTgt>
                                        </p:tgtEl>
                                        <p:attrNameLst>
                                          <p:attrName>style.visibility</p:attrName>
                                        </p:attrNameLst>
                                      </p:cBhvr>
                                      <p:to>
                                        <p:strVal val="visible"/>
                                      </p:to>
                                    </p:set>
                                    <p:animEffect transition="in" filter="fade">
                                      <p:cBhvr>
                                        <p:cTn id="46"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7B2FB72-8A68-0C86-44B9-64DE619F9FC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DE28525-41F6-948F-DB9E-B7E02ACE2B0F}"/>
              </a:ext>
            </a:extLst>
          </p:cNvPr>
          <p:cNvGraphicFramePr>
            <a:graphicFrameLocks noGrp="1"/>
          </p:cNvGraphicFramePr>
          <p:nvPr>
            <p:extLst>
              <p:ext uri="{D42A27DB-BD31-4B8C-83A1-F6EECF244321}">
                <p14:modId xmlns:p14="http://schemas.microsoft.com/office/powerpoint/2010/main" val="2811627868"/>
              </p:ext>
            </p:extLst>
          </p:nvPr>
        </p:nvGraphicFramePr>
        <p:xfrm>
          <a:off x="503849" y="2286200"/>
          <a:ext cx="11184301" cy="4451858"/>
        </p:xfrm>
        <a:graphic>
          <a:graphicData uri="http://schemas.openxmlformats.org/drawingml/2006/table">
            <a:tbl>
              <a:tblPr firstRow="1" bandRow="1">
                <a:tableStyleId>{5940675A-B579-460E-94D1-54222C63F5DA}</a:tableStyleId>
              </a:tblPr>
              <a:tblGrid>
                <a:gridCol w="1677645">
                  <a:extLst>
                    <a:ext uri="{9D8B030D-6E8A-4147-A177-3AD203B41FA5}">
                      <a16:colId xmlns:a16="http://schemas.microsoft.com/office/drawing/2014/main" val="3272800982"/>
                    </a:ext>
                  </a:extLst>
                </a:gridCol>
                <a:gridCol w="4907504">
                  <a:extLst>
                    <a:ext uri="{9D8B030D-6E8A-4147-A177-3AD203B41FA5}">
                      <a16:colId xmlns:a16="http://schemas.microsoft.com/office/drawing/2014/main" val="3765418823"/>
                    </a:ext>
                  </a:extLst>
                </a:gridCol>
                <a:gridCol w="4599152">
                  <a:extLst>
                    <a:ext uri="{9D8B030D-6E8A-4147-A177-3AD203B41FA5}">
                      <a16:colId xmlns:a16="http://schemas.microsoft.com/office/drawing/2014/main" val="3634116668"/>
                    </a:ext>
                  </a:extLst>
                </a:gridCol>
              </a:tblGrid>
              <a:tr h="890372">
                <a:tc gridSpan="3">
                  <a:txBody>
                    <a:bodyPr/>
                    <a:lstStyle/>
                    <a:p>
                      <a:pPr algn="ctr"/>
                      <a:r>
                        <a:rPr lang="en-US" sz="2200" b="1" dirty="0" err="1">
                          <a:latin typeface="UTM Avo" panose="02040603050506020204" pitchFamily="18"/>
                          <a:cs typeface="Times New Roman" panose="02020603050405020304" pitchFamily="18" charset="0"/>
                        </a:rPr>
                        <a:t>Sự</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thay</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đổi</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trong</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khung</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cảnh</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thiên</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nhiên</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trong</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đoạn</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trích</a:t>
                      </a:r>
                      <a:r>
                        <a:rPr lang="en-US" sz="2200" b="1" baseline="0" dirty="0">
                          <a:latin typeface="UTM Avo" panose="02040603050506020204" pitchFamily="18"/>
                          <a:cs typeface="Times New Roman" panose="02020603050405020304" pitchFamily="18" charset="0"/>
                        </a:rPr>
                        <a:t> </a:t>
                      </a:r>
                    </a:p>
                    <a:p>
                      <a:pPr algn="ctr"/>
                      <a:r>
                        <a:rPr lang="en-US" sz="2200" b="1" i="1" baseline="0" dirty="0">
                          <a:latin typeface="UTM Avo" panose="02040603050506020204" pitchFamily="18"/>
                          <a:cs typeface="Times New Roman" panose="02020603050405020304" pitchFamily="18" charset="0"/>
                        </a:rPr>
                        <a:t>CẢNH NGÀY XUÂN</a:t>
                      </a:r>
                      <a:endParaRPr lang="en-US" sz="2200" b="1" i="1" dirty="0">
                        <a:latin typeface="UTM Avo" panose="02040603050506020204" pitchFamily="18"/>
                        <a:cs typeface="Times New Roman" panose="02020603050405020304" pitchFamily="18" charset="0"/>
                      </a:endParaRPr>
                    </a:p>
                  </a:txBody>
                  <a:tcPr marL="57602" marR="57602" marT="28801" marB="28801" anchor="ctr">
                    <a:solidFill>
                      <a:schemeClr val="tx2">
                        <a:lumMod val="20000"/>
                        <a:lumOff val="80000"/>
                      </a:schemeClr>
                    </a:solidFill>
                  </a:tcPr>
                </a:tc>
                <a:tc hMerge="1">
                  <a:txBody>
                    <a:bodyPr/>
                    <a:lstStyle/>
                    <a:p>
                      <a:pPr algn="ctr"/>
                      <a:endParaRPr lang="en-US" sz="4800" b="1"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c hMerge="1">
                  <a:txBody>
                    <a:bodyPr/>
                    <a:lstStyle/>
                    <a:p>
                      <a:pPr algn="ctr"/>
                      <a:endParaRPr lang="en-US" sz="4800" b="1"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extLst>
                  <a:ext uri="{0D108BD9-81ED-4DB2-BD59-A6C34878D82A}">
                    <a16:rowId xmlns:a16="http://schemas.microsoft.com/office/drawing/2014/main" val="1512339183"/>
                  </a:ext>
                </a:extLst>
              </a:tr>
              <a:tr h="471373">
                <a:tc>
                  <a:txBody>
                    <a:bodyPr/>
                    <a:lstStyle/>
                    <a:p>
                      <a:pPr algn="ctr"/>
                      <a:endParaRPr lang="en-US" sz="2200" b="1" dirty="0">
                        <a:latin typeface="UTM Avo" panose="02040603050506020204" pitchFamily="18"/>
                        <a:cs typeface="Times New Roman" panose="02020603050405020304" pitchFamily="18" charset="0"/>
                      </a:endParaRPr>
                    </a:p>
                  </a:txBody>
                  <a:tcPr marL="57602" marR="57602" marT="28801" marB="28801" anchor="c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1" dirty="0">
                          <a:latin typeface="UTM Avo" panose="02040603050506020204" pitchFamily="18"/>
                          <a:cs typeface="Times New Roman" panose="02020603050405020304" pitchFamily="18" charset="0"/>
                        </a:rPr>
                        <a:t>4 </a:t>
                      </a:r>
                      <a:r>
                        <a:rPr lang="en-US" sz="2200" b="1" dirty="0" err="1">
                          <a:latin typeface="UTM Avo" panose="02040603050506020204" pitchFamily="18"/>
                          <a:cs typeface="Times New Roman" panose="02020603050405020304" pitchFamily="18" charset="0"/>
                        </a:rPr>
                        <a:t>câu</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thơ</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đầu</a:t>
                      </a:r>
                      <a:endParaRPr lang="en-US" sz="2200" b="1" dirty="0">
                        <a:latin typeface="UTM Avo" panose="02040603050506020204" pitchFamily="18"/>
                        <a:cs typeface="Times New Roman" panose="02020603050405020304" pitchFamily="18" charset="0"/>
                      </a:endParaRPr>
                    </a:p>
                  </a:txBody>
                  <a:tcPr marL="57602" marR="57602" marT="28801" marB="28801" anchor="c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1" dirty="0">
                          <a:latin typeface="UTM Avo" panose="02040603050506020204" pitchFamily="18"/>
                          <a:cs typeface="Times New Roman" panose="02020603050405020304" pitchFamily="18" charset="0"/>
                        </a:rPr>
                        <a:t>6 </a:t>
                      </a:r>
                      <a:r>
                        <a:rPr lang="en-US" sz="2200" b="1" dirty="0" err="1">
                          <a:latin typeface="UTM Avo" panose="02040603050506020204" pitchFamily="18"/>
                          <a:cs typeface="Times New Roman" panose="02020603050405020304" pitchFamily="18" charset="0"/>
                        </a:rPr>
                        <a:t>câu</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thơ</a:t>
                      </a:r>
                      <a:r>
                        <a:rPr lang="en-US" sz="2200" b="1" baseline="0" dirty="0">
                          <a:latin typeface="UTM Avo" panose="02040603050506020204" pitchFamily="18"/>
                          <a:cs typeface="Times New Roman" panose="02020603050405020304" pitchFamily="18" charset="0"/>
                        </a:rPr>
                        <a:t> </a:t>
                      </a:r>
                      <a:r>
                        <a:rPr lang="en-US" sz="2200" b="1" baseline="0" dirty="0" err="1">
                          <a:latin typeface="UTM Avo" panose="02040603050506020204" pitchFamily="18"/>
                          <a:cs typeface="Times New Roman" panose="02020603050405020304" pitchFamily="18" charset="0"/>
                        </a:rPr>
                        <a:t>cuối</a:t>
                      </a:r>
                      <a:endParaRPr lang="en-US" sz="2200" b="1" dirty="0">
                        <a:latin typeface="UTM Avo" panose="02040603050506020204" pitchFamily="18"/>
                        <a:cs typeface="Times New Roman" panose="02020603050405020304" pitchFamily="18" charset="0"/>
                      </a:endParaRPr>
                    </a:p>
                  </a:txBody>
                  <a:tcPr marL="57602" marR="57602" marT="28801" marB="28801" anchor="ctr">
                    <a:solidFill>
                      <a:schemeClr val="accent1">
                        <a:lumMod val="20000"/>
                        <a:lumOff val="80000"/>
                      </a:schemeClr>
                    </a:solidFill>
                  </a:tcPr>
                </a:tc>
                <a:extLst>
                  <a:ext uri="{0D108BD9-81ED-4DB2-BD59-A6C34878D82A}">
                    <a16:rowId xmlns:a16="http://schemas.microsoft.com/office/drawing/2014/main" val="1910883162"/>
                  </a:ext>
                </a:extLst>
              </a:tr>
              <a:tr h="890372">
                <a:tc>
                  <a:txBody>
                    <a:bodyPr/>
                    <a:lstStyle/>
                    <a:p>
                      <a:pPr algn="ctr"/>
                      <a:r>
                        <a:rPr lang="en-US" sz="2200" b="0" dirty="0" err="1">
                          <a:latin typeface="UTM Avo" panose="02040603050506020204" pitchFamily="18"/>
                          <a:cs typeface="Times New Roman" panose="02020603050405020304" pitchFamily="18" charset="0"/>
                        </a:rPr>
                        <a:t>Thời</a:t>
                      </a:r>
                      <a:r>
                        <a:rPr lang="en-US" sz="2200" b="0" dirty="0">
                          <a:latin typeface="UTM Avo" panose="02040603050506020204" pitchFamily="18"/>
                          <a:cs typeface="Times New Roman" panose="02020603050405020304" pitchFamily="18" charset="0"/>
                        </a:rPr>
                        <a:t> </a:t>
                      </a:r>
                      <a:r>
                        <a:rPr lang="en-US" sz="2200" b="0" dirty="0" err="1">
                          <a:latin typeface="UTM Avo" panose="02040603050506020204" pitchFamily="18"/>
                          <a:cs typeface="Times New Roman" panose="02020603050405020304" pitchFamily="18" charset="0"/>
                        </a:rPr>
                        <a:t>gian</a:t>
                      </a:r>
                      <a:endParaRPr lang="en-US" sz="2200" b="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algn="just"/>
                      <a:endParaRPr lang="en-US" sz="22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algn="just"/>
                      <a:endParaRPr lang="en-US" sz="22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extLst>
                  <a:ext uri="{0D108BD9-81ED-4DB2-BD59-A6C34878D82A}">
                    <a16:rowId xmlns:a16="http://schemas.microsoft.com/office/drawing/2014/main" val="1100567562"/>
                  </a:ext>
                </a:extLst>
              </a:tr>
              <a:tr h="1309369">
                <a:tc>
                  <a:txBody>
                    <a:bodyPr/>
                    <a:lstStyle/>
                    <a:p>
                      <a:pPr algn="ctr"/>
                      <a:r>
                        <a:rPr lang="en-US" sz="2200" b="0" dirty="0" err="1">
                          <a:latin typeface="UTM Avo" panose="02040603050506020204" pitchFamily="18"/>
                          <a:cs typeface="Times New Roman" panose="02020603050405020304" pitchFamily="18" charset="0"/>
                        </a:rPr>
                        <a:t>Không</a:t>
                      </a:r>
                      <a:r>
                        <a:rPr lang="en-US" sz="2200" b="0" baseline="0" dirty="0">
                          <a:latin typeface="UTM Avo" panose="02040603050506020204" pitchFamily="18"/>
                          <a:cs typeface="Times New Roman" panose="02020603050405020304" pitchFamily="18" charset="0"/>
                        </a:rPr>
                        <a:t> </a:t>
                      </a:r>
                      <a:r>
                        <a:rPr lang="en-US" sz="2200" b="0" baseline="0" dirty="0" err="1">
                          <a:latin typeface="UTM Avo" panose="02040603050506020204" pitchFamily="18"/>
                          <a:cs typeface="Times New Roman" panose="02020603050405020304" pitchFamily="18" charset="0"/>
                        </a:rPr>
                        <a:t>gian</a:t>
                      </a:r>
                      <a:endParaRPr lang="en-US" sz="2200" b="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UTM Avo" panose="02040603050506020204" pitchFamily="18"/>
                        <a:ea typeface="+mn-ea"/>
                        <a:cs typeface="Times New Roman" pitchFamily="18" charset="0"/>
                        <a:sym typeface="Wingdings" panose="05000000000000000000" pitchFamily="2" charset="2"/>
                      </a:endParaRPr>
                    </a:p>
                  </a:txBody>
                  <a:tcPr marL="57602" marR="57602" marT="28801" marB="28801" anchor="ctr">
                    <a:solidFill>
                      <a:schemeClr val="bg1"/>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200" baseline="0" dirty="0">
                        <a:solidFill>
                          <a:prstClr val="black"/>
                        </a:solidFill>
                        <a:latin typeface="UTM Avo" panose="02040603050506020204" pitchFamily="18"/>
                        <a:cs typeface="Times New Roman" pitchFamily="18" charset="0"/>
                      </a:endParaRPr>
                    </a:p>
                  </a:txBody>
                  <a:tcPr marL="57602" marR="57602" marT="28801" marB="28801" anchor="ctr">
                    <a:solidFill>
                      <a:schemeClr val="bg1"/>
                    </a:solidFill>
                  </a:tcPr>
                </a:tc>
                <a:extLst>
                  <a:ext uri="{0D108BD9-81ED-4DB2-BD59-A6C34878D82A}">
                    <a16:rowId xmlns:a16="http://schemas.microsoft.com/office/drawing/2014/main" val="65378014"/>
                  </a:ext>
                </a:extLst>
              </a:tr>
              <a:tr h="890372">
                <a:tc>
                  <a:txBody>
                    <a:bodyPr/>
                    <a:lstStyle/>
                    <a:p>
                      <a:pPr algn="ctr"/>
                      <a:r>
                        <a:rPr lang="en-US" sz="2200" b="0" dirty="0">
                          <a:latin typeface="UTM Avo" panose="02040603050506020204" pitchFamily="18"/>
                          <a:cs typeface="Times New Roman" panose="02020603050405020304" pitchFamily="18" charset="0"/>
                        </a:rPr>
                        <a:t>Con</a:t>
                      </a:r>
                      <a:r>
                        <a:rPr lang="en-US" sz="2200" b="0" baseline="0" dirty="0">
                          <a:latin typeface="UTM Avo" panose="02040603050506020204" pitchFamily="18"/>
                          <a:cs typeface="Times New Roman" panose="02020603050405020304" pitchFamily="18" charset="0"/>
                        </a:rPr>
                        <a:t> </a:t>
                      </a:r>
                      <a:r>
                        <a:rPr lang="en-US" sz="2200" b="0" baseline="0" dirty="0" err="1">
                          <a:latin typeface="UTM Avo" panose="02040603050506020204" pitchFamily="18"/>
                          <a:cs typeface="Times New Roman" panose="02020603050405020304" pitchFamily="18" charset="0"/>
                        </a:rPr>
                        <a:t>người</a:t>
                      </a:r>
                      <a:endParaRPr lang="en-US" sz="2200" b="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algn="just"/>
                      <a:endParaRPr lang="en-US" sz="2200" dirty="0">
                        <a:latin typeface="UTM Avo" panose="02040603050506020204" pitchFamily="18"/>
                        <a:cs typeface="Times New Roman" panose="02020603050405020304" pitchFamily="18" charset="0"/>
                      </a:endParaRPr>
                    </a:p>
                  </a:txBody>
                  <a:tcPr marL="57602" marR="57602" marT="28801" marB="28801" anchor="ctr">
                    <a:solidFill>
                      <a:schemeClr val="bg1"/>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200" baseline="0" dirty="0">
                        <a:solidFill>
                          <a:prstClr val="black"/>
                        </a:solidFill>
                        <a:latin typeface="UTM Avo" panose="02040603050506020204" pitchFamily="18"/>
                        <a:cs typeface="Times New Roman" pitchFamily="18" charset="0"/>
                      </a:endParaRPr>
                    </a:p>
                  </a:txBody>
                  <a:tcPr marL="57602" marR="57602" marT="28801" marB="28801" anchor="ctr">
                    <a:solidFill>
                      <a:schemeClr val="bg1"/>
                    </a:solidFill>
                  </a:tcPr>
                </a:tc>
                <a:extLst>
                  <a:ext uri="{0D108BD9-81ED-4DB2-BD59-A6C34878D82A}">
                    <a16:rowId xmlns:a16="http://schemas.microsoft.com/office/drawing/2014/main" val="1247152111"/>
                  </a:ext>
                </a:extLst>
              </a:tr>
            </a:tbl>
          </a:graphicData>
        </a:graphic>
      </p:graphicFrame>
      <p:sp>
        <p:nvSpPr>
          <p:cNvPr id="3" name="TextBox 2">
            <a:extLst>
              <a:ext uri="{FF2B5EF4-FFF2-40B4-BE49-F238E27FC236}">
                <a16:creationId xmlns:a16="http://schemas.microsoft.com/office/drawing/2014/main" id="{ED5233E3-9F26-551A-C63A-F8053FF71C91}"/>
              </a:ext>
            </a:extLst>
          </p:cNvPr>
          <p:cNvSpPr txBox="1"/>
          <p:nvPr/>
        </p:nvSpPr>
        <p:spPr>
          <a:xfrm>
            <a:off x="1691515" y="1718820"/>
            <a:ext cx="8496229" cy="534249"/>
          </a:xfrm>
          <a:prstGeom prst="rect">
            <a:avLst/>
          </a:prstGeom>
          <a:noFill/>
        </p:spPr>
        <p:txBody>
          <a:bodyPr wrap="square" rtlCol="0">
            <a:spAutoFit/>
          </a:bodyPr>
          <a:lstStyle/>
          <a:p>
            <a:pPr algn="ctr">
              <a:lnSpc>
                <a:spcPct val="150000"/>
              </a:lnSpc>
            </a:pPr>
            <a:r>
              <a:rPr lang="en-US" sz="2200" b="1" dirty="0">
                <a:latin typeface="UTM Avo" panose="02040603050506020204" pitchFamily="18"/>
                <a:cs typeface="Times New Roman" pitchFamily="18" charset="0"/>
              </a:rPr>
              <a:t>KIỂM TRA TRÍ NHỚ</a:t>
            </a:r>
          </a:p>
        </p:txBody>
      </p:sp>
      <p:sp>
        <p:nvSpPr>
          <p:cNvPr id="5" name="TextBox 4">
            <a:extLst>
              <a:ext uri="{FF2B5EF4-FFF2-40B4-BE49-F238E27FC236}">
                <a16:creationId xmlns:a16="http://schemas.microsoft.com/office/drawing/2014/main" id="{2BEF3211-45BC-D2BE-4164-AE0C3F309B94}"/>
              </a:ext>
            </a:extLst>
          </p:cNvPr>
          <p:cNvSpPr txBox="1"/>
          <p:nvPr/>
        </p:nvSpPr>
        <p:spPr>
          <a:xfrm>
            <a:off x="2744911" y="3789113"/>
            <a:ext cx="4224114" cy="528222"/>
          </a:xfrm>
          <a:prstGeom prst="rect">
            <a:avLst/>
          </a:prstGeom>
          <a:noFill/>
        </p:spPr>
        <p:txBody>
          <a:bodyPr wrap="square">
            <a:spAutoFit/>
          </a:bodyPr>
          <a:lstStyle/>
          <a:p>
            <a:pPr algn="just">
              <a:lnSpc>
                <a:spcPct val="150000"/>
              </a:lnSpc>
            </a:pPr>
            <a:r>
              <a:rPr lang="en-US" sz="2200" dirty="0" err="1">
                <a:latin typeface="UTM Avo" panose="02040603050506020204" pitchFamily="18"/>
                <a:cs typeface="Times New Roman" panose="02020603050405020304" pitchFamily="18" charset="0"/>
              </a:rPr>
              <a:t>Cuối</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mùa</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xuân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buổi</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sáng</a:t>
            </a:r>
            <a:r>
              <a:rPr lang="en-US" sz="2200" dirty="0">
                <a:latin typeface="UTM Avo" panose="02040603050506020204" pitchFamily="18"/>
                <a:cs typeface="Times New Roman" panose="02020603050405020304" pitchFamily="18" charset="0"/>
              </a:rPr>
              <a:t>.</a:t>
            </a:r>
          </a:p>
        </p:txBody>
      </p:sp>
      <p:sp>
        <p:nvSpPr>
          <p:cNvPr id="6" name="TextBox 5">
            <a:extLst>
              <a:ext uri="{FF2B5EF4-FFF2-40B4-BE49-F238E27FC236}">
                <a16:creationId xmlns:a16="http://schemas.microsoft.com/office/drawing/2014/main" id="{378B474B-A609-7F4F-4EA8-F9557D309724}"/>
              </a:ext>
            </a:extLst>
          </p:cNvPr>
          <p:cNvSpPr txBox="1"/>
          <p:nvPr/>
        </p:nvSpPr>
        <p:spPr>
          <a:xfrm>
            <a:off x="8012296" y="3784297"/>
            <a:ext cx="2784075" cy="528222"/>
          </a:xfrm>
          <a:prstGeom prst="rect">
            <a:avLst/>
          </a:prstGeom>
          <a:noFill/>
        </p:spPr>
        <p:txBody>
          <a:bodyPr wrap="square">
            <a:spAutoFit/>
          </a:bodyPr>
          <a:lstStyle/>
          <a:p>
            <a:pPr algn="ctr">
              <a:lnSpc>
                <a:spcPct val="150000"/>
              </a:lnSpc>
            </a:pPr>
            <a:r>
              <a:rPr lang="en-US" sz="2200" dirty="0" err="1">
                <a:latin typeface="UTM Avo" panose="02040603050506020204" pitchFamily="18"/>
                <a:cs typeface="Times New Roman" panose="02020603050405020304" pitchFamily="18" charset="0"/>
              </a:rPr>
              <a:t>Chiều</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tối</a:t>
            </a:r>
            <a:r>
              <a:rPr lang="en-US" sz="2200" dirty="0">
                <a:latin typeface="UTM Avo" panose="02040603050506020204" pitchFamily="18"/>
                <a:cs typeface="Times New Roman" panose="02020603050405020304" pitchFamily="18" charset="0"/>
              </a:rPr>
              <a:t>.</a:t>
            </a:r>
          </a:p>
        </p:txBody>
      </p:sp>
      <p:sp>
        <p:nvSpPr>
          <p:cNvPr id="7" name="TextBox 6">
            <a:extLst>
              <a:ext uri="{FF2B5EF4-FFF2-40B4-BE49-F238E27FC236}">
                <a16:creationId xmlns:a16="http://schemas.microsoft.com/office/drawing/2014/main" id="{60B8BE99-2CAC-F631-9D1D-05E8046971C4}"/>
              </a:ext>
            </a:extLst>
          </p:cNvPr>
          <p:cNvSpPr txBox="1"/>
          <p:nvPr/>
        </p:nvSpPr>
        <p:spPr>
          <a:xfrm>
            <a:off x="2240799" y="4632417"/>
            <a:ext cx="4780432" cy="1036053"/>
          </a:xfrm>
          <a:prstGeom prst="rect">
            <a:avLst/>
          </a:prstGeom>
          <a:noFill/>
        </p:spPr>
        <p:txBody>
          <a:bodyPr wrap="square">
            <a:spAutoFit/>
          </a:bodyPr>
          <a:lstStyle/>
          <a:p>
            <a:pPr algn="just" defTabSz="575981">
              <a:lnSpc>
                <a:spcPct val="150000"/>
              </a:lnSpc>
              <a:defRPr/>
            </a:pPr>
            <a:r>
              <a:rPr lang="en-US" sz="2200" dirty="0" err="1">
                <a:latin typeface="UTM Avo" panose="02040603050506020204" pitchFamily="18"/>
                <a:cs typeface="Times New Roman" panose="02020603050405020304" pitchFamily="18" charset="0"/>
                <a:sym typeface="Wingdings" panose="05000000000000000000" pitchFamily="2" charset="2"/>
              </a:rPr>
              <a:t>Mênh</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mông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cảnh</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sắc</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mùa</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xuân</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tràn</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đầy</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nhựa</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sống</a:t>
            </a:r>
            <a:r>
              <a:rPr lang="en-US" sz="2200" dirty="0">
                <a:latin typeface="UTM Avo" panose="02040603050506020204" pitchFamily="18"/>
                <a:cs typeface="Times New Roman" panose="02020603050405020304" pitchFamily="18" charset="0"/>
                <a:sym typeface="Wingdings" panose="05000000000000000000" pitchFamily="2" charset="2"/>
              </a:rPr>
              <a:t>.</a:t>
            </a:r>
            <a:endParaRPr lang="en-US" sz="2200" dirty="0">
              <a:solidFill>
                <a:prstClr val="black"/>
              </a:solidFill>
              <a:latin typeface="UTM Avo" panose="02040603050506020204" pitchFamily="18"/>
              <a:cs typeface="Times New Roman" pitchFamily="18" charset="0"/>
              <a:sym typeface="Wingdings" panose="05000000000000000000" pitchFamily="2" charset="2"/>
            </a:endParaRPr>
          </a:p>
        </p:txBody>
      </p:sp>
      <p:sp>
        <p:nvSpPr>
          <p:cNvPr id="8" name="TextBox 7">
            <a:extLst>
              <a:ext uri="{FF2B5EF4-FFF2-40B4-BE49-F238E27FC236}">
                <a16:creationId xmlns:a16="http://schemas.microsoft.com/office/drawing/2014/main" id="{366CF6E5-0882-A9DF-E9AA-F8802E2FCCE7}"/>
              </a:ext>
            </a:extLst>
          </p:cNvPr>
          <p:cNvSpPr txBox="1"/>
          <p:nvPr/>
        </p:nvSpPr>
        <p:spPr>
          <a:xfrm>
            <a:off x="7160273" y="4631987"/>
            <a:ext cx="4488120" cy="1036117"/>
          </a:xfrm>
          <a:prstGeom prst="rect">
            <a:avLst/>
          </a:prstGeom>
          <a:noFill/>
        </p:spPr>
        <p:txBody>
          <a:bodyPr wrap="square">
            <a:spAutoFit/>
          </a:bodyPr>
          <a:lstStyle/>
          <a:p>
            <a:pPr algn="just" defTabSz="575981">
              <a:lnSpc>
                <a:spcPct val="150000"/>
              </a:lnSpc>
              <a:defRPr/>
            </a:pPr>
            <a:r>
              <a:rPr lang="en-US" sz="2200" dirty="0" err="1">
                <a:latin typeface="UTM Avo" panose="02040603050506020204" pitchFamily="18"/>
                <a:cs typeface="Times New Roman" panose="02020603050405020304" pitchFamily="18" charset="0"/>
                <a:sym typeface="Wingdings" panose="05000000000000000000" pitchFamily="2" charset="2"/>
              </a:rPr>
              <a:t>Rộng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lớn</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màu</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sắc</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nhạt</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nhoà</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đường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nét</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mơ</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hồ</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gợi</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buồn</a:t>
            </a:r>
            <a:r>
              <a:rPr lang="en-US" sz="2200" dirty="0">
                <a:latin typeface="UTM Avo" panose="02040603050506020204" pitchFamily="18"/>
                <a:cs typeface="Times New Roman" panose="02020603050405020304" pitchFamily="18" charset="0"/>
                <a:sym typeface="Wingdings" panose="05000000000000000000" pitchFamily="2" charset="2"/>
              </a:rPr>
              <a:t>.</a:t>
            </a:r>
            <a:endParaRPr lang="en-US" sz="2200" dirty="0">
              <a:solidFill>
                <a:prstClr val="black"/>
              </a:solidFill>
              <a:latin typeface="UTM Avo" panose="02040603050506020204" pitchFamily="18"/>
              <a:cs typeface="Times New Roman" pitchFamily="18" charset="0"/>
            </a:endParaRPr>
          </a:p>
        </p:txBody>
      </p:sp>
      <p:sp>
        <p:nvSpPr>
          <p:cNvPr id="9" name="TextBox 8">
            <a:extLst>
              <a:ext uri="{FF2B5EF4-FFF2-40B4-BE49-F238E27FC236}">
                <a16:creationId xmlns:a16="http://schemas.microsoft.com/office/drawing/2014/main" id="{2F578242-BA2D-AB27-403E-484D2782BA6E}"/>
              </a:ext>
            </a:extLst>
          </p:cNvPr>
          <p:cNvSpPr txBox="1"/>
          <p:nvPr/>
        </p:nvSpPr>
        <p:spPr>
          <a:xfrm>
            <a:off x="2642661" y="5970622"/>
            <a:ext cx="3910023" cy="528222"/>
          </a:xfrm>
          <a:prstGeom prst="rect">
            <a:avLst/>
          </a:prstGeom>
          <a:noFill/>
        </p:spPr>
        <p:txBody>
          <a:bodyPr wrap="square">
            <a:spAutoFit/>
          </a:bodyPr>
          <a:lstStyle/>
          <a:p>
            <a:pPr algn="ctr" defTabSz="575981">
              <a:lnSpc>
                <a:spcPct val="150000"/>
              </a:lnSpc>
              <a:defRPr/>
            </a:pPr>
            <a:r>
              <a:rPr lang="en-US" sz="2200" dirty="0" err="1">
                <a:latin typeface="UTM Avo" panose="02040603050506020204" pitchFamily="18"/>
                <a:cs typeface="Times New Roman" panose="02020603050405020304" pitchFamily="18" charset="0"/>
                <a:sym typeface="Wingdings" panose="05000000000000000000" pitchFamily="2" charset="2"/>
              </a:rPr>
              <a:t>Tươi</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trẻ</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trong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sáng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vui</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vẻ</a:t>
            </a:r>
            <a:r>
              <a:rPr lang="en-US" sz="2200" dirty="0">
                <a:latin typeface="UTM Avo" panose="02040603050506020204" pitchFamily="18"/>
                <a:cs typeface="Times New Roman" panose="02020603050405020304" pitchFamily="18" charset="0"/>
                <a:sym typeface="Wingdings" panose="05000000000000000000" pitchFamily="2" charset="2"/>
              </a:rPr>
              <a:t>.</a:t>
            </a:r>
            <a:endParaRPr lang="en-US" sz="2200" dirty="0">
              <a:latin typeface="UTM Avo" panose="02040603050506020204" pitchFamily="18"/>
              <a:cs typeface="Times New Roman" panose="02020603050405020304" pitchFamily="18" charset="0"/>
            </a:endParaRPr>
          </a:p>
        </p:txBody>
      </p:sp>
      <p:sp>
        <p:nvSpPr>
          <p:cNvPr id="10" name="TextBox 9">
            <a:extLst>
              <a:ext uri="{FF2B5EF4-FFF2-40B4-BE49-F238E27FC236}">
                <a16:creationId xmlns:a16="http://schemas.microsoft.com/office/drawing/2014/main" id="{4EFFAC83-452F-0949-BCD9-BBC4DC28FC36}"/>
              </a:ext>
            </a:extLst>
          </p:cNvPr>
          <p:cNvSpPr txBox="1"/>
          <p:nvPr/>
        </p:nvSpPr>
        <p:spPr>
          <a:xfrm>
            <a:off x="6524255" y="5933703"/>
            <a:ext cx="5760156" cy="528222"/>
          </a:xfrm>
          <a:prstGeom prst="rect">
            <a:avLst/>
          </a:prstGeom>
          <a:noFill/>
        </p:spPr>
        <p:txBody>
          <a:bodyPr wrap="square">
            <a:spAutoFit/>
          </a:bodyPr>
          <a:lstStyle/>
          <a:p>
            <a:pPr algn="ctr" defTabSz="575981">
              <a:lnSpc>
                <a:spcPct val="150000"/>
              </a:lnSpc>
              <a:defRPr/>
            </a:pPr>
            <a:r>
              <a:rPr lang="en-US" sz="2200" dirty="0" err="1">
                <a:latin typeface="UTM Avo" panose="02040603050506020204" pitchFamily="18"/>
                <a:cs typeface="Times New Roman" panose="02020603050405020304" pitchFamily="18" charset="0"/>
                <a:sym typeface="Wingdings" panose="05000000000000000000" pitchFamily="2" charset="2"/>
              </a:rPr>
              <a:t>Tâm</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trạng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mệt</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mỏi</a:t>
            </a:r>
            <a:r>
              <a:rPr lang="en-US" sz="2200" dirty="0">
                <a:latin typeface="UTM Avo" panose="02040603050506020204" pitchFamily="18"/>
                <a:cs typeface="Times New Roman" panose="02020603050405020304" pitchFamily="18" charset="0"/>
                <a:sym typeface="Wingdings" panose="05000000000000000000" pitchFamily="2" charset="2"/>
              </a:rPr>
              <a:t>, lo </a:t>
            </a:r>
            <a:r>
              <a:rPr lang="en-US" sz="2200" dirty="0" err="1">
                <a:latin typeface="UTM Avo" panose="02040603050506020204" pitchFamily="18"/>
                <a:cs typeface="Times New Roman" panose="02020603050405020304" pitchFamily="18" charset="0"/>
                <a:sym typeface="Wingdings" panose="05000000000000000000" pitchFamily="2" charset="2"/>
              </a:rPr>
              <a:t>lắng</a:t>
            </a:r>
            <a:r>
              <a:rPr lang="en-US" sz="2200" dirty="0">
                <a:latin typeface="UTM Avo" panose="02040603050506020204" pitchFamily="18"/>
                <a:cs typeface="Times New Roman" panose="02020603050405020304" pitchFamily="18" charset="0"/>
                <a:sym typeface="Wingdings" panose="05000000000000000000" pitchFamily="2" charset="2"/>
              </a:rPr>
              <a:t>.</a:t>
            </a:r>
            <a:endParaRPr lang="en-US" sz="2200" dirty="0">
              <a:solidFill>
                <a:prstClr val="black"/>
              </a:solidFill>
              <a:latin typeface="UTM Avo" panose="02040603050506020204" pitchFamily="18"/>
              <a:cs typeface="Times New Roman" pitchFamily="18" charset="0"/>
            </a:endParaRPr>
          </a:p>
        </p:txBody>
      </p:sp>
    </p:spTree>
    <p:extLst>
      <p:ext uri="{BB962C8B-B14F-4D97-AF65-F5344CB8AC3E}">
        <p14:creationId xmlns:p14="http://schemas.microsoft.com/office/powerpoint/2010/main" val="404289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Effect transition="in" filter="fade">
                                      <p:cBhvr>
                                        <p:cTn id="3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A0DD2E5-B6D2-C84E-11A4-D72FFBCACF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135210-1FD0-6FE2-A08A-89CE864DA5DF}"/>
              </a:ext>
            </a:extLst>
          </p:cNvPr>
          <p:cNvPicPr>
            <a:picLocks noChangeAspect="1"/>
          </p:cNvPicPr>
          <p:nvPr/>
        </p:nvPicPr>
        <p:blipFill rotWithShape="1">
          <a:blip r:embed="rId4"/>
          <a:srcRect t="52"/>
          <a:stretch/>
        </p:blipFill>
        <p:spPr>
          <a:xfrm>
            <a:off x="5867866" y="606023"/>
            <a:ext cx="6300000" cy="628096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AA0BDA57-B1E3-3FE8-3928-5E941F43AB3A}"/>
              </a:ext>
            </a:extLst>
          </p:cNvPr>
          <p:cNvSpPr txBox="1"/>
          <p:nvPr/>
        </p:nvSpPr>
        <p:spPr>
          <a:xfrm>
            <a:off x="590293" y="2190263"/>
            <a:ext cx="4966928" cy="2477473"/>
          </a:xfrm>
          <a:prstGeom prst="rect">
            <a:avLst/>
          </a:prstGeom>
          <a:noFill/>
        </p:spPr>
        <p:txBody>
          <a:bodyPr wrap="square" rtlCol="0">
            <a:spAutoFit/>
          </a:bodyPr>
          <a:lstStyle/>
          <a:p>
            <a:pPr algn="ctr">
              <a:lnSpc>
                <a:spcPct val="150000"/>
              </a:lnSpc>
            </a:pPr>
            <a:r>
              <a:rPr lang="en-US" sz="3600" b="1" dirty="0">
                <a:latin typeface="UTM Avo" panose="02040603050506020204" pitchFamily="18"/>
                <a:cs typeface="Times New Roman" pitchFamily="18" charset="0"/>
              </a:rPr>
              <a:t>2. </a:t>
            </a:r>
          </a:p>
          <a:p>
            <a:pPr algn="ctr">
              <a:lnSpc>
                <a:spcPct val="150000"/>
              </a:lnSpc>
            </a:pPr>
            <a:r>
              <a:rPr lang="en-US" sz="3600" b="1" dirty="0" err="1">
                <a:latin typeface="UTM Avo" panose="02040603050506020204" pitchFamily="18"/>
                <a:cs typeface="Times New Roman" pitchFamily="18" charset="0"/>
              </a:rPr>
              <a:t>Đặc</a:t>
            </a:r>
            <a:r>
              <a:rPr lang="en-US" sz="3600" b="1" dirty="0">
                <a:latin typeface="UTM Avo" panose="02040603050506020204" pitchFamily="18"/>
                <a:cs typeface="Times New Roman" pitchFamily="18" charset="0"/>
              </a:rPr>
              <a:t> </a:t>
            </a:r>
            <a:r>
              <a:rPr lang="en-US" sz="3600" b="1" dirty="0" err="1">
                <a:latin typeface="UTM Avo" panose="02040603050506020204" pitchFamily="18"/>
                <a:cs typeface="Times New Roman" pitchFamily="18" charset="0"/>
              </a:rPr>
              <a:t>sắc</a:t>
            </a:r>
            <a:r>
              <a:rPr lang="en-US" sz="3600" b="1" dirty="0">
                <a:latin typeface="UTM Avo" panose="02040603050506020204" pitchFamily="18"/>
                <a:cs typeface="Times New Roman" pitchFamily="18" charset="0"/>
              </a:rPr>
              <a:t> </a:t>
            </a:r>
            <a:r>
              <a:rPr lang="en-US" sz="3600" b="1" dirty="0" err="1">
                <a:latin typeface="UTM Avo" panose="02040603050506020204" pitchFamily="18"/>
                <a:cs typeface="Times New Roman" pitchFamily="18" charset="0"/>
              </a:rPr>
              <a:t>nghệ</a:t>
            </a:r>
            <a:r>
              <a:rPr lang="en-US" sz="3600" b="1" dirty="0">
                <a:latin typeface="UTM Avo" panose="02040603050506020204" pitchFamily="18"/>
                <a:cs typeface="Times New Roman" pitchFamily="18" charset="0"/>
              </a:rPr>
              <a:t> </a:t>
            </a:r>
            <a:r>
              <a:rPr lang="en-US" sz="3600" b="1" dirty="0" err="1">
                <a:latin typeface="UTM Avo" panose="02040603050506020204" pitchFamily="18"/>
                <a:cs typeface="Times New Roman" pitchFamily="18" charset="0"/>
              </a:rPr>
              <a:t>thuật</a:t>
            </a:r>
            <a:r>
              <a:rPr lang="en-US" sz="3600" b="1" dirty="0">
                <a:latin typeface="UTM Avo" panose="02040603050506020204" pitchFamily="18"/>
                <a:cs typeface="Times New Roman" pitchFamily="18" charset="0"/>
              </a:rPr>
              <a:t> </a:t>
            </a:r>
          </a:p>
          <a:p>
            <a:pPr algn="ctr">
              <a:lnSpc>
                <a:spcPct val="150000"/>
              </a:lnSpc>
            </a:pPr>
            <a:r>
              <a:rPr lang="en-US" sz="3600" b="1" dirty="0" err="1">
                <a:latin typeface="UTM Avo" panose="02040603050506020204" pitchFamily="18"/>
                <a:cs typeface="Times New Roman" pitchFamily="18" charset="0"/>
              </a:rPr>
              <a:t>của</a:t>
            </a:r>
            <a:r>
              <a:rPr lang="en-US" sz="3600" b="1" dirty="0">
                <a:latin typeface="UTM Avo" panose="02040603050506020204" pitchFamily="18"/>
                <a:cs typeface="Times New Roman" pitchFamily="18" charset="0"/>
              </a:rPr>
              <a:t> </a:t>
            </a:r>
            <a:r>
              <a:rPr lang="en-US" sz="3600" b="1" dirty="0" err="1">
                <a:latin typeface="UTM Avo" panose="02040603050506020204" pitchFamily="18"/>
                <a:cs typeface="Times New Roman" pitchFamily="18" charset="0"/>
              </a:rPr>
              <a:t>đoạn</a:t>
            </a:r>
            <a:r>
              <a:rPr lang="en-US" sz="3600" b="1" dirty="0">
                <a:latin typeface="UTM Avo" panose="02040603050506020204" pitchFamily="18"/>
                <a:cs typeface="Times New Roman" pitchFamily="18" charset="0"/>
              </a:rPr>
              <a:t> </a:t>
            </a:r>
            <a:r>
              <a:rPr lang="en-US" sz="3600" b="1" dirty="0" err="1">
                <a:latin typeface="UTM Avo" panose="02040603050506020204" pitchFamily="18"/>
                <a:cs typeface="Times New Roman" pitchFamily="18" charset="0"/>
              </a:rPr>
              <a:t>trích</a:t>
            </a:r>
            <a:endParaRPr lang="en-US" sz="3600" b="1" dirty="0">
              <a:latin typeface="UTM Avo" panose="02040603050506020204" pitchFamily="18"/>
              <a:cs typeface="Times New Roman" pitchFamily="18" charset="0"/>
            </a:endParaRPr>
          </a:p>
        </p:txBody>
      </p:sp>
    </p:spTree>
    <p:extLst>
      <p:ext uri="{BB962C8B-B14F-4D97-AF65-F5344CB8AC3E}">
        <p14:creationId xmlns:p14="http://schemas.microsoft.com/office/powerpoint/2010/main" val="356344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F86A2CA-073C-BEFE-83AC-E40FAA92B41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0F2F61A-A09B-787E-A9F5-7C232F6B00B9}"/>
              </a:ext>
            </a:extLst>
          </p:cNvPr>
          <p:cNvSpPr/>
          <p:nvPr/>
        </p:nvSpPr>
        <p:spPr>
          <a:xfrm>
            <a:off x="1367872" y="1814209"/>
            <a:ext cx="9456255" cy="4445832"/>
          </a:xfrm>
          <a:prstGeom prst="rect">
            <a:avLst/>
          </a:prstGeom>
        </p:spPr>
        <p:txBody>
          <a:bodyPr wrap="square">
            <a:spAutoFit/>
          </a:bodyPr>
          <a:lstStyle/>
          <a:p>
            <a:pPr algn="ctr">
              <a:lnSpc>
                <a:spcPct val="150000"/>
              </a:lnSpc>
            </a:pPr>
            <a:r>
              <a:rPr lang="en-US" sz="2400" b="1" dirty="0">
                <a:latin typeface="UTM Avo" panose="02040603050506020204" pitchFamily="18"/>
                <a:cs typeface="Times New Roman" panose="02020603050405020304" pitchFamily="18" charset="0"/>
              </a:rPr>
              <a:t>HOẠT ĐỘNG NHÓM</a:t>
            </a:r>
          </a:p>
          <a:p>
            <a:pPr algn="just">
              <a:lnSpc>
                <a:spcPct val="150000"/>
              </a:lnSpc>
            </a:pPr>
            <a:r>
              <a:rPr lang="en-US" sz="2400" dirty="0" err="1">
                <a:latin typeface="UTM Avo" panose="02040603050506020204" pitchFamily="18"/>
                <a:cs typeface="Times New Roman" panose="02020603050405020304" pitchFamily="18" charset="0"/>
              </a:rPr>
              <a:t>Khái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quát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những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thành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công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về</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nghệ</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thuật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miêu</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tả</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thiên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nhiên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và</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lễ</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hội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ngày</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xuân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của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Nguyễn</a:t>
            </a:r>
            <a:r>
              <a:rPr lang="en-US" sz="2400" dirty="0">
                <a:latin typeface="UTM Avo" panose="02040603050506020204" pitchFamily="18"/>
                <a:cs typeface="Times New Roman" panose="02020603050405020304" pitchFamily="18" charset="0"/>
              </a:rPr>
              <a:t> Du </a:t>
            </a:r>
            <a:r>
              <a:rPr lang="en-US" sz="2400" dirty="0" err="1">
                <a:latin typeface="UTM Avo" panose="02040603050506020204" pitchFamily="18"/>
                <a:cs typeface="Times New Roman" panose="02020603050405020304" pitchFamily="18" charset="0"/>
              </a:rPr>
              <a:t>trong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đoạn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trích</a:t>
            </a:r>
            <a:r>
              <a:rPr lang="en-US" sz="2400" dirty="0">
                <a:latin typeface="UTM Avo" panose="02040603050506020204" pitchFamily="18"/>
                <a:cs typeface="Times New Roman" panose="02020603050405020304" pitchFamily="18" charset="0"/>
              </a:rPr>
              <a:t> </a:t>
            </a:r>
            <a:r>
              <a:rPr lang="en-US" sz="2400" i="1" dirty="0" err="1">
                <a:latin typeface="UTM Avo" panose="02040603050506020204" pitchFamily="18"/>
                <a:cs typeface="Times New Roman" panose="02020603050405020304" pitchFamily="18" charset="0"/>
              </a:rPr>
              <a:t>Cảnh</a:t>
            </a:r>
            <a:r>
              <a:rPr lang="en-US" sz="2400" i="1" dirty="0">
                <a:latin typeface="UTM Avo" panose="02040603050506020204" pitchFamily="18"/>
                <a:cs typeface="Times New Roman" panose="02020603050405020304" pitchFamily="18" charset="0"/>
              </a:rPr>
              <a:t> </a:t>
            </a:r>
            <a:r>
              <a:rPr lang="en-US" sz="2400" i="1" dirty="0" err="1">
                <a:latin typeface="UTM Avo" panose="02040603050506020204" pitchFamily="18"/>
                <a:cs typeface="Times New Roman" panose="02020603050405020304" pitchFamily="18" charset="0"/>
              </a:rPr>
              <a:t>ngày</a:t>
            </a:r>
            <a:r>
              <a:rPr lang="en-US" sz="2400" i="1" dirty="0">
                <a:latin typeface="UTM Avo" panose="02040603050506020204" pitchFamily="18"/>
                <a:cs typeface="Times New Roman" panose="02020603050405020304" pitchFamily="18" charset="0"/>
              </a:rPr>
              <a:t> </a:t>
            </a:r>
            <a:r>
              <a:rPr lang="en-US" sz="2400" i="1" dirty="0" err="1">
                <a:latin typeface="UTM Avo" panose="02040603050506020204" pitchFamily="18"/>
                <a:cs typeface="Times New Roman" panose="02020603050405020304" pitchFamily="18" charset="0"/>
              </a:rPr>
              <a:t>xuân</a:t>
            </a:r>
            <a:r>
              <a:rPr lang="en-US" sz="2400" dirty="0">
                <a:latin typeface="UTM Avo" panose="02040603050506020204" pitchFamily="18"/>
                <a:cs typeface="Times New Roman" panose="02020603050405020304" pitchFamily="18" charset="0"/>
              </a:rPr>
              <a:t>:</a:t>
            </a:r>
            <a:endParaRPr lang="en-US" sz="2400" i="1" dirty="0">
              <a:latin typeface="UTM Avo" panose="02040603050506020204" pitchFamily="18"/>
              <a:cs typeface="Times New Roman" panose="02020603050405020304" pitchFamily="18" charset="0"/>
            </a:endParaRPr>
          </a:p>
          <a:p>
            <a:pPr algn="just">
              <a:lnSpc>
                <a:spcPct val="150000"/>
              </a:lnSpc>
            </a:pP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Sử</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dụng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ngôn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từ</a:t>
            </a:r>
            <a:r>
              <a:rPr lang="en-US" sz="2400" dirty="0">
                <a:latin typeface="UTM Avo" panose="02040603050506020204" pitchFamily="18"/>
                <a:cs typeface="Times New Roman" panose="02020603050405020304" pitchFamily="18" charset="0"/>
              </a:rPr>
              <a:t>.</a:t>
            </a:r>
          </a:p>
          <a:p>
            <a:pPr algn="just">
              <a:lnSpc>
                <a:spcPct val="150000"/>
              </a:lnSpc>
            </a:pP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Xây</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dựng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hình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ảnh</a:t>
            </a:r>
            <a:r>
              <a:rPr lang="en-US" sz="2400" dirty="0">
                <a:latin typeface="UTM Avo" panose="02040603050506020204" pitchFamily="18"/>
                <a:cs typeface="Times New Roman" panose="02020603050405020304" pitchFamily="18" charset="0"/>
              </a:rPr>
              <a:t>.</a:t>
            </a:r>
          </a:p>
          <a:p>
            <a:pPr algn="just">
              <a:lnSpc>
                <a:spcPct val="150000"/>
              </a:lnSpc>
            </a:pP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Biện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pháp</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nghệ</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thuật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chủ</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yếu</a:t>
            </a:r>
            <a:r>
              <a:rPr lang="en-US" sz="2400" dirty="0">
                <a:latin typeface="UTM Avo" panose="02040603050506020204" pitchFamily="18"/>
                <a:cs typeface="Times New Roman" panose="02020603050405020304" pitchFamily="18" charset="0"/>
              </a:rPr>
              <a:t>.</a:t>
            </a:r>
          </a:p>
          <a:p>
            <a:pPr algn="just">
              <a:lnSpc>
                <a:spcPct val="150000"/>
              </a:lnSpc>
            </a:pP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Thể</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thơ</a:t>
            </a:r>
            <a:r>
              <a:rPr lang="en-US" sz="2400" dirty="0">
                <a:latin typeface="UTM Avo" panose="02040603050506020204" pitchFamily="18"/>
                <a:cs typeface="Times New Roman" panose="02020603050405020304" pitchFamily="18" charset="0"/>
              </a:rPr>
              <a:t>.</a:t>
            </a:r>
            <a:endParaRPr lang="vi-VN" sz="2400" dirty="0">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284239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500"/>
                                        <p:tgtEl>
                                          <p:spTgt spid="2">
                                            <p:txEl>
                                              <p:pRg st="3" end="3"/>
                                            </p:txEl>
                                          </p:spTgt>
                                        </p:tgtEl>
                                      </p:cBhvr>
                                    </p:animEffect>
                                  </p:childTnLst>
                                </p:cTn>
                              </p:par>
                              <p:par>
                                <p:cTn id="14" presetID="10" presetClass="entr" presetSubtype="0" fill="hold" nodeType="withEffect">
                                  <p:stCondLst>
                                    <p:cond delay="500"/>
                                  </p:stCondLst>
                                  <p:childTnLst>
                                    <p:set>
                                      <p:cBhvr>
                                        <p:cTn id="15" dur="1" fill="hold">
                                          <p:stCondLst>
                                            <p:cond delay="0"/>
                                          </p:stCondLst>
                                        </p:cTn>
                                        <p:tgtEl>
                                          <p:spTgt spid="2">
                                            <p:txEl>
                                              <p:pRg st="4" end="4"/>
                                            </p:txEl>
                                          </p:spTgt>
                                        </p:tgtEl>
                                        <p:attrNameLst>
                                          <p:attrName>style.visibility</p:attrName>
                                        </p:attrNameLst>
                                      </p:cBhvr>
                                      <p:to>
                                        <p:strVal val="visible"/>
                                      </p:to>
                                    </p:set>
                                    <p:animEffect transition="in" filter="fade">
                                      <p:cBhvr>
                                        <p:cTn id="16" dur="500"/>
                                        <p:tgtEl>
                                          <p:spTgt spid="2">
                                            <p:txEl>
                                              <p:pRg st="4" end="4"/>
                                            </p:txEl>
                                          </p:spTgt>
                                        </p:tgtEl>
                                      </p:cBhvr>
                                    </p:animEffect>
                                  </p:childTnLst>
                                </p:cTn>
                              </p:par>
                              <p:par>
                                <p:cTn id="17" presetID="10" presetClass="entr" presetSubtype="0" fill="hold" nodeType="withEffect">
                                  <p:stCondLst>
                                    <p:cond delay="500"/>
                                  </p:stCondLst>
                                  <p:childTnLst>
                                    <p:set>
                                      <p:cBhvr>
                                        <p:cTn id="18" dur="1" fill="hold">
                                          <p:stCondLst>
                                            <p:cond delay="0"/>
                                          </p:stCondLst>
                                        </p:cTn>
                                        <p:tgtEl>
                                          <p:spTgt spid="2">
                                            <p:txEl>
                                              <p:pRg st="5" end="5"/>
                                            </p:txEl>
                                          </p:spTgt>
                                        </p:tgtEl>
                                        <p:attrNameLst>
                                          <p:attrName>style.visibility</p:attrName>
                                        </p:attrNameLst>
                                      </p:cBhvr>
                                      <p:to>
                                        <p:strVal val="visible"/>
                                      </p:to>
                                    </p:set>
                                    <p:animEffect transition="in" filter="fade">
                                      <p:cBhvr>
                                        <p:cTn id="19"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F786B34-E887-9812-6F93-381D1DF3157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D939690-C6F6-A03F-B8A5-9651B972B331}"/>
              </a:ext>
            </a:extLst>
          </p:cNvPr>
          <p:cNvSpPr/>
          <p:nvPr/>
        </p:nvSpPr>
        <p:spPr>
          <a:xfrm>
            <a:off x="430721" y="1895431"/>
            <a:ext cx="11346597" cy="1543884"/>
          </a:xfrm>
          <a:prstGeom prst="rect">
            <a:avLst/>
          </a:prstGeom>
          <a:solidFill>
            <a:schemeClr val="accent6">
              <a:lumMod val="20000"/>
              <a:lumOff val="80000"/>
            </a:schemeClr>
          </a:solidFill>
          <a:ln w="19050">
            <a:solidFill>
              <a:schemeClr val="accent6">
                <a:lumMod val="50000"/>
              </a:schemeClr>
            </a:solidFill>
            <a:prstDash val="dashDot"/>
          </a:ln>
        </p:spPr>
        <p:txBody>
          <a:bodyPr wrap="square">
            <a:spAutoFit/>
          </a:bodyPr>
          <a:lstStyle/>
          <a:p>
            <a:pPr algn="just">
              <a:lnSpc>
                <a:spcPct val="150000"/>
              </a:lnSpc>
            </a:pP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Từ</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ngữ</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đặc</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sắc</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độc</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đáo</a:t>
            </a:r>
            <a:r>
              <a:rPr lang="en-US" sz="2200" b="1" dirty="0">
                <a:latin typeface="UTM Avo" panose="02040603050506020204" pitchFamily="18"/>
                <a:cs typeface="Times New Roman" panose="02020603050405020304" pitchFamily="18" charset="0"/>
              </a:rPr>
              <a:t>:</a:t>
            </a:r>
          </a:p>
          <a:p>
            <a:pPr algn="just">
              <a:lnSpc>
                <a:spcPct val="150000"/>
              </a:lnSpc>
            </a:pP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Từ</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ghép</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từ</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láy</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các</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từ</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ngữ</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giàu</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chất</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tạo</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hình</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xanh</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tận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chân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trời</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nho</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nhỏ</a:t>
            </a:r>
            <a:r>
              <a:rPr lang="en-US" sz="2200" dirty="0">
                <a:latin typeface="UTM Avo" panose="02040603050506020204" pitchFamily="18"/>
                <a:cs typeface="Times New Roman" panose="02020603050405020304" pitchFamily="18" charset="0"/>
              </a:rPr>
              <a:t>”)</a:t>
            </a:r>
          </a:p>
          <a:p>
            <a:pPr algn="just">
              <a:lnSpc>
                <a:spcPct val="150000"/>
              </a:lnSpc>
            </a:pP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Từ</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ngữ</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biểu</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cảm</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tà</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tà</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thơ</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thẩn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nao</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nao</a:t>
            </a:r>
            <a:r>
              <a:rPr lang="en-US" sz="2200" dirty="0">
                <a:latin typeface="UTM Avo" panose="02040603050506020204" pitchFamily="18"/>
                <a:cs typeface="Times New Roman" panose="02020603050405020304" pitchFamily="18" charset="0"/>
              </a:rPr>
              <a:t>”</a:t>
            </a:r>
          </a:p>
        </p:txBody>
      </p:sp>
      <p:sp>
        <p:nvSpPr>
          <p:cNvPr id="3" name="Rectangle 2">
            <a:extLst>
              <a:ext uri="{FF2B5EF4-FFF2-40B4-BE49-F238E27FC236}">
                <a16:creationId xmlns:a16="http://schemas.microsoft.com/office/drawing/2014/main" id="{474A1B52-2979-0725-4C28-EA3F46EE940B}"/>
              </a:ext>
            </a:extLst>
          </p:cNvPr>
          <p:cNvSpPr/>
          <p:nvPr/>
        </p:nvSpPr>
        <p:spPr>
          <a:xfrm>
            <a:off x="414682" y="4815758"/>
            <a:ext cx="11362633" cy="533159"/>
          </a:xfrm>
          <a:prstGeom prst="rect">
            <a:avLst/>
          </a:prstGeom>
          <a:solidFill>
            <a:schemeClr val="accent4">
              <a:lumMod val="20000"/>
              <a:lumOff val="80000"/>
            </a:schemeClr>
          </a:solidFill>
          <a:ln w="19050">
            <a:solidFill>
              <a:schemeClr val="accent4">
                <a:lumMod val="75000"/>
              </a:schemeClr>
            </a:solidFill>
            <a:prstDash val="dashDot"/>
          </a:ln>
        </p:spPr>
        <p:txBody>
          <a:bodyPr wrap="square">
            <a:spAutoFit/>
          </a:bodyPr>
          <a:lstStyle/>
          <a:p>
            <a:pPr algn="just">
              <a:lnSpc>
                <a:spcPct val="150000"/>
              </a:lnSpc>
            </a:pP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Bút</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pháp</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tả</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cảnh</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ngụ</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tình</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kết</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hợp</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miêu</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tả</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thiên</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nhiên</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và</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tâm</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trạng</a:t>
            </a:r>
            <a:r>
              <a:rPr lang="en-US" sz="2200" dirty="0">
                <a:latin typeface="UTM Avo" panose="02040603050506020204" pitchFamily="18"/>
                <a:cs typeface="Times New Roman" panose="02020603050405020304" pitchFamily="18" charset="0"/>
                <a:sym typeface="Wingdings" panose="05000000000000000000" pitchFamily="2" charset="2"/>
              </a:rPr>
              <a:t> con </a:t>
            </a:r>
            <a:r>
              <a:rPr lang="en-US" sz="2200" dirty="0" err="1">
                <a:latin typeface="UTM Avo" panose="02040603050506020204" pitchFamily="18"/>
                <a:cs typeface="Times New Roman" panose="02020603050405020304" pitchFamily="18" charset="0"/>
                <a:sym typeface="Wingdings" panose="05000000000000000000" pitchFamily="2" charset="2"/>
              </a:rPr>
              <a:t>người</a:t>
            </a:r>
            <a:endParaRPr lang="en-US" sz="2200" dirty="0">
              <a:latin typeface="UTM Avo" panose="02040603050506020204" pitchFamily="18"/>
              <a:cs typeface="Times New Roman" panose="02020603050405020304" pitchFamily="18" charset="0"/>
            </a:endParaRPr>
          </a:p>
        </p:txBody>
      </p:sp>
      <p:sp>
        <p:nvSpPr>
          <p:cNvPr id="4" name="Rectangle 3">
            <a:extLst>
              <a:ext uri="{FF2B5EF4-FFF2-40B4-BE49-F238E27FC236}">
                <a16:creationId xmlns:a16="http://schemas.microsoft.com/office/drawing/2014/main" id="{1B4C96B8-4136-5FCA-BF34-19B19E2420BF}"/>
              </a:ext>
            </a:extLst>
          </p:cNvPr>
          <p:cNvSpPr/>
          <p:nvPr/>
        </p:nvSpPr>
        <p:spPr>
          <a:xfrm>
            <a:off x="430721" y="3605727"/>
            <a:ext cx="11346596" cy="1043619"/>
          </a:xfrm>
          <a:prstGeom prst="rect">
            <a:avLst/>
          </a:prstGeom>
          <a:solidFill>
            <a:schemeClr val="accent1">
              <a:lumMod val="20000"/>
              <a:lumOff val="80000"/>
            </a:schemeClr>
          </a:solidFill>
          <a:ln w="19050">
            <a:solidFill>
              <a:schemeClr val="accent5">
                <a:lumMod val="50000"/>
              </a:schemeClr>
            </a:solidFill>
            <a:prstDash val="dashDot"/>
          </a:ln>
        </p:spPr>
        <p:txBody>
          <a:bodyPr wrap="square">
            <a:spAutoFit/>
          </a:bodyPr>
          <a:lstStyle/>
          <a:p>
            <a:pPr marL="342900" indent="-342900" algn="just">
              <a:lnSpc>
                <a:spcPct val="150000"/>
              </a:lnSpc>
              <a:buFontTx/>
              <a:buChar char="-"/>
            </a:pPr>
            <a:r>
              <a:rPr lang="en-US" sz="2200" b="1" dirty="0" err="1">
                <a:latin typeface="UTM Avo" panose="02040603050506020204" pitchFamily="18"/>
                <a:cs typeface="Times New Roman" panose="02020603050405020304" pitchFamily="18" charset="0"/>
              </a:rPr>
              <a:t>Hình</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ảnh</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vừa</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giàu</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chất</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tạo</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hình</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vừa</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mang</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tính</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biểu</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cảm</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cao</a:t>
            </a:r>
            <a:r>
              <a:rPr lang="en-US" sz="2200" dirty="0">
                <a:latin typeface="UTM Avo" panose="02040603050506020204" pitchFamily="18"/>
                <a:cs typeface="Times New Roman" panose="02020603050405020304" pitchFamily="18" charset="0"/>
              </a:rPr>
              <a:t> </a:t>
            </a:r>
          </a:p>
          <a:p>
            <a:pPr algn="just">
              <a:lnSpc>
                <a:spcPct val="150000"/>
              </a:lnSpc>
            </a:pP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bức</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tranh</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tạo</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vật</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sinh</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động</a:t>
            </a:r>
            <a:endParaRPr lang="en-US" sz="2200" dirty="0">
              <a:latin typeface="UTM Avo" panose="02040603050506020204" pitchFamily="18"/>
              <a:cs typeface="Times New Roman" panose="02020603050405020304" pitchFamily="18" charset="0"/>
              <a:sym typeface="Wingdings" panose="05000000000000000000" pitchFamily="2" charset="2"/>
            </a:endParaRPr>
          </a:p>
        </p:txBody>
      </p:sp>
      <p:sp>
        <p:nvSpPr>
          <p:cNvPr id="5" name="Rectangle 4">
            <a:extLst>
              <a:ext uri="{FF2B5EF4-FFF2-40B4-BE49-F238E27FC236}">
                <a16:creationId xmlns:a16="http://schemas.microsoft.com/office/drawing/2014/main" id="{6854E563-3EDF-C3E5-F944-06446B8469ED}"/>
              </a:ext>
            </a:extLst>
          </p:cNvPr>
          <p:cNvSpPr/>
          <p:nvPr/>
        </p:nvSpPr>
        <p:spPr>
          <a:xfrm>
            <a:off x="430721" y="5517754"/>
            <a:ext cx="11362635" cy="1036053"/>
          </a:xfrm>
          <a:prstGeom prst="rect">
            <a:avLst/>
          </a:prstGeom>
          <a:solidFill>
            <a:schemeClr val="accent2">
              <a:lumMod val="20000"/>
              <a:lumOff val="80000"/>
            </a:schemeClr>
          </a:solidFill>
          <a:ln w="19050">
            <a:solidFill>
              <a:schemeClr val="accent2">
                <a:lumMod val="75000"/>
              </a:schemeClr>
            </a:solidFill>
            <a:prstDash val="dashDot"/>
          </a:ln>
        </p:spPr>
        <p:txBody>
          <a:bodyPr wrap="square">
            <a:spAutoFit/>
          </a:bodyPr>
          <a:lstStyle/>
          <a:p>
            <a:pPr algn="just">
              <a:lnSpc>
                <a:spcPct val="150000"/>
              </a:lnSpc>
            </a:pP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Câu</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thơ</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lục</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bát</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sử</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dụng</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tinh</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b="1" dirty="0" err="1">
                <a:latin typeface="UTM Avo" panose="02040603050506020204" pitchFamily="18"/>
                <a:cs typeface="Times New Roman" panose="02020603050405020304" pitchFamily="18" charset="0"/>
                <a:sym typeface="Wingdings" panose="05000000000000000000" pitchFamily="2" charset="2"/>
              </a:rPr>
              <a:t>tế</a:t>
            </a:r>
            <a:r>
              <a:rPr lang="en-US" sz="2200" b="1" dirty="0">
                <a:latin typeface="UTM Avo" panose="02040603050506020204" pitchFamily="18"/>
                <a:cs typeface="Times New Roman" panose="02020603050405020304" pitchFamily="18" charset="0"/>
                <a:sym typeface="Wingdings" panose="05000000000000000000" pitchFamily="2" charset="2"/>
              </a:rPr>
              <a:t> </a:t>
            </a:r>
            <a:r>
              <a:rPr lang="en-US" sz="2200" dirty="0">
                <a:latin typeface="UTM Avo" panose="02040603050506020204" pitchFamily="18"/>
                <a:cs typeface="Times New Roman" panose="02020603050405020304" pitchFamily="18" charset="0"/>
                <a:sym typeface="Wingdings" panose="05000000000000000000" pitchFamily="2" charset="2"/>
              </a:rPr>
              <a:t>(</a:t>
            </a:r>
            <a:r>
              <a:rPr lang="en-US" sz="2200" dirty="0" err="1">
                <a:latin typeface="UTM Avo" panose="02040603050506020204" pitchFamily="18"/>
                <a:cs typeface="Times New Roman" panose="02020603050405020304" pitchFamily="18" charset="0"/>
                <a:sym typeface="Wingdings" panose="05000000000000000000" pitchFamily="2" charset="2"/>
              </a:rPr>
              <a:t>vừa</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kể</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vừa</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tả</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và</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diễn</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tả</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đời</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sống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nội</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tâm</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của</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nhân</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vật</a:t>
            </a:r>
            <a:r>
              <a:rPr lang="en-US" sz="2200" dirty="0">
                <a:latin typeface="UTM Avo" panose="02040603050506020204" pitchFamily="18"/>
                <a:cs typeface="Times New Roman" panose="02020603050405020304" pitchFamily="18" charset="0"/>
                <a:sym typeface="Wingdings" panose="05000000000000000000" pitchFamily="2" charset="2"/>
              </a:rPr>
              <a:t>)</a:t>
            </a:r>
          </a:p>
        </p:txBody>
      </p:sp>
    </p:spTree>
    <p:extLst>
      <p:ext uri="{BB962C8B-B14F-4D97-AF65-F5344CB8AC3E}">
        <p14:creationId xmlns:p14="http://schemas.microsoft.com/office/powerpoint/2010/main" val="127023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C2D060-EFAD-ACD4-23CD-BCFDE74DCA32}"/>
            </a:ext>
          </a:extLst>
        </p:cNvPr>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19EDF985-BDC9-3250-1E9B-DA87C0595C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9475" y="-1"/>
            <a:ext cx="11517431" cy="64801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9"/>
          </a:p>
        </p:txBody>
      </p:sp>
      <p:sp>
        <p:nvSpPr>
          <p:cNvPr id="3" name="TextBox 2">
            <a:extLst>
              <a:ext uri="{FF2B5EF4-FFF2-40B4-BE49-F238E27FC236}">
                <a16:creationId xmlns:a16="http://schemas.microsoft.com/office/drawing/2014/main" id="{5510ECBE-8E08-8FFA-4647-E948D2F9A5D5}"/>
              </a:ext>
            </a:extLst>
          </p:cNvPr>
          <p:cNvSpPr txBox="1"/>
          <p:nvPr/>
        </p:nvSpPr>
        <p:spPr>
          <a:xfrm>
            <a:off x="5661553" y="4320116"/>
            <a:ext cx="5246210" cy="1557042"/>
          </a:xfrm>
          <a:prstGeom prst="rect">
            <a:avLst/>
          </a:prstGeom>
        </p:spPr>
        <p:txBody>
          <a:bodyPr vert="horz" lIns="57602" tIns="28801" rIns="57602" bIns="28801" rtlCol="0">
            <a:normAutofit/>
          </a:bodyPr>
          <a:lstStyle/>
          <a:p>
            <a:pPr indent="-143995">
              <a:lnSpc>
                <a:spcPct val="90000"/>
              </a:lnSpc>
              <a:spcAft>
                <a:spcPts val="378"/>
              </a:spcAft>
              <a:buFont typeface="Arial" panose="020B0604020202020204" pitchFamily="34" charset="0"/>
              <a:buChar char="•"/>
            </a:pPr>
            <a:endParaRPr lang="en-US" sz="1890" dirty="0"/>
          </a:p>
        </p:txBody>
      </p:sp>
      <p:sp>
        <p:nvSpPr>
          <p:cNvPr id="6" name="TextBox 4">
            <a:extLst>
              <a:ext uri="{FF2B5EF4-FFF2-40B4-BE49-F238E27FC236}">
                <a16:creationId xmlns:a16="http://schemas.microsoft.com/office/drawing/2014/main" id="{0ADED34A-580E-2AA0-AB09-8A103268F065}"/>
              </a:ext>
            </a:extLst>
          </p:cNvPr>
          <p:cNvSpPr txBox="1"/>
          <p:nvPr/>
        </p:nvSpPr>
        <p:spPr>
          <a:xfrm>
            <a:off x="68460" y="2263424"/>
            <a:ext cx="7004353" cy="2331151"/>
          </a:xfrm>
          <a:prstGeom prst="rect">
            <a:avLst/>
          </a:prstGeom>
        </p:spPr>
        <p:txBody>
          <a:bodyPr wrap="square" lIns="0" tIns="0" rIns="0" bIns="0" rtlCol="0" anchor="t">
            <a:spAutoFit/>
          </a:bodyPr>
          <a:lstStyle/>
          <a:p>
            <a:pPr algn="ctr">
              <a:lnSpc>
                <a:spcPct val="150000"/>
              </a:lnSpc>
            </a:pPr>
            <a:r>
              <a:rPr lang="en-US" sz="5400" b="1" dirty="0">
                <a:solidFill>
                  <a:srgbClr val="C00000"/>
                </a:solidFill>
                <a:latin typeface="UTM Avo" panose="02040603050506020204" pitchFamily="18"/>
                <a:cs typeface="Times New Roman" panose="02020603050405020304" pitchFamily="18" charset="0"/>
              </a:rPr>
              <a:t>IV.</a:t>
            </a:r>
          </a:p>
          <a:p>
            <a:pPr algn="ctr">
              <a:lnSpc>
                <a:spcPct val="150000"/>
              </a:lnSpc>
            </a:pPr>
            <a:r>
              <a:rPr lang="en-US" sz="5400" b="1" dirty="0" err="1">
                <a:solidFill>
                  <a:srgbClr val="C00000"/>
                </a:solidFill>
                <a:latin typeface="UTM Avo" panose="02040603050506020204" pitchFamily="18"/>
                <a:cs typeface="Times New Roman" panose="02020603050405020304" pitchFamily="18" charset="0"/>
              </a:rPr>
              <a:t>Tổng</a:t>
            </a:r>
            <a:r>
              <a:rPr lang="en-US" sz="5400" b="1" dirty="0">
                <a:solidFill>
                  <a:srgbClr val="C00000"/>
                </a:solidFill>
                <a:latin typeface="UTM Avo" panose="02040603050506020204" pitchFamily="18"/>
                <a:cs typeface="Times New Roman" panose="02020603050405020304" pitchFamily="18" charset="0"/>
              </a:rPr>
              <a:t> </a:t>
            </a:r>
            <a:r>
              <a:rPr lang="en-US" sz="5400" b="1" dirty="0" err="1">
                <a:solidFill>
                  <a:srgbClr val="C00000"/>
                </a:solidFill>
                <a:latin typeface="UTM Avo" panose="02040603050506020204" pitchFamily="18"/>
                <a:cs typeface="Times New Roman" panose="02020603050405020304" pitchFamily="18" charset="0"/>
              </a:rPr>
              <a:t>kết</a:t>
            </a:r>
            <a:endParaRPr lang="en-US" sz="5400" b="1" dirty="0">
              <a:solidFill>
                <a:srgbClr val="C00000"/>
              </a:solidFill>
              <a:latin typeface="UTM Avo" panose="02040603050506020204" pitchFamily="18"/>
              <a:cs typeface="Times New Roman" panose="02020603050405020304" pitchFamily="18" charset="0"/>
            </a:endParaRPr>
          </a:p>
        </p:txBody>
      </p:sp>
      <p:pic>
        <p:nvPicPr>
          <p:cNvPr id="7" name="Picture 6" descr="A painting of two women&#10;&#10;Description automatically generated">
            <a:extLst>
              <a:ext uri="{FF2B5EF4-FFF2-40B4-BE49-F238E27FC236}">
                <a16:creationId xmlns:a16="http://schemas.microsoft.com/office/drawing/2014/main" id="{403952D0-7975-433F-3FBA-AB93B8A0A12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9" b="98963" l="3106" r="97267">
                        <a14:foregroundMark x1="21118" y1="23029" x2="18012" y2="55498"/>
                        <a14:foregroundMark x1="18012" y1="55498" x2="24348" y2="28423"/>
                        <a14:foregroundMark x1="24348" y1="28423" x2="79627" y2="75415"/>
                        <a14:foregroundMark x1="79627" y1="75415" x2="89565" y2="60270"/>
                        <a14:foregroundMark x1="29068" y1="23029" x2="16398" y2="42220"/>
                        <a14:foregroundMark x1="16398" y1="42220" x2="17019" y2="70954"/>
                        <a14:foregroundMark x1="17019" y1="70954" x2="30311" y2="58402"/>
                        <a14:foregroundMark x1="30311" y1="58402" x2="22733" y2="75830"/>
                        <a14:foregroundMark x1="22733" y1="75830" x2="22733" y2="75830"/>
                        <a14:foregroundMark x1="14410" y1="47199" x2="11180" y2="65249"/>
                        <a14:foregroundMark x1="11180" y1="65249" x2="12050" y2="49170"/>
                        <a14:foregroundMark x1="6708" y1="45539" x2="6832" y2="69502"/>
                        <a14:foregroundMark x1="6832" y1="69502" x2="5714" y2="45539"/>
                        <a14:foregroundMark x1="3106" y1="58299" x2="3106" y2="83921"/>
                        <a14:foregroundMark x1="3106" y1="83921" x2="3106" y2="83921"/>
                        <a14:foregroundMark x1="9441" y1="50000" x2="21739" y2="28838"/>
                        <a14:foregroundMark x1="21739" y1="28838" x2="21739" y2="27490"/>
                        <a14:foregroundMark x1="22112" y1="44710" x2="37019" y2="54149"/>
                        <a14:foregroundMark x1="25093" y1="34440" x2="40000" y2="54979"/>
                        <a14:foregroundMark x1="11801" y1="84751" x2="20994" y2="91805"/>
                        <a14:foregroundMark x1="20994" y1="91805" x2="60124" y2="96266"/>
                        <a14:foregroundMark x1="60124" y1="96266" x2="73913" y2="95539"/>
                        <a14:foregroundMark x1="4472" y1="94398" x2="80621" y2="96992"/>
                        <a14:foregroundMark x1="8075" y1="98859" x2="32919" y2="99066"/>
                        <a14:foregroundMark x1="32919" y1="99066" x2="80248" y2="96680"/>
                        <a14:foregroundMark x1="43354" y1="85788" x2="84969" y2="91390"/>
                        <a14:foregroundMark x1="82236" y1="98029" x2="90932" y2="98029"/>
                        <a14:foregroundMark x1="86211" y1="96369" x2="97267" y2="96992"/>
                        <a14:foregroundMark x1="7702" y1="32054" x2="10559" y2="18050"/>
                        <a14:foregroundMark x1="10559" y1="18050" x2="24720" y2="11411"/>
                        <a14:foregroundMark x1="24720" y1="11411" x2="47702" y2="17842"/>
                        <a14:foregroundMark x1="47702" y1="17842" x2="56522" y2="33299"/>
                        <a14:foregroundMark x1="56522" y1="33299" x2="67578" y2="36929"/>
                        <a14:foregroundMark x1="67578" y1="36929" x2="70186" y2="25934"/>
                        <a14:foregroundMark x1="70186" y1="25934" x2="66087" y2="22925"/>
                        <a14:foregroundMark x1="9565" y1="19917" x2="9565" y2="19917"/>
                        <a14:foregroundMark x1="44845" y1="32261" x2="63851" y2="42739"/>
                        <a14:foregroundMark x1="60373" y1="40768" x2="80373" y2="45747"/>
                        <a14:foregroundMark x1="80373" y1="45747" x2="80621" y2="45747"/>
                        <a14:foregroundMark x1="67453" y1="35788" x2="86335" y2="40768"/>
                        <a14:foregroundMark x1="81491" y1="38174" x2="90311" y2="39419"/>
                        <a14:foregroundMark x1="96273" y1="74793" x2="96273" y2="74793"/>
                        <a14:foregroundMark x1="88199" y1="88382" x2="88199" y2="88382"/>
                        <a14:backgroundMark x1="87205" y1="29461" x2="87205" y2="29461"/>
                        <a14:backgroundMark x1="98634" y1="87344" x2="98634" y2="87344"/>
                        <a14:backgroundMark x1="99379" y1="81224" x2="99379" y2="81224"/>
                        <a14:backgroundMark x1="98509" y1="65664" x2="98509" y2="65664"/>
                        <a14:backgroundMark x1="98509" y1="68050" x2="98509" y2="68050"/>
                        <a14:backgroundMark x1="97764" y1="68050" x2="97764" y2="68050"/>
                        <a14:backgroundMark x1="97019" y1="65456" x2="95155" y2="36203"/>
                        <a14:backgroundMark x1="95404" y1="90975" x2="95404" y2="90975"/>
                      </a14:backgroundRemoval>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6451683" y="-27092"/>
            <a:ext cx="5749481" cy="6885092"/>
          </a:xfrm>
          <a:prstGeom prst="rect">
            <a:avLst/>
          </a:prstGeom>
          <a:effectLst>
            <a:outerShdw blurRad="330200" dist="38100" dir="2700000" sx="103000" sy="103000" algn="tl" rotWithShape="0">
              <a:srgbClr val="352205">
                <a:alpha val="40000"/>
              </a:srgbClr>
            </a:outerShdw>
          </a:effectLst>
        </p:spPr>
      </p:pic>
    </p:spTree>
    <p:extLst>
      <p:ext uri="{BB962C8B-B14F-4D97-AF65-F5344CB8AC3E}">
        <p14:creationId xmlns:p14="http://schemas.microsoft.com/office/powerpoint/2010/main" val="304649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42AA31-CDC7-9096-65C5-CC6883F904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880B542-E9B3-8F63-9AE8-9E6FE03843C4}"/>
              </a:ext>
            </a:extLst>
          </p:cNvPr>
          <p:cNvSpPr txBox="1"/>
          <p:nvPr/>
        </p:nvSpPr>
        <p:spPr>
          <a:xfrm>
            <a:off x="1981199" y="1782906"/>
            <a:ext cx="2321469" cy="574388"/>
          </a:xfrm>
          <a:prstGeom prst="rect">
            <a:avLst/>
          </a:prstGeom>
          <a:noFill/>
        </p:spPr>
        <p:txBody>
          <a:bodyPr wrap="none" rtlCol="0">
            <a:spAutoFit/>
          </a:bodyPr>
          <a:lstStyle/>
          <a:p>
            <a:pPr>
              <a:lnSpc>
                <a:spcPct val="150000"/>
              </a:lnSpc>
            </a:pPr>
            <a:r>
              <a:rPr lang="vi-VN" sz="2400" b="1" dirty="0">
                <a:latin typeface="UTM Avo" panose="02040603050506020204" pitchFamily="18"/>
                <a:cs typeface="Times New Roman" pitchFamily="18" charset="0"/>
              </a:rPr>
              <a:t>1. </a:t>
            </a:r>
            <a:r>
              <a:rPr lang="en-US" sz="2400" b="1" dirty="0" err="1">
                <a:latin typeface="UTM Avo" panose="02040603050506020204" pitchFamily="18"/>
                <a:cs typeface="Times New Roman" pitchFamily="18" charset="0"/>
              </a:rPr>
              <a:t>Nghệ</a:t>
            </a:r>
            <a:r>
              <a:rPr lang="en-US" sz="2400" b="1" dirty="0">
                <a:latin typeface="UTM Avo" panose="02040603050506020204" pitchFamily="18"/>
                <a:cs typeface="Times New Roman" pitchFamily="18" charset="0"/>
              </a:rPr>
              <a:t> </a:t>
            </a:r>
            <a:r>
              <a:rPr lang="en-US" sz="2400" b="1" dirty="0" err="1">
                <a:latin typeface="UTM Avo" panose="02040603050506020204" pitchFamily="18"/>
                <a:cs typeface="Times New Roman" pitchFamily="18" charset="0"/>
              </a:rPr>
              <a:t>thuật</a:t>
            </a:r>
            <a:endParaRPr lang="en-US" sz="2400" b="1" dirty="0">
              <a:latin typeface="UTM Avo" panose="02040603050506020204" pitchFamily="18"/>
              <a:cs typeface="Times New Roman" pitchFamily="18" charset="0"/>
            </a:endParaRPr>
          </a:p>
        </p:txBody>
      </p:sp>
      <p:sp>
        <p:nvSpPr>
          <p:cNvPr id="3" name="TextBox 2">
            <a:extLst>
              <a:ext uri="{FF2B5EF4-FFF2-40B4-BE49-F238E27FC236}">
                <a16:creationId xmlns:a16="http://schemas.microsoft.com/office/drawing/2014/main" id="{E8D618D9-3103-137F-B729-E468A2F74582}"/>
              </a:ext>
            </a:extLst>
          </p:cNvPr>
          <p:cNvSpPr txBox="1"/>
          <p:nvPr/>
        </p:nvSpPr>
        <p:spPr>
          <a:xfrm>
            <a:off x="7449682" y="1782906"/>
            <a:ext cx="3052447" cy="574388"/>
          </a:xfrm>
          <a:prstGeom prst="rect">
            <a:avLst/>
          </a:prstGeom>
          <a:noFill/>
        </p:spPr>
        <p:txBody>
          <a:bodyPr wrap="square" rtlCol="0">
            <a:spAutoFit/>
          </a:bodyPr>
          <a:lstStyle/>
          <a:p>
            <a:pPr algn="ctr">
              <a:lnSpc>
                <a:spcPct val="150000"/>
              </a:lnSpc>
            </a:pPr>
            <a:r>
              <a:rPr lang="vi-VN" sz="2400" b="1" dirty="0">
                <a:latin typeface="UTM Avo" panose="02040603050506020204" pitchFamily="18"/>
                <a:cs typeface="Times New Roman" pitchFamily="18" charset="0"/>
              </a:rPr>
              <a:t>2. Nội dung</a:t>
            </a:r>
            <a:endParaRPr lang="en-US" sz="2400" b="1" dirty="0">
              <a:latin typeface="UTM Avo" panose="02040603050506020204" pitchFamily="18"/>
              <a:cs typeface="Times New Roman" pitchFamily="18" charset="0"/>
            </a:endParaRPr>
          </a:p>
        </p:txBody>
      </p:sp>
      <p:sp>
        <p:nvSpPr>
          <p:cNvPr id="4" name="Rectangle 3">
            <a:extLst>
              <a:ext uri="{FF2B5EF4-FFF2-40B4-BE49-F238E27FC236}">
                <a16:creationId xmlns:a16="http://schemas.microsoft.com/office/drawing/2014/main" id="{5910DA9C-5545-B629-557D-1E346AAFC724}"/>
              </a:ext>
            </a:extLst>
          </p:cNvPr>
          <p:cNvSpPr/>
          <p:nvPr/>
        </p:nvSpPr>
        <p:spPr>
          <a:xfrm>
            <a:off x="6498529" y="2357294"/>
            <a:ext cx="4954752" cy="3891835"/>
          </a:xfrm>
          <a:prstGeom prst="rect">
            <a:avLst/>
          </a:prstGeom>
        </p:spPr>
        <p:txBody>
          <a:bodyPr wrap="square">
            <a:spAutoFit/>
          </a:bodyPr>
          <a:lstStyle/>
          <a:p>
            <a:pPr algn="just">
              <a:lnSpc>
                <a:spcPct val="150000"/>
              </a:lnSpc>
            </a:pPr>
            <a:r>
              <a:rPr lang="vi-VN" sz="2400" dirty="0">
                <a:latin typeface="UTM Avo" panose="02040603050506020204" pitchFamily="18"/>
              </a:rPr>
              <a:t>    Đoạn trích </a:t>
            </a:r>
            <a:r>
              <a:rPr lang="en-US" sz="2400" dirty="0" err="1">
                <a:latin typeface="UTM Avo" panose="02040603050506020204" pitchFamily="18"/>
                <a:cs typeface="Times New Roman" panose="02020603050405020304" pitchFamily="18" charset="0"/>
              </a:rPr>
              <a:t>là</a:t>
            </a:r>
            <a:r>
              <a:rPr lang="en-US" sz="2400" dirty="0">
                <a:latin typeface="UTM Avo" panose="02040603050506020204" pitchFamily="18"/>
              </a:rPr>
              <a:t> </a:t>
            </a:r>
            <a:r>
              <a:rPr lang="vi-VN" sz="2400" dirty="0">
                <a:latin typeface="UTM Avo" panose="02040603050506020204" pitchFamily="18"/>
              </a:rPr>
              <a:t>bức tranh thiên nhiên và lễ hội mùa xuân tươi đẹp, trong sáng, </a:t>
            </a:r>
            <a:r>
              <a:rPr lang="en-US" sz="2400" dirty="0" err="1">
                <a:latin typeface="UTM Avo" panose="02040603050506020204" pitchFamily="18"/>
                <a:cs typeface="Times New Roman" panose="02020603050405020304" pitchFamily="18" charset="0"/>
              </a:rPr>
              <a:t>hài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hoà</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với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sự</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trẻ</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trung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xao</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xuyến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của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lòng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người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nhưng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cũng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báo</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trước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những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biến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đổi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lớn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lao</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đang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chờ</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đợi</a:t>
            </a:r>
            <a:r>
              <a:rPr lang="en-US" sz="2400" dirty="0">
                <a:latin typeface="UTM Avo" panose="02040603050506020204" pitchFamily="18"/>
                <a:cs typeface="Times New Roman" panose="02020603050405020304" pitchFamily="18" charset="0"/>
              </a:rPr>
              <a:t> con </a:t>
            </a:r>
            <a:r>
              <a:rPr lang="en-US" sz="2400" dirty="0" err="1">
                <a:latin typeface="UTM Avo" panose="02040603050506020204" pitchFamily="18"/>
                <a:cs typeface="Times New Roman" panose="02020603050405020304" pitchFamily="18" charset="0"/>
              </a:rPr>
              <a:t>người</a:t>
            </a:r>
            <a:r>
              <a:rPr lang="en-US" sz="2400" dirty="0">
                <a:latin typeface="UTM Avo" panose="02040603050506020204" pitchFamily="18"/>
                <a:cs typeface="Times New Roman" panose="02020603050405020304" pitchFamily="18" charset="0"/>
              </a:rPr>
              <a:t> ở </a:t>
            </a:r>
            <a:r>
              <a:rPr lang="en-US" sz="2400" dirty="0" err="1">
                <a:latin typeface="UTM Avo" panose="02040603050506020204" pitchFamily="18"/>
                <a:cs typeface="Times New Roman" panose="02020603050405020304" pitchFamily="18" charset="0"/>
              </a:rPr>
              <a:t>phía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trước</a:t>
            </a:r>
            <a:r>
              <a:rPr lang="en-US" sz="2400" dirty="0">
                <a:latin typeface="UTM Avo" panose="02040603050506020204" pitchFamily="18"/>
                <a:cs typeface="Times New Roman" panose="02020603050405020304" pitchFamily="18" charset="0"/>
              </a:rPr>
              <a:t>.</a:t>
            </a:r>
            <a:endParaRPr lang="vi-VN" sz="2400" dirty="0">
              <a:latin typeface="UTM Avo" panose="02040603050506020204" pitchFamily="18"/>
              <a:cs typeface="Times New Roman" panose="02020603050405020304" pitchFamily="18" charset="0"/>
            </a:endParaRPr>
          </a:p>
        </p:txBody>
      </p:sp>
      <p:cxnSp>
        <p:nvCxnSpPr>
          <p:cNvPr id="5" name="Straight Connector 4">
            <a:extLst>
              <a:ext uri="{FF2B5EF4-FFF2-40B4-BE49-F238E27FC236}">
                <a16:creationId xmlns:a16="http://schemas.microsoft.com/office/drawing/2014/main" id="{E72C8F1D-FD62-EEC0-EDBB-E36A4489A4F7}"/>
              </a:ext>
            </a:extLst>
          </p:cNvPr>
          <p:cNvCxnSpPr/>
          <p:nvPr/>
        </p:nvCxnSpPr>
        <p:spPr>
          <a:xfrm>
            <a:off x="6118686" y="2070100"/>
            <a:ext cx="0" cy="3696100"/>
          </a:xfrm>
          <a:prstGeom prst="line">
            <a:avLst/>
          </a:prstGeom>
          <a:ln w="28575"/>
        </p:spPr>
        <p:style>
          <a:lnRef idx="1">
            <a:schemeClr val="dk1"/>
          </a:lnRef>
          <a:fillRef idx="0">
            <a:schemeClr val="dk1"/>
          </a:fillRef>
          <a:effectRef idx="0">
            <a:schemeClr val="dk1"/>
          </a:effectRef>
          <a:fontRef idx="minor">
            <a:schemeClr val="tx1"/>
          </a:fontRef>
        </p:style>
      </p:cxnSp>
      <p:sp>
        <p:nvSpPr>
          <p:cNvPr id="6" name="Rectangle 5">
            <a:extLst>
              <a:ext uri="{FF2B5EF4-FFF2-40B4-BE49-F238E27FC236}">
                <a16:creationId xmlns:a16="http://schemas.microsoft.com/office/drawing/2014/main" id="{CAC3E529-F875-D46D-B693-709687B2A633}"/>
              </a:ext>
            </a:extLst>
          </p:cNvPr>
          <p:cNvSpPr/>
          <p:nvPr/>
        </p:nvSpPr>
        <p:spPr>
          <a:xfrm>
            <a:off x="561528" y="2347496"/>
            <a:ext cx="5160809" cy="1675843"/>
          </a:xfrm>
          <a:prstGeom prst="rect">
            <a:avLst/>
          </a:prstGeom>
        </p:spPr>
        <p:txBody>
          <a:bodyPr wrap="square">
            <a:spAutoFit/>
          </a:bodyPr>
          <a:lstStyle/>
          <a:p>
            <a:pPr algn="just" eaLnBrk="0" fontAlgn="base" hangingPunct="0">
              <a:lnSpc>
                <a:spcPct val="150000"/>
              </a:lnSpc>
              <a:spcBef>
                <a:spcPct val="0"/>
              </a:spcBef>
              <a:spcAft>
                <a:spcPct val="0"/>
              </a:spcAft>
              <a:tabLst>
                <a:tab pos="431985" algn="l"/>
                <a:tab pos="2591913" algn="ctr"/>
                <a:tab pos="5183825" algn="r"/>
              </a:tabLst>
            </a:pPr>
            <a:r>
              <a:rPr lang="en-US" sz="2400" dirty="0" err="1">
                <a:latin typeface="UTM Avo" panose="02040603050506020204" pitchFamily="18"/>
                <a:cs typeface="Times New Roman" panose="02020603050405020304" pitchFamily="18" charset="0"/>
              </a:rPr>
              <a:t>Bức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tranh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mùa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xuân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được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khắc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hoạ</a:t>
            </a:r>
            <a:r>
              <a:rPr lang="en-US" sz="2400" dirty="0">
                <a:latin typeface="UTM Avo" panose="02040603050506020204" pitchFamily="18"/>
                <a:cs typeface="Times New Roman" panose="02020603050405020304" pitchFamily="18" charset="0"/>
              </a:rPr>
              <a:t> qua </a:t>
            </a:r>
            <a:r>
              <a:rPr lang="en-US" sz="2400" dirty="0" err="1">
                <a:latin typeface="UTM Avo" panose="02040603050506020204" pitchFamily="18"/>
                <a:cs typeface="Times New Roman" panose="02020603050405020304" pitchFamily="18" charset="0"/>
              </a:rPr>
              <a:t>từ</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ngữ</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hình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ảnh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bút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pháp</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miêu</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tả</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giàu</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chất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tạo</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hình</a:t>
            </a:r>
            <a:r>
              <a:rPr lang="en-US" sz="2400" dirty="0">
                <a:latin typeface="UTM Avo" panose="02040603050506020204" pitchFamily="18"/>
                <a:cs typeface="Times New Roman" panose="02020603050405020304" pitchFamily="18" charset="0"/>
              </a:rPr>
              <a:t>. </a:t>
            </a:r>
          </a:p>
        </p:txBody>
      </p:sp>
    </p:spTree>
    <p:extLst>
      <p:ext uri="{BB962C8B-B14F-4D97-AF65-F5344CB8AC3E}">
        <p14:creationId xmlns:p14="http://schemas.microsoft.com/office/powerpoint/2010/main" val="232534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4C5FA1-99FF-C4E2-A183-0A424B34A99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AE6EFBA-5317-0469-D5BB-B772FA23A141}"/>
              </a:ext>
            </a:extLst>
          </p:cNvPr>
          <p:cNvSpPr/>
          <p:nvPr/>
        </p:nvSpPr>
        <p:spPr>
          <a:xfrm>
            <a:off x="1139502" y="2396685"/>
            <a:ext cx="8680360" cy="4083041"/>
          </a:xfrm>
          <a:prstGeom prst="rect">
            <a:avLst/>
          </a:prstGeom>
        </p:spPr>
        <p:txBody>
          <a:bodyPr wrap="square">
            <a:spAutoFit/>
          </a:bodyPr>
          <a:lstStyle/>
          <a:p>
            <a:pPr algn="just">
              <a:lnSpc>
                <a:spcPct val="150000"/>
              </a:lnSpc>
            </a:pPr>
            <a:r>
              <a:rPr lang="en-US" sz="2200" dirty="0">
                <a:solidFill>
                  <a:srgbClr val="000000"/>
                </a:solidFill>
                <a:latin typeface="UTM Avo" panose="02040603050506020204" pitchFamily="18"/>
                <a:cs typeface="Times New Roman" panose="02020603050405020304" pitchFamily="18" charset="0"/>
              </a:rPr>
              <a:t>-</a:t>
            </a:r>
            <a:r>
              <a:rPr lang="vi-VN" sz="2200" dirty="0">
                <a:solidFill>
                  <a:srgbClr val="000000"/>
                </a:solidFill>
                <a:latin typeface="UTM Avo" panose="02040603050506020204" pitchFamily="18"/>
                <a:cs typeface="Times New Roman" panose="02020603050405020304" pitchFamily="18" charset="0"/>
              </a:rPr>
              <a:t> Tìm hiểu bối cảnh của đoạn trích.</a:t>
            </a:r>
          </a:p>
          <a:p>
            <a:pPr algn="just">
              <a:lnSpc>
                <a:spcPct val="150000"/>
              </a:lnSpc>
            </a:pPr>
            <a:r>
              <a:rPr lang="en-US" sz="2200" dirty="0">
                <a:solidFill>
                  <a:srgbClr val="000000"/>
                </a:solidFill>
                <a:latin typeface="UTM Avo" panose="02040603050506020204" pitchFamily="18"/>
                <a:cs typeface="Times New Roman" panose="02020603050405020304" pitchFamily="18" charset="0"/>
              </a:rPr>
              <a:t>-</a:t>
            </a:r>
            <a:r>
              <a:rPr lang="vi-VN" sz="2200" dirty="0">
                <a:solidFill>
                  <a:srgbClr val="000000"/>
                </a:solidFill>
                <a:latin typeface="UTM Avo" panose="02040603050506020204" pitchFamily="18"/>
                <a:cs typeface="Times New Roman" panose="02020603050405020304" pitchFamily="18" charset="0"/>
              </a:rPr>
              <a:t> Xác định chủ đề của đoạn trích.</a:t>
            </a:r>
          </a:p>
          <a:p>
            <a:pPr algn="just">
              <a:lnSpc>
                <a:spcPct val="150000"/>
              </a:lnSpc>
            </a:pP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Tìm</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hiểu</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về</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nhân</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vật</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và</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mối</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quan</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hệ</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giữa</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các</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nhân</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vật</a:t>
            </a:r>
            <a:r>
              <a:rPr lang="en-US" sz="2200" dirty="0">
                <a:solidFill>
                  <a:srgbClr val="000000"/>
                </a:solidFill>
                <a:latin typeface="UTM Avo" panose="02040603050506020204" pitchFamily="18"/>
                <a:cs typeface="Times New Roman" panose="02020603050405020304" pitchFamily="18" charset="0"/>
              </a:rPr>
              <a:t> </a:t>
            </a:r>
            <a:r>
              <a:rPr lang="en-US" sz="2200" dirty="0" err="1">
                <a:solidFill>
                  <a:srgbClr val="000000"/>
                </a:solidFill>
                <a:latin typeface="UTM Avo" panose="02040603050506020204" pitchFamily="18"/>
                <a:cs typeface="Times New Roman" panose="02020603050405020304" pitchFamily="18" charset="0"/>
              </a:rPr>
              <a:t>đó</a:t>
            </a:r>
            <a:r>
              <a:rPr lang="en-US" sz="2200" dirty="0">
                <a:solidFill>
                  <a:srgbClr val="000000"/>
                </a:solidFill>
                <a:latin typeface="UTM Avo" panose="02040603050506020204" pitchFamily="18"/>
                <a:cs typeface="Times New Roman" panose="02020603050405020304" pitchFamily="18" charset="0"/>
              </a:rPr>
              <a:t>.</a:t>
            </a:r>
            <a:endParaRPr lang="vi-VN" sz="2200" dirty="0">
              <a:solidFill>
                <a:srgbClr val="000000"/>
              </a:solidFill>
              <a:latin typeface="UTM Avo" panose="02040603050506020204" pitchFamily="18"/>
              <a:cs typeface="Times New Roman" panose="02020603050405020304" pitchFamily="18" charset="0"/>
            </a:endParaRPr>
          </a:p>
          <a:p>
            <a:pPr algn="just">
              <a:lnSpc>
                <a:spcPct val="150000"/>
              </a:lnSpc>
            </a:pPr>
            <a:r>
              <a:rPr lang="en-US" sz="2200" dirty="0">
                <a:solidFill>
                  <a:srgbClr val="000000"/>
                </a:solidFill>
                <a:latin typeface="UTM Avo" panose="02040603050506020204" pitchFamily="18"/>
                <a:cs typeface="Times New Roman" panose="02020603050405020304" pitchFamily="18" charset="0"/>
              </a:rPr>
              <a:t>-</a:t>
            </a:r>
            <a:r>
              <a:rPr lang="vi-VN" sz="2200" dirty="0">
                <a:solidFill>
                  <a:srgbClr val="000000"/>
                </a:solidFill>
                <a:latin typeface="UTM Avo" panose="02040603050506020204" pitchFamily="18"/>
                <a:cs typeface="Times New Roman" panose="02020603050405020304" pitchFamily="18" charset="0"/>
              </a:rPr>
              <a:t> Nội dung và ý nghĩa của đoạn trích </a:t>
            </a:r>
            <a:endParaRPr lang="en-US" sz="2200" dirty="0">
              <a:solidFill>
                <a:srgbClr val="000000"/>
              </a:solidFill>
              <a:latin typeface="UTM Avo" panose="02040603050506020204" pitchFamily="18"/>
              <a:cs typeface="Times New Roman" panose="02020603050405020304" pitchFamily="18" charset="0"/>
            </a:endParaRPr>
          </a:p>
          <a:p>
            <a:pPr algn="just">
              <a:lnSpc>
                <a:spcPct val="150000"/>
              </a:lnSpc>
            </a:pPr>
            <a:r>
              <a:rPr lang="en-US" sz="2200" dirty="0">
                <a:solidFill>
                  <a:srgbClr val="000000"/>
                </a:solidFill>
                <a:latin typeface="UTM Avo" panose="02040603050506020204" pitchFamily="18"/>
                <a:cs typeface="Times New Roman" panose="02020603050405020304" pitchFamily="18" charset="0"/>
              </a:rPr>
              <a:t>-</a:t>
            </a:r>
            <a:r>
              <a:rPr lang="vi-VN" sz="2200" dirty="0">
                <a:solidFill>
                  <a:srgbClr val="000000"/>
                </a:solidFill>
                <a:latin typeface="UTM Avo" panose="02040603050506020204" pitchFamily="18"/>
                <a:cs typeface="Times New Roman" panose="02020603050405020304" pitchFamily="18" charset="0"/>
              </a:rPr>
              <a:t> Tìm hiểu đặc sắc nghệ thuật của đoạn trích, đặc biệt là nghệ thuật tự sự (diễn biến sự việc), miêu tả tâm lí (diễn biến nội tâm), nghệ thuật sử dụng ngôn từ, các biện pháp nghệ thuật khác, …</a:t>
            </a:r>
          </a:p>
        </p:txBody>
      </p:sp>
      <p:sp>
        <p:nvSpPr>
          <p:cNvPr id="3" name="TextBox 2">
            <a:extLst>
              <a:ext uri="{FF2B5EF4-FFF2-40B4-BE49-F238E27FC236}">
                <a16:creationId xmlns:a16="http://schemas.microsoft.com/office/drawing/2014/main" id="{D53C4B90-1FBF-6ECE-A79F-0AC8C8E10CE5}"/>
              </a:ext>
            </a:extLst>
          </p:cNvPr>
          <p:cNvSpPr txBox="1"/>
          <p:nvPr/>
        </p:nvSpPr>
        <p:spPr>
          <a:xfrm>
            <a:off x="1139502" y="1862436"/>
            <a:ext cx="8496229" cy="534249"/>
          </a:xfrm>
          <a:prstGeom prst="rect">
            <a:avLst/>
          </a:prstGeom>
          <a:noFill/>
        </p:spPr>
        <p:txBody>
          <a:bodyPr wrap="square" rtlCol="0">
            <a:spAutoFit/>
          </a:bodyPr>
          <a:lstStyle/>
          <a:p>
            <a:pPr>
              <a:lnSpc>
                <a:spcPct val="150000"/>
              </a:lnSpc>
            </a:pPr>
            <a:r>
              <a:rPr lang="en-US" sz="2200" b="1" dirty="0">
                <a:latin typeface="UTM Avo" panose="02040603050506020204" pitchFamily="18"/>
                <a:cs typeface="Times New Roman" pitchFamily="18" charset="0"/>
              </a:rPr>
              <a:t>3. </a:t>
            </a:r>
            <a:r>
              <a:rPr lang="en-US" sz="2200" b="1" dirty="0" err="1">
                <a:latin typeface="UTM Avo" panose="02040603050506020204" pitchFamily="18"/>
                <a:cs typeface="Times New Roman" pitchFamily="18" charset="0"/>
              </a:rPr>
              <a:t>Những</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lưu</a:t>
            </a:r>
            <a:r>
              <a:rPr lang="en-US" sz="2200" b="1" dirty="0">
                <a:latin typeface="UTM Avo" panose="02040603050506020204" pitchFamily="18"/>
                <a:cs typeface="Times New Roman" pitchFamily="18" charset="0"/>
              </a:rPr>
              <a:t> ý </a:t>
            </a:r>
            <a:r>
              <a:rPr lang="en-US" sz="2200" b="1" dirty="0" err="1">
                <a:latin typeface="UTM Avo" panose="02040603050506020204" pitchFamily="18"/>
                <a:cs typeface="Times New Roman" pitchFamily="18" charset="0"/>
              </a:rPr>
              <a:t>khi</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đọc</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đoạn</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trích</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của</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truyện</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thơ</a:t>
            </a:r>
            <a:r>
              <a:rPr lang="en-US" sz="2200" b="1" dirty="0">
                <a:latin typeface="UTM Avo" panose="02040603050506020204" pitchFamily="18"/>
                <a:cs typeface="Times New Roman" pitchFamily="18" charset="0"/>
              </a:rPr>
              <a:t> </a:t>
            </a:r>
            <a:r>
              <a:rPr lang="en-US" sz="2200" b="1" dirty="0" err="1">
                <a:latin typeface="UTM Avo" panose="02040603050506020204" pitchFamily="18"/>
                <a:cs typeface="Times New Roman" pitchFamily="18" charset="0"/>
              </a:rPr>
              <a:t>Nôm</a:t>
            </a:r>
            <a:endParaRPr lang="en-US" sz="2200" b="1" dirty="0">
              <a:latin typeface="UTM Avo" panose="02040603050506020204" pitchFamily="18"/>
              <a:cs typeface="Times New Roman" pitchFamily="18" charset="0"/>
            </a:endParaRPr>
          </a:p>
        </p:txBody>
      </p:sp>
      <p:sp>
        <p:nvSpPr>
          <p:cNvPr id="4" name="Freeform 5">
            <a:extLst>
              <a:ext uri="{FF2B5EF4-FFF2-40B4-BE49-F238E27FC236}">
                <a16:creationId xmlns:a16="http://schemas.microsoft.com/office/drawing/2014/main" id="{0BB2AF61-4F55-453D-B33D-9C4288D38EF8}"/>
              </a:ext>
            </a:extLst>
          </p:cNvPr>
          <p:cNvSpPr/>
          <p:nvPr/>
        </p:nvSpPr>
        <p:spPr>
          <a:xfrm>
            <a:off x="10465535" y="769024"/>
            <a:ext cx="3452930" cy="6221495"/>
          </a:xfrm>
          <a:custGeom>
            <a:avLst/>
            <a:gdLst/>
            <a:ahLst/>
            <a:cxnLst/>
            <a:rect l="l" t="t" r="r" b="b"/>
            <a:pathLst>
              <a:path w="4567428" h="8229600">
                <a:moveTo>
                  <a:pt x="0" y="0"/>
                </a:moveTo>
                <a:lnTo>
                  <a:pt x="4567428" y="0"/>
                </a:lnTo>
                <a:lnTo>
                  <a:pt x="4567428" y="8229600"/>
                </a:lnTo>
                <a:lnTo>
                  <a:pt x="0" y="8229600"/>
                </a:lnTo>
                <a:lnTo>
                  <a:pt x="0" y="0"/>
                </a:lnTo>
                <a:close/>
              </a:path>
            </a:pathLst>
          </a:custGeom>
          <a:blipFill>
            <a:blip r:embed="rId3"/>
            <a:stretch>
              <a:fillRect/>
            </a:stretch>
          </a:blipFill>
        </p:spPr>
      </p:sp>
    </p:spTree>
    <p:extLst>
      <p:ext uri="{BB962C8B-B14F-4D97-AF65-F5344CB8AC3E}">
        <p14:creationId xmlns:p14="http://schemas.microsoft.com/office/powerpoint/2010/main" val="1407990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AC9181-73FE-7240-B039-F4477D82ABF0}"/>
            </a:ext>
          </a:extLst>
        </p:cNvPr>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731EABD-D32D-CB74-6E3C-35F22733E446}"/>
              </a:ext>
            </a:extLst>
          </p:cNvPr>
          <p:cNvPicPr>
            <a:picLocks noChangeAspect="1"/>
          </p:cNvPicPr>
          <p:nvPr/>
        </p:nvPicPr>
        <p:blipFill>
          <a:blip r:embed="rId4"/>
          <a:stretch>
            <a:fillRect/>
          </a:stretch>
        </p:blipFill>
        <p:spPr>
          <a:xfrm>
            <a:off x="4619855" y="3119206"/>
            <a:ext cx="2952289" cy="1633356"/>
          </a:xfrm>
          <a:prstGeom prst="rect">
            <a:avLst/>
          </a:prstGeom>
        </p:spPr>
      </p:pic>
    </p:spTree>
    <p:extLst>
      <p:ext uri="{BB962C8B-B14F-4D97-AF65-F5344CB8AC3E}">
        <p14:creationId xmlns:p14="http://schemas.microsoft.com/office/powerpoint/2010/main" val="308455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D4BDBEA6-F60E-C0DA-1371-F6FB7D6139FE}"/>
              </a:ext>
            </a:extLst>
          </p:cNvPr>
          <p:cNvSpPr txBox="1"/>
          <p:nvPr/>
        </p:nvSpPr>
        <p:spPr>
          <a:xfrm>
            <a:off x="3189006" y="276707"/>
            <a:ext cx="5813987" cy="2078133"/>
          </a:xfrm>
          <a:prstGeom prst="rect">
            <a:avLst/>
          </a:prstGeom>
          <a:noFill/>
        </p:spPr>
        <p:txBody>
          <a:bodyPr wrap="square" rtlCol="0">
            <a:spAutoFit/>
          </a:bodyPr>
          <a:lstStyle/>
          <a:p>
            <a:pPr algn="ctr" defTabSz="1152053">
              <a:lnSpc>
                <a:spcPct val="150000"/>
              </a:lnSpc>
              <a:defRPr/>
            </a:pPr>
            <a:r>
              <a:rPr lang="en-US" sz="4600" b="1" dirty="0">
                <a:latin typeface="UTM Avo" panose="02040603050506020204" pitchFamily="18"/>
              </a:rPr>
              <a:t>TRÒ CHƠI</a:t>
            </a:r>
          </a:p>
          <a:p>
            <a:pPr algn="ctr" defTabSz="1152053">
              <a:lnSpc>
                <a:spcPct val="150000"/>
              </a:lnSpc>
              <a:defRPr/>
            </a:pPr>
            <a:r>
              <a:rPr lang="en-US" sz="4600" b="1" dirty="0">
                <a:solidFill>
                  <a:srgbClr val="C00000"/>
                </a:solidFill>
                <a:latin typeface="UTM Avo" panose="02040603050506020204" pitchFamily="18"/>
              </a:rPr>
              <a:t>NÔNG TRẠI VUI VẺ</a:t>
            </a:r>
          </a:p>
        </p:txBody>
      </p:sp>
      <p:pic>
        <p:nvPicPr>
          <p:cNvPr id="30" name="upbeat-ukulele-fun-pop-kids-logo-160610">
            <a:hlinkClick r:id="" action="ppaction://media"/>
            <a:extLst>
              <a:ext uri="{FF2B5EF4-FFF2-40B4-BE49-F238E27FC236}">
                <a16:creationId xmlns:a16="http://schemas.microsoft.com/office/drawing/2014/main" id="{8393F9D8-1D8E-16BF-6C11-C6A55E3B69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29094" y="833599"/>
            <a:ext cx="768021" cy="768021"/>
          </a:xfrm>
          <a:prstGeom prst="rect">
            <a:avLst/>
          </a:prstGeom>
        </p:spPr>
      </p:pic>
      <p:grpSp>
        <p:nvGrpSpPr>
          <p:cNvPr id="31" name="Group 30">
            <a:extLst>
              <a:ext uri="{FF2B5EF4-FFF2-40B4-BE49-F238E27FC236}">
                <a16:creationId xmlns:a16="http://schemas.microsoft.com/office/drawing/2014/main" id="{51A6FAFA-2D2F-3308-A208-08CA63FA6642}"/>
              </a:ext>
            </a:extLst>
          </p:cNvPr>
          <p:cNvGrpSpPr/>
          <p:nvPr/>
        </p:nvGrpSpPr>
        <p:grpSpPr>
          <a:xfrm>
            <a:off x="1741600" y="2542828"/>
            <a:ext cx="8708800" cy="4315172"/>
            <a:chOff x="514086" y="920856"/>
            <a:chExt cx="17437629" cy="8640267"/>
          </a:xfrm>
        </p:grpSpPr>
        <p:grpSp>
          <p:nvGrpSpPr>
            <p:cNvPr id="32" name="Group 9">
              <a:extLst>
                <a:ext uri="{FF2B5EF4-FFF2-40B4-BE49-F238E27FC236}">
                  <a16:creationId xmlns:a16="http://schemas.microsoft.com/office/drawing/2014/main" id="{F530E8A8-B16D-6B8D-8BB6-ACF75D93C06D}"/>
                </a:ext>
              </a:extLst>
            </p:cNvPr>
            <p:cNvGrpSpPr/>
            <p:nvPr/>
          </p:nvGrpSpPr>
          <p:grpSpPr>
            <a:xfrm>
              <a:off x="3921591" y="8615551"/>
              <a:ext cx="10444818" cy="945572"/>
              <a:chOff x="0" y="0"/>
              <a:chExt cx="2750899" cy="249039"/>
            </a:xfrm>
          </p:grpSpPr>
          <p:sp>
            <p:nvSpPr>
              <p:cNvPr id="41" name="Freeform 10">
                <a:extLst>
                  <a:ext uri="{FF2B5EF4-FFF2-40B4-BE49-F238E27FC236}">
                    <a16:creationId xmlns:a16="http://schemas.microsoft.com/office/drawing/2014/main" id="{D179E180-56B6-6D5B-EBC4-F110BD1971F9}"/>
                  </a:ext>
                </a:extLst>
              </p:cNvPr>
              <p:cNvSpPr/>
              <p:nvPr/>
            </p:nvSpPr>
            <p:spPr>
              <a:xfrm>
                <a:off x="0" y="0"/>
                <a:ext cx="2750899" cy="249039"/>
              </a:xfrm>
              <a:custGeom>
                <a:avLst/>
                <a:gdLst/>
                <a:ahLst/>
                <a:cxnLst/>
                <a:rect l="l" t="t" r="r" b="b"/>
                <a:pathLst>
                  <a:path w="2750899" h="249039">
                    <a:moveTo>
                      <a:pt x="20754" y="0"/>
                    </a:moveTo>
                    <a:lnTo>
                      <a:pt x="2730145" y="0"/>
                    </a:lnTo>
                    <a:cubicBezTo>
                      <a:pt x="2741607" y="0"/>
                      <a:pt x="2750899" y="9292"/>
                      <a:pt x="2750899" y="20754"/>
                    </a:cubicBezTo>
                    <a:lnTo>
                      <a:pt x="2750899" y="228285"/>
                    </a:lnTo>
                    <a:cubicBezTo>
                      <a:pt x="2750899" y="239747"/>
                      <a:pt x="2741607" y="249039"/>
                      <a:pt x="2730145" y="249039"/>
                    </a:cubicBezTo>
                    <a:lnTo>
                      <a:pt x="20754" y="249039"/>
                    </a:lnTo>
                    <a:cubicBezTo>
                      <a:pt x="15250" y="249039"/>
                      <a:pt x="9971" y="246853"/>
                      <a:pt x="6079" y="242961"/>
                    </a:cubicBezTo>
                    <a:cubicBezTo>
                      <a:pt x="2187" y="239068"/>
                      <a:pt x="0" y="233790"/>
                      <a:pt x="0" y="228285"/>
                    </a:cubicBezTo>
                    <a:lnTo>
                      <a:pt x="0" y="20754"/>
                    </a:lnTo>
                    <a:cubicBezTo>
                      <a:pt x="0" y="9292"/>
                      <a:pt x="9292" y="0"/>
                      <a:pt x="20754" y="0"/>
                    </a:cubicBezTo>
                    <a:close/>
                  </a:path>
                </a:pathLst>
              </a:custGeom>
              <a:solidFill>
                <a:srgbClr val="4F3C0B"/>
              </a:solidFill>
            </p:spPr>
          </p:sp>
          <p:sp>
            <p:nvSpPr>
              <p:cNvPr id="42" name="TextBox 11">
                <a:extLst>
                  <a:ext uri="{FF2B5EF4-FFF2-40B4-BE49-F238E27FC236}">
                    <a16:creationId xmlns:a16="http://schemas.microsoft.com/office/drawing/2014/main" id="{94F09175-DBB4-C412-BDC4-435EAE36F63C}"/>
                  </a:ext>
                </a:extLst>
              </p:cNvPr>
              <p:cNvSpPr txBox="1"/>
              <p:nvPr/>
            </p:nvSpPr>
            <p:spPr>
              <a:xfrm>
                <a:off x="0" y="-38100"/>
                <a:ext cx="2750899" cy="287139"/>
              </a:xfrm>
              <a:prstGeom prst="rect">
                <a:avLst/>
              </a:prstGeom>
            </p:spPr>
            <p:txBody>
              <a:bodyPr lIns="50800" tIns="50800" rIns="50800" bIns="50800" rtlCol="0" anchor="ctr"/>
              <a:lstStyle/>
              <a:p>
                <a:pPr algn="ctr">
                  <a:lnSpc>
                    <a:spcPts val="2659"/>
                  </a:lnSpc>
                </a:pPr>
                <a:endParaRPr/>
              </a:p>
            </p:txBody>
          </p:sp>
        </p:grpSp>
        <p:sp>
          <p:nvSpPr>
            <p:cNvPr id="33" name="Freeform 22">
              <a:extLst>
                <a:ext uri="{FF2B5EF4-FFF2-40B4-BE49-F238E27FC236}">
                  <a16:creationId xmlns:a16="http://schemas.microsoft.com/office/drawing/2014/main" id="{DBCCAEE3-08A9-EDDA-F203-59600DA025D3}"/>
                </a:ext>
              </a:extLst>
            </p:cNvPr>
            <p:cNvSpPr/>
            <p:nvPr/>
          </p:nvSpPr>
          <p:spPr>
            <a:xfrm>
              <a:off x="4457758" y="8396569"/>
              <a:ext cx="887161" cy="969575"/>
            </a:xfrm>
            <a:custGeom>
              <a:avLst/>
              <a:gdLst/>
              <a:ahLst/>
              <a:cxnLst/>
              <a:rect l="l" t="t" r="r" b="b"/>
              <a:pathLst>
                <a:path w="887161" h="969575">
                  <a:moveTo>
                    <a:pt x="0" y="0"/>
                  </a:moveTo>
                  <a:lnTo>
                    <a:pt x="887161" y="0"/>
                  </a:lnTo>
                  <a:lnTo>
                    <a:pt x="887161" y="969575"/>
                  </a:lnTo>
                  <a:lnTo>
                    <a:pt x="0" y="9695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4" name="Freeform 23">
              <a:extLst>
                <a:ext uri="{FF2B5EF4-FFF2-40B4-BE49-F238E27FC236}">
                  <a16:creationId xmlns:a16="http://schemas.microsoft.com/office/drawing/2014/main" id="{1877A999-AB02-9C43-9FFE-41A3A18A80EB}"/>
                </a:ext>
              </a:extLst>
            </p:cNvPr>
            <p:cNvSpPr/>
            <p:nvPr/>
          </p:nvSpPr>
          <p:spPr>
            <a:xfrm>
              <a:off x="6944383" y="6388401"/>
              <a:ext cx="1507482" cy="2977743"/>
            </a:xfrm>
            <a:custGeom>
              <a:avLst/>
              <a:gdLst/>
              <a:ahLst/>
              <a:cxnLst/>
              <a:rect l="l" t="t" r="r" b="b"/>
              <a:pathLst>
                <a:path w="1507482" h="2977743">
                  <a:moveTo>
                    <a:pt x="0" y="0"/>
                  </a:moveTo>
                  <a:lnTo>
                    <a:pt x="1507482" y="0"/>
                  </a:lnTo>
                  <a:lnTo>
                    <a:pt x="1507482" y="2977743"/>
                  </a:lnTo>
                  <a:lnTo>
                    <a:pt x="0" y="29777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5" name="Freeform 24">
              <a:extLst>
                <a:ext uri="{FF2B5EF4-FFF2-40B4-BE49-F238E27FC236}">
                  <a16:creationId xmlns:a16="http://schemas.microsoft.com/office/drawing/2014/main" id="{BCE091AC-3C4D-84B7-D9A3-B4BC1196FFE6}"/>
                </a:ext>
              </a:extLst>
            </p:cNvPr>
            <p:cNvSpPr/>
            <p:nvPr/>
          </p:nvSpPr>
          <p:spPr>
            <a:xfrm>
              <a:off x="5581341" y="7642825"/>
              <a:ext cx="1126620" cy="1723319"/>
            </a:xfrm>
            <a:custGeom>
              <a:avLst/>
              <a:gdLst/>
              <a:ahLst/>
              <a:cxnLst/>
              <a:rect l="l" t="t" r="r" b="b"/>
              <a:pathLst>
                <a:path w="1126620" h="1723319">
                  <a:moveTo>
                    <a:pt x="0" y="0"/>
                  </a:moveTo>
                  <a:lnTo>
                    <a:pt x="1126620" y="0"/>
                  </a:lnTo>
                  <a:lnTo>
                    <a:pt x="1126620" y="1723319"/>
                  </a:lnTo>
                  <a:lnTo>
                    <a:pt x="0" y="172331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6" name="Freeform 25">
              <a:extLst>
                <a:ext uri="{FF2B5EF4-FFF2-40B4-BE49-F238E27FC236}">
                  <a16:creationId xmlns:a16="http://schemas.microsoft.com/office/drawing/2014/main" id="{C78F9B25-8FC3-A2E2-704B-44B5EA981E00}"/>
                </a:ext>
              </a:extLst>
            </p:cNvPr>
            <p:cNvSpPr/>
            <p:nvPr/>
          </p:nvSpPr>
          <p:spPr>
            <a:xfrm>
              <a:off x="10492933"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7" name="Freeform 26">
              <a:extLst>
                <a:ext uri="{FF2B5EF4-FFF2-40B4-BE49-F238E27FC236}">
                  <a16:creationId xmlns:a16="http://schemas.microsoft.com/office/drawing/2014/main" id="{2118E49E-6253-8A76-76C4-AA1E91F13B8F}"/>
                </a:ext>
              </a:extLst>
            </p:cNvPr>
            <p:cNvSpPr/>
            <p:nvPr/>
          </p:nvSpPr>
          <p:spPr>
            <a:xfrm>
              <a:off x="8688287" y="5575874"/>
              <a:ext cx="1568224" cy="3790270"/>
            </a:xfrm>
            <a:custGeom>
              <a:avLst/>
              <a:gdLst/>
              <a:ahLst/>
              <a:cxnLst/>
              <a:rect l="l" t="t" r="r" b="b"/>
              <a:pathLst>
                <a:path w="1568224" h="3790270">
                  <a:moveTo>
                    <a:pt x="0" y="0"/>
                  </a:moveTo>
                  <a:lnTo>
                    <a:pt x="1568224" y="0"/>
                  </a:lnTo>
                  <a:lnTo>
                    <a:pt x="1568224" y="3790270"/>
                  </a:lnTo>
                  <a:lnTo>
                    <a:pt x="0" y="379027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38" name="Freeform 27">
              <a:extLst>
                <a:ext uri="{FF2B5EF4-FFF2-40B4-BE49-F238E27FC236}">
                  <a16:creationId xmlns:a16="http://schemas.microsoft.com/office/drawing/2014/main" id="{5F4DF809-8DC3-D19F-7B21-FC5427D0598E}"/>
                </a:ext>
              </a:extLst>
            </p:cNvPr>
            <p:cNvSpPr/>
            <p:nvPr/>
          </p:nvSpPr>
          <p:spPr>
            <a:xfrm>
              <a:off x="12381738"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9" name="Freeform 28">
              <a:extLst>
                <a:ext uri="{FF2B5EF4-FFF2-40B4-BE49-F238E27FC236}">
                  <a16:creationId xmlns:a16="http://schemas.microsoft.com/office/drawing/2014/main" id="{09B6B5D7-F936-DBDA-223B-86E2C7E4BDCB}"/>
                </a:ext>
              </a:extLst>
            </p:cNvPr>
            <p:cNvSpPr/>
            <p:nvPr/>
          </p:nvSpPr>
          <p:spPr>
            <a:xfrm flipH="1">
              <a:off x="514086" y="920856"/>
              <a:ext cx="6815010" cy="8640267"/>
            </a:xfrm>
            <a:custGeom>
              <a:avLst/>
              <a:gdLst/>
              <a:ahLst/>
              <a:cxnLst/>
              <a:rect l="l" t="t" r="r" b="b"/>
              <a:pathLst>
                <a:path w="6815010" h="8640267">
                  <a:moveTo>
                    <a:pt x="6815010" y="0"/>
                  </a:moveTo>
                  <a:lnTo>
                    <a:pt x="0" y="0"/>
                  </a:lnTo>
                  <a:lnTo>
                    <a:pt x="0" y="8640267"/>
                  </a:lnTo>
                  <a:lnTo>
                    <a:pt x="6815010" y="8640267"/>
                  </a:lnTo>
                  <a:lnTo>
                    <a:pt x="6815010" y="0"/>
                  </a:lnTo>
                  <a:close/>
                </a:path>
              </a:pathLst>
            </a:custGeom>
            <a:blipFill>
              <a:blip r:embed="rId17"/>
              <a:stretch>
                <a:fillRect/>
              </a:stretch>
            </a:blipFill>
          </p:spPr>
        </p:sp>
        <p:sp>
          <p:nvSpPr>
            <p:cNvPr id="40" name="Freeform 29">
              <a:extLst>
                <a:ext uri="{FF2B5EF4-FFF2-40B4-BE49-F238E27FC236}">
                  <a16:creationId xmlns:a16="http://schemas.microsoft.com/office/drawing/2014/main" id="{99EEEC71-423F-A0B6-17AF-0707B74E66D1}"/>
                </a:ext>
              </a:extLst>
            </p:cNvPr>
            <p:cNvSpPr/>
            <p:nvPr/>
          </p:nvSpPr>
          <p:spPr>
            <a:xfrm flipH="1">
              <a:off x="11125904" y="920856"/>
              <a:ext cx="6825811" cy="8640267"/>
            </a:xfrm>
            <a:custGeom>
              <a:avLst/>
              <a:gdLst/>
              <a:ahLst/>
              <a:cxnLst/>
              <a:rect l="l" t="t" r="r" b="b"/>
              <a:pathLst>
                <a:path w="6825811" h="8640267">
                  <a:moveTo>
                    <a:pt x="6825810" y="0"/>
                  </a:moveTo>
                  <a:lnTo>
                    <a:pt x="0" y="0"/>
                  </a:lnTo>
                  <a:lnTo>
                    <a:pt x="0" y="8640267"/>
                  </a:lnTo>
                  <a:lnTo>
                    <a:pt x="6825810" y="8640267"/>
                  </a:lnTo>
                  <a:lnTo>
                    <a:pt x="6825810" y="0"/>
                  </a:lnTo>
                  <a:close/>
                </a:path>
              </a:pathLst>
            </a:custGeom>
            <a:blipFill>
              <a:blip r:embed="rId18"/>
              <a:stretch>
                <a:fillRect/>
              </a:stretch>
            </a:blipFill>
          </p:spPr>
        </p:sp>
      </p:grpSp>
      <p:pic>
        <p:nvPicPr>
          <p:cNvPr id="43" name="Picture 42" descr="Logo, company name&#10;&#10;Description automatically generated">
            <a:extLst>
              <a:ext uri="{FF2B5EF4-FFF2-40B4-BE49-F238E27FC236}">
                <a16:creationId xmlns:a16="http://schemas.microsoft.com/office/drawing/2014/main" id="{BA41BC31-2BE0-3789-66EF-3070ADBA6745}"/>
              </a:ext>
            </a:extLst>
          </p:cNvPr>
          <p:cNvPicPr>
            <a:picLocks noChangeAspect="1"/>
          </p:cNvPicPr>
          <p:nvPr/>
        </p:nvPicPr>
        <p:blipFill>
          <a:blip r:embed="rId19"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293245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94"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0"/>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43661C1-C566-BEF2-38E7-8B81F2355C6D}"/>
            </a:ext>
          </a:extLst>
        </p:cNvPr>
        <p:cNvGrpSpPr/>
        <p:nvPr/>
      </p:nvGrpSpPr>
      <p:grpSpPr>
        <a:xfrm>
          <a:off x="0" y="0"/>
          <a:ext cx="0" cy="0"/>
          <a:chOff x="0" y="0"/>
          <a:chExt cx="0" cy="0"/>
        </a:xfrm>
      </p:grpSpPr>
      <p:pic>
        <p:nvPicPr>
          <p:cNvPr id="2" name="Picture 1">
            <a:hlinkClick r:id="rId4" action="ppaction://hlinksldjump"/>
            <a:extLst>
              <a:ext uri="{FF2B5EF4-FFF2-40B4-BE49-F238E27FC236}">
                <a16:creationId xmlns:a16="http://schemas.microsoft.com/office/drawing/2014/main" id="{45DFE5D3-5D5C-07BA-4338-8EC863CE14F9}"/>
              </a:ext>
            </a:extLst>
          </p:cNvPr>
          <p:cNvPicPr>
            <a:picLocks noChangeAspect="1"/>
          </p:cNvPicPr>
          <p:nvPr/>
        </p:nvPicPr>
        <p:blipFill rotWithShape="1">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2221" b="89859" l="61417" r="90000"/>
                    </a14:imgEffect>
                  </a14:imgLayer>
                </a14:imgProps>
              </a:ext>
              <a:ext uri="{28A0092B-C50C-407E-A947-70E740481C1C}">
                <a14:useLocalDpi xmlns:a14="http://schemas.microsoft.com/office/drawing/2010/main" val="0"/>
              </a:ext>
            </a:extLst>
          </a:blip>
          <a:srcRect l="60590" t="3780" r="10976" b="50788"/>
          <a:stretch/>
        </p:blipFill>
        <p:spPr>
          <a:xfrm rot="21066918">
            <a:off x="1730843" y="4510524"/>
            <a:ext cx="2395069" cy="2154224"/>
          </a:xfrm>
          <a:prstGeom prst="rect">
            <a:avLst/>
          </a:prstGeom>
        </p:spPr>
      </p:pic>
      <p:pic>
        <p:nvPicPr>
          <p:cNvPr id="3" name="Picture 2">
            <a:hlinkClick r:id="rId7" action="ppaction://hlinksldjump"/>
            <a:extLst>
              <a:ext uri="{FF2B5EF4-FFF2-40B4-BE49-F238E27FC236}">
                <a16:creationId xmlns:a16="http://schemas.microsoft.com/office/drawing/2014/main" id="{46FE3686-A122-5A83-F311-91E3414972C2}"/>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49001" b="95707" l="60042" r="90000"/>
                    </a14:imgEffect>
                  </a14:imgLayer>
                </a14:imgProps>
              </a:ext>
              <a:ext uri="{28A0092B-C50C-407E-A947-70E740481C1C}">
                <a14:useLocalDpi xmlns:a14="http://schemas.microsoft.com/office/drawing/2010/main" val="0"/>
              </a:ext>
            </a:extLst>
          </a:blip>
          <a:srcRect l="57811" t="42047" r="9457" b="11656"/>
          <a:stretch/>
        </p:blipFill>
        <p:spPr>
          <a:xfrm>
            <a:off x="4837597" y="4271740"/>
            <a:ext cx="2900799" cy="2309553"/>
          </a:xfrm>
          <a:prstGeom prst="rect">
            <a:avLst/>
          </a:prstGeom>
        </p:spPr>
      </p:pic>
      <p:pic>
        <p:nvPicPr>
          <p:cNvPr id="4" name="Picture 3">
            <a:hlinkClick r:id="rId9" action="ppaction://hlinksldjump"/>
            <a:extLst>
              <a:ext uri="{FF2B5EF4-FFF2-40B4-BE49-F238E27FC236}">
                <a16:creationId xmlns:a16="http://schemas.microsoft.com/office/drawing/2014/main" id="{8C530B59-27A4-86C8-4EC4-675B453A5EB9}"/>
              </a:ext>
            </a:extLst>
          </p:cNvPr>
          <p:cNvPicPr>
            <a:picLocks noChangeAspect="1"/>
          </p:cNvPicPr>
          <p:nvPr/>
        </p:nvPicPr>
        <p:blipFill rotWithShape="1">
          <a:blip r:embed="rId10">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53220" b="95115" l="3208" r="29083"/>
                    </a14:imgEffect>
                  </a14:imgLayer>
                </a14:imgProps>
              </a:ext>
              <a:ext uri="{28A0092B-C50C-407E-A947-70E740481C1C}">
                <a14:useLocalDpi xmlns:a14="http://schemas.microsoft.com/office/drawing/2010/main" val="0"/>
              </a:ext>
            </a:extLst>
          </a:blip>
          <a:srcRect t="51435" r="67642"/>
          <a:stretch/>
        </p:blipFill>
        <p:spPr>
          <a:xfrm>
            <a:off x="764038" y="2519506"/>
            <a:ext cx="2673064" cy="2258326"/>
          </a:xfrm>
          <a:prstGeom prst="rect">
            <a:avLst/>
          </a:prstGeom>
        </p:spPr>
      </p:pic>
      <p:pic>
        <p:nvPicPr>
          <p:cNvPr id="5" name="Picture 4">
            <a:hlinkClick r:id="rId11" action="ppaction://hlinksldjump"/>
            <a:extLst>
              <a:ext uri="{FF2B5EF4-FFF2-40B4-BE49-F238E27FC236}">
                <a16:creationId xmlns:a16="http://schemas.microsoft.com/office/drawing/2014/main" id="{8F4E64CA-1443-5D2B-0752-D63F46EE67AD}"/>
              </a:ext>
            </a:extLst>
          </p:cNvPr>
          <p:cNvPicPr>
            <a:picLocks noChangeAspect="1"/>
          </p:cNvPicPr>
          <p:nvPr/>
        </p:nvPicPr>
        <p:blipFill rotWithShape="1">
          <a:blip r:embed="rId12">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370" b="52702" l="1750" r="31542"/>
                    </a14:imgEffect>
                  </a14:imgLayer>
                </a14:imgProps>
              </a:ext>
              <a:ext uri="{28A0092B-C50C-407E-A947-70E740481C1C}">
                <a14:useLocalDpi xmlns:a14="http://schemas.microsoft.com/office/drawing/2010/main" val="0"/>
              </a:ext>
            </a:extLst>
          </a:blip>
          <a:srcRect l="1311" r="67416" b="45347"/>
          <a:stretch/>
        </p:blipFill>
        <p:spPr>
          <a:xfrm>
            <a:off x="5123468" y="2379971"/>
            <a:ext cx="2329055" cy="2291222"/>
          </a:xfrm>
          <a:prstGeom prst="rect">
            <a:avLst/>
          </a:prstGeom>
        </p:spPr>
      </p:pic>
      <p:pic>
        <p:nvPicPr>
          <p:cNvPr id="6" name="Picture 5">
            <a:hlinkClick r:id="rId13" action="ppaction://hlinksldjump"/>
            <a:extLst>
              <a:ext uri="{FF2B5EF4-FFF2-40B4-BE49-F238E27FC236}">
                <a16:creationId xmlns:a16="http://schemas.microsoft.com/office/drawing/2014/main" id="{C59D3BA5-00EB-1159-89C8-1E96C24FB1BF}"/>
              </a:ext>
            </a:extLst>
          </p:cNvPr>
          <p:cNvPicPr>
            <a:picLocks noChangeAspect="1"/>
          </p:cNvPicPr>
          <p:nvPr/>
        </p:nvPicPr>
        <p:blipFill rotWithShape="1">
          <a:blip r:embed="rId14">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41821" b="95707" l="31792" r="60208"/>
                    </a14:imgEffect>
                  </a14:imgLayer>
                </a14:imgProps>
              </a:ext>
              <a:ext uri="{28A0092B-C50C-407E-A947-70E740481C1C}">
                <a14:useLocalDpi xmlns:a14="http://schemas.microsoft.com/office/drawing/2010/main" val="0"/>
              </a:ext>
            </a:extLst>
          </a:blip>
          <a:srcRect l="29874" t="46862" r="37394" b="6841"/>
          <a:stretch/>
        </p:blipFill>
        <p:spPr>
          <a:xfrm>
            <a:off x="8533750" y="2459821"/>
            <a:ext cx="2329056" cy="1854344"/>
          </a:xfrm>
          <a:prstGeom prst="rect">
            <a:avLst/>
          </a:prstGeom>
        </p:spPr>
      </p:pic>
      <p:pic>
        <p:nvPicPr>
          <p:cNvPr id="7" name="Picture 2" descr="https://cdn-icons-png.flaticon.com/128/15101/15101149.png">
            <a:hlinkClick r:id="rId15" action="ppaction://hlinksldjump"/>
            <a:extLst>
              <a:ext uri="{FF2B5EF4-FFF2-40B4-BE49-F238E27FC236}">
                <a16:creationId xmlns:a16="http://schemas.microsoft.com/office/drawing/2014/main" id="{2372FE69-A5DB-BBF7-36ED-E754E8903DB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794863" y="5684120"/>
            <a:ext cx="1287774" cy="12877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2ECE783-EC00-3642-B34C-C03BB4CED546}"/>
              </a:ext>
            </a:extLst>
          </p:cNvPr>
          <p:cNvSpPr txBox="1"/>
          <p:nvPr/>
        </p:nvSpPr>
        <p:spPr>
          <a:xfrm>
            <a:off x="3189006" y="93252"/>
            <a:ext cx="5813987" cy="2078133"/>
          </a:xfrm>
          <a:prstGeom prst="rect">
            <a:avLst/>
          </a:prstGeom>
          <a:noFill/>
        </p:spPr>
        <p:txBody>
          <a:bodyPr wrap="square" rtlCol="0">
            <a:spAutoFit/>
          </a:bodyPr>
          <a:lstStyle/>
          <a:p>
            <a:pPr algn="ctr" defTabSz="1152053">
              <a:lnSpc>
                <a:spcPct val="150000"/>
              </a:lnSpc>
              <a:defRPr/>
            </a:pPr>
            <a:r>
              <a:rPr lang="en-US" sz="4600" b="1" dirty="0">
                <a:latin typeface="UTM Avo" panose="02040603050506020204" pitchFamily="18"/>
              </a:rPr>
              <a:t>TRÒ CHƠI</a:t>
            </a:r>
          </a:p>
          <a:p>
            <a:pPr algn="ctr" defTabSz="1152053">
              <a:lnSpc>
                <a:spcPct val="150000"/>
              </a:lnSpc>
              <a:defRPr/>
            </a:pPr>
            <a:r>
              <a:rPr lang="en-US" sz="4600" b="1" dirty="0">
                <a:solidFill>
                  <a:srgbClr val="C00000"/>
                </a:solidFill>
                <a:latin typeface="UTM Avo" panose="02040603050506020204" pitchFamily="18"/>
              </a:rPr>
              <a:t>NÔNG TRẠI VUI VẺ</a:t>
            </a:r>
          </a:p>
        </p:txBody>
      </p:sp>
      <p:pic>
        <p:nvPicPr>
          <p:cNvPr id="9" name="Picture 8" descr="Logo, company name&#10;&#10;Description automatically generated">
            <a:extLst>
              <a:ext uri="{FF2B5EF4-FFF2-40B4-BE49-F238E27FC236}">
                <a16:creationId xmlns:a16="http://schemas.microsoft.com/office/drawing/2014/main" id="{1D540473-52AB-0385-6718-036632F31F59}"/>
              </a:ext>
            </a:extLst>
          </p:cNvPr>
          <p:cNvPicPr>
            <a:picLocks noChangeAspect="1"/>
          </p:cNvPicPr>
          <p:nvPr/>
        </p:nvPicPr>
        <p:blipFill>
          <a:blip r:embed="rId17"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
        <p:nvSpPr>
          <p:cNvPr id="11" name="Freeform 6">
            <a:hlinkClick r:id="rId18" action="ppaction://hlinksldjump"/>
            <a:extLst>
              <a:ext uri="{FF2B5EF4-FFF2-40B4-BE49-F238E27FC236}">
                <a16:creationId xmlns:a16="http://schemas.microsoft.com/office/drawing/2014/main" id="{14B7D19D-08CD-B3A9-498B-A4F5B47EA39F}"/>
              </a:ext>
            </a:extLst>
          </p:cNvPr>
          <p:cNvSpPr/>
          <p:nvPr/>
        </p:nvSpPr>
        <p:spPr>
          <a:xfrm>
            <a:off x="8869078" y="4428708"/>
            <a:ext cx="1658400" cy="1995615"/>
          </a:xfrm>
          <a:custGeom>
            <a:avLst/>
            <a:gdLst/>
            <a:ahLst/>
            <a:cxnLst/>
            <a:rect l="l" t="t" r="r" b="b"/>
            <a:pathLst>
              <a:path w="2832423" h="3408361">
                <a:moveTo>
                  <a:pt x="0" y="0"/>
                </a:moveTo>
                <a:lnTo>
                  <a:pt x="2832423" y="0"/>
                </a:lnTo>
                <a:lnTo>
                  <a:pt x="2832423" y="3408361"/>
                </a:lnTo>
                <a:lnTo>
                  <a:pt x="0" y="3408361"/>
                </a:lnTo>
                <a:lnTo>
                  <a:pt x="0" y="0"/>
                </a:lnTo>
                <a:close/>
              </a:path>
            </a:pathLst>
          </a:custGeom>
          <a:blipFill>
            <a:blip r:embed="rId19"/>
            <a:stretch>
              <a:fillRect/>
            </a:stretch>
          </a:blipFill>
        </p:spPr>
      </p:sp>
    </p:spTree>
    <p:extLst>
      <p:ext uri="{BB962C8B-B14F-4D97-AF65-F5344CB8AC3E}">
        <p14:creationId xmlns:p14="http://schemas.microsoft.com/office/powerpoint/2010/main" val="347823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4"/>
                                        </p:tgtEl>
                                        <p:attrNameLst>
                                          <p:attrName>r</p:attrName>
                                        </p:attrNameLst>
                                      </p:cBhvr>
                                    </p:animRot>
                                    <p:animRot by="-240000">
                                      <p:cBhvr>
                                        <p:cTn id="13" dur="200" fill="hold">
                                          <p:stCondLst>
                                            <p:cond delay="200"/>
                                          </p:stCondLst>
                                        </p:cTn>
                                        <p:tgtEl>
                                          <p:spTgt spid="4"/>
                                        </p:tgtEl>
                                        <p:attrNameLst>
                                          <p:attrName>r</p:attrName>
                                        </p:attrNameLst>
                                      </p:cBhvr>
                                    </p:animRot>
                                    <p:animRot by="240000">
                                      <p:cBhvr>
                                        <p:cTn id="14" dur="200" fill="hold">
                                          <p:stCondLst>
                                            <p:cond delay="400"/>
                                          </p:stCondLst>
                                        </p:cTn>
                                        <p:tgtEl>
                                          <p:spTgt spid="4"/>
                                        </p:tgtEl>
                                        <p:attrNameLst>
                                          <p:attrName>r</p:attrName>
                                        </p:attrNameLst>
                                      </p:cBhvr>
                                    </p:animRot>
                                    <p:animRot by="-240000">
                                      <p:cBhvr>
                                        <p:cTn id="15" dur="200" fill="hold">
                                          <p:stCondLst>
                                            <p:cond delay="600"/>
                                          </p:stCondLst>
                                        </p:cTn>
                                        <p:tgtEl>
                                          <p:spTgt spid="4"/>
                                        </p:tgtEl>
                                        <p:attrNameLst>
                                          <p:attrName>r</p:attrName>
                                        </p:attrNameLst>
                                      </p:cBhvr>
                                    </p:animRot>
                                    <p:animRot by="120000">
                                      <p:cBhvr>
                                        <p:cTn id="16" dur="200" fill="hold">
                                          <p:stCondLst>
                                            <p:cond delay="800"/>
                                          </p:stCondLst>
                                        </p:cTn>
                                        <p:tgtEl>
                                          <p:spTgt spid="4"/>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
                                        </p:tgtEl>
                                        <p:attrNameLst>
                                          <p:attrName>r</p:attrName>
                                        </p:attrNameLst>
                                      </p:cBhvr>
                                    </p:animRot>
                                    <p:animRot by="-240000">
                                      <p:cBhvr>
                                        <p:cTn id="19" dur="200" fill="hold">
                                          <p:stCondLst>
                                            <p:cond delay="200"/>
                                          </p:stCondLst>
                                        </p:cTn>
                                        <p:tgtEl>
                                          <p:spTgt spid="2"/>
                                        </p:tgtEl>
                                        <p:attrNameLst>
                                          <p:attrName>r</p:attrName>
                                        </p:attrNameLst>
                                      </p:cBhvr>
                                    </p:animRot>
                                    <p:animRot by="240000">
                                      <p:cBhvr>
                                        <p:cTn id="20" dur="200" fill="hold">
                                          <p:stCondLst>
                                            <p:cond delay="400"/>
                                          </p:stCondLst>
                                        </p:cTn>
                                        <p:tgtEl>
                                          <p:spTgt spid="2"/>
                                        </p:tgtEl>
                                        <p:attrNameLst>
                                          <p:attrName>r</p:attrName>
                                        </p:attrNameLst>
                                      </p:cBhvr>
                                    </p:animRot>
                                    <p:animRot by="-240000">
                                      <p:cBhvr>
                                        <p:cTn id="21" dur="200" fill="hold">
                                          <p:stCondLst>
                                            <p:cond delay="600"/>
                                          </p:stCondLst>
                                        </p:cTn>
                                        <p:tgtEl>
                                          <p:spTgt spid="2"/>
                                        </p:tgtEl>
                                        <p:attrNameLst>
                                          <p:attrName>r</p:attrName>
                                        </p:attrNameLst>
                                      </p:cBhvr>
                                    </p:animRot>
                                    <p:animRot by="120000">
                                      <p:cBhvr>
                                        <p:cTn id="22" dur="200" fill="hold">
                                          <p:stCondLst>
                                            <p:cond delay="800"/>
                                          </p:stCondLst>
                                        </p:cTn>
                                        <p:tgtEl>
                                          <p:spTgt spid="2"/>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3"/>
                                        </p:tgtEl>
                                        <p:attrNameLst>
                                          <p:attrName>r</p:attrName>
                                        </p:attrNameLst>
                                      </p:cBhvr>
                                    </p:animRot>
                                    <p:animRot by="-240000">
                                      <p:cBhvr>
                                        <p:cTn id="25" dur="200" fill="hold">
                                          <p:stCondLst>
                                            <p:cond delay="200"/>
                                          </p:stCondLst>
                                        </p:cTn>
                                        <p:tgtEl>
                                          <p:spTgt spid="3"/>
                                        </p:tgtEl>
                                        <p:attrNameLst>
                                          <p:attrName>r</p:attrName>
                                        </p:attrNameLst>
                                      </p:cBhvr>
                                    </p:animRot>
                                    <p:animRot by="240000">
                                      <p:cBhvr>
                                        <p:cTn id="26" dur="200" fill="hold">
                                          <p:stCondLst>
                                            <p:cond delay="400"/>
                                          </p:stCondLst>
                                        </p:cTn>
                                        <p:tgtEl>
                                          <p:spTgt spid="3"/>
                                        </p:tgtEl>
                                        <p:attrNameLst>
                                          <p:attrName>r</p:attrName>
                                        </p:attrNameLst>
                                      </p:cBhvr>
                                    </p:animRot>
                                    <p:animRot by="-240000">
                                      <p:cBhvr>
                                        <p:cTn id="27" dur="200" fill="hold">
                                          <p:stCondLst>
                                            <p:cond delay="600"/>
                                          </p:stCondLst>
                                        </p:cTn>
                                        <p:tgtEl>
                                          <p:spTgt spid="3"/>
                                        </p:tgtEl>
                                        <p:attrNameLst>
                                          <p:attrName>r</p:attrName>
                                        </p:attrNameLst>
                                      </p:cBhvr>
                                    </p:animRot>
                                    <p:animRot by="120000">
                                      <p:cBhvr>
                                        <p:cTn id="28" dur="200" fill="hold">
                                          <p:stCondLst>
                                            <p:cond delay="800"/>
                                          </p:stCondLst>
                                        </p:cTn>
                                        <p:tgtEl>
                                          <p:spTgt spid="3"/>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6"/>
                                        </p:tgtEl>
                                        <p:attrNameLst>
                                          <p:attrName>r</p:attrName>
                                        </p:attrNameLst>
                                      </p:cBhvr>
                                    </p:animRot>
                                    <p:animRot by="-240000">
                                      <p:cBhvr>
                                        <p:cTn id="31" dur="200" fill="hold">
                                          <p:stCondLst>
                                            <p:cond delay="200"/>
                                          </p:stCondLst>
                                        </p:cTn>
                                        <p:tgtEl>
                                          <p:spTgt spid="6"/>
                                        </p:tgtEl>
                                        <p:attrNameLst>
                                          <p:attrName>r</p:attrName>
                                        </p:attrNameLst>
                                      </p:cBhvr>
                                    </p:animRot>
                                    <p:animRot by="240000">
                                      <p:cBhvr>
                                        <p:cTn id="32" dur="200" fill="hold">
                                          <p:stCondLst>
                                            <p:cond delay="400"/>
                                          </p:stCondLst>
                                        </p:cTn>
                                        <p:tgtEl>
                                          <p:spTgt spid="6"/>
                                        </p:tgtEl>
                                        <p:attrNameLst>
                                          <p:attrName>r</p:attrName>
                                        </p:attrNameLst>
                                      </p:cBhvr>
                                    </p:animRot>
                                    <p:animRot by="-240000">
                                      <p:cBhvr>
                                        <p:cTn id="33" dur="200" fill="hold">
                                          <p:stCondLst>
                                            <p:cond delay="600"/>
                                          </p:stCondLst>
                                        </p:cTn>
                                        <p:tgtEl>
                                          <p:spTgt spid="6"/>
                                        </p:tgtEl>
                                        <p:attrNameLst>
                                          <p:attrName>r</p:attrName>
                                        </p:attrNameLst>
                                      </p:cBhvr>
                                    </p:animRot>
                                    <p:animRot by="120000">
                                      <p:cBhvr>
                                        <p:cTn id="34" dur="200" fill="hold">
                                          <p:stCondLst>
                                            <p:cond delay="800"/>
                                          </p:stCondLst>
                                        </p:cTn>
                                        <p:tgtEl>
                                          <p:spTgt spid="6"/>
                                        </p:tgtEl>
                                        <p:attrNameLst>
                                          <p:attrName>r</p:attrName>
                                        </p:attrNameLst>
                                      </p:cBhvr>
                                    </p:animRot>
                                  </p:childTnLst>
                                </p:cTn>
                              </p:par>
                              <p:par>
                                <p:cTn id="35" presetID="32" presetClass="emph" presetSubtype="0" repeatCount="indefinite" fill="hold" nodeType="withEffect">
                                  <p:stCondLst>
                                    <p:cond delay="0"/>
                                  </p:stCondLst>
                                  <p:childTnLst>
                                    <p:animRot by="120000">
                                      <p:cBhvr>
                                        <p:cTn id="36" dur="100" fill="hold">
                                          <p:stCondLst>
                                            <p:cond delay="0"/>
                                          </p:stCondLst>
                                        </p:cTn>
                                        <p:tgtEl>
                                          <p:spTgt spid="11"/>
                                        </p:tgtEl>
                                        <p:attrNameLst>
                                          <p:attrName>r</p:attrName>
                                        </p:attrNameLst>
                                      </p:cBhvr>
                                    </p:animRot>
                                    <p:animRot by="-240000">
                                      <p:cBhvr>
                                        <p:cTn id="37" dur="200" fill="hold">
                                          <p:stCondLst>
                                            <p:cond delay="200"/>
                                          </p:stCondLst>
                                        </p:cTn>
                                        <p:tgtEl>
                                          <p:spTgt spid="11"/>
                                        </p:tgtEl>
                                        <p:attrNameLst>
                                          <p:attrName>r</p:attrName>
                                        </p:attrNameLst>
                                      </p:cBhvr>
                                    </p:animRot>
                                    <p:animRot by="240000">
                                      <p:cBhvr>
                                        <p:cTn id="38" dur="200" fill="hold">
                                          <p:stCondLst>
                                            <p:cond delay="400"/>
                                          </p:stCondLst>
                                        </p:cTn>
                                        <p:tgtEl>
                                          <p:spTgt spid="11"/>
                                        </p:tgtEl>
                                        <p:attrNameLst>
                                          <p:attrName>r</p:attrName>
                                        </p:attrNameLst>
                                      </p:cBhvr>
                                    </p:animRot>
                                    <p:animRot by="-240000">
                                      <p:cBhvr>
                                        <p:cTn id="39" dur="200" fill="hold">
                                          <p:stCondLst>
                                            <p:cond delay="600"/>
                                          </p:stCondLst>
                                        </p:cTn>
                                        <p:tgtEl>
                                          <p:spTgt spid="11"/>
                                        </p:tgtEl>
                                        <p:attrNameLst>
                                          <p:attrName>r</p:attrName>
                                        </p:attrNameLst>
                                      </p:cBhvr>
                                    </p:animRot>
                                    <p:animRot by="120000">
                                      <p:cBhvr>
                                        <p:cTn id="40"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23" presetClass="exit" presetSubtype="32" fill="hold" nodeType="clickEffect">
                                  <p:stCondLst>
                                    <p:cond delay="0"/>
                                  </p:stCondLst>
                                  <p:childTnLst>
                                    <p:anim calcmode="lin" valueType="num">
                                      <p:cBhvr>
                                        <p:cTn id="45" dur="500"/>
                                        <p:tgtEl>
                                          <p:spTgt spid="5"/>
                                        </p:tgtEl>
                                        <p:attrNameLst>
                                          <p:attrName>ppt_w</p:attrName>
                                        </p:attrNameLst>
                                      </p:cBhvr>
                                      <p:tavLst>
                                        <p:tav tm="0">
                                          <p:val>
                                            <p:strVal val="ppt_w"/>
                                          </p:val>
                                        </p:tav>
                                        <p:tav tm="100000">
                                          <p:val>
                                            <p:fltVal val="0"/>
                                          </p:val>
                                        </p:tav>
                                      </p:tavLst>
                                    </p:anim>
                                    <p:anim calcmode="lin" valueType="num">
                                      <p:cBhvr>
                                        <p:cTn id="46" dur="500"/>
                                        <p:tgtEl>
                                          <p:spTgt spid="5"/>
                                        </p:tgtEl>
                                        <p:attrNameLst>
                                          <p:attrName>ppt_h</p:attrName>
                                        </p:attrNameLst>
                                      </p:cBhvr>
                                      <p:tavLst>
                                        <p:tav tm="0">
                                          <p:val>
                                            <p:strVal val="ppt_h"/>
                                          </p:val>
                                        </p:tav>
                                        <p:tav tm="100000">
                                          <p:val>
                                            <p:fltVal val="0"/>
                                          </p:val>
                                        </p:tav>
                                      </p:tavLst>
                                    </p:anim>
                                    <p:set>
                                      <p:cBhvr>
                                        <p:cTn id="47"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48" restart="whenNotActive" fill="hold" evtFilter="cancelBubble" nodeType="interactiveSeq">
                <p:stCondLst>
                  <p:cond evt="onClick" delay="0">
                    <p:tgtEl>
                      <p:spTgt spid="4"/>
                    </p:tgtEl>
                  </p:cond>
                </p:stCondLst>
                <p:endSync evt="end" delay="0">
                  <p:rtn val="all"/>
                </p:endSync>
                <p:childTnLst>
                  <p:par>
                    <p:cTn id="49" fill="hold">
                      <p:stCondLst>
                        <p:cond delay="0"/>
                      </p:stCondLst>
                      <p:childTnLst>
                        <p:par>
                          <p:cTn id="50" fill="hold">
                            <p:stCondLst>
                              <p:cond delay="0"/>
                            </p:stCondLst>
                            <p:childTnLst>
                              <p:par>
                                <p:cTn id="51" presetID="23" presetClass="exit" presetSubtype="32" fill="hold" nodeType="clickEffect">
                                  <p:stCondLst>
                                    <p:cond delay="0"/>
                                  </p:stCondLst>
                                  <p:childTnLst>
                                    <p:anim calcmode="lin" valueType="num">
                                      <p:cBhvr>
                                        <p:cTn id="52" dur="500"/>
                                        <p:tgtEl>
                                          <p:spTgt spid="4"/>
                                        </p:tgtEl>
                                        <p:attrNameLst>
                                          <p:attrName>ppt_w</p:attrName>
                                        </p:attrNameLst>
                                      </p:cBhvr>
                                      <p:tavLst>
                                        <p:tav tm="0">
                                          <p:val>
                                            <p:strVal val="ppt_w"/>
                                          </p:val>
                                        </p:tav>
                                        <p:tav tm="100000">
                                          <p:val>
                                            <p:fltVal val="0"/>
                                          </p:val>
                                        </p:tav>
                                      </p:tavLst>
                                    </p:anim>
                                    <p:anim calcmode="lin" valueType="num">
                                      <p:cBhvr>
                                        <p:cTn id="53" dur="500"/>
                                        <p:tgtEl>
                                          <p:spTgt spid="4"/>
                                        </p:tgtEl>
                                        <p:attrNameLst>
                                          <p:attrName>ppt_h</p:attrName>
                                        </p:attrNameLst>
                                      </p:cBhvr>
                                      <p:tavLst>
                                        <p:tav tm="0">
                                          <p:val>
                                            <p:strVal val="ppt_h"/>
                                          </p:val>
                                        </p:tav>
                                        <p:tav tm="100000">
                                          <p:val>
                                            <p:fltVal val="0"/>
                                          </p:val>
                                        </p:tav>
                                      </p:tavLst>
                                    </p:anim>
                                    <p:set>
                                      <p:cBhvr>
                                        <p:cTn id="54"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5" restart="whenNotActive" fill="hold" evtFilter="cancelBubble" nodeType="interactiveSeq">
                <p:stCondLst>
                  <p:cond evt="onClick" delay="0">
                    <p:tgtEl>
                      <p:spTgt spid="2"/>
                    </p:tgtEl>
                  </p:cond>
                </p:stCondLst>
                <p:endSync evt="end" delay="0">
                  <p:rtn val="all"/>
                </p:endSync>
                <p:childTnLst>
                  <p:par>
                    <p:cTn id="56" fill="hold">
                      <p:stCondLst>
                        <p:cond delay="0"/>
                      </p:stCondLst>
                      <p:childTnLst>
                        <p:par>
                          <p:cTn id="57" fill="hold">
                            <p:stCondLst>
                              <p:cond delay="0"/>
                            </p:stCondLst>
                            <p:childTnLst>
                              <p:par>
                                <p:cTn id="58" presetID="23" presetClass="exit" presetSubtype="32" fill="hold" nodeType="clickEffect">
                                  <p:stCondLst>
                                    <p:cond delay="0"/>
                                  </p:stCondLst>
                                  <p:childTnLst>
                                    <p:anim calcmode="lin" valueType="num">
                                      <p:cBhvr>
                                        <p:cTn id="59" dur="500"/>
                                        <p:tgtEl>
                                          <p:spTgt spid="2"/>
                                        </p:tgtEl>
                                        <p:attrNameLst>
                                          <p:attrName>ppt_w</p:attrName>
                                        </p:attrNameLst>
                                      </p:cBhvr>
                                      <p:tavLst>
                                        <p:tav tm="0">
                                          <p:val>
                                            <p:strVal val="ppt_w"/>
                                          </p:val>
                                        </p:tav>
                                        <p:tav tm="100000">
                                          <p:val>
                                            <p:fltVal val="0"/>
                                          </p:val>
                                        </p:tav>
                                      </p:tavLst>
                                    </p:anim>
                                    <p:anim calcmode="lin" valueType="num">
                                      <p:cBhvr>
                                        <p:cTn id="60" dur="500"/>
                                        <p:tgtEl>
                                          <p:spTgt spid="2"/>
                                        </p:tgtEl>
                                        <p:attrNameLst>
                                          <p:attrName>ppt_h</p:attrName>
                                        </p:attrNameLst>
                                      </p:cBhvr>
                                      <p:tavLst>
                                        <p:tav tm="0">
                                          <p:val>
                                            <p:strVal val="ppt_h"/>
                                          </p:val>
                                        </p:tav>
                                        <p:tav tm="100000">
                                          <p:val>
                                            <p:fltVal val="0"/>
                                          </p:val>
                                        </p:tav>
                                      </p:tavLst>
                                    </p:anim>
                                    <p:set>
                                      <p:cBhvr>
                                        <p:cTn id="61"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62" restart="whenNotActive" fill="hold" evtFilter="cancelBubble" nodeType="interactiveSeq">
                <p:stCondLst>
                  <p:cond evt="onClick" delay="0">
                    <p:tgtEl>
                      <p:spTgt spid="3"/>
                    </p:tgtEl>
                  </p:cond>
                </p:stCondLst>
                <p:endSync evt="end" delay="0">
                  <p:rtn val="all"/>
                </p:endSync>
                <p:childTnLst>
                  <p:par>
                    <p:cTn id="63" fill="hold">
                      <p:stCondLst>
                        <p:cond delay="0"/>
                      </p:stCondLst>
                      <p:childTnLst>
                        <p:par>
                          <p:cTn id="64" fill="hold">
                            <p:stCondLst>
                              <p:cond delay="0"/>
                            </p:stCondLst>
                            <p:childTnLst>
                              <p:par>
                                <p:cTn id="65" presetID="23" presetClass="exit" presetSubtype="32" fill="hold" nodeType="clickEffect">
                                  <p:stCondLst>
                                    <p:cond delay="0"/>
                                  </p:stCondLst>
                                  <p:childTnLst>
                                    <p:anim calcmode="lin" valueType="num">
                                      <p:cBhvr>
                                        <p:cTn id="66" dur="500"/>
                                        <p:tgtEl>
                                          <p:spTgt spid="3"/>
                                        </p:tgtEl>
                                        <p:attrNameLst>
                                          <p:attrName>ppt_w</p:attrName>
                                        </p:attrNameLst>
                                      </p:cBhvr>
                                      <p:tavLst>
                                        <p:tav tm="0">
                                          <p:val>
                                            <p:strVal val="ppt_w"/>
                                          </p:val>
                                        </p:tav>
                                        <p:tav tm="100000">
                                          <p:val>
                                            <p:fltVal val="0"/>
                                          </p:val>
                                        </p:tav>
                                      </p:tavLst>
                                    </p:anim>
                                    <p:anim calcmode="lin" valueType="num">
                                      <p:cBhvr>
                                        <p:cTn id="67" dur="500"/>
                                        <p:tgtEl>
                                          <p:spTgt spid="3"/>
                                        </p:tgtEl>
                                        <p:attrNameLst>
                                          <p:attrName>ppt_h</p:attrName>
                                        </p:attrNameLst>
                                      </p:cBhvr>
                                      <p:tavLst>
                                        <p:tav tm="0">
                                          <p:val>
                                            <p:strVal val="ppt_h"/>
                                          </p:val>
                                        </p:tav>
                                        <p:tav tm="100000">
                                          <p:val>
                                            <p:fltVal val="0"/>
                                          </p:val>
                                        </p:tav>
                                      </p:tavLst>
                                    </p:anim>
                                    <p:set>
                                      <p:cBhvr>
                                        <p:cTn id="68"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69" restart="whenNotActive" fill="hold" evtFilter="cancelBubble" nodeType="interactiveSeq">
                <p:stCondLst>
                  <p:cond evt="onClick" delay="0">
                    <p:tgtEl>
                      <p:spTgt spid="6"/>
                    </p:tgtEl>
                  </p:cond>
                </p:stCondLst>
                <p:endSync evt="end" delay="0">
                  <p:rtn val="all"/>
                </p:endSync>
                <p:childTnLst>
                  <p:par>
                    <p:cTn id="70" fill="hold">
                      <p:stCondLst>
                        <p:cond delay="0"/>
                      </p:stCondLst>
                      <p:childTnLst>
                        <p:par>
                          <p:cTn id="71" fill="hold">
                            <p:stCondLst>
                              <p:cond delay="0"/>
                            </p:stCondLst>
                            <p:childTnLst>
                              <p:par>
                                <p:cTn id="72" presetID="23" presetClass="exit" presetSubtype="32" fill="hold" nodeType="clickEffect">
                                  <p:stCondLst>
                                    <p:cond delay="0"/>
                                  </p:stCondLst>
                                  <p:childTnLst>
                                    <p:anim calcmode="lin" valueType="num">
                                      <p:cBhvr>
                                        <p:cTn id="73" dur="500"/>
                                        <p:tgtEl>
                                          <p:spTgt spid="6"/>
                                        </p:tgtEl>
                                        <p:attrNameLst>
                                          <p:attrName>ppt_w</p:attrName>
                                        </p:attrNameLst>
                                      </p:cBhvr>
                                      <p:tavLst>
                                        <p:tav tm="0">
                                          <p:val>
                                            <p:strVal val="ppt_w"/>
                                          </p:val>
                                        </p:tav>
                                        <p:tav tm="100000">
                                          <p:val>
                                            <p:fltVal val="0"/>
                                          </p:val>
                                        </p:tav>
                                      </p:tavLst>
                                    </p:anim>
                                    <p:anim calcmode="lin" valueType="num">
                                      <p:cBhvr>
                                        <p:cTn id="74" dur="500"/>
                                        <p:tgtEl>
                                          <p:spTgt spid="6"/>
                                        </p:tgtEl>
                                        <p:attrNameLst>
                                          <p:attrName>ppt_h</p:attrName>
                                        </p:attrNameLst>
                                      </p:cBhvr>
                                      <p:tavLst>
                                        <p:tav tm="0">
                                          <p:val>
                                            <p:strVal val="ppt_h"/>
                                          </p:val>
                                        </p:tav>
                                        <p:tav tm="100000">
                                          <p:val>
                                            <p:fltVal val="0"/>
                                          </p:val>
                                        </p:tav>
                                      </p:tavLst>
                                    </p:anim>
                                    <p:set>
                                      <p:cBhvr>
                                        <p:cTn id="75"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76" restart="whenNotActive" fill="hold" evtFilter="cancelBubble" nodeType="interactiveSeq">
                <p:stCondLst>
                  <p:cond evt="onClick" delay="0">
                    <p:tgtEl>
                      <p:spTgt spid="11"/>
                    </p:tgtEl>
                  </p:cond>
                </p:stCondLst>
                <p:endSync evt="end" delay="0">
                  <p:rtn val="all"/>
                </p:endSync>
                <p:childTnLst>
                  <p:par>
                    <p:cTn id="77" fill="hold">
                      <p:stCondLst>
                        <p:cond delay="0"/>
                      </p:stCondLst>
                      <p:childTnLst>
                        <p:par>
                          <p:cTn id="78" fill="hold">
                            <p:stCondLst>
                              <p:cond delay="0"/>
                            </p:stCondLst>
                            <p:childTnLst>
                              <p:par>
                                <p:cTn id="79" presetID="23" presetClass="exit" presetSubtype="32" fill="hold" nodeType="clickEffect">
                                  <p:stCondLst>
                                    <p:cond delay="0"/>
                                  </p:stCondLst>
                                  <p:childTnLst>
                                    <p:anim calcmode="lin" valueType="num">
                                      <p:cBhvr>
                                        <p:cTn id="80" dur="500"/>
                                        <p:tgtEl>
                                          <p:spTgt spid="11"/>
                                        </p:tgtEl>
                                        <p:attrNameLst>
                                          <p:attrName>ppt_w</p:attrName>
                                        </p:attrNameLst>
                                      </p:cBhvr>
                                      <p:tavLst>
                                        <p:tav tm="0">
                                          <p:val>
                                            <p:strVal val="ppt_w"/>
                                          </p:val>
                                        </p:tav>
                                        <p:tav tm="100000">
                                          <p:val>
                                            <p:fltVal val="0"/>
                                          </p:val>
                                        </p:tav>
                                      </p:tavLst>
                                    </p:anim>
                                    <p:anim calcmode="lin" valueType="num">
                                      <p:cBhvr>
                                        <p:cTn id="81" dur="500"/>
                                        <p:tgtEl>
                                          <p:spTgt spid="11"/>
                                        </p:tgtEl>
                                        <p:attrNameLst>
                                          <p:attrName>ppt_h</p:attrName>
                                        </p:attrNameLst>
                                      </p:cBhvr>
                                      <p:tavLst>
                                        <p:tav tm="0">
                                          <p:val>
                                            <p:strVal val="ppt_h"/>
                                          </p:val>
                                        </p:tav>
                                        <p:tav tm="100000">
                                          <p:val>
                                            <p:fltVal val="0"/>
                                          </p:val>
                                        </p:tav>
                                      </p:tavLst>
                                    </p:anim>
                                    <p:set>
                                      <p:cBhvr>
                                        <p:cTn id="82"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C80C93-E633-32F3-B834-42CA44714080}"/>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48A22ABE-C197-85DE-A121-993F55B2AF37}"/>
              </a:ext>
            </a:extLst>
          </p:cNvPr>
          <p:cNvSpPr/>
          <p:nvPr/>
        </p:nvSpPr>
        <p:spPr>
          <a:xfrm>
            <a:off x="870715" y="965918"/>
            <a:ext cx="10450570" cy="1369788"/>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 </a:t>
            </a:r>
            <a:r>
              <a:rPr lang="en-US" sz="2400" b="1" dirty="0">
                <a:solidFill>
                  <a:schemeClr val="tx1"/>
                </a:solidFill>
                <a:latin typeface="UTM Avo" panose="02040603050506020204" pitchFamily="18"/>
                <a:cs typeface="Times New Roman" panose="02020603050405020304" pitchFamily="18" charset="0"/>
              </a:rPr>
              <a:t>1. </a:t>
            </a:r>
            <a:r>
              <a:rPr lang="vi-VN" sz="2400" dirty="0">
                <a:solidFill>
                  <a:schemeClr val="tx1"/>
                </a:solidFill>
                <a:latin typeface="UTM Avo" panose="02040603050506020204" pitchFamily="18"/>
                <a:cs typeface="Times New Roman" panose="02020603050405020304" pitchFamily="18" charset="0"/>
              </a:rPr>
              <a:t>Đoạn trích </a:t>
            </a:r>
            <a:r>
              <a:rPr lang="vi-VN" sz="2400" i="1" dirty="0">
                <a:solidFill>
                  <a:schemeClr val="tx1"/>
                </a:solidFill>
                <a:latin typeface="UTM Avo" panose="02040603050506020204" pitchFamily="18"/>
                <a:cs typeface="Times New Roman" panose="02020603050405020304" pitchFamily="18" charset="0"/>
              </a:rPr>
              <a:t>Cảnh ngày xuân </a:t>
            </a:r>
            <a:r>
              <a:rPr lang="vi-VN" sz="2400" dirty="0">
                <a:solidFill>
                  <a:schemeClr val="tx1"/>
                </a:solidFill>
                <a:latin typeface="UTM Avo" panose="02040603050506020204" pitchFamily="18"/>
                <a:cs typeface="Times New Roman" panose="02020603050405020304" pitchFamily="18" charset="0"/>
              </a:rPr>
              <a:t>đã tả lễ hội mùa xuân </a:t>
            </a:r>
          </a:p>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diễn ra ở thời điểm nào?</a:t>
            </a:r>
          </a:p>
        </p:txBody>
      </p:sp>
      <p:sp>
        <p:nvSpPr>
          <p:cNvPr id="3" name="Đáp án đúng">
            <a:extLst>
              <a:ext uri="{FF2B5EF4-FFF2-40B4-BE49-F238E27FC236}">
                <a16:creationId xmlns:a16="http://schemas.microsoft.com/office/drawing/2014/main" id="{11A232A7-B2FB-9F70-478B-E41E61917F6E}"/>
              </a:ext>
            </a:extLst>
          </p:cNvPr>
          <p:cNvSpPr/>
          <p:nvPr/>
        </p:nvSpPr>
        <p:spPr>
          <a:xfrm>
            <a:off x="870717" y="2923373"/>
            <a:ext cx="5056299"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A. Giữa mùa xuân</a:t>
            </a:r>
          </a:p>
        </p:txBody>
      </p:sp>
      <p:sp>
        <p:nvSpPr>
          <p:cNvPr id="4" name="Đáp án sai 1">
            <a:extLst>
              <a:ext uri="{FF2B5EF4-FFF2-40B4-BE49-F238E27FC236}">
                <a16:creationId xmlns:a16="http://schemas.microsoft.com/office/drawing/2014/main" id="{2429EB08-86E5-0919-A1C1-3AB0F2B998D2}"/>
              </a:ext>
            </a:extLst>
          </p:cNvPr>
          <p:cNvSpPr/>
          <p:nvPr/>
        </p:nvSpPr>
        <p:spPr>
          <a:xfrm>
            <a:off x="870715" y="4598334"/>
            <a:ext cx="5056299"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C. Cuối mùa xuân</a:t>
            </a:r>
          </a:p>
        </p:txBody>
      </p:sp>
      <p:sp>
        <p:nvSpPr>
          <p:cNvPr id="5" name="Đáp án sai 2">
            <a:extLst>
              <a:ext uri="{FF2B5EF4-FFF2-40B4-BE49-F238E27FC236}">
                <a16:creationId xmlns:a16="http://schemas.microsoft.com/office/drawing/2014/main" id="{A428F952-6F19-0D0A-D466-A3E08D0247D4}"/>
              </a:ext>
            </a:extLst>
          </p:cNvPr>
          <p:cNvSpPr/>
          <p:nvPr/>
        </p:nvSpPr>
        <p:spPr>
          <a:xfrm>
            <a:off x="6264986" y="2923373"/>
            <a:ext cx="5056297"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B. Đầu mùa xuân</a:t>
            </a:r>
          </a:p>
        </p:txBody>
      </p:sp>
      <p:sp>
        <p:nvSpPr>
          <p:cNvPr id="6" name="Đáp án sai 3">
            <a:extLst>
              <a:ext uri="{FF2B5EF4-FFF2-40B4-BE49-F238E27FC236}">
                <a16:creationId xmlns:a16="http://schemas.microsoft.com/office/drawing/2014/main" id="{8BE88C12-0CE4-212C-F813-1C2AEF22BC10}"/>
              </a:ext>
            </a:extLst>
          </p:cNvPr>
          <p:cNvSpPr/>
          <p:nvPr/>
        </p:nvSpPr>
        <p:spPr>
          <a:xfrm>
            <a:off x="6264986" y="4598334"/>
            <a:ext cx="5056297"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D. Bắt đầu bước sang mùa hè</a:t>
            </a:r>
          </a:p>
        </p:txBody>
      </p:sp>
      <p:sp>
        <p:nvSpPr>
          <p:cNvPr id="7" name="Đáp án đúng">
            <a:extLst>
              <a:ext uri="{FF2B5EF4-FFF2-40B4-BE49-F238E27FC236}">
                <a16:creationId xmlns:a16="http://schemas.microsoft.com/office/drawing/2014/main" id="{39BB02FD-8335-AC55-1258-33F673F868CB}"/>
              </a:ext>
            </a:extLst>
          </p:cNvPr>
          <p:cNvSpPr/>
          <p:nvPr/>
        </p:nvSpPr>
        <p:spPr>
          <a:xfrm>
            <a:off x="870715" y="4598334"/>
            <a:ext cx="5056299" cy="1369789"/>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C. Cuối mùa xuân</a:t>
            </a:r>
          </a:p>
        </p:txBody>
      </p:sp>
      <p:pic>
        <p:nvPicPr>
          <p:cNvPr id="8" name="Picture 2" descr="https://cdn-icons-png.flaticon.com/128/391/391138.png">
            <a:hlinkClick r:id="rId4" action="ppaction://hlinksldjump"/>
            <a:extLst>
              <a:ext uri="{FF2B5EF4-FFF2-40B4-BE49-F238E27FC236}">
                <a16:creationId xmlns:a16="http://schemas.microsoft.com/office/drawing/2014/main" id="{7A59A154-1D3E-34F1-D672-6BB69EDC22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1454603" y="6104113"/>
            <a:ext cx="657460" cy="6574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Logo, company name&#10;&#10;Description automatically generated">
            <a:extLst>
              <a:ext uri="{FF2B5EF4-FFF2-40B4-BE49-F238E27FC236}">
                <a16:creationId xmlns:a16="http://schemas.microsoft.com/office/drawing/2014/main" id="{57E9602B-A376-E084-D3C7-D8B4A0679245}"/>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2823296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38AB32B-E9ED-C497-4D9D-D9E87BFAEDD8}"/>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03EF8486-1A6B-B34A-4BD5-73C16D6293F5}"/>
              </a:ext>
            </a:extLst>
          </p:cNvPr>
          <p:cNvSpPr/>
          <p:nvPr/>
        </p:nvSpPr>
        <p:spPr>
          <a:xfrm>
            <a:off x="941645" y="464868"/>
            <a:ext cx="10282946" cy="225965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en-US" b="1" dirty="0">
                <a:solidFill>
                  <a:schemeClr val="tx1"/>
                </a:solidFill>
                <a:latin typeface="UTM Avo" panose="02040603050506020204" pitchFamily="18"/>
                <a:cs typeface="Times New Roman" panose="02020603050405020304" pitchFamily="18" charset="0"/>
              </a:rPr>
              <a:t>2. </a:t>
            </a:r>
            <a:r>
              <a:rPr lang="en-US" dirty="0" err="1">
                <a:solidFill>
                  <a:schemeClr val="tx1"/>
                </a:solidFill>
                <a:latin typeface="UTM Avo" panose="02040603050506020204" pitchFamily="18"/>
                <a:cs typeface="Times New Roman" panose="02020603050405020304" pitchFamily="18" charset="0"/>
              </a:rPr>
              <a:t>Hãy</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tìm</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những</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từ</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láy</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được</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sử</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dụng</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trong</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đoạn</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thơ</a:t>
            </a:r>
            <a:r>
              <a:rPr lang="en-US" dirty="0">
                <a:solidFill>
                  <a:schemeClr val="tx1"/>
                </a:solidFill>
                <a:latin typeface="UTM Avo" panose="02040603050506020204" pitchFamily="18"/>
                <a:cs typeface="Times New Roman" panose="02020603050405020304" pitchFamily="18" charset="0"/>
              </a:rPr>
              <a:t> </a:t>
            </a:r>
            <a:r>
              <a:rPr lang="en-US" dirty="0" err="1">
                <a:solidFill>
                  <a:schemeClr val="tx1"/>
                </a:solidFill>
                <a:latin typeface="UTM Avo" panose="02040603050506020204" pitchFamily="18"/>
                <a:cs typeface="Times New Roman" panose="02020603050405020304" pitchFamily="18" charset="0"/>
              </a:rPr>
              <a:t>sau</a:t>
            </a:r>
            <a:r>
              <a:rPr lang="en-US" dirty="0">
                <a:solidFill>
                  <a:schemeClr val="tx1"/>
                </a:solidFill>
                <a:latin typeface="UTM Avo" panose="02040603050506020204" pitchFamily="18"/>
                <a:cs typeface="Times New Roman" panose="02020603050405020304" pitchFamily="18" charset="0"/>
              </a:rPr>
              <a:t>: </a:t>
            </a:r>
          </a:p>
          <a:p>
            <a:pPr marL="2971800" indent="347663"/>
            <a:r>
              <a:rPr lang="vi-VN" i="1" dirty="0">
                <a:solidFill>
                  <a:schemeClr val="tx1"/>
                </a:solidFill>
                <a:latin typeface="UTM Avo" panose="02040603050506020204" pitchFamily="18"/>
              </a:rPr>
              <a:t>Thanh minh trong tiết tháng </a:t>
            </a:r>
            <a:r>
              <a:rPr lang="en-US" i="1" dirty="0">
                <a:solidFill>
                  <a:schemeClr val="tx1"/>
                </a:solidFill>
                <a:latin typeface="UTM Avo" panose="02040603050506020204" pitchFamily="18"/>
                <a:cs typeface="Times New Roman" panose="02020603050405020304" pitchFamily="18" charset="0"/>
              </a:rPr>
              <a:t>B</a:t>
            </a:r>
            <a:r>
              <a:rPr lang="vi-VN" i="1" dirty="0">
                <a:solidFill>
                  <a:schemeClr val="tx1"/>
                </a:solidFill>
                <a:latin typeface="UTM Avo" panose="02040603050506020204" pitchFamily="18"/>
              </a:rPr>
              <a:t>a,</a:t>
            </a:r>
            <a:endParaRPr lang="en-US" dirty="0">
              <a:solidFill>
                <a:schemeClr val="tx1"/>
              </a:solidFill>
              <a:latin typeface="UTM Avo" panose="02040603050506020204" pitchFamily="18"/>
            </a:endParaRPr>
          </a:p>
          <a:p>
            <a:pPr marL="2971800"/>
            <a:r>
              <a:rPr lang="vi-VN" i="1" dirty="0">
                <a:solidFill>
                  <a:schemeClr val="tx1"/>
                </a:solidFill>
                <a:latin typeface="UTM Avo" panose="02040603050506020204" pitchFamily="18"/>
              </a:rPr>
              <a:t>Lễ là tảo mộ, hội là đạp thanh.</a:t>
            </a:r>
            <a:endParaRPr lang="en-US" dirty="0">
              <a:solidFill>
                <a:schemeClr val="tx1"/>
              </a:solidFill>
              <a:latin typeface="UTM Avo" panose="02040603050506020204" pitchFamily="18"/>
            </a:endParaRPr>
          </a:p>
          <a:p>
            <a:pPr marL="2971800" indent="347663"/>
            <a:r>
              <a:rPr lang="vi-VN" i="1" dirty="0">
                <a:solidFill>
                  <a:schemeClr val="tx1"/>
                </a:solidFill>
                <a:latin typeface="UTM Avo" panose="02040603050506020204" pitchFamily="18"/>
              </a:rPr>
              <a:t>Gần xa nô nức yến anh,</a:t>
            </a:r>
            <a:endParaRPr lang="en-US" dirty="0">
              <a:solidFill>
                <a:schemeClr val="tx1"/>
              </a:solidFill>
              <a:latin typeface="UTM Avo" panose="02040603050506020204" pitchFamily="18"/>
            </a:endParaRPr>
          </a:p>
          <a:p>
            <a:pPr marL="2971800"/>
            <a:r>
              <a:rPr lang="vi-VN" i="1" dirty="0">
                <a:solidFill>
                  <a:schemeClr val="tx1"/>
                </a:solidFill>
                <a:latin typeface="UTM Avo" panose="02040603050506020204" pitchFamily="18"/>
              </a:rPr>
              <a:t>Chị em sắm sửa bộ hành chơi xuân. </a:t>
            </a:r>
            <a:endParaRPr lang="en-US" i="1" dirty="0">
              <a:solidFill>
                <a:schemeClr val="tx1"/>
              </a:solidFill>
              <a:latin typeface="UTM Avo" panose="02040603050506020204" pitchFamily="18"/>
            </a:endParaRPr>
          </a:p>
          <a:p>
            <a:pPr marL="2971800" indent="347663"/>
            <a:r>
              <a:rPr lang="vi-VN" i="1" dirty="0">
                <a:solidFill>
                  <a:schemeClr val="tx1"/>
                </a:solidFill>
                <a:latin typeface="UTM Avo" panose="02040603050506020204" pitchFamily="18"/>
              </a:rPr>
              <a:t>Dập dìu tài tử, giai nhân,</a:t>
            </a:r>
            <a:endParaRPr lang="en-US" dirty="0">
              <a:solidFill>
                <a:schemeClr val="tx1"/>
              </a:solidFill>
              <a:latin typeface="UTM Avo" panose="02040603050506020204" pitchFamily="18"/>
            </a:endParaRPr>
          </a:p>
          <a:p>
            <a:pPr marL="2971800" algn="just"/>
            <a:r>
              <a:rPr lang="vi-VN" i="1" dirty="0">
                <a:solidFill>
                  <a:schemeClr val="tx1"/>
                </a:solidFill>
                <a:latin typeface="UTM Avo" panose="02040603050506020204" pitchFamily="18"/>
              </a:rPr>
              <a:t>Ngựa xe như nước áo quần như nêm.</a:t>
            </a:r>
            <a:endParaRPr lang="en-US" dirty="0">
              <a:solidFill>
                <a:schemeClr val="tx1"/>
              </a:solidFill>
              <a:latin typeface="UTM Avo" panose="02040603050506020204" pitchFamily="18"/>
            </a:endParaRPr>
          </a:p>
        </p:txBody>
      </p:sp>
      <p:sp>
        <p:nvSpPr>
          <p:cNvPr id="3" name="Đáp án đúng">
            <a:extLst>
              <a:ext uri="{FF2B5EF4-FFF2-40B4-BE49-F238E27FC236}">
                <a16:creationId xmlns:a16="http://schemas.microsoft.com/office/drawing/2014/main" id="{C4E7D835-E3E4-A8E3-1001-D94A0E3E1EE0}"/>
              </a:ext>
            </a:extLst>
          </p:cNvPr>
          <p:cNvSpPr/>
          <p:nvPr/>
        </p:nvSpPr>
        <p:spPr>
          <a:xfrm>
            <a:off x="941645" y="2989701"/>
            <a:ext cx="5038437"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A. </a:t>
            </a:r>
            <a:r>
              <a:rPr lang="en-US" sz="2400" dirty="0" err="1">
                <a:solidFill>
                  <a:schemeClr val="tx1"/>
                </a:solidFill>
                <a:latin typeface="UTM Avo" panose="02040603050506020204" pitchFamily="18"/>
                <a:cs typeface="Times New Roman" panose="02020603050405020304" pitchFamily="18" charset="0"/>
              </a:rPr>
              <a:t>nô</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nức</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sắm</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sửa</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dập</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dìu</a:t>
            </a:r>
            <a:endParaRPr lang="en-US" sz="2400" dirty="0">
              <a:solidFill>
                <a:schemeClr val="tx1"/>
              </a:solidFill>
              <a:latin typeface="UTM Avo" panose="02040603050506020204" pitchFamily="18"/>
              <a:cs typeface="Times New Roman" panose="02020603050405020304" pitchFamily="18" charset="0"/>
            </a:endParaRPr>
          </a:p>
        </p:txBody>
      </p:sp>
      <p:sp>
        <p:nvSpPr>
          <p:cNvPr id="4" name="Đáp án sai 1">
            <a:extLst>
              <a:ext uri="{FF2B5EF4-FFF2-40B4-BE49-F238E27FC236}">
                <a16:creationId xmlns:a16="http://schemas.microsoft.com/office/drawing/2014/main" id="{675363DB-8B9C-9BC7-CE8E-DE9FBA1228F7}"/>
              </a:ext>
            </a:extLst>
          </p:cNvPr>
          <p:cNvSpPr/>
          <p:nvPr/>
        </p:nvSpPr>
        <p:spPr>
          <a:xfrm>
            <a:off x="954526" y="4685122"/>
            <a:ext cx="5038436"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C. </a:t>
            </a:r>
            <a:r>
              <a:rPr lang="en-US" sz="2400" dirty="0" err="1">
                <a:solidFill>
                  <a:schemeClr val="tx1"/>
                </a:solidFill>
                <a:latin typeface="UTM Avo" panose="02040603050506020204" pitchFamily="18"/>
                <a:cs typeface="Times New Roman" panose="02020603050405020304" pitchFamily="18" charset="0"/>
              </a:rPr>
              <a:t>đạp</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thanh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sắm</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sửa</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tài</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tử</a:t>
            </a:r>
            <a:endParaRPr lang="en-US" sz="2400" dirty="0">
              <a:solidFill>
                <a:schemeClr val="tx1"/>
              </a:solidFill>
              <a:latin typeface="UTM Avo" panose="02040603050506020204" pitchFamily="18"/>
              <a:cs typeface="Times New Roman" panose="02020603050405020304" pitchFamily="18" charset="0"/>
            </a:endParaRPr>
          </a:p>
        </p:txBody>
      </p:sp>
      <p:sp>
        <p:nvSpPr>
          <p:cNvPr id="5" name="Đáp án sai 2">
            <a:extLst>
              <a:ext uri="{FF2B5EF4-FFF2-40B4-BE49-F238E27FC236}">
                <a16:creationId xmlns:a16="http://schemas.microsoft.com/office/drawing/2014/main" id="{AC697038-BDF9-6EBD-C823-CCA321720EAE}"/>
              </a:ext>
            </a:extLst>
          </p:cNvPr>
          <p:cNvSpPr/>
          <p:nvPr/>
        </p:nvSpPr>
        <p:spPr>
          <a:xfrm>
            <a:off x="6186156" y="2989701"/>
            <a:ext cx="5051318"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B. </a:t>
            </a:r>
            <a:r>
              <a:rPr lang="en-US" sz="2400" dirty="0" err="1">
                <a:solidFill>
                  <a:schemeClr val="tx1"/>
                </a:solidFill>
                <a:latin typeface="UTM Avo" panose="02040603050506020204" pitchFamily="18"/>
                <a:cs typeface="Times New Roman" panose="02020603050405020304" pitchFamily="18" charset="0"/>
              </a:rPr>
              <a:t>thanh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minh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tài</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tử</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nô</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nức</a:t>
            </a:r>
            <a:endParaRPr lang="en-US" sz="2400" dirty="0">
              <a:solidFill>
                <a:schemeClr val="tx1"/>
              </a:solidFill>
              <a:latin typeface="UTM Avo" panose="02040603050506020204" pitchFamily="18"/>
              <a:cs typeface="Times New Roman" panose="02020603050405020304" pitchFamily="18" charset="0"/>
            </a:endParaRPr>
          </a:p>
        </p:txBody>
      </p:sp>
      <p:sp>
        <p:nvSpPr>
          <p:cNvPr id="6" name="Đáp án sai 3">
            <a:extLst>
              <a:ext uri="{FF2B5EF4-FFF2-40B4-BE49-F238E27FC236}">
                <a16:creationId xmlns:a16="http://schemas.microsoft.com/office/drawing/2014/main" id="{2009D5C5-FB3F-2A29-75D2-93BAED291F4C}"/>
              </a:ext>
            </a:extLst>
          </p:cNvPr>
          <p:cNvSpPr/>
          <p:nvPr/>
        </p:nvSpPr>
        <p:spPr>
          <a:xfrm>
            <a:off x="6186157" y="4685122"/>
            <a:ext cx="5051317" cy="148982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D. </a:t>
            </a:r>
            <a:r>
              <a:rPr lang="en-US" sz="2400" dirty="0" err="1">
                <a:solidFill>
                  <a:schemeClr val="tx1"/>
                </a:solidFill>
                <a:latin typeface="UTM Avo" panose="02040603050506020204" pitchFamily="18"/>
                <a:cs typeface="Times New Roman" panose="02020603050405020304" pitchFamily="18" charset="0"/>
              </a:rPr>
              <a:t>yến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anh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ngựa</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xe</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dập</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dìu</a:t>
            </a:r>
            <a:endParaRPr lang="en-US" sz="2400" dirty="0">
              <a:solidFill>
                <a:schemeClr val="tx1"/>
              </a:solidFill>
              <a:latin typeface="UTM Avo" panose="02040603050506020204" pitchFamily="18"/>
              <a:cs typeface="Times New Roman" panose="02020603050405020304" pitchFamily="18" charset="0"/>
            </a:endParaRPr>
          </a:p>
        </p:txBody>
      </p:sp>
      <p:sp>
        <p:nvSpPr>
          <p:cNvPr id="7" name="Đáp án đúng">
            <a:extLst>
              <a:ext uri="{FF2B5EF4-FFF2-40B4-BE49-F238E27FC236}">
                <a16:creationId xmlns:a16="http://schemas.microsoft.com/office/drawing/2014/main" id="{49C9B20B-3EFE-225D-EA73-8DD6BA0CAAF7}"/>
              </a:ext>
            </a:extLst>
          </p:cNvPr>
          <p:cNvSpPr/>
          <p:nvPr/>
        </p:nvSpPr>
        <p:spPr>
          <a:xfrm>
            <a:off x="941645" y="2989701"/>
            <a:ext cx="5038436" cy="1489825"/>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A. </a:t>
            </a:r>
            <a:r>
              <a:rPr lang="en-US" sz="2400" dirty="0" err="1">
                <a:solidFill>
                  <a:schemeClr val="tx1"/>
                </a:solidFill>
                <a:latin typeface="UTM Avo" panose="02040603050506020204" pitchFamily="18"/>
                <a:cs typeface="Times New Roman" panose="02020603050405020304" pitchFamily="18" charset="0"/>
              </a:rPr>
              <a:t>nô</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nức</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sắm</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sửa</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dập</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dìu</a:t>
            </a:r>
            <a:endParaRPr lang="en-US" sz="2400" dirty="0">
              <a:solidFill>
                <a:schemeClr val="tx1"/>
              </a:solidFill>
              <a:latin typeface="UTM Avo" panose="02040603050506020204" pitchFamily="18"/>
              <a:cs typeface="Times New Roman" panose="02020603050405020304" pitchFamily="18" charset="0"/>
            </a:endParaRPr>
          </a:p>
        </p:txBody>
      </p:sp>
      <p:pic>
        <p:nvPicPr>
          <p:cNvPr id="9" name="Picture 8" descr="Logo, company name&#10;&#10;Description automatically generated">
            <a:extLst>
              <a:ext uri="{FF2B5EF4-FFF2-40B4-BE49-F238E27FC236}">
                <a16:creationId xmlns:a16="http://schemas.microsoft.com/office/drawing/2014/main" id="{82F017F4-4D25-A12E-FA47-82EDA7F952A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pic>
        <p:nvPicPr>
          <p:cNvPr id="12" name="Picture 2" descr="https://cdn-icons-png.flaticon.com/128/391/391138.png">
            <a:hlinkClick r:id="rId5" action="ppaction://hlinksldjump"/>
            <a:extLst>
              <a:ext uri="{FF2B5EF4-FFF2-40B4-BE49-F238E27FC236}">
                <a16:creationId xmlns:a16="http://schemas.microsoft.com/office/drawing/2014/main" id="{9667383B-BE39-E212-51F8-C0B0F98624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1454603" y="6104113"/>
            <a:ext cx="657460" cy="65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9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B2BC701-DEC2-44E3-DE05-FC77FD465A19}"/>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9417026A-A69E-2DA9-1CCE-1B8F24BD0865}"/>
              </a:ext>
            </a:extLst>
          </p:cNvPr>
          <p:cNvSpPr/>
          <p:nvPr/>
        </p:nvSpPr>
        <p:spPr>
          <a:xfrm>
            <a:off x="1245705" y="901518"/>
            <a:ext cx="9700591" cy="144310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en-US" sz="2400" b="1" dirty="0">
                <a:solidFill>
                  <a:schemeClr val="tx1"/>
                </a:solidFill>
                <a:latin typeface="UTM Avo" panose="02040603050506020204" pitchFamily="18"/>
                <a:cs typeface="Times New Roman" panose="02020603050405020304" pitchFamily="18" charset="0"/>
              </a:rPr>
              <a:t>3. </a:t>
            </a:r>
            <a:r>
              <a:rPr lang="vi-VN" sz="2400" dirty="0">
                <a:solidFill>
                  <a:schemeClr val="tx1"/>
                </a:solidFill>
                <a:latin typeface="UTM Avo" panose="02040603050506020204" pitchFamily="18"/>
                <a:cs typeface="Times New Roman" panose="02020603050405020304" pitchFamily="18" charset="0"/>
              </a:rPr>
              <a:t>Cảnh thiên nhiên được miêu tả trong 6 câu thơ cuối </a:t>
            </a:r>
          </a:p>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là cảnh như thế nào?</a:t>
            </a:r>
          </a:p>
        </p:txBody>
      </p:sp>
      <p:sp>
        <p:nvSpPr>
          <p:cNvPr id="3" name="Đáp án đúng">
            <a:extLst>
              <a:ext uri="{FF2B5EF4-FFF2-40B4-BE49-F238E27FC236}">
                <a16:creationId xmlns:a16="http://schemas.microsoft.com/office/drawing/2014/main" id="{6B7BDA0E-28C3-801B-6920-13160669046C}"/>
              </a:ext>
            </a:extLst>
          </p:cNvPr>
          <p:cNvSpPr/>
          <p:nvPr/>
        </p:nvSpPr>
        <p:spPr>
          <a:xfrm>
            <a:off x="1245705" y="2885988"/>
            <a:ext cx="4698532" cy="144310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A. Ảm đạm, hiu hắt</a:t>
            </a:r>
          </a:p>
        </p:txBody>
      </p:sp>
      <p:sp>
        <p:nvSpPr>
          <p:cNvPr id="4" name="Đáp án sai 1">
            <a:extLst>
              <a:ext uri="{FF2B5EF4-FFF2-40B4-BE49-F238E27FC236}">
                <a16:creationId xmlns:a16="http://schemas.microsoft.com/office/drawing/2014/main" id="{C0CB8E4F-B571-C181-C154-D51A55FE830E}"/>
              </a:ext>
            </a:extLst>
          </p:cNvPr>
          <p:cNvSpPr/>
          <p:nvPr/>
        </p:nvSpPr>
        <p:spPr>
          <a:xfrm>
            <a:off x="1245705" y="4587170"/>
            <a:ext cx="4698532" cy="144310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C. Đẹp và tươi sáng</a:t>
            </a:r>
          </a:p>
        </p:txBody>
      </p:sp>
      <p:sp>
        <p:nvSpPr>
          <p:cNvPr id="5" name="Đáp án sai 2">
            <a:extLst>
              <a:ext uri="{FF2B5EF4-FFF2-40B4-BE49-F238E27FC236}">
                <a16:creationId xmlns:a16="http://schemas.microsoft.com/office/drawing/2014/main" id="{954B76DC-48D0-EE35-9BE7-73158D55939D}"/>
              </a:ext>
            </a:extLst>
          </p:cNvPr>
          <p:cNvSpPr/>
          <p:nvPr/>
        </p:nvSpPr>
        <p:spPr>
          <a:xfrm>
            <a:off x="6247764" y="2892529"/>
            <a:ext cx="4698532" cy="144310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B. Thanh nhẹ, dịu dàng nhưng buồn</a:t>
            </a:r>
          </a:p>
        </p:txBody>
      </p:sp>
      <p:sp>
        <p:nvSpPr>
          <p:cNvPr id="6" name="Đáp án sai 3">
            <a:extLst>
              <a:ext uri="{FF2B5EF4-FFF2-40B4-BE49-F238E27FC236}">
                <a16:creationId xmlns:a16="http://schemas.microsoft.com/office/drawing/2014/main" id="{997B1A28-8BE1-FE5D-B4FA-92827FEAB336}"/>
              </a:ext>
            </a:extLst>
          </p:cNvPr>
          <p:cNvSpPr/>
          <p:nvPr/>
        </p:nvSpPr>
        <p:spPr>
          <a:xfrm>
            <a:off x="6247764" y="4587170"/>
            <a:ext cx="4698532" cy="144310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D. Khô cằn, héo úa</a:t>
            </a:r>
          </a:p>
        </p:txBody>
      </p:sp>
      <p:sp>
        <p:nvSpPr>
          <p:cNvPr id="7" name="Đáp án đúng">
            <a:extLst>
              <a:ext uri="{FF2B5EF4-FFF2-40B4-BE49-F238E27FC236}">
                <a16:creationId xmlns:a16="http://schemas.microsoft.com/office/drawing/2014/main" id="{B26FD318-4AE3-0D60-F438-F5D164829E54}"/>
              </a:ext>
            </a:extLst>
          </p:cNvPr>
          <p:cNvSpPr/>
          <p:nvPr/>
        </p:nvSpPr>
        <p:spPr>
          <a:xfrm>
            <a:off x="6247764" y="2892529"/>
            <a:ext cx="4698532" cy="1443107"/>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B. Thanh nhẹ, dịu dàng nhưng buồn</a:t>
            </a:r>
          </a:p>
        </p:txBody>
      </p:sp>
      <p:pic>
        <p:nvPicPr>
          <p:cNvPr id="9" name="Picture 8" descr="Logo, company name&#10;&#10;Description automatically generated">
            <a:extLst>
              <a:ext uri="{FF2B5EF4-FFF2-40B4-BE49-F238E27FC236}">
                <a16:creationId xmlns:a16="http://schemas.microsoft.com/office/drawing/2014/main" id="{0E83FA99-61E8-10E9-F225-601A5E44326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pic>
        <p:nvPicPr>
          <p:cNvPr id="10" name="Picture 2" descr="https://cdn-icons-png.flaticon.com/128/391/391138.png">
            <a:hlinkClick r:id="rId5" action="ppaction://hlinksldjump"/>
            <a:extLst>
              <a:ext uri="{FF2B5EF4-FFF2-40B4-BE49-F238E27FC236}">
                <a16:creationId xmlns:a16="http://schemas.microsoft.com/office/drawing/2014/main" id="{D57EBADD-E35D-EA1F-DD45-01FBEEB06B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1454603" y="6104113"/>
            <a:ext cx="657460" cy="65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918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D21B9A0-DCC0-DC15-087D-5DFC1025D2E6}"/>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F029EE0E-E2FD-9611-612D-16805CB59DD3}"/>
              </a:ext>
            </a:extLst>
          </p:cNvPr>
          <p:cNvSpPr/>
          <p:nvPr/>
        </p:nvSpPr>
        <p:spPr>
          <a:xfrm>
            <a:off x="1311966" y="1060172"/>
            <a:ext cx="9568070" cy="13229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defRPr/>
            </a:pPr>
            <a:r>
              <a:rPr lang="en-US" sz="2400" b="1" dirty="0">
                <a:solidFill>
                  <a:schemeClr val="tx1"/>
                </a:solidFill>
                <a:latin typeface="UTM Avo" panose="02040603050506020204" pitchFamily="18"/>
                <a:cs typeface="Times New Roman" panose="02020603050405020304" pitchFamily="18" charset="0"/>
              </a:rPr>
              <a:t>4. </a:t>
            </a:r>
            <a:r>
              <a:rPr lang="en-US" sz="2400" dirty="0" err="1">
                <a:solidFill>
                  <a:schemeClr val="tx1"/>
                </a:solidFill>
                <a:latin typeface="UTM Avo" panose="02040603050506020204" pitchFamily="18"/>
                <a:cs typeface="Times New Roman" panose="02020603050405020304" pitchFamily="18" charset="0"/>
              </a:rPr>
              <a:t>Đoạn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trích</a:t>
            </a:r>
            <a:r>
              <a:rPr lang="en-US" sz="2400"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Cảnh</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ngày</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xuân</a:t>
            </a:r>
            <a:r>
              <a:rPr lang="en-US" sz="2400" i="1"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được</a:t>
            </a:r>
            <a:r>
              <a:rPr lang="en-US" sz="2400" dirty="0">
                <a:solidFill>
                  <a:schemeClr val="tx1"/>
                </a:solidFill>
                <a:latin typeface="UTM Avo" panose="02040603050506020204" pitchFamily="18"/>
                <a:cs typeface="Times New Roman" panose="02020603050405020304" pitchFamily="18" charset="0"/>
              </a:rPr>
              <a:t> chia </a:t>
            </a:r>
            <a:r>
              <a:rPr lang="en-US" sz="2400" dirty="0" err="1">
                <a:solidFill>
                  <a:schemeClr val="tx1"/>
                </a:solidFill>
                <a:latin typeface="UTM Avo" panose="02040603050506020204" pitchFamily="18"/>
                <a:cs typeface="Times New Roman" panose="02020603050405020304" pitchFamily="18" charset="0"/>
              </a:rPr>
              <a:t>thành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mấy</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phần</a:t>
            </a:r>
            <a:r>
              <a:rPr lang="en-US" sz="2400" dirty="0">
                <a:solidFill>
                  <a:schemeClr val="tx1"/>
                </a:solidFill>
                <a:latin typeface="UTM Avo" panose="02040603050506020204" pitchFamily="18"/>
                <a:cs typeface="Times New Roman" panose="02020603050405020304" pitchFamily="18" charset="0"/>
              </a:rPr>
              <a:t>?</a:t>
            </a:r>
            <a:endParaRPr lang="vi-VN" sz="2400" dirty="0">
              <a:solidFill>
                <a:schemeClr val="tx1"/>
              </a:solidFill>
              <a:latin typeface="UTM Avo" panose="02040603050506020204" pitchFamily="18"/>
              <a:cs typeface="Times New Roman" panose="02020603050405020304" pitchFamily="18" charset="0"/>
            </a:endParaRPr>
          </a:p>
        </p:txBody>
      </p:sp>
      <p:sp>
        <p:nvSpPr>
          <p:cNvPr id="3" name="Đáp án đúng">
            <a:extLst>
              <a:ext uri="{FF2B5EF4-FFF2-40B4-BE49-F238E27FC236}">
                <a16:creationId xmlns:a16="http://schemas.microsoft.com/office/drawing/2014/main" id="{EFFF0A7A-3FC0-B678-3EDD-A1D656E3B774}"/>
              </a:ext>
            </a:extLst>
          </p:cNvPr>
          <p:cNvSpPr/>
          <p:nvPr/>
        </p:nvSpPr>
        <p:spPr>
          <a:xfrm>
            <a:off x="1311965" y="2843672"/>
            <a:ext cx="4615050" cy="13229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defRPr/>
            </a:pPr>
            <a:r>
              <a:rPr lang="en-US" sz="2400" dirty="0">
                <a:solidFill>
                  <a:schemeClr val="tx1"/>
                </a:solidFill>
                <a:latin typeface="UTM Avo" panose="02040603050506020204" pitchFamily="18"/>
                <a:cs typeface="Times New Roman" panose="02020603050405020304" pitchFamily="18" charset="0"/>
              </a:rPr>
              <a:t>A. 4 </a:t>
            </a:r>
            <a:r>
              <a:rPr lang="en-US" sz="2400" dirty="0" err="1">
                <a:solidFill>
                  <a:schemeClr val="tx1"/>
                </a:solidFill>
                <a:latin typeface="UTM Avo" panose="02040603050506020204" pitchFamily="18"/>
                <a:cs typeface="Times New Roman" panose="02020603050405020304" pitchFamily="18" charset="0"/>
              </a:rPr>
              <a:t>phần</a:t>
            </a:r>
            <a:endParaRPr lang="en-US" sz="2400" dirty="0">
              <a:solidFill>
                <a:schemeClr val="tx1"/>
              </a:solidFill>
              <a:latin typeface="UTM Avo" panose="02040603050506020204" pitchFamily="18"/>
              <a:cs typeface="Times New Roman" panose="02020603050405020304" pitchFamily="18" charset="0"/>
            </a:endParaRPr>
          </a:p>
        </p:txBody>
      </p:sp>
      <p:sp>
        <p:nvSpPr>
          <p:cNvPr id="4" name="Đáp án sai 1">
            <a:extLst>
              <a:ext uri="{FF2B5EF4-FFF2-40B4-BE49-F238E27FC236}">
                <a16:creationId xmlns:a16="http://schemas.microsoft.com/office/drawing/2014/main" id="{DA182C9F-2875-7E63-C420-AD574B0CB1D6}"/>
              </a:ext>
            </a:extLst>
          </p:cNvPr>
          <p:cNvSpPr/>
          <p:nvPr/>
        </p:nvSpPr>
        <p:spPr>
          <a:xfrm>
            <a:off x="1311964" y="4382139"/>
            <a:ext cx="4615050" cy="13229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defRPr/>
            </a:pPr>
            <a:r>
              <a:rPr lang="en-US" sz="2400" dirty="0">
                <a:solidFill>
                  <a:schemeClr val="tx1"/>
                </a:solidFill>
                <a:latin typeface="UTM Avo" panose="02040603050506020204" pitchFamily="18"/>
                <a:cs typeface="Times New Roman" panose="02020603050405020304" pitchFamily="18" charset="0"/>
              </a:rPr>
              <a:t>C. 2 </a:t>
            </a:r>
            <a:r>
              <a:rPr lang="en-US" sz="2400" dirty="0" err="1">
                <a:solidFill>
                  <a:schemeClr val="tx1"/>
                </a:solidFill>
                <a:latin typeface="UTM Avo" panose="02040603050506020204" pitchFamily="18"/>
                <a:cs typeface="Times New Roman" panose="02020603050405020304" pitchFamily="18" charset="0"/>
              </a:rPr>
              <a:t>phần</a:t>
            </a:r>
            <a:endParaRPr lang="en-US" sz="2400" dirty="0">
              <a:solidFill>
                <a:schemeClr val="tx1"/>
              </a:solidFill>
              <a:latin typeface="UTM Avo" panose="02040603050506020204" pitchFamily="18"/>
              <a:cs typeface="Times New Roman" panose="02020603050405020304" pitchFamily="18" charset="0"/>
            </a:endParaRPr>
          </a:p>
        </p:txBody>
      </p:sp>
      <p:sp>
        <p:nvSpPr>
          <p:cNvPr id="5" name="Đáp án sai 2">
            <a:extLst>
              <a:ext uri="{FF2B5EF4-FFF2-40B4-BE49-F238E27FC236}">
                <a16:creationId xmlns:a16="http://schemas.microsoft.com/office/drawing/2014/main" id="{7868F539-1F0D-0C58-EC58-BB085C108223}"/>
              </a:ext>
            </a:extLst>
          </p:cNvPr>
          <p:cNvSpPr/>
          <p:nvPr/>
        </p:nvSpPr>
        <p:spPr>
          <a:xfrm>
            <a:off x="6264986" y="2843672"/>
            <a:ext cx="4615050" cy="13229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defRPr/>
            </a:pPr>
            <a:r>
              <a:rPr lang="en-US" sz="2400" dirty="0">
                <a:solidFill>
                  <a:schemeClr val="tx1"/>
                </a:solidFill>
                <a:latin typeface="UTM Avo" panose="02040603050506020204" pitchFamily="18"/>
                <a:cs typeface="Times New Roman" panose="02020603050405020304" pitchFamily="18" charset="0"/>
              </a:rPr>
              <a:t>B. 5 </a:t>
            </a:r>
            <a:r>
              <a:rPr lang="en-US" sz="2400" dirty="0" err="1">
                <a:solidFill>
                  <a:schemeClr val="tx1"/>
                </a:solidFill>
                <a:latin typeface="UTM Avo" panose="02040603050506020204" pitchFamily="18"/>
                <a:cs typeface="Times New Roman" panose="02020603050405020304" pitchFamily="18" charset="0"/>
              </a:rPr>
              <a:t>phần</a:t>
            </a:r>
            <a:endParaRPr lang="en-US" sz="2400" dirty="0">
              <a:solidFill>
                <a:schemeClr val="tx1"/>
              </a:solidFill>
              <a:latin typeface="UTM Avo" panose="02040603050506020204" pitchFamily="18"/>
              <a:cs typeface="Times New Roman" panose="02020603050405020304" pitchFamily="18" charset="0"/>
            </a:endParaRPr>
          </a:p>
        </p:txBody>
      </p:sp>
      <p:sp>
        <p:nvSpPr>
          <p:cNvPr id="6" name="Đáp án sai 3">
            <a:extLst>
              <a:ext uri="{FF2B5EF4-FFF2-40B4-BE49-F238E27FC236}">
                <a16:creationId xmlns:a16="http://schemas.microsoft.com/office/drawing/2014/main" id="{AF80FCBE-FFA9-AF43-3BCC-6C5B2472A3EF}"/>
              </a:ext>
            </a:extLst>
          </p:cNvPr>
          <p:cNvSpPr/>
          <p:nvPr/>
        </p:nvSpPr>
        <p:spPr>
          <a:xfrm>
            <a:off x="6264987" y="4382139"/>
            <a:ext cx="4615050" cy="13229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defRPr/>
            </a:pPr>
            <a:r>
              <a:rPr lang="en-US" sz="2400" dirty="0">
                <a:solidFill>
                  <a:schemeClr val="tx1"/>
                </a:solidFill>
                <a:latin typeface="UTM Avo" panose="02040603050506020204" pitchFamily="18"/>
                <a:cs typeface="Times New Roman" panose="02020603050405020304" pitchFamily="18" charset="0"/>
              </a:rPr>
              <a:t>D. 3 </a:t>
            </a:r>
            <a:r>
              <a:rPr lang="en-US" sz="2400" dirty="0" err="1">
                <a:solidFill>
                  <a:schemeClr val="tx1"/>
                </a:solidFill>
                <a:latin typeface="UTM Avo" panose="02040603050506020204" pitchFamily="18"/>
                <a:cs typeface="Times New Roman" panose="02020603050405020304" pitchFamily="18" charset="0"/>
              </a:rPr>
              <a:t>phần</a:t>
            </a:r>
            <a:endParaRPr lang="en-US" sz="2400" dirty="0">
              <a:solidFill>
                <a:schemeClr val="tx1"/>
              </a:solidFill>
              <a:latin typeface="UTM Avo" panose="02040603050506020204" pitchFamily="18"/>
              <a:cs typeface="Times New Roman" panose="02020603050405020304" pitchFamily="18" charset="0"/>
            </a:endParaRPr>
          </a:p>
        </p:txBody>
      </p:sp>
      <p:sp>
        <p:nvSpPr>
          <p:cNvPr id="7" name="Đáp án đúng">
            <a:extLst>
              <a:ext uri="{FF2B5EF4-FFF2-40B4-BE49-F238E27FC236}">
                <a16:creationId xmlns:a16="http://schemas.microsoft.com/office/drawing/2014/main" id="{28E51DD9-43D2-E0D0-35F4-CB9AFD3B4DC4}"/>
              </a:ext>
            </a:extLst>
          </p:cNvPr>
          <p:cNvSpPr/>
          <p:nvPr/>
        </p:nvSpPr>
        <p:spPr>
          <a:xfrm>
            <a:off x="6264986" y="4382139"/>
            <a:ext cx="4615050" cy="1322924"/>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defRPr/>
            </a:pPr>
            <a:r>
              <a:rPr lang="en-US" sz="2400" dirty="0">
                <a:solidFill>
                  <a:schemeClr val="tx1"/>
                </a:solidFill>
                <a:latin typeface="UTM Avo" panose="02040603050506020204" pitchFamily="18"/>
                <a:cs typeface="Times New Roman" panose="02020603050405020304" pitchFamily="18" charset="0"/>
              </a:rPr>
              <a:t>D. 3 </a:t>
            </a:r>
            <a:r>
              <a:rPr lang="en-US" sz="2400" dirty="0" err="1">
                <a:solidFill>
                  <a:schemeClr val="tx1"/>
                </a:solidFill>
                <a:latin typeface="UTM Avo" panose="02040603050506020204" pitchFamily="18"/>
                <a:cs typeface="Times New Roman" panose="02020603050405020304" pitchFamily="18" charset="0"/>
              </a:rPr>
              <a:t>phần</a:t>
            </a:r>
            <a:endParaRPr lang="en-US" sz="2400" dirty="0">
              <a:solidFill>
                <a:schemeClr val="tx1"/>
              </a:solidFill>
              <a:latin typeface="UTM Avo" panose="02040603050506020204" pitchFamily="18"/>
              <a:cs typeface="Times New Roman" panose="02020603050405020304" pitchFamily="18" charset="0"/>
            </a:endParaRPr>
          </a:p>
        </p:txBody>
      </p:sp>
      <p:pic>
        <p:nvPicPr>
          <p:cNvPr id="9" name="Picture 8" descr="Logo, company name&#10;&#10;Description automatically generated">
            <a:extLst>
              <a:ext uri="{FF2B5EF4-FFF2-40B4-BE49-F238E27FC236}">
                <a16:creationId xmlns:a16="http://schemas.microsoft.com/office/drawing/2014/main" id="{2B2CD79A-2B53-0193-1250-542466D7566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pic>
        <p:nvPicPr>
          <p:cNvPr id="10" name="Picture 2" descr="https://cdn-icons-png.flaticon.com/128/391/391138.png">
            <a:hlinkClick r:id="rId5" action="ppaction://hlinksldjump"/>
            <a:extLst>
              <a:ext uri="{FF2B5EF4-FFF2-40B4-BE49-F238E27FC236}">
                <a16:creationId xmlns:a16="http://schemas.microsoft.com/office/drawing/2014/main" id="{1CB8C6EB-F03F-C79D-A1EA-A2B50E2918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1454603" y="6104113"/>
            <a:ext cx="657460" cy="65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641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8EC19BB-8E83-14BB-C9D9-27C40EE8AF03}"/>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723B9D99-FCF2-CB45-85FE-B0511DBA5721}"/>
              </a:ext>
            </a:extLst>
          </p:cNvPr>
          <p:cNvSpPr/>
          <p:nvPr/>
        </p:nvSpPr>
        <p:spPr>
          <a:xfrm>
            <a:off x="870715" y="965918"/>
            <a:ext cx="10450570" cy="1369788"/>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en-US" sz="2400" b="1" dirty="0">
                <a:solidFill>
                  <a:schemeClr val="tx1"/>
                </a:solidFill>
                <a:latin typeface="UTM Avo" panose="02040603050506020204" pitchFamily="18"/>
                <a:cs typeface="Times New Roman" panose="02020603050405020304" pitchFamily="18" charset="0"/>
              </a:rPr>
              <a:t>5. </a:t>
            </a:r>
            <a:r>
              <a:rPr lang="en-US" sz="2400" dirty="0" err="1">
                <a:solidFill>
                  <a:schemeClr val="tx1"/>
                </a:solidFill>
                <a:latin typeface="UTM Avo" panose="02040603050506020204" pitchFamily="18"/>
                <a:cs typeface="Times New Roman" panose="02020603050405020304" pitchFamily="18" charset="0"/>
              </a:rPr>
              <a:t>Câu</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thơ</a:t>
            </a:r>
            <a:r>
              <a:rPr lang="en-US" sz="2400"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Ngựa</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xe</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như</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nước</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áo</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quần</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như</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nêm</a:t>
            </a:r>
            <a:r>
              <a:rPr lang="en-US" sz="2400" i="1" dirty="0">
                <a:solidFill>
                  <a:schemeClr val="tx1"/>
                </a:solidFill>
                <a:latin typeface="UTM Avo" panose="02040603050506020204" pitchFamily="18"/>
                <a:cs typeface="Times New Roman" panose="02020603050405020304" pitchFamily="18" charset="0"/>
              </a:rPr>
              <a:t> </a:t>
            </a:r>
          </a:p>
          <a:p>
            <a:pPr algn="ctr" defTabSz="575981">
              <a:lnSpc>
                <a:spcPct val="150000"/>
              </a:lnSpc>
              <a:defRPr/>
            </a:pPr>
            <a:r>
              <a:rPr lang="en-US" sz="2400" dirty="0" err="1">
                <a:solidFill>
                  <a:schemeClr val="tx1"/>
                </a:solidFill>
                <a:latin typeface="UTM Avo" panose="02040603050506020204" pitchFamily="18"/>
                <a:cs typeface="Times New Roman" panose="02020603050405020304" pitchFamily="18" charset="0"/>
              </a:rPr>
              <a:t>sử</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dụng</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biện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pháp</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tu</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từ</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nào</a:t>
            </a:r>
            <a:r>
              <a:rPr lang="en-US" sz="2400" dirty="0">
                <a:solidFill>
                  <a:schemeClr val="tx1"/>
                </a:solidFill>
                <a:latin typeface="UTM Avo" panose="02040603050506020204" pitchFamily="18"/>
                <a:cs typeface="Times New Roman" panose="02020603050405020304" pitchFamily="18" charset="0"/>
              </a:rPr>
              <a:t>?</a:t>
            </a:r>
            <a:endParaRPr lang="vi-VN" sz="2400" dirty="0">
              <a:solidFill>
                <a:schemeClr val="tx1"/>
              </a:solidFill>
              <a:latin typeface="UTM Avo" panose="02040603050506020204" pitchFamily="18"/>
              <a:cs typeface="Times New Roman" panose="02020603050405020304" pitchFamily="18" charset="0"/>
            </a:endParaRPr>
          </a:p>
        </p:txBody>
      </p:sp>
      <p:sp>
        <p:nvSpPr>
          <p:cNvPr id="3" name="Đáp án đúng">
            <a:extLst>
              <a:ext uri="{FF2B5EF4-FFF2-40B4-BE49-F238E27FC236}">
                <a16:creationId xmlns:a16="http://schemas.microsoft.com/office/drawing/2014/main" id="{4DF2A013-BD68-C91F-8225-85268746E856}"/>
              </a:ext>
            </a:extLst>
          </p:cNvPr>
          <p:cNvSpPr/>
          <p:nvPr/>
        </p:nvSpPr>
        <p:spPr>
          <a:xfrm>
            <a:off x="870717" y="2923373"/>
            <a:ext cx="5056299"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A. </a:t>
            </a:r>
            <a:r>
              <a:rPr lang="en-US" sz="2400" dirty="0" err="1">
                <a:solidFill>
                  <a:schemeClr val="tx1"/>
                </a:solidFill>
                <a:latin typeface="UTM Avo" panose="02040603050506020204" pitchFamily="18"/>
                <a:cs typeface="Times New Roman" panose="02020603050405020304" pitchFamily="18" charset="0"/>
              </a:rPr>
              <a:t>Nhân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hoá</a:t>
            </a:r>
            <a:endParaRPr lang="vi-VN" sz="2400" dirty="0">
              <a:solidFill>
                <a:schemeClr val="tx1"/>
              </a:solidFill>
              <a:latin typeface="UTM Avo" panose="02040603050506020204" pitchFamily="18"/>
              <a:cs typeface="Times New Roman" panose="02020603050405020304" pitchFamily="18" charset="0"/>
            </a:endParaRPr>
          </a:p>
        </p:txBody>
      </p:sp>
      <p:sp>
        <p:nvSpPr>
          <p:cNvPr id="4" name="Đáp án sai 1">
            <a:extLst>
              <a:ext uri="{FF2B5EF4-FFF2-40B4-BE49-F238E27FC236}">
                <a16:creationId xmlns:a16="http://schemas.microsoft.com/office/drawing/2014/main" id="{E5284AC2-DF1C-A3FE-E413-9981CAC424EC}"/>
              </a:ext>
            </a:extLst>
          </p:cNvPr>
          <p:cNvSpPr/>
          <p:nvPr/>
        </p:nvSpPr>
        <p:spPr>
          <a:xfrm>
            <a:off x="870715" y="4598334"/>
            <a:ext cx="5056299"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C. </a:t>
            </a:r>
            <a:r>
              <a:rPr lang="en-US" sz="2400" dirty="0">
                <a:solidFill>
                  <a:schemeClr val="tx1"/>
                </a:solidFill>
                <a:latin typeface="UTM Avo" panose="02040603050506020204" pitchFamily="18"/>
                <a:cs typeface="Times New Roman" panose="02020603050405020304" pitchFamily="18" charset="0"/>
              </a:rPr>
              <a:t>So </a:t>
            </a:r>
            <a:r>
              <a:rPr lang="en-US" sz="2400" dirty="0" err="1">
                <a:solidFill>
                  <a:schemeClr val="tx1"/>
                </a:solidFill>
                <a:latin typeface="UTM Avo" panose="02040603050506020204" pitchFamily="18"/>
                <a:cs typeface="Times New Roman" panose="02020603050405020304" pitchFamily="18" charset="0"/>
              </a:rPr>
              <a:t>sánh</a:t>
            </a:r>
            <a:endParaRPr lang="vi-VN" sz="2400" dirty="0">
              <a:solidFill>
                <a:schemeClr val="tx1"/>
              </a:solidFill>
              <a:latin typeface="UTM Avo" panose="02040603050506020204" pitchFamily="18"/>
              <a:cs typeface="Times New Roman" panose="02020603050405020304" pitchFamily="18" charset="0"/>
            </a:endParaRPr>
          </a:p>
        </p:txBody>
      </p:sp>
      <p:sp>
        <p:nvSpPr>
          <p:cNvPr id="5" name="Đáp án sai 2">
            <a:extLst>
              <a:ext uri="{FF2B5EF4-FFF2-40B4-BE49-F238E27FC236}">
                <a16:creationId xmlns:a16="http://schemas.microsoft.com/office/drawing/2014/main" id="{6B7B47B2-6D9F-59A5-8E57-0EB52478A900}"/>
              </a:ext>
            </a:extLst>
          </p:cNvPr>
          <p:cNvSpPr/>
          <p:nvPr/>
        </p:nvSpPr>
        <p:spPr>
          <a:xfrm>
            <a:off x="6264986" y="2923373"/>
            <a:ext cx="5056297"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B. </a:t>
            </a:r>
            <a:r>
              <a:rPr lang="en-US" sz="2400" dirty="0" err="1">
                <a:solidFill>
                  <a:schemeClr val="tx1"/>
                </a:solidFill>
                <a:latin typeface="UTM Avo" panose="02040603050506020204" pitchFamily="18"/>
                <a:cs typeface="Times New Roman" panose="02020603050405020304" pitchFamily="18" charset="0"/>
              </a:rPr>
              <a:t>Ẩn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dụ</a:t>
            </a:r>
            <a:endParaRPr lang="vi-VN" sz="2400" dirty="0">
              <a:solidFill>
                <a:schemeClr val="tx1"/>
              </a:solidFill>
              <a:latin typeface="UTM Avo" panose="02040603050506020204" pitchFamily="18"/>
              <a:cs typeface="Times New Roman" panose="02020603050405020304" pitchFamily="18" charset="0"/>
            </a:endParaRPr>
          </a:p>
        </p:txBody>
      </p:sp>
      <p:sp>
        <p:nvSpPr>
          <p:cNvPr id="6" name="Đáp án sai 3">
            <a:extLst>
              <a:ext uri="{FF2B5EF4-FFF2-40B4-BE49-F238E27FC236}">
                <a16:creationId xmlns:a16="http://schemas.microsoft.com/office/drawing/2014/main" id="{680633BA-D08D-B03B-2A59-1859E1368CFE}"/>
              </a:ext>
            </a:extLst>
          </p:cNvPr>
          <p:cNvSpPr/>
          <p:nvPr/>
        </p:nvSpPr>
        <p:spPr>
          <a:xfrm>
            <a:off x="6264986" y="4598334"/>
            <a:ext cx="5056297"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D. </a:t>
            </a:r>
            <a:r>
              <a:rPr lang="en-US" sz="2400" dirty="0" err="1">
                <a:solidFill>
                  <a:schemeClr val="tx1"/>
                </a:solidFill>
                <a:latin typeface="UTM Avo" panose="02040603050506020204" pitchFamily="18"/>
                <a:cs typeface="Times New Roman" panose="02020603050405020304" pitchFamily="18" charset="0"/>
              </a:rPr>
              <a:t>Hoán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dụ</a:t>
            </a:r>
            <a:endParaRPr lang="vi-VN" sz="2400" dirty="0">
              <a:solidFill>
                <a:schemeClr val="tx1"/>
              </a:solidFill>
              <a:latin typeface="UTM Avo" panose="02040603050506020204" pitchFamily="18"/>
              <a:cs typeface="Times New Roman" panose="02020603050405020304" pitchFamily="18" charset="0"/>
            </a:endParaRPr>
          </a:p>
        </p:txBody>
      </p:sp>
      <p:sp>
        <p:nvSpPr>
          <p:cNvPr id="7" name="Đáp án đúng">
            <a:extLst>
              <a:ext uri="{FF2B5EF4-FFF2-40B4-BE49-F238E27FC236}">
                <a16:creationId xmlns:a16="http://schemas.microsoft.com/office/drawing/2014/main" id="{F97790D2-15CE-A877-0CD7-14F3EC75A2DC}"/>
              </a:ext>
            </a:extLst>
          </p:cNvPr>
          <p:cNvSpPr/>
          <p:nvPr/>
        </p:nvSpPr>
        <p:spPr>
          <a:xfrm>
            <a:off x="870714" y="4598334"/>
            <a:ext cx="5056299" cy="1369789"/>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vi-VN" sz="2400" dirty="0">
                <a:solidFill>
                  <a:schemeClr val="tx1"/>
                </a:solidFill>
                <a:latin typeface="UTM Avo" panose="02040603050506020204" pitchFamily="18"/>
                <a:cs typeface="Times New Roman" panose="02020603050405020304" pitchFamily="18" charset="0"/>
              </a:rPr>
              <a:t>C. </a:t>
            </a:r>
            <a:r>
              <a:rPr lang="en-US" sz="2400" dirty="0">
                <a:solidFill>
                  <a:schemeClr val="tx1"/>
                </a:solidFill>
                <a:latin typeface="UTM Avo" panose="02040603050506020204" pitchFamily="18"/>
                <a:cs typeface="Times New Roman" panose="02020603050405020304" pitchFamily="18" charset="0"/>
              </a:rPr>
              <a:t>So </a:t>
            </a:r>
            <a:r>
              <a:rPr lang="en-US" sz="2400" dirty="0" err="1">
                <a:solidFill>
                  <a:schemeClr val="tx1"/>
                </a:solidFill>
                <a:latin typeface="UTM Avo" panose="02040603050506020204" pitchFamily="18"/>
                <a:cs typeface="Times New Roman" panose="02020603050405020304" pitchFamily="18" charset="0"/>
              </a:rPr>
              <a:t>sánh</a:t>
            </a:r>
            <a:endParaRPr lang="vi-VN" sz="2400" dirty="0">
              <a:solidFill>
                <a:schemeClr val="tx1"/>
              </a:solidFill>
              <a:latin typeface="UTM Avo" panose="02040603050506020204" pitchFamily="18"/>
              <a:cs typeface="Times New Roman" panose="02020603050405020304" pitchFamily="18" charset="0"/>
            </a:endParaRPr>
          </a:p>
        </p:txBody>
      </p:sp>
      <p:pic>
        <p:nvPicPr>
          <p:cNvPr id="9" name="Picture 8" descr="Logo, company name&#10;&#10;Description automatically generated">
            <a:extLst>
              <a:ext uri="{FF2B5EF4-FFF2-40B4-BE49-F238E27FC236}">
                <a16:creationId xmlns:a16="http://schemas.microsoft.com/office/drawing/2014/main" id="{25B4FF16-08F2-88B1-0EE5-4EE26EC1650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pic>
        <p:nvPicPr>
          <p:cNvPr id="10" name="Picture 2" descr="https://cdn-icons-png.flaticon.com/128/391/391138.png">
            <a:hlinkClick r:id="rId5" action="ppaction://hlinksldjump"/>
            <a:extLst>
              <a:ext uri="{FF2B5EF4-FFF2-40B4-BE49-F238E27FC236}">
                <a16:creationId xmlns:a16="http://schemas.microsoft.com/office/drawing/2014/main" id="{22F2098E-E819-A640-9045-24CE0C920D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1454603" y="6104113"/>
            <a:ext cx="657460" cy="65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081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C590225-498C-7D25-2162-3605E302CA57}"/>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C78369E5-4F8E-147B-DF16-6D4E663078B6}"/>
              </a:ext>
            </a:extLst>
          </p:cNvPr>
          <p:cNvSpPr/>
          <p:nvPr/>
        </p:nvSpPr>
        <p:spPr>
          <a:xfrm>
            <a:off x="941645" y="923222"/>
            <a:ext cx="10282946" cy="148982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lnSpc>
                <a:spcPct val="150000"/>
              </a:lnSpc>
              <a:defRPr/>
            </a:pPr>
            <a:r>
              <a:rPr lang="en-US" sz="2400" b="1" dirty="0">
                <a:solidFill>
                  <a:schemeClr val="tx1"/>
                </a:solidFill>
                <a:latin typeface="UTM Avo" panose="02040603050506020204" pitchFamily="18"/>
                <a:cs typeface="Times New Roman" panose="02020603050405020304" pitchFamily="18" charset="0"/>
              </a:rPr>
              <a:t>6. </a:t>
            </a:r>
            <a:r>
              <a:rPr lang="en-US" sz="2400" dirty="0" err="1">
                <a:solidFill>
                  <a:schemeClr val="tx1"/>
                </a:solidFill>
                <a:latin typeface="UTM Avo" panose="02040603050506020204" pitchFamily="18"/>
                <a:cs typeface="Times New Roman" panose="02020603050405020304" pitchFamily="18" charset="0"/>
              </a:rPr>
              <a:t>Đối</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tượng</a:t>
            </a:r>
            <a:r>
              <a:rPr lang="en-US" sz="2400" dirty="0">
                <a:solidFill>
                  <a:schemeClr val="tx1"/>
                </a:solidFill>
                <a:latin typeface="UTM Avo" panose="02040603050506020204" pitchFamily="18"/>
                <a:cs typeface="Times New Roman" panose="02020603050405020304" pitchFamily="18" charset="0"/>
              </a:rPr>
              <a:t> du </a:t>
            </a:r>
            <a:r>
              <a:rPr lang="en-US" sz="2400" dirty="0" err="1">
                <a:solidFill>
                  <a:schemeClr val="tx1"/>
                </a:solidFill>
                <a:latin typeface="UTM Avo" panose="02040603050506020204" pitchFamily="18"/>
                <a:cs typeface="Times New Roman" panose="02020603050405020304" pitchFamily="18" charset="0"/>
              </a:rPr>
              <a:t>xuân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nào</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xuất</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hiện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nhiều</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nhất</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được</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nhắc</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đến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nhiều</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nhất</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trong</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đoạn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trích</a:t>
            </a:r>
            <a:r>
              <a:rPr lang="en-US" sz="2400"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Cảnh</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ngày</a:t>
            </a:r>
            <a:r>
              <a:rPr lang="en-US" sz="2400" i="1" dirty="0">
                <a:solidFill>
                  <a:schemeClr val="tx1"/>
                </a:solidFill>
                <a:latin typeface="UTM Avo" panose="02040603050506020204" pitchFamily="18"/>
                <a:cs typeface="Times New Roman" panose="02020603050405020304" pitchFamily="18" charset="0"/>
              </a:rPr>
              <a:t> </a:t>
            </a:r>
            <a:r>
              <a:rPr lang="en-US" sz="2400" i="1" dirty="0" err="1">
                <a:solidFill>
                  <a:schemeClr val="tx1"/>
                </a:solidFill>
                <a:latin typeface="UTM Avo" panose="02040603050506020204" pitchFamily="18"/>
                <a:cs typeface="Times New Roman" panose="02020603050405020304" pitchFamily="18" charset="0"/>
              </a:rPr>
              <a:t>xuân</a:t>
            </a:r>
            <a:r>
              <a:rPr lang="en-US" sz="2400" i="1" dirty="0">
                <a:solidFill>
                  <a:schemeClr val="tx1"/>
                </a:solidFill>
                <a:latin typeface="UTM Avo" panose="02040603050506020204" pitchFamily="18"/>
                <a:cs typeface="Times New Roman" panose="02020603050405020304" pitchFamily="18" charset="0"/>
              </a:rPr>
              <a:t>?</a:t>
            </a:r>
          </a:p>
        </p:txBody>
      </p:sp>
      <p:sp>
        <p:nvSpPr>
          <p:cNvPr id="3" name="Đáp án đúng">
            <a:extLst>
              <a:ext uri="{FF2B5EF4-FFF2-40B4-BE49-F238E27FC236}">
                <a16:creationId xmlns:a16="http://schemas.microsoft.com/office/drawing/2014/main" id="{0EAD5018-0DA6-4537-4CC2-1EE764D8DF1A}"/>
              </a:ext>
            </a:extLst>
          </p:cNvPr>
          <p:cNvSpPr/>
          <p:nvPr/>
        </p:nvSpPr>
        <p:spPr>
          <a:xfrm>
            <a:off x="941645" y="2830677"/>
            <a:ext cx="5038437"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A. </a:t>
            </a:r>
            <a:r>
              <a:rPr lang="en-US" sz="2400" dirty="0" err="1">
                <a:solidFill>
                  <a:schemeClr val="tx1"/>
                </a:solidFill>
                <a:latin typeface="UTM Avo" panose="02040603050506020204" pitchFamily="18"/>
                <a:cs typeface="Times New Roman" panose="02020603050405020304" pitchFamily="18" charset="0"/>
              </a:rPr>
              <a:t>nam</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thanh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nữ</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tú</a:t>
            </a:r>
            <a:endParaRPr lang="en-US" sz="2400" dirty="0">
              <a:solidFill>
                <a:schemeClr val="tx1"/>
              </a:solidFill>
              <a:latin typeface="UTM Avo" panose="02040603050506020204" pitchFamily="18"/>
              <a:cs typeface="Times New Roman" panose="02020603050405020304" pitchFamily="18" charset="0"/>
            </a:endParaRPr>
          </a:p>
        </p:txBody>
      </p:sp>
      <p:sp>
        <p:nvSpPr>
          <p:cNvPr id="4" name="Đáp án sai 1">
            <a:extLst>
              <a:ext uri="{FF2B5EF4-FFF2-40B4-BE49-F238E27FC236}">
                <a16:creationId xmlns:a16="http://schemas.microsoft.com/office/drawing/2014/main" id="{A7A9A0FE-2392-F00D-4E27-CCA24FEB8F8C}"/>
              </a:ext>
            </a:extLst>
          </p:cNvPr>
          <p:cNvSpPr/>
          <p:nvPr/>
        </p:nvSpPr>
        <p:spPr>
          <a:xfrm>
            <a:off x="954526" y="4526098"/>
            <a:ext cx="5038436"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C. </a:t>
            </a:r>
            <a:r>
              <a:rPr lang="en-US" sz="2400" dirty="0" err="1">
                <a:solidFill>
                  <a:schemeClr val="tx1"/>
                </a:solidFill>
                <a:latin typeface="UTM Avo" panose="02040603050506020204" pitchFamily="18"/>
                <a:cs typeface="Times New Roman" panose="02020603050405020304" pitchFamily="18" charset="0"/>
              </a:rPr>
              <a:t>người</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lớn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tuổi</a:t>
            </a:r>
            <a:endParaRPr lang="en-US" sz="2400" dirty="0">
              <a:solidFill>
                <a:schemeClr val="tx1"/>
              </a:solidFill>
              <a:latin typeface="UTM Avo" panose="02040603050506020204" pitchFamily="18"/>
              <a:cs typeface="Times New Roman" panose="02020603050405020304" pitchFamily="18" charset="0"/>
            </a:endParaRPr>
          </a:p>
        </p:txBody>
      </p:sp>
      <p:sp>
        <p:nvSpPr>
          <p:cNvPr id="5" name="Đáp án sai 2">
            <a:extLst>
              <a:ext uri="{FF2B5EF4-FFF2-40B4-BE49-F238E27FC236}">
                <a16:creationId xmlns:a16="http://schemas.microsoft.com/office/drawing/2014/main" id="{C7E21CBD-0DAB-4090-624E-2E78B6EB6730}"/>
              </a:ext>
            </a:extLst>
          </p:cNvPr>
          <p:cNvSpPr/>
          <p:nvPr/>
        </p:nvSpPr>
        <p:spPr>
          <a:xfrm>
            <a:off x="6186156" y="2830677"/>
            <a:ext cx="5051318"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B. </a:t>
            </a:r>
            <a:r>
              <a:rPr lang="en-US" sz="2400" dirty="0" err="1">
                <a:solidFill>
                  <a:schemeClr val="tx1"/>
                </a:solidFill>
                <a:latin typeface="UTM Avo" panose="02040603050506020204" pitchFamily="18"/>
                <a:cs typeface="Times New Roman" panose="02020603050405020304" pitchFamily="18" charset="0"/>
              </a:rPr>
              <a:t>trẻ</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nhỏ</a:t>
            </a:r>
            <a:endParaRPr lang="en-US" sz="2400" dirty="0">
              <a:solidFill>
                <a:schemeClr val="tx1"/>
              </a:solidFill>
              <a:latin typeface="UTM Avo" panose="02040603050506020204" pitchFamily="18"/>
              <a:cs typeface="Times New Roman" panose="02020603050405020304" pitchFamily="18" charset="0"/>
            </a:endParaRPr>
          </a:p>
        </p:txBody>
      </p:sp>
      <p:sp>
        <p:nvSpPr>
          <p:cNvPr id="6" name="Đáp án sai 3">
            <a:extLst>
              <a:ext uri="{FF2B5EF4-FFF2-40B4-BE49-F238E27FC236}">
                <a16:creationId xmlns:a16="http://schemas.microsoft.com/office/drawing/2014/main" id="{A9551EE0-06F9-774B-0BE3-A46FB624AF2B}"/>
              </a:ext>
            </a:extLst>
          </p:cNvPr>
          <p:cNvSpPr/>
          <p:nvPr/>
        </p:nvSpPr>
        <p:spPr>
          <a:xfrm>
            <a:off x="6186157" y="4526098"/>
            <a:ext cx="5051317" cy="148982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D. </a:t>
            </a:r>
            <a:r>
              <a:rPr lang="en-US" sz="2400" dirty="0" err="1">
                <a:solidFill>
                  <a:schemeClr val="tx1"/>
                </a:solidFill>
                <a:latin typeface="UTM Avo" panose="02040603050506020204" pitchFamily="18"/>
                <a:cs typeface="Times New Roman" panose="02020603050405020304" pitchFamily="18" charset="0"/>
              </a:rPr>
              <a:t>quan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lại</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trong</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triều</a:t>
            </a:r>
            <a:endParaRPr lang="en-US" sz="2400" dirty="0">
              <a:solidFill>
                <a:schemeClr val="tx1"/>
              </a:solidFill>
              <a:latin typeface="UTM Avo" panose="02040603050506020204" pitchFamily="18"/>
              <a:cs typeface="Times New Roman" panose="02020603050405020304" pitchFamily="18" charset="0"/>
            </a:endParaRPr>
          </a:p>
        </p:txBody>
      </p:sp>
      <p:sp>
        <p:nvSpPr>
          <p:cNvPr id="7" name="Đáp án đúng">
            <a:extLst>
              <a:ext uri="{FF2B5EF4-FFF2-40B4-BE49-F238E27FC236}">
                <a16:creationId xmlns:a16="http://schemas.microsoft.com/office/drawing/2014/main" id="{AFCD3F9D-9C97-D445-E4AE-9B3CC2989B3F}"/>
              </a:ext>
            </a:extLst>
          </p:cNvPr>
          <p:cNvSpPr/>
          <p:nvPr/>
        </p:nvSpPr>
        <p:spPr>
          <a:xfrm>
            <a:off x="941645" y="2830678"/>
            <a:ext cx="5038436" cy="1489825"/>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877">
              <a:lnSpc>
                <a:spcPct val="150000"/>
              </a:lnSpc>
              <a:defRPr/>
            </a:pPr>
            <a:r>
              <a:rPr lang="en-US" sz="2400" dirty="0">
                <a:solidFill>
                  <a:schemeClr val="tx1"/>
                </a:solidFill>
                <a:latin typeface="UTM Avo" panose="02040603050506020204" pitchFamily="18"/>
                <a:cs typeface="Times New Roman" panose="02020603050405020304" pitchFamily="18" charset="0"/>
              </a:rPr>
              <a:t>A. </a:t>
            </a:r>
            <a:r>
              <a:rPr lang="en-US" sz="2400" dirty="0" err="1">
                <a:solidFill>
                  <a:schemeClr val="tx1"/>
                </a:solidFill>
                <a:latin typeface="UTM Avo" panose="02040603050506020204" pitchFamily="18"/>
                <a:cs typeface="Times New Roman" panose="02020603050405020304" pitchFamily="18" charset="0"/>
              </a:rPr>
              <a:t>nam</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thanh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nữ</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tú</a:t>
            </a:r>
            <a:endParaRPr lang="en-US" sz="2400" dirty="0">
              <a:solidFill>
                <a:schemeClr val="tx1"/>
              </a:solidFill>
              <a:latin typeface="UTM Avo" panose="02040603050506020204" pitchFamily="18"/>
              <a:cs typeface="Times New Roman" panose="02020603050405020304" pitchFamily="18" charset="0"/>
            </a:endParaRPr>
          </a:p>
        </p:txBody>
      </p:sp>
      <p:pic>
        <p:nvPicPr>
          <p:cNvPr id="9" name="Picture 8" descr="Logo, company name&#10;&#10;Description automatically generated">
            <a:extLst>
              <a:ext uri="{FF2B5EF4-FFF2-40B4-BE49-F238E27FC236}">
                <a16:creationId xmlns:a16="http://schemas.microsoft.com/office/drawing/2014/main" id="{9D5E98D4-F6F0-F484-DB29-F771C9E1FE8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pic>
        <p:nvPicPr>
          <p:cNvPr id="10" name="Picture 2" descr="https://cdn-icons-png.flaticon.com/128/391/391138.png">
            <a:hlinkClick r:id="rId5" action="ppaction://hlinksldjump"/>
            <a:extLst>
              <a:ext uri="{FF2B5EF4-FFF2-40B4-BE49-F238E27FC236}">
                <a16:creationId xmlns:a16="http://schemas.microsoft.com/office/drawing/2014/main" id="{BCE9C6F0-7A59-8285-285D-E1BAE07E0C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1454603" y="6104113"/>
            <a:ext cx="657460" cy="65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39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9E25C42-AA2F-8CD8-8A4F-205CAAACDF9C}"/>
              </a:ext>
            </a:extLst>
          </p:cNvPr>
          <p:cNvPicPr>
            <a:picLocks noChangeAspect="1"/>
          </p:cNvPicPr>
          <p:nvPr/>
        </p:nvPicPr>
        <p:blipFill>
          <a:blip r:embed="rId4"/>
          <a:stretch>
            <a:fillRect/>
          </a:stretch>
        </p:blipFill>
        <p:spPr>
          <a:xfrm>
            <a:off x="4619855" y="3092701"/>
            <a:ext cx="2952289" cy="1633356"/>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037819-C7CF-65FA-98EB-23F435E19C6E}"/>
            </a:ext>
          </a:extLst>
        </p:cNvPr>
        <p:cNvGrpSpPr/>
        <p:nvPr/>
      </p:nvGrpSpPr>
      <p:grpSpPr>
        <a:xfrm>
          <a:off x="0" y="0"/>
          <a:ext cx="0" cy="0"/>
          <a:chOff x="0" y="0"/>
          <a:chExt cx="0" cy="0"/>
        </a:xfrm>
      </p:grpSpPr>
      <p:pic>
        <p:nvPicPr>
          <p:cNvPr id="14" name="Picture 13" descr="A painting of pink flowers and green leaves&#10;&#10;Description automatically generated">
            <a:extLst>
              <a:ext uri="{FF2B5EF4-FFF2-40B4-BE49-F238E27FC236}">
                <a16:creationId xmlns:a16="http://schemas.microsoft.com/office/drawing/2014/main" id="{BE7529DE-9D00-51A3-DB80-E36A50E8B8FD}"/>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Cutout/>
                    </a14:imgEffect>
                    <a14:imgEffect>
                      <a14:colorTemperature colorTemp="11200"/>
                    </a14:imgEffect>
                  </a14:imgLayer>
                </a14:imgProps>
              </a:ext>
              <a:ext uri="{28A0092B-C50C-407E-A947-70E740481C1C}">
                <a14:useLocalDpi xmlns:a14="http://schemas.microsoft.com/office/drawing/2010/main" val="0"/>
              </a:ext>
            </a:extLst>
          </a:blip>
          <a:srcRect t="7252" r="48870" b="6315"/>
          <a:stretch/>
        </p:blipFill>
        <p:spPr>
          <a:xfrm>
            <a:off x="4131" y="4113915"/>
            <a:ext cx="3653469" cy="2932340"/>
          </a:xfrm>
          <a:prstGeom prst="rect">
            <a:avLst/>
          </a:prstGeom>
          <a:effectLst>
            <a:outerShdw blurRad="279400" dist="38100" dir="1200000" sx="103000" sy="103000" algn="tl" rotWithShape="0">
              <a:srgbClr val="352205">
                <a:alpha val="40000"/>
              </a:srgbClr>
            </a:outerShdw>
          </a:effectLst>
        </p:spPr>
      </p:pic>
      <p:pic>
        <p:nvPicPr>
          <p:cNvPr id="15" name="Picture 14" descr="A painting of pink flowers and green leaves&#10;&#10;Description automatically generated">
            <a:extLst>
              <a:ext uri="{FF2B5EF4-FFF2-40B4-BE49-F238E27FC236}">
                <a16:creationId xmlns:a16="http://schemas.microsoft.com/office/drawing/2014/main" id="{13E78629-0F37-2267-D81D-E0960AD71DBE}"/>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Cutout/>
                    </a14:imgEffect>
                    <a14:imgEffect>
                      <a14:colorTemperature colorTemp="11200"/>
                    </a14:imgEffect>
                  </a14:imgLayer>
                </a14:imgProps>
              </a:ext>
              <a:ext uri="{28A0092B-C50C-407E-A947-70E740481C1C}">
                <a14:useLocalDpi xmlns:a14="http://schemas.microsoft.com/office/drawing/2010/main" val="0"/>
              </a:ext>
            </a:extLst>
          </a:blip>
          <a:srcRect l="48870" t="2686" b="2722"/>
          <a:stretch/>
        </p:blipFill>
        <p:spPr>
          <a:xfrm>
            <a:off x="8804632" y="4074459"/>
            <a:ext cx="3383238" cy="2971800"/>
          </a:xfrm>
          <a:prstGeom prst="rect">
            <a:avLst/>
          </a:prstGeom>
          <a:effectLst>
            <a:outerShdw blurRad="279400" dist="38100" dir="1200000" sx="103000" sy="103000" algn="tl" rotWithShape="0">
              <a:srgbClr val="352205">
                <a:alpha val="40000"/>
              </a:srgbClr>
            </a:outerShdw>
          </a:effectLst>
        </p:spPr>
      </p:pic>
      <p:grpSp>
        <p:nvGrpSpPr>
          <p:cNvPr id="21" name="Group 20">
            <a:extLst>
              <a:ext uri="{FF2B5EF4-FFF2-40B4-BE49-F238E27FC236}">
                <a16:creationId xmlns:a16="http://schemas.microsoft.com/office/drawing/2014/main" id="{124DBABA-1C82-05ED-91F0-F4AA5113604F}"/>
              </a:ext>
            </a:extLst>
          </p:cNvPr>
          <p:cNvGrpSpPr/>
          <p:nvPr/>
        </p:nvGrpSpPr>
        <p:grpSpPr>
          <a:xfrm>
            <a:off x="4692617" y="3087624"/>
            <a:ext cx="2788413" cy="3186954"/>
            <a:chOff x="2236993" y="2312894"/>
            <a:chExt cx="1502335" cy="3186954"/>
          </a:xfrm>
        </p:grpSpPr>
        <p:sp>
          <p:nvSpPr>
            <p:cNvPr id="22" name="Rectangle: Rounded Corners 31">
              <a:extLst>
                <a:ext uri="{FF2B5EF4-FFF2-40B4-BE49-F238E27FC236}">
                  <a16:creationId xmlns:a16="http://schemas.microsoft.com/office/drawing/2014/main" id="{A3D916BE-7BD5-3FC1-7B5F-9C021C1B93A2}"/>
                </a:ext>
              </a:extLst>
            </p:cNvPr>
            <p:cNvSpPr/>
            <p:nvPr/>
          </p:nvSpPr>
          <p:spPr>
            <a:xfrm>
              <a:off x="2236993" y="2312894"/>
              <a:ext cx="1502335" cy="3186954"/>
            </a:xfrm>
            <a:prstGeom prst="roundRect">
              <a:avLst/>
            </a:prstGeom>
            <a:solidFill>
              <a:srgbClr val="FDF7D3"/>
            </a:solidFill>
            <a:ln>
              <a:noFill/>
            </a:ln>
            <a:effectLst>
              <a:outerShdw blurRad="330200" dist="38100" dir="3000000" sx="103000" sy="103000" algn="tl" rotWithShape="0">
                <a:srgbClr val="352205">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extBox 22">
              <a:extLst>
                <a:ext uri="{FF2B5EF4-FFF2-40B4-BE49-F238E27FC236}">
                  <a16:creationId xmlns:a16="http://schemas.microsoft.com/office/drawing/2014/main" id="{A62C87D8-19E5-84CC-8CEF-AF1F299A4873}"/>
                </a:ext>
              </a:extLst>
            </p:cNvPr>
            <p:cNvSpPr txBox="1"/>
            <p:nvPr/>
          </p:nvSpPr>
          <p:spPr>
            <a:xfrm>
              <a:off x="2405676" y="2773065"/>
              <a:ext cx="1158470" cy="2229841"/>
            </a:xfrm>
            <a:prstGeom prst="rect">
              <a:avLst/>
            </a:prstGeom>
            <a:noFill/>
          </p:spPr>
          <p:txBody>
            <a:bodyPr wrap="square" rtlCol="0">
              <a:spAutoFit/>
            </a:bodyPr>
            <a:lstStyle/>
            <a:p>
              <a:pPr algn="ctr">
                <a:lnSpc>
                  <a:spcPct val="150000"/>
                </a:lnSpc>
              </a:pPr>
              <a:r>
                <a:rPr lang="en-US" sz="2400" b="1" dirty="0" err="1">
                  <a:solidFill>
                    <a:schemeClr val="tx1"/>
                  </a:solidFill>
                  <a:latin typeface="UTM Avo" panose="02040603050506020204" pitchFamily="18"/>
                  <a:cs typeface="Times New Roman" panose="02020603050405020304" pitchFamily="18" charset="0"/>
                </a:rPr>
                <a:t>Bước</a:t>
              </a:r>
              <a:r>
                <a:rPr lang="en-US" sz="2400" b="1" dirty="0">
                  <a:solidFill>
                    <a:schemeClr val="tx1"/>
                  </a:solidFill>
                  <a:latin typeface="UTM Avo" panose="02040603050506020204" pitchFamily="18"/>
                  <a:cs typeface="Times New Roman" panose="02020603050405020304" pitchFamily="18" charset="0"/>
                </a:rPr>
                <a:t> 2</a:t>
              </a:r>
              <a:r>
                <a:rPr lang="en-US" sz="2400" dirty="0">
                  <a:solidFill>
                    <a:schemeClr val="tx1"/>
                  </a:solidFill>
                  <a:latin typeface="UTM Avo" panose="02040603050506020204" pitchFamily="18"/>
                  <a:cs typeface="Times New Roman" panose="02020603050405020304" pitchFamily="18" charset="0"/>
                </a:rPr>
                <a:t>: </a:t>
              </a:r>
            </a:p>
            <a:p>
              <a:pPr algn="ctr">
                <a:lnSpc>
                  <a:spcPct val="150000"/>
                </a:lnSpc>
              </a:pPr>
              <a:r>
                <a:rPr lang="en-US" sz="2400" dirty="0" err="1">
                  <a:solidFill>
                    <a:schemeClr val="tx1"/>
                  </a:solidFill>
                  <a:latin typeface="UTM Avo" panose="02040603050506020204" pitchFamily="18"/>
                  <a:cs typeface="Times New Roman" panose="02020603050405020304" pitchFamily="18" charset="0"/>
                </a:rPr>
                <a:t>Lí</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giải</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tại</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sao</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lại</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lựa</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chọn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hình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ảnh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đó</a:t>
              </a:r>
              <a:endParaRPr lang="en-US" sz="2400" dirty="0">
                <a:solidFill>
                  <a:schemeClr val="tx1"/>
                </a:solidFill>
                <a:latin typeface="UTM Avo" panose="02040603050506020204" pitchFamily="18"/>
                <a:cs typeface="Times New Roman" panose="02020603050405020304" pitchFamily="18" charset="0"/>
              </a:endParaRPr>
            </a:p>
          </p:txBody>
        </p:sp>
      </p:grpSp>
      <p:grpSp>
        <p:nvGrpSpPr>
          <p:cNvPr id="25" name="Group 24">
            <a:extLst>
              <a:ext uri="{FF2B5EF4-FFF2-40B4-BE49-F238E27FC236}">
                <a16:creationId xmlns:a16="http://schemas.microsoft.com/office/drawing/2014/main" id="{A21E8709-651F-6A76-A621-86A297D28DEC}"/>
              </a:ext>
            </a:extLst>
          </p:cNvPr>
          <p:cNvGrpSpPr/>
          <p:nvPr/>
        </p:nvGrpSpPr>
        <p:grpSpPr>
          <a:xfrm>
            <a:off x="7872696" y="3069240"/>
            <a:ext cx="2788413" cy="3186954"/>
            <a:chOff x="4308886" y="2312894"/>
            <a:chExt cx="1502335" cy="3186954"/>
          </a:xfrm>
        </p:grpSpPr>
        <p:sp>
          <p:nvSpPr>
            <p:cNvPr id="26" name="Rectangle: Rounded Corners 32">
              <a:extLst>
                <a:ext uri="{FF2B5EF4-FFF2-40B4-BE49-F238E27FC236}">
                  <a16:creationId xmlns:a16="http://schemas.microsoft.com/office/drawing/2014/main" id="{D23701DC-A996-D1AA-F4F1-C4D3EC1A5582}"/>
                </a:ext>
              </a:extLst>
            </p:cNvPr>
            <p:cNvSpPr/>
            <p:nvPr/>
          </p:nvSpPr>
          <p:spPr>
            <a:xfrm>
              <a:off x="4308886" y="2312894"/>
              <a:ext cx="1502335" cy="3186954"/>
            </a:xfrm>
            <a:prstGeom prst="roundRect">
              <a:avLst/>
            </a:prstGeom>
            <a:solidFill>
              <a:srgbClr val="FDF7D3"/>
            </a:solidFill>
            <a:ln>
              <a:noFill/>
            </a:ln>
            <a:effectLst>
              <a:outerShdw blurRad="330200" dist="38100" dir="3000000" sx="103000" sy="103000" algn="tl" rotWithShape="0">
                <a:srgbClr val="352205">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TextBox 26">
              <a:extLst>
                <a:ext uri="{FF2B5EF4-FFF2-40B4-BE49-F238E27FC236}">
                  <a16:creationId xmlns:a16="http://schemas.microsoft.com/office/drawing/2014/main" id="{7B884E83-97CC-5831-72FD-DDE90FC2862E}"/>
                </a:ext>
              </a:extLst>
            </p:cNvPr>
            <p:cNvSpPr txBox="1"/>
            <p:nvPr/>
          </p:nvSpPr>
          <p:spPr>
            <a:xfrm>
              <a:off x="4324137" y="2514451"/>
              <a:ext cx="1477215" cy="2783839"/>
            </a:xfrm>
            <a:prstGeom prst="rect">
              <a:avLst/>
            </a:prstGeom>
            <a:noFill/>
          </p:spPr>
          <p:txBody>
            <a:bodyPr wrap="square" rtlCol="0">
              <a:spAutoFit/>
            </a:bodyPr>
            <a:lstStyle/>
            <a:p>
              <a:pPr algn="ctr">
                <a:lnSpc>
                  <a:spcPct val="150000"/>
                </a:lnSpc>
              </a:pPr>
              <a:r>
                <a:rPr lang="en-US" sz="2400" b="1" dirty="0" err="1">
                  <a:solidFill>
                    <a:schemeClr val="tx1"/>
                  </a:solidFill>
                  <a:latin typeface="UTM Avo" panose="02040603050506020204" pitchFamily="18"/>
                  <a:cs typeface="Times New Roman" panose="02020603050405020304" pitchFamily="18" charset="0"/>
                </a:rPr>
                <a:t>Bước</a:t>
              </a:r>
              <a:r>
                <a:rPr lang="en-US" sz="2400" b="1" dirty="0">
                  <a:solidFill>
                    <a:schemeClr val="tx1"/>
                  </a:solidFill>
                  <a:latin typeface="UTM Avo" panose="02040603050506020204" pitchFamily="18"/>
                  <a:cs typeface="Times New Roman" panose="02020603050405020304" pitchFamily="18" charset="0"/>
                </a:rPr>
                <a:t> 3: </a:t>
              </a:r>
              <a:r>
                <a:rPr lang="en-US" sz="2400" dirty="0" err="1">
                  <a:solidFill>
                    <a:schemeClr val="tx1"/>
                  </a:solidFill>
                  <a:latin typeface="UTM Avo" panose="02040603050506020204" pitchFamily="18"/>
                  <a:cs typeface="Times New Roman" panose="02020603050405020304" pitchFamily="18" charset="0"/>
                </a:rPr>
                <a:t>Cảm</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nhận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về</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hình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ảnh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trên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phương</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diện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nội</a:t>
              </a:r>
              <a:r>
                <a:rPr lang="en-US" sz="2400" dirty="0">
                  <a:solidFill>
                    <a:schemeClr val="tx1"/>
                  </a:solidFill>
                  <a:latin typeface="UTM Avo" panose="02040603050506020204" pitchFamily="18"/>
                  <a:cs typeface="Times New Roman" panose="02020603050405020304" pitchFamily="18" charset="0"/>
                </a:rPr>
                <a:t> dung </a:t>
              </a:r>
              <a:r>
                <a:rPr lang="en-US" sz="2400" dirty="0" err="1">
                  <a:solidFill>
                    <a:schemeClr val="tx1"/>
                  </a:solidFill>
                  <a:latin typeface="UTM Avo" panose="02040603050506020204" pitchFamily="18"/>
                  <a:cs typeface="Times New Roman" panose="02020603050405020304" pitchFamily="18" charset="0"/>
                </a:rPr>
                <a:t>và</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nghệ</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thuật</a:t>
              </a:r>
              <a:endParaRPr lang="en-US" sz="2400" dirty="0">
                <a:solidFill>
                  <a:schemeClr val="tx1"/>
                </a:solidFill>
                <a:latin typeface="UTM Avo" panose="02040603050506020204" pitchFamily="18"/>
                <a:cs typeface="Times New Roman" panose="02020603050405020304" pitchFamily="18" charset="0"/>
              </a:endParaRPr>
            </a:p>
          </p:txBody>
        </p:sp>
      </p:grpSp>
      <p:grpSp>
        <p:nvGrpSpPr>
          <p:cNvPr id="38" name="Group 37">
            <a:extLst>
              <a:ext uri="{FF2B5EF4-FFF2-40B4-BE49-F238E27FC236}">
                <a16:creationId xmlns:a16="http://schemas.microsoft.com/office/drawing/2014/main" id="{518942FC-EDCD-7CCB-8C9A-C2A5CD6AEA70}"/>
              </a:ext>
            </a:extLst>
          </p:cNvPr>
          <p:cNvGrpSpPr/>
          <p:nvPr/>
        </p:nvGrpSpPr>
        <p:grpSpPr>
          <a:xfrm>
            <a:off x="1513904" y="3087624"/>
            <a:ext cx="2788412" cy="3186954"/>
            <a:chOff x="165100" y="2312894"/>
            <a:chExt cx="1502335" cy="3186954"/>
          </a:xfrm>
        </p:grpSpPr>
        <p:sp>
          <p:nvSpPr>
            <p:cNvPr id="39" name="Rectangle: Rounded Corners 30">
              <a:extLst>
                <a:ext uri="{FF2B5EF4-FFF2-40B4-BE49-F238E27FC236}">
                  <a16:creationId xmlns:a16="http://schemas.microsoft.com/office/drawing/2014/main" id="{E84F4B59-C792-C5CF-3F11-BE1D8AEDF65C}"/>
                </a:ext>
              </a:extLst>
            </p:cNvPr>
            <p:cNvSpPr/>
            <p:nvPr/>
          </p:nvSpPr>
          <p:spPr>
            <a:xfrm>
              <a:off x="165100" y="2312894"/>
              <a:ext cx="1502335" cy="3186954"/>
            </a:xfrm>
            <a:prstGeom prst="roundRect">
              <a:avLst/>
            </a:prstGeom>
            <a:solidFill>
              <a:srgbClr val="FDF7D3"/>
            </a:solidFill>
            <a:ln>
              <a:noFill/>
            </a:ln>
            <a:effectLst>
              <a:outerShdw blurRad="330200" dist="38100" dir="3000000" sx="103000" sy="103000" algn="tl" rotWithShape="0">
                <a:srgbClr val="352205">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0" name="TextBox 39">
              <a:extLst>
                <a:ext uri="{FF2B5EF4-FFF2-40B4-BE49-F238E27FC236}">
                  <a16:creationId xmlns:a16="http://schemas.microsoft.com/office/drawing/2014/main" id="{3044890B-610B-D140-3067-87AA55C55D1F}"/>
                </a:ext>
              </a:extLst>
            </p:cNvPr>
            <p:cNvSpPr txBox="1"/>
            <p:nvPr/>
          </p:nvSpPr>
          <p:spPr>
            <a:xfrm>
              <a:off x="264787" y="3158578"/>
              <a:ext cx="1293158" cy="1121846"/>
            </a:xfrm>
            <a:prstGeom prst="rect">
              <a:avLst/>
            </a:prstGeom>
            <a:noFill/>
          </p:spPr>
          <p:txBody>
            <a:bodyPr wrap="square" rtlCol="0">
              <a:spAutoFit/>
            </a:bodyPr>
            <a:lstStyle/>
            <a:p>
              <a:pPr algn="ctr">
                <a:lnSpc>
                  <a:spcPct val="150000"/>
                </a:lnSpc>
              </a:pPr>
              <a:r>
                <a:rPr lang="en-US" sz="2400" b="1" dirty="0" err="1">
                  <a:solidFill>
                    <a:schemeClr val="tx1"/>
                  </a:solidFill>
                  <a:latin typeface="UTM Avo" panose="02040603050506020204" pitchFamily="18"/>
                  <a:cs typeface="Times New Roman" panose="02020603050405020304" pitchFamily="18" charset="0"/>
                </a:rPr>
                <a:t>Bước</a:t>
              </a:r>
              <a:r>
                <a:rPr lang="en-US" sz="2400" b="1" dirty="0">
                  <a:solidFill>
                    <a:schemeClr val="tx1"/>
                  </a:solidFill>
                  <a:latin typeface="UTM Avo" panose="02040603050506020204" pitchFamily="18"/>
                  <a:cs typeface="Times New Roman" panose="02020603050405020304" pitchFamily="18" charset="0"/>
                </a:rPr>
                <a:t> 1: </a:t>
              </a:r>
            </a:p>
            <a:p>
              <a:pPr algn="ctr">
                <a:lnSpc>
                  <a:spcPct val="150000"/>
                </a:lnSpc>
              </a:pPr>
              <a:r>
                <a:rPr lang="en-US" sz="2400" dirty="0" err="1">
                  <a:solidFill>
                    <a:schemeClr val="tx1"/>
                  </a:solidFill>
                  <a:latin typeface="UTM Avo" panose="02040603050506020204" pitchFamily="18"/>
                  <a:cs typeface="Times New Roman" panose="02020603050405020304" pitchFamily="18" charset="0"/>
                </a:rPr>
                <a:t>Chọn</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hình</a:t>
              </a:r>
              <a:r>
                <a:rPr lang="en-US" sz="2400" dirty="0">
                  <a:solidFill>
                    <a:schemeClr val="tx1"/>
                  </a:solidFill>
                  <a:latin typeface="UTM Avo" panose="02040603050506020204" pitchFamily="18"/>
                  <a:cs typeface="Times New Roman" panose="02020603050405020304" pitchFamily="18" charset="0"/>
                </a:rPr>
                <a:t> </a:t>
              </a:r>
              <a:r>
                <a:rPr lang="en-US" sz="2400" dirty="0" err="1">
                  <a:solidFill>
                    <a:schemeClr val="tx1"/>
                  </a:solidFill>
                  <a:latin typeface="UTM Avo" panose="02040603050506020204" pitchFamily="18"/>
                  <a:cs typeface="Times New Roman" panose="02020603050405020304" pitchFamily="18" charset="0"/>
                </a:rPr>
                <a:t>ảnh</a:t>
              </a:r>
              <a:endParaRPr lang="en-US" sz="2400" dirty="0">
                <a:solidFill>
                  <a:schemeClr val="tx1"/>
                </a:solidFill>
                <a:latin typeface="UTM Avo" panose="02040603050506020204" pitchFamily="18"/>
                <a:cs typeface="Times New Roman" panose="02020603050405020304" pitchFamily="18" charset="0"/>
              </a:endParaRPr>
            </a:p>
          </p:txBody>
        </p:sp>
      </p:grpSp>
      <p:sp>
        <p:nvSpPr>
          <p:cNvPr id="45" name="Rectangle 44">
            <a:extLst>
              <a:ext uri="{FF2B5EF4-FFF2-40B4-BE49-F238E27FC236}">
                <a16:creationId xmlns:a16="http://schemas.microsoft.com/office/drawing/2014/main" id="{34484449-693F-E429-DC52-35A1452AC434}"/>
              </a:ext>
            </a:extLst>
          </p:cNvPr>
          <p:cNvSpPr/>
          <p:nvPr/>
        </p:nvSpPr>
        <p:spPr>
          <a:xfrm>
            <a:off x="1248663" y="1735932"/>
            <a:ext cx="9690762" cy="574388"/>
          </a:xfrm>
          <a:prstGeom prst="rect">
            <a:avLst/>
          </a:prstGeom>
        </p:spPr>
        <p:txBody>
          <a:bodyPr wrap="square">
            <a:spAutoFit/>
          </a:bodyPr>
          <a:lstStyle/>
          <a:p>
            <a:pPr algn="ctr">
              <a:lnSpc>
                <a:spcPct val="150000"/>
              </a:lnSpc>
            </a:pPr>
            <a:r>
              <a:rPr lang="en-US" sz="2400" b="1" dirty="0">
                <a:latin typeface="UTM Avo" panose="02040603050506020204" pitchFamily="18"/>
                <a:cs typeface="Times New Roman" panose="02020603050405020304" pitchFamily="18" charset="0"/>
              </a:rPr>
              <a:t>Trong </a:t>
            </a:r>
            <a:r>
              <a:rPr lang="en-US" sz="2400" b="1" dirty="0" err="1">
                <a:latin typeface="UTM Avo" panose="02040603050506020204" pitchFamily="18"/>
                <a:cs typeface="Times New Roman" panose="02020603050405020304" pitchFamily="18" charset="0"/>
              </a:rPr>
              <a:t>đoạn</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trích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trên</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em</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thích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nhất</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hình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ảnh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nào</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Vì</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sao</a:t>
            </a:r>
            <a:r>
              <a:rPr lang="en-US" sz="2400" b="1" dirty="0">
                <a:latin typeface="UTM Avo" panose="02040603050506020204" pitchFamily="18"/>
                <a:cs typeface="Times New Roman" panose="02020603050405020304" pitchFamily="18" charset="0"/>
              </a:rPr>
              <a:t>?</a:t>
            </a:r>
            <a:endParaRPr lang="vi-VN" sz="2400" b="1" dirty="0">
              <a:latin typeface="UTM Avo" panose="02040603050506020204" pitchFamily="18"/>
              <a:cs typeface="Times New Roman" panose="02020603050405020304" pitchFamily="18" charset="0"/>
            </a:endParaRPr>
          </a:p>
        </p:txBody>
      </p:sp>
      <p:sp>
        <p:nvSpPr>
          <p:cNvPr id="46" name="Rectangle 45">
            <a:extLst>
              <a:ext uri="{FF2B5EF4-FFF2-40B4-BE49-F238E27FC236}">
                <a16:creationId xmlns:a16="http://schemas.microsoft.com/office/drawing/2014/main" id="{D1095E2A-4028-C4C3-948D-1A14EC9BF8C8}"/>
              </a:ext>
            </a:extLst>
          </p:cNvPr>
          <p:cNvSpPr/>
          <p:nvPr/>
        </p:nvSpPr>
        <p:spPr>
          <a:xfrm>
            <a:off x="2260882" y="2265921"/>
            <a:ext cx="8400227" cy="573234"/>
          </a:xfrm>
          <a:prstGeom prst="rect">
            <a:avLst/>
          </a:prstGeom>
        </p:spPr>
        <p:txBody>
          <a:bodyPr wrap="square">
            <a:spAutoFit/>
          </a:bodyPr>
          <a:lstStyle/>
          <a:p>
            <a:pPr algn="just">
              <a:lnSpc>
                <a:spcPct val="150000"/>
              </a:lnSpc>
            </a:pPr>
            <a:r>
              <a:rPr lang="en-US" sz="2400" b="1" dirty="0" err="1">
                <a:latin typeface="UTM Avo" panose="02040603050506020204" pitchFamily="18"/>
                <a:cs typeface="Times New Roman" panose="02020603050405020304" pitchFamily="18" charset="0"/>
              </a:rPr>
              <a:t>Ví</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dụ</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hình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ảnh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hoa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cỏ</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mùa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xuân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hình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ảnh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lễ</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hội</a:t>
            </a:r>
            <a:endParaRPr lang="en-US" sz="2400" dirty="0">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169466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pic>
        <p:nvPicPr>
          <p:cNvPr id="2" name="Picture 1" descr="A screenshot of a qr code&#10;&#10;Description automatically generated">
            <a:hlinkClick r:id="rId4"/>
            <a:extLst>
              <a:ext uri="{FF2B5EF4-FFF2-40B4-BE49-F238E27FC236}">
                <a16:creationId xmlns:a16="http://schemas.microsoft.com/office/drawing/2014/main" id="{97206F28-8ABD-3390-2307-3037339CAFC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649</TotalTime>
  <Words>3933</Words>
  <Application>Microsoft Office PowerPoint</Application>
  <PresentationFormat>Widescreen</PresentationFormat>
  <Paragraphs>409</Paragraphs>
  <Slides>76</Slides>
  <Notes>22</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76</vt:i4>
      </vt:variant>
    </vt:vector>
  </HeadingPairs>
  <TitlesOfParts>
    <vt:vector size="84" baseType="lpstr">
      <vt:lpstr>UTM Avo</vt:lpstr>
      <vt:lpstr>Wingdings</vt:lpstr>
      <vt:lpstr>Times New Roman</vt:lpstr>
      <vt:lpstr>Calibri Light</vt:lpstr>
      <vt:lpstr>Arial</vt:lpstr>
      <vt:lpstr>Calibri</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170</cp:revision>
  <dcterms:created xsi:type="dcterms:W3CDTF">2023-10-19T01:39:18Z</dcterms:created>
  <dcterms:modified xsi:type="dcterms:W3CDTF">2024-11-15T04:40:08Z</dcterms:modified>
</cp:coreProperties>
</file>