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44"/>
  </p:notesMasterIdLst>
  <p:sldIdLst>
    <p:sldId id="256" r:id="rId5"/>
    <p:sldId id="257" r:id="rId6"/>
    <p:sldId id="268" r:id="rId7"/>
    <p:sldId id="322" r:id="rId8"/>
    <p:sldId id="324" r:id="rId9"/>
    <p:sldId id="330" r:id="rId10"/>
    <p:sldId id="331" r:id="rId11"/>
    <p:sldId id="323" r:id="rId12"/>
    <p:sldId id="332" r:id="rId13"/>
    <p:sldId id="325" r:id="rId14"/>
    <p:sldId id="333" r:id="rId15"/>
    <p:sldId id="334" r:id="rId16"/>
    <p:sldId id="335" r:id="rId17"/>
    <p:sldId id="266" r:id="rId18"/>
    <p:sldId id="259" r:id="rId19"/>
    <p:sldId id="260" r:id="rId20"/>
    <p:sldId id="308" r:id="rId21"/>
    <p:sldId id="307" r:id="rId22"/>
    <p:sldId id="306" r:id="rId23"/>
    <p:sldId id="305" r:id="rId24"/>
    <p:sldId id="261" r:id="rId25"/>
    <p:sldId id="263" r:id="rId26"/>
    <p:sldId id="313" r:id="rId27"/>
    <p:sldId id="312" r:id="rId28"/>
    <p:sldId id="311" r:id="rId29"/>
    <p:sldId id="310" r:id="rId30"/>
    <p:sldId id="316" r:id="rId31"/>
    <p:sldId id="315" r:id="rId32"/>
    <p:sldId id="314" r:id="rId33"/>
    <p:sldId id="321" r:id="rId34"/>
    <p:sldId id="320" r:id="rId35"/>
    <p:sldId id="319" r:id="rId36"/>
    <p:sldId id="318" r:id="rId37"/>
    <p:sldId id="317" r:id="rId38"/>
    <p:sldId id="336" r:id="rId39"/>
    <p:sldId id="262" r:id="rId40"/>
    <p:sldId id="264" r:id="rId41"/>
    <p:sldId id="309" r:id="rId42"/>
    <p:sldId id="267" r:id="rId43"/>
  </p:sldIdLst>
  <p:sldSz cx="12192000" cy="6858000"/>
  <p:notesSz cx="6858000" cy="9144000"/>
  <p:embeddedFontLst>
    <p:embeddedFont>
      <p:font typeface="Cambria Math" panose="02040503050406030204" pitchFamily="18" charset="0"/>
      <p:regular r:id="rId45"/>
    </p:embeddedFont>
    <p:embeddedFont>
      <p:font typeface="UTM Avo" panose="02040603050506020204" pitchFamily="18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9" autoAdjust="0"/>
    <p:restoredTop sz="94643"/>
  </p:normalViewPr>
  <p:slideViewPr>
    <p:cSldViewPr snapToGrid="0" showGuides="1">
      <p:cViewPr varScale="1">
        <p:scale>
          <a:sx n="104" d="100"/>
          <a:sy n="104" d="100"/>
        </p:scale>
        <p:origin x="636" y="10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4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8A2F6-CC47-4545-9ED9-D90CDAE9208D}" type="datetimeFigureOut">
              <a:rPr lang="en-VN" smtClean="0"/>
              <a:t>11/26/2024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E4EB9-1082-3647-87C6-7DC92BC0021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38383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6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31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346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798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075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05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652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898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023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Phiếu</a:t>
            </a:r>
            <a:r>
              <a:rPr lang="en-US" dirty="0"/>
              <a:t> </a:t>
            </a:r>
            <a:r>
              <a:rPr lang="en-US" dirty="0" err="1"/>
              <a:t>đánh</a:t>
            </a:r>
            <a:r>
              <a:rPr lang="en-US" dirty="0"/>
              <a:t> </a:t>
            </a:r>
            <a:r>
              <a:rPr lang="en-US" dirty="0" err="1"/>
              <a:t>giá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bảng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E4EB9-1082-3647-87C6-7DC92BC0021A}" type="slidenum">
              <a:rPr lang="en-VN" smtClean="0"/>
              <a:t>19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272851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2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81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4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6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91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523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41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61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29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27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587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917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09914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8463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918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5039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695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030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16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29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54426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981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668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725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61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263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30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018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478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086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385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6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008942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65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50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9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6.jpe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5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0.png"/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audio" Target="../media/audio2.wav"/><Relationship Id="rId9" Type="http://schemas.openxmlformats.org/officeDocument/2006/relationships/image" Target="../media/image9.pn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97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97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fif"/><Relationship Id="rId4" Type="http://schemas.openxmlformats.org/officeDocument/2006/relationships/image" Target="../media/image36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3.wdp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97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8227-3890-5E36-84E7-B99C09ED76C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A8D408-AFBF-EF8F-8BE1-D0038CB5C243}"/>
              </a:ext>
            </a:extLst>
          </p:cNvPr>
          <p:cNvSpPr txBox="1">
            <a:spLocks/>
          </p:cNvSpPr>
          <p:nvPr/>
        </p:nvSpPr>
        <p:spPr>
          <a:xfrm>
            <a:off x="429588" y="2698696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Bài 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(</a:t>
            </a: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Chủ đề 6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5048475-6CE0-059A-3F02-2A2DCEB54AF4}"/>
              </a:ext>
            </a:extLst>
          </p:cNvPr>
          <p:cNvSpPr txBox="1">
            <a:spLocks/>
          </p:cNvSpPr>
          <p:nvPr/>
        </p:nvSpPr>
        <p:spPr>
          <a:xfrm>
            <a:off x="346460" y="1090630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6. Kim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loại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UD Digi Kyokasho N-B" panose="020B0400000000000000" pitchFamily="18" charset="-128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9297960" y="5676900"/>
            <a:ext cx="1870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UTM Avo" panose="02040603050506020204" pitchFamily="18"/>
              </a:rPr>
              <a:t>PLAY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457AA10-DD6D-976D-C21A-5C40B681D8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639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1: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Trong các đơn chất kim loại sau đây, chất nào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hoạt động hóa học tốt nhất?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1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A. Sodium.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24000" y="258318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B. Iron.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05600" y="1496310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C.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Aluminium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705600" y="2659379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D. Magnesium.</a:t>
            </a: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29511"/>
            <a:ext cx="12192000" cy="7924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6397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2: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Dựa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dãy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mức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độ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loại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24000" y="1497886"/>
            <a:ext cx="4191000" cy="994628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A.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giảm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dần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từ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phải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b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</a:b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qua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trái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24000" y="2590798"/>
            <a:ext cx="4191000" cy="98323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giảm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dần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từ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trái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b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</a:b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qua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phải</a:t>
            </a:r>
            <a:endParaRPr lang="en-US" sz="24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494293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C. không thay đổi từ đầu đến cuối dãy</a:t>
            </a:r>
            <a:endParaRPr lang="en-US" sz="24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7"/>
            <a:ext cx="4191000" cy="98323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biến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thiên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liên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tục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D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446A961-F64F-1E9E-B93E-57637B2F898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26875 0.0277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8" grpId="0" animBg="1"/>
      <p:bldP spid="29" grpId="0" animBg="1"/>
      <p:bldP spid="30" grpId="0" animBg="1"/>
      <p:bldP spid="21" grpId="0"/>
      <p:bldP spid="32" grpId="0"/>
      <p:bldP spid="20" grpId="0"/>
      <p:bldP spid="19" grpId="0"/>
      <p:bldP spid="22" grpId="0" animBg="1"/>
      <p:bldP spid="23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639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3: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Đâu không phải tính chất vật lí chung của kim loại?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1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A.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Tính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hiếm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24000" y="258318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Tính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dẻo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76291" y="1496310"/>
            <a:ext cx="4320309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C. Tính dẫn điện, dẫn nhiệt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76291" y="2659379"/>
            <a:ext cx="4320309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D.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Ánh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kim</a:t>
            </a:r>
            <a:r>
              <a:rPr lang="en-US" sz="24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639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4: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Kim loại dẫn điện tốt nhất là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1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A. bạc.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58318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vàng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496310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C. tungsten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9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D. thủy ngân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1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60D8D9C6-F3C3-D9AF-452F-D3EBC3DC27D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3052"/>
            <a:ext cx="12192000" cy="7924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5866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5: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Đặc điểm tính chất của gang là gì?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24000" y="1490454"/>
            <a:ext cx="4191000" cy="102039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A.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Dẻo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cứng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24000" y="2583175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Khó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bị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gỉ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05600" y="1488975"/>
            <a:ext cx="4191000" cy="102187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C. Có độ cứng và độ bền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tương đối cao, dẫn nhiệt tốt.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7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Nhẹ và bền.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D0CECB29-7FCE-49E5-DDD1-35C5904296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58EEE-D778-8F7A-6B34-8F5B550AA328}"/>
              </a:ext>
            </a:extLst>
          </p:cNvPr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AB7D-3492-70DC-09F2-B981FB41A009}"/>
              </a:ext>
            </a:extLst>
          </p:cNvPr>
          <p:cNvSpPr/>
          <p:nvPr/>
        </p:nvSpPr>
        <p:spPr>
          <a:xfrm>
            <a:off x="1696168" y="5529937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B8863-4383-D0A3-A31C-A38F8501087F}"/>
              </a:ext>
            </a:extLst>
          </p:cNvPr>
          <p:cNvSpPr/>
          <p:nvPr/>
        </p:nvSpPr>
        <p:spPr>
          <a:xfrm>
            <a:off x="8716111" y="545812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C241006E-9EA1-B320-BD70-F14C729452E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4245 0.0277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38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8" grpId="0" animBg="1"/>
      <p:bldP spid="29" grpId="0" animBg="1"/>
      <p:bldP spid="30" grpId="0" animBg="1"/>
      <p:bldP spid="19" grpId="0"/>
      <p:bldP spid="21" grpId="0"/>
      <p:bldP spid="32" grpId="0"/>
      <p:bldP spid="20" grpId="0"/>
      <p:bldP spid="14" grpId="0" animBg="1"/>
      <p:bldP spid="15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639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6: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Trong thép thường có chứa bao nhiêu % là carbon?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1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A. Dưới 2%.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58318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B. 2 - 5%.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05600" y="1496310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it-IT" sz="2400" dirty="0" err="1">
                <a:solidFill>
                  <a:schemeClr val="tx1"/>
                </a:solidFill>
                <a:latin typeface="UTM Avo" panose="02040603050506020204" pitchFamily="18"/>
              </a:rPr>
              <a:t>Trên</a:t>
            </a:r>
            <a:r>
              <a:rPr lang="it-IT" sz="2400" dirty="0">
                <a:solidFill>
                  <a:schemeClr val="tx1"/>
                </a:solidFill>
                <a:latin typeface="UTM Avo" panose="02040603050506020204" pitchFamily="18"/>
              </a:rPr>
              <a:t> 5%.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9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D. Trên 10%.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1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f70f5ebf1a718aef076b27dd45a5b3.png">
            <a:extLst>
              <a:ext uri="{FF2B5EF4-FFF2-40B4-BE49-F238E27FC236}">
                <a16:creationId xmlns:a16="http://schemas.microsoft.com/office/drawing/2014/main" id="{EE45B29C-49CC-3D9A-BCCD-38D33A06A3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5979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7: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Phương pháp nhiệt luyện được sử dụng để điều chế các kim loại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05"/>
            <a:ext cx="4191000" cy="99621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2200" dirty="0">
                <a:solidFill>
                  <a:schemeClr val="tx1"/>
                </a:solidFill>
                <a:latin typeface="UTM Avo" panose="02040603050506020204" pitchFamily="18"/>
              </a:rPr>
              <a:t>A.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bất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kỳ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dãy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hóa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học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70182" y="2705486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hóa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học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yếu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05600" y="1490111"/>
            <a:ext cx="4191000" cy="99620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it-IT" sz="2200" dirty="0">
                <a:solidFill>
                  <a:schemeClr val="tx1"/>
                </a:solidFill>
                <a:latin typeface="UTM Avo" panose="02040603050506020204" pitchFamily="18"/>
              </a:rPr>
              <a:t>C. hoạt động hóa học mạnh.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7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oạt động hóa học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trung bình.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B29DB5F4-19FD-8E7B-D0F5-FDC6237F3B9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498586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10600" y="51054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91600" y="5638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008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5B7E9A99-CC0F-C367-673E-DA72E02298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07407E-6 L 0.1625 0.0388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8" grpId="0" animBg="1"/>
      <p:bldP spid="29" grpId="0" animBg="1"/>
      <p:bldP spid="30" grpId="0" animBg="1"/>
      <p:bldP spid="19" grpId="0"/>
      <p:bldP spid="32" grpId="0"/>
      <p:bldP spid="20" grpId="0"/>
      <p:bldP spid="21" grpId="0"/>
      <p:bldP spid="22" grpId="0" animBg="1"/>
      <p:bldP spid="23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-1"/>
            <a:ext cx="9372600" cy="13639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8: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Kim loại có xu hướng tạo thành ___(1)___, trong khi phi kim có xu hướng tạo thành ___(2)___khi tham gia phản ứng hóa học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1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A. (1) - Ion dương, </a:t>
            </a:r>
            <a:endParaRPr lang="en-US" sz="22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(2)- Ion âm.</a:t>
            </a:r>
            <a:endParaRPr lang="en-US" sz="22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583180"/>
            <a:ext cx="4191000" cy="99822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B. (1) - Ion âm, </a:t>
            </a:r>
            <a:endParaRPr lang="en-US" sz="22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(2) - Ion dương.</a:t>
            </a:r>
            <a:endParaRPr lang="en-US" sz="22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496310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it-IT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C. (1) - </a:t>
            </a:r>
            <a:r>
              <a:rPr lang="it-IT" sz="22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anion</a:t>
            </a:r>
            <a:r>
              <a:rPr lang="it-IT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, (2) - </a:t>
            </a:r>
            <a:r>
              <a:rPr lang="it-IT" sz="2200" dirty="0" err="1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cation</a:t>
            </a:r>
            <a:r>
              <a:rPr lang="it-IT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.</a:t>
            </a:r>
            <a:endParaRPr lang="en-US" sz="22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9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accent3">
                    <a:lumMod val="10000"/>
                  </a:schemeClr>
                </a:solidFill>
                <a:latin typeface="UTM Avo" panose="02040603050506020204" pitchFamily="18"/>
              </a:rPr>
              <a:t>D. (1) - kết tủa, (2) - khí.</a:t>
            </a:r>
            <a:endParaRPr lang="en-US" sz="2200" dirty="0">
              <a:solidFill>
                <a:schemeClr val="accent3">
                  <a:lumMod val="10000"/>
                </a:schemeClr>
              </a:solidFill>
              <a:latin typeface="UTM Avo" panose="02040603050506020204" pitchFamily="18"/>
            </a:endParaRP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/>
              </a:rPr>
              <a:t> 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FA207A7F-74C6-B6BD-F5C9-EDC914A6B76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9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28" grpId="0" animBg="1"/>
      <p:bldP spid="29" grpId="0" animBg="1"/>
      <p:bldP spid="30" grpId="0" animBg="1"/>
      <p:bldP spid="32" grpId="0"/>
      <p:bldP spid="2" grpId="0" animBg="1"/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60D8D9C6-F3C3-D9AF-452F-D3EBC3DC27D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3052"/>
            <a:ext cx="12192000" cy="7924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302327" y="0"/>
            <a:ext cx="9753600" cy="135866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9: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Trong phương pháp điều chế nhôm bằng điện phân nóng chảy thường có thêm chất xúc tác cryolite. Tác dụng của chất này là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0454"/>
            <a:ext cx="4191000" cy="1020397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2200" dirty="0">
                <a:solidFill>
                  <a:schemeClr val="tx1"/>
                </a:solidFill>
                <a:latin typeface="UTM Avo" panose="02040603050506020204" pitchFamily="18"/>
              </a:rPr>
              <a:t>A.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Tăng nhiệt độ nóng chảy, tiết kiệm năng lượng.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583175"/>
            <a:ext cx="4191000" cy="159863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Giữ ổn định nhiệt độ </a:t>
            </a:r>
            <a:b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nóng chảy, tiết kiệm </a:t>
            </a:r>
            <a:b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năng lượng.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05600" y="1488975"/>
            <a:ext cx="4191000" cy="1021876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C. Giảm nhiệt độ nóng chảy, tiết kiệm năng lượng.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583175"/>
            <a:ext cx="4191000" cy="159863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Ngăn không cho Al và O</a:t>
            </a:r>
            <a:r>
              <a:rPr lang="en-US" sz="2200" baseline="-25000" dirty="0">
                <a:solidFill>
                  <a:schemeClr val="tx1"/>
                </a:solidFill>
                <a:latin typeface="UTM Avo" panose="02040603050506020204" pitchFamily="18"/>
              </a:rPr>
              <a:t>2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tác dụng lại với nhau.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D0CECB29-7FCE-49E5-DDD1-35C5904296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67155" y="285071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58EEE-D778-8F7A-6B34-8F5B550AA328}"/>
              </a:ext>
            </a:extLst>
          </p:cNvPr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AB7D-3492-70DC-09F2-B981FB41A009}"/>
              </a:ext>
            </a:extLst>
          </p:cNvPr>
          <p:cNvSpPr/>
          <p:nvPr/>
        </p:nvSpPr>
        <p:spPr>
          <a:xfrm>
            <a:off x="1696168" y="5529937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B8863-4383-D0A3-A31C-A38F8501087F}"/>
              </a:ext>
            </a:extLst>
          </p:cNvPr>
          <p:cNvSpPr/>
          <p:nvPr/>
        </p:nvSpPr>
        <p:spPr>
          <a:xfrm>
            <a:off x="8716111" y="545812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C241006E-9EA1-B320-BD70-F14C729452E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0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0.24245 0.0277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38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8" grpId="0" animBg="1"/>
      <p:bldP spid="29" grpId="0" animBg="1"/>
      <p:bldP spid="30" grpId="0" animBg="1"/>
      <p:bldP spid="19" grpId="0"/>
      <p:bldP spid="21" grpId="0"/>
      <p:bldP spid="32" grpId="0"/>
      <p:bldP spid="20" grpId="0"/>
      <p:bldP spid="14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f70f5ebf1a718aef076b27dd45a5b3.png">
            <a:extLst>
              <a:ext uri="{FF2B5EF4-FFF2-40B4-BE49-F238E27FC236}">
                <a16:creationId xmlns:a16="http://schemas.microsoft.com/office/drawing/2014/main" id="{EE45B29C-49CC-3D9A-BCCD-38D33A06A3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320799" y="-9962"/>
            <a:ext cx="9790545" cy="135979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</a:rPr>
              <a:t> 10: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Trong phương pháp nhiệt luyện, người ta không </a:t>
            </a:r>
            <a:b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sử dụng chất nào để phản ứng với oxide của kim loại cần tách?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496305"/>
            <a:ext cx="4191000" cy="99621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chemeClr val="tx1"/>
                </a:solidFill>
                <a:latin typeface="UTM Avo" panose="02040603050506020204" pitchFamily="18"/>
              </a:rPr>
              <a:t>A.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pl-PL" sz="2400" dirty="0">
                <a:solidFill>
                  <a:schemeClr val="tx1"/>
                </a:solidFill>
                <a:latin typeface="UTM Avo" panose="02040603050506020204" pitchFamily="18"/>
              </a:rPr>
              <a:t>Al.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24000" y="2583175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B. C.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05600" y="1490111"/>
            <a:ext cx="4191000" cy="996209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UTM Avo" panose="02040603050506020204" pitchFamily="18"/>
              </a:rPr>
              <a:t>C. CO.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705600" y="2659377"/>
            <a:ext cx="4191000" cy="99822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CO</a:t>
            </a:r>
            <a:r>
              <a:rPr lang="en-US" sz="2400" baseline="-25000" dirty="0">
                <a:solidFill>
                  <a:schemeClr val="tx1"/>
                </a:solidFill>
                <a:latin typeface="UTM Avo" panose="02040603050506020204" pitchFamily="18"/>
              </a:rPr>
              <a:t>2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B29DB5F4-19FD-8E7B-D0F5-FDC6237F3B9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10600" y="51054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91600" y="5638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008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5B7E9A99-CC0F-C367-673E-DA72E022982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7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6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8" grpId="0" animBg="1"/>
      <p:bldP spid="29" grpId="0" animBg="1"/>
      <p:bldP spid="30" grpId="0" animBg="1"/>
      <p:bldP spid="19" grpId="0"/>
      <p:bldP spid="32" grpId="0"/>
      <p:bldP spid="20" grpId="0"/>
      <p:bldP spid="21" grpId="0"/>
      <p:bldP spid="22" grpId="0" animBg="1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477000" y="1981200"/>
            <a:ext cx="2895600" cy="22098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cháu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giúp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!!!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E13A7FB-428D-33B4-5697-964F00AC8C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9" y="0"/>
            <a:ext cx="689429" cy="76937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FDA0CA21-6672-4306-56DA-BBCF9A00F07E}"/>
              </a:ext>
            </a:extLst>
          </p:cNvPr>
          <p:cNvSpPr/>
          <p:nvPr/>
        </p:nvSpPr>
        <p:spPr>
          <a:xfrm>
            <a:off x="7602815" y="1906621"/>
            <a:ext cx="4345610" cy="4951379"/>
          </a:xfrm>
          <a:custGeom>
            <a:avLst/>
            <a:gdLst/>
            <a:ahLst/>
            <a:cxnLst/>
            <a:rect l="l" t="t" r="r" b="b"/>
            <a:pathLst>
              <a:path w="3451288" h="4114800">
                <a:moveTo>
                  <a:pt x="0" y="0"/>
                </a:moveTo>
                <a:lnTo>
                  <a:pt x="3451289" y="0"/>
                </a:lnTo>
                <a:lnTo>
                  <a:pt x="345128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1219170">
              <a:buFont typeface="Arial"/>
              <a:buNone/>
              <a:defRPr/>
            </a:pPr>
            <a:endParaRPr lang="en-US" sz="2000">
              <a:solidFill>
                <a:prstClr val="black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F6772C-6D7C-ABD2-7107-EE3F7FD858BF}"/>
              </a:ext>
            </a:extLst>
          </p:cNvPr>
          <p:cNvSpPr txBox="1"/>
          <p:nvPr/>
        </p:nvSpPr>
        <p:spPr>
          <a:xfrm>
            <a:off x="489741" y="1925255"/>
            <a:ext cx="6685056" cy="3007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400" b="1" kern="0" dirty="0">
                <a:solidFill>
                  <a:srgbClr val="FEFEFE">
                    <a:lumMod val="10000"/>
                  </a:srgbClr>
                </a:solidFill>
                <a:latin typeface="UTM Avo" panose="02040603050506020204" pitchFamily="18"/>
                <a:cs typeface="Arial"/>
                <a:sym typeface="Arial"/>
              </a:rPr>
              <a:t>ÔN TẬP VÀ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400" b="1" kern="0" dirty="0">
                <a:solidFill>
                  <a:srgbClr val="FEFEFE">
                    <a:lumMod val="10000"/>
                  </a:srgbClr>
                </a:solidFill>
                <a:latin typeface="UTM Avo" panose="02040603050506020204" pitchFamily="18"/>
                <a:cs typeface="Arial"/>
                <a:sym typeface="Arial"/>
              </a:rPr>
              <a:t>CỦNG CỐ KIẾN THỨC ĐÃ HỌC</a:t>
            </a: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">
            <a:extLst>
              <a:ext uri="{FF2B5EF4-FFF2-40B4-BE49-F238E27FC236}">
                <a16:creationId xmlns:a16="http://schemas.microsoft.com/office/drawing/2014/main" id="{812F3B88-8A57-9721-52F7-2710B05331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33480" y="3651135"/>
            <a:ext cx="6959313" cy="3410065"/>
          </a:xfrm>
          <a:prstGeom prst="rect">
            <a:avLst/>
          </a:prstGeom>
        </p:spPr>
      </p:pic>
      <p:sp>
        <p:nvSpPr>
          <p:cNvPr id="5" name="Speech Bubble: Rectangle with Corners Rounded 2">
            <a:extLst>
              <a:ext uri="{FF2B5EF4-FFF2-40B4-BE49-F238E27FC236}">
                <a16:creationId xmlns:a16="http://schemas.microsoft.com/office/drawing/2014/main" id="{8873B1D8-0D7B-B98B-4587-D2105C072704}"/>
              </a:ext>
            </a:extLst>
          </p:cNvPr>
          <p:cNvSpPr/>
          <p:nvPr/>
        </p:nvSpPr>
        <p:spPr>
          <a:xfrm>
            <a:off x="435824" y="1732570"/>
            <a:ext cx="8708176" cy="2547600"/>
          </a:xfrm>
          <a:prstGeom prst="wedgeRoundRectCallout">
            <a:avLst>
              <a:gd name="adj1" fmla="val 52332"/>
              <a:gd name="adj2" fmla="val 45636"/>
              <a:gd name="adj3" fmla="val 16667"/>
            </a:avLst>
          </a:prstGeom>
          <a:solidFill>
            <a:srgbClr val="FFFFFF"/>
          </a:solidFill>
          <a:ln w="25400" cap="flat" cmpd="sng" algn="ctr">
            <a:solidFill>
              <a:srgbClr val="729DC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Dựa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vào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kiến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thức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đã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học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trong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Chủ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đề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6, </a:t>
            </a:r>
            <a:b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</a:b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các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em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hãy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thảo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luận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nhóm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và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thực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hiện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nhiệm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vụ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: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Lập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sơ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đồ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tư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duy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khái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quát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những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kiến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thức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đã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học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trong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Chủ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đề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6.</a:t>
            </a:r>
          </a:p>
        </p:txBody>
      </p:sp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EC0D8701-5BC9-0BF9-481F-D943BD4F041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3327" y="1553084"/>
            <a:ext cx="6817907" cy="5304916"/>
          </a:xfrm>
          <a:prstGeom prst="rect">
            <a:avLst/>
          </a:prstGeom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6EAC284D-405A-FCDC-11E0-46C64BCAB2A9}"/>
              </a:ext>
            </a:extLst>
          </p:cNvPr>
          <p:cNvSpPr/>
          <p:nvPr/>
        </p:nvSpPr>
        <p:spPr>
          <a:xfrm>
            <a:off x="9355672" y="1407961"/>
            <a:ext cx="1566128" cy="4795736"/>
          </a:xfrm>
          <a:prstGeom prst="verticalScroll">
            <a:avLst>
              <a:gd name="adj" fmla="val 7267"/>
            </a:avLst>
          </a:prstGeom>
          <a:solidFill>
            <a:srgbClr val="FFFFFF"/>
          </a:solidFill>
          <a:ln w="25400" cap="flat" cmpd="sng" algn="ctr">
            <a:solidFill>
              <a:srgbClr val="B41C2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EFEF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SƠ ĐỒ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EFEF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TƯ DUY CHỦ ĐỀ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EFEFE">
                    <a:lumMod val="10000"/>
                  </a:srgbClr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DCAC143-60CB-164F-3950-0165E06AFDB6}"/>
              </a:ext>
            </a:extLst>
          </p:cNvPr>
          <p:cNvSpPr txBox="1"/>
          <p:nvPr/>
        </p:nvSpPr>
        <p:spPr>
          <a:xfrm>
            <a:off x="1889760" y="1631831"/>
            <a:ext cx="8412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>
                <a:latin typeface="UTM Avo" panose="02040603050506020204" pitchFamily="18"/>
                <a:cs typeface="Arial"/>
                <a:sym typeface="Arial"/>
              </a:rPr>
              <a:t>Phiếu đánh giá sản phẩm của học sinh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DB78F2BC-E322-6F24-A8B2-02BD916F53D6}"/>
              </a:ext>
            </a:extLst>
          </p:cNvPr>
          <p:cNvSpPr/>
          <p:nvPr/>
        </p:nvSpPr>
        <p:spPr>
          <a:xfrm>
            <a:off x="904240" y="2282858"/>
            <a:ext cx="3535680" cy="61555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 algn="ctr">
            <a:solidFill>
              <a:srgbClr val="041F36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Nhóm: ……………</a:t>
            </a: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7427C251-E88A-16FE-FBC1-48024424A1DB}"/>
              </a:ext>
            </a:extLst>
          </p:cNvPr>
          <p:cNvSpPr/>
          <p:nvPr/>
        </p:nvSpPr>
        <p:spPr>
          <a:xfrm>
            <a:off x="7752080" y="2282858"/>
            <a:ext cx="3535680" cy="61555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 algn="ctr">
            <a:solidFill>
              <a:srgbClr val="041F36">
                <a:lumMod val="75000"/>
                <a:lumOff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Lớp: ……………</a:t>
            </a:r>
          </a:p>
        </p:txBody>
      </p:sp>
      <p:sp>
        <p:nvSpPr>
          <p:cNvPr id="10" name="Rectangle: Rounded Corners 1">
            <a:extLst>
              <a:ext uri="{FF2B5EF4-FFF2-40B4-BE49-F238E27FC236}">
                <a16:creationId xmlns:a16="http://schemas.microsoft.com/office/drawing/2014/main" id="{A923E10D-58CC-E15C-11BA-2982F2A6573F}"/>
              </a:ext>
            </a:extLst>
          </p:cNvPr>
          <p:cNvSpPr/>
          <p:nvPr/>
        </p:nvSpPr>
        <p:spPr>
          <a:xfrm>
            <a:off x="904240" y="3710259"/>
            <a:ext cx="10383520" cy="3031819"/>
          </a:xfrm>
          <a:prstGeom prst="roundRect">
            <a:avLst>
              <a:gd name="adj" fmla="val 7283"/>
            </a:avLst>
          </a:prstGeom>
          <a:solidFill>
            <a:srgbClr val="041F36">
              <a:lumMod val="10000"/>
              <a:lumOff val="90000"/>
            </a:srgbClr>
          </a:solidFill>
          <a:ln w="25400" cap="flat" cmpd="sng" algn="ctr">
            <a:solidFill>
              <a:srgbClr val="729DC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Ghi chú dành cho góp ý, xây dựng cho nhóm bạn: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ea typeface="Aptos" panose="020B0004020202020204" pitchFamily="34" charset="0"/>
              <a:cs typeface="Arial" panose="020B0604020202020204" pitchFamily="34" charset="0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……………………………………………………………………………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……………………………………………………………………………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…………………………….................................................................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TextBox 10">
            <a:hlinkClick r:id="rId4" action="ppaction://hlinksldjump"/>
            <a:extLst>
              <a:ext uri="{FF2B5EF4-FFF2-40B4-BE49-F238E27FC236}">
                <a16:creationId xmlns:a16="http://schemas.microsoft.com/office/drawing/2014/main" id="{A76069EA-50F8-D808-9AD8-4683C7517110}"/>
              </a:ext>
            </a:extLst>
          </p:cNvPr>
          <p:cNvSpPr txBox="1"/>
          <p:nvPr/>
        </p:nvSpPr>
        <p:spPr>
          <a:xfrm>
            <a:off x="1957658" y="3026218"/>
            <a:ext cx="8276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kern="0" dirty="0">
                <a:latin typeface="UTM Avo" panose="02040603050506020204" pitchFamily="18"/>
                <a:cs typeface="Arial"/>
                <a:sym typeface="Arial"/>
              </a:rPr>
              <a:t>PHIẾU ĐÁNH GIÁ</a:t>
            </a:r>
          </a:p>
        </p:txBody>
      </p:sp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AFF3D5-CBD3-250D-94E3-A2747D60E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804163"/>
              </p:ext>
            </p:extLst>
          </p:nvPr>
        </p:nvGraphicFramePr>
        <p:xfrm>
          <a:off x="0" y="1652553"/>
          <a:ext cx="12192001" cy="5220000"/>
        </p:xfrm>
        <a:graphic>
          <a:graphicData uri="http://schemas.openxmlformats.org/drawingml/2006/table">
            <a:tbl>
              <a:tblPr/>
              <a:tblGrid>
                <a:gridCol w="816524">
                  <a:extLst>
                    <a:ext uri="{9D8B030D-6E8A-4147-A177-3AD203B41FA5}">
                      <a16:colId xmlns:a16="http://schemas.microsoft.com/office/drawing/2014/main" val="1474951327"/>
                    </a:ext>
                  </a:extLst>
                </a:gridCol>
                <a:gridCol w="7192529">
                  <a:extLst>
                    <a:ext uri="{9D8B030D-6E8A-4147-A177-3AD203B41FA5}">
                      <a16:colId xmlns:a16="http://schemas.microsoft.com/office/drawing/2014/main" val="879685278"/>
                    </a:ext>
                  </a:extLst>
                </a:gridCol>
                <a:gridCol w="1658452">
                  <a:extLst>
                    <a:ext uri="{9D8B030D-6E8A-4147-A177-3AD203B41FA5}">
                      <a16:colId xmlns:a16="http://schemas.microsoft.com/office/drawing/2014/main" val="700051614"/>
                    </a:ext>
                  </a:extLst>
                </a:gridCol>
                <a:gridCol w="1262248">
                  <a:extLst>
                    <a:ext uri="{9D8B030D-6E8A-4147-A177-3AD203B41FA5}">
                      <a16:colId xmlns:a16="http://schemas.microsoft.com/office/drawing/2014/main" val="631439475"/>
                    </a:ext>
                  </a:extLst>
                </a:gridCol>
                <a:gridCol w="1262248">
                  <a:extLst>
                    <a:ext uri="{9D8B030D-6E8A-4147-A177-3AD203B41FA5}">
                      <a16:colId xmlns:a16="http://schemas.microsoft.com/office/drawing/2014/main" val="3040639441"/>
                    </a:ext>
                  </a:extLst>
                </a:gridCol>
              </a:tblGrid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b="1" dirty="0">
                          <a:effectLst/>
                          <a:latin typeface="UTM Avo" panose="02040603050506020204" pitchFamily="18"/>
                        </a:rPr>
                        <a:t>TT</a:t>
                      </a:r>
                      <a:endParaRPr lang="en-US" sz="2200" b="1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4671" marR="64671" marT="0" marB="0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C5E8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b="1">
                          <a:effectLst/>
                          <a:latin typeface="UTM Avo" panose="02040603050506020204" pitchFamily="18"/>
                        </a:rPr>
                        <a:t>Các tiêu chí</a:t>
                      </a:r>
                      <a:endParaRPr lang="en-US" sz="2200" b="1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4671" marR="64671" marT="0" marB="0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C5E8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b="1">
                          <a:effectLst/>
                          <a:latin typeface="UTM Avo" panose="02040603050506020204" pitchFamily="18"/>
                        </a:rPr>
                        <a:t>Điểm</a:t>
                      </a:r>
                      <a:endParaRPr lang="en-US" sz="2200" b="1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4671" marR="64671" marT="0" marB="0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C5E8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b="1">
                          <a:effectLst/>
                          <a:latin typeface="UTM Avo" panose="02040603050506020204" pitchFamily="18"/>
                        </a:rPr>
                        <a:t>Có</a:t>
                      </a:r>
                      <a:endParaRPr lang="en-US" sz="2200" b="1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4671" marR="64671" marT="0" marB="0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C5E8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b="1">
                          <a:effectLst/>
                          <a:latin typeface="UTM Avo" panose="02040603050506020204" pitchFamily="18"/>
                        </a:rPr>
                        <a:t>Không</a:t>
                      </a:r>
                      <a:endParaRPr lang="en-US" sz="2200" b="1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4671" marR="64671" marT="0" marB="0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C5E8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754042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Sơ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đồ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tư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duy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rõ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ràng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đúng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yêu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cầu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1,5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105187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2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Thiết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kế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bắt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mắt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đẹp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sáng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tạo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1,5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597693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3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Trình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bày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được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ý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tưởng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thiết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kế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sơ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đồ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tư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duy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1,0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565017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4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Trình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bày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đủ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kiến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thức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đã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học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trong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chủ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đề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2,0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0837610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5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Diễn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đạt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trôi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chảy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, to,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rõ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1,0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220866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6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Thuyết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trình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dễ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hiểu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súc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tích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1,0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053066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7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Tương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tác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với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người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nghe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trong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khi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thuyết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trình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. 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1,0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316569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8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Kết hợp sử dụng ngôn ngữ cơ thể phù hợp. 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1,0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052028"/>
                  </a:ext>
                </a:extLst>
              </a:tr>
              <a:tr h="52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Tổng</a:t>
                      </a: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200" dirty="0" err="1">
                          <a:effectLst/>
                          <a:latin typeface="UTM Avo" panose="02040603050506020204" pitchFamily="18"/>
                        </a:rPr>
                        <a:t>điểm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fr-FR" sz="2200" dirty="0"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2200" dirty="0">
                        <a:effectLst/>
                        <a:latin typeface="UTM Avo" panose="02040603050506020204" pitchFamily="18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26945" marR="26945" marT="26945" marB="26945" anchor="ctr">
                    <a:lnL w="12700" cmpd="sng">
                      <a:solidFill>
                        <a:srgbClr val="729DC5"/>
                      </a:solidFill>
                    </a:lnL>
                    <a:lnR w="12700" cmpd="sng">
                      <a:solidFill>
                        <a:srgbClr val="729DC5"/>
                      </a:solidFill>
                    </a:lnR>
                    <a:lnT w="12700" cmpd="sng">
                      <a:solidFill>
                        <a:srgbClr val="729DC5"/>
                      </a:solidFill>
                    </a:lnT>
                    <a:lnB w="12700" cmpd="sng">
                      <a:solidFill>
                        <a:srgbClr val="729DC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34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1365AE-1C6C-5652-F0CB-05A77A758C10}"/>
              </a:ext>
            </a:extLst>
          </p:cNvPr>
          <p:cNvGrpSpPr/>
          <p:nvPr/>
        </p:nvGrpSpPr>
        <p:grpSpPr>
          <a:xfrm>
            <a:off x="779227" y="1701283"/>
            <a:ext cx="10633545" cy="693744"/>
            <a:chOff x="520104" y="221503"/>
            <a:chExt cx="7975159" cy="520308"/>
          </a:xfrm>
        </p:grpSpPr>
        <p:pic>
          <p:nvPicPr>
            <p:cNvPr id="3" name="Picture 17">
              <a:extLst>
                <a:ext uri="{FF2B5EF4-FFF2-40B4-BE49-F238E27FC236}">
                  <a16:creationId xmlns:a16="http://schemas.microsoft.com/office/drawing/2014/main" id="{D2A87AD4-B49D-AA4B-C6AB-34DE0CD37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520104" y="221503"/>
              <a:ext cx="601802" cy="52030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D2CFAA-360C-30E6-AB48-218FD75FB4E6}"/>
                </a:ext>
              </a:extLst>
            </p:cNvPr>
            <p:cNvSpPr txBox="1"/>
            <p:nvPr/>
          </p:nvSpPr>
          <p:spPr>
            <a:xfrm>
              <a:off x="1259216" y="311559"/>
              <a:ext cx="723604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Các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nhóm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thảo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luận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để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hoàn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thành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các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phiếu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học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/>
                  <a:cs typeface="Arial"/>
                  <a:sym typeface="Arial"/>
                </a:rPr>
                <a:t>sau</a:t>
              </a:r>
              <a:r>
                <a:rPr lang="en-US" sz="2400" b="1" kern="0" dirty="0">
                  <a:latin typeface="UTM Avo" panose="02040603050506020204" pitchFamily="18"/>
                  <a:cs typeface="Arial"/>
                  <a:sym typeface="Arial"/>
                </a:rPr>
                <a:t>:</a:t>
              </a:r>
            </a:p>
          </p:txBody>
        </p:sp>
      </p:grpSp>
      <p:sp>
        <p:nvSpPr>
          <p:cNvPr id="5" name="Arrow: Pentagon 20">
            <a:extLst>
              <a:ext uri="{FF2B5EF4-FFF2-40B4-BE49-F238E27FC236}">
                <a16:creationId xmlns:a16="http://schemas.microsoft.com/office/drawing/2014/main" id="{6FDAF254-BD99-56EB-9908-A0A1F610EE8B}"/>
              </a:ext>
            </a:extLst>
          </p:cNvPr>
          <p:cNvSpPr/>
          <p:nvPr/>
        </p:nvSpPr>
        <p:spPr>
          <a:xfrm>
            <a:off x="0" y="2559676"/>
            <a:ext cx="5777435" cy="66382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Nhóm 1: Phiếu học tập số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F5EEF6-989E-7092-19D1-0928AF51B943}"/>
              </a:ext>
            </a:extLst>
          </p:cNvPr>
          <p:cNvSpPr txBox="1"/>
          <p:nvPr/>
        </p:nvSpPr>
        <p:spPr>
          <a:xfrm>
            <a:off x="499702" y="3316527"/>
            <a:ext cx="11348597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cs typeface="Arial"/>
                <a:sym typeface="Arial"/>
              </a:rPr>
              <a:t>Câu 1: 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Theo em, người ta thường không dùng kim loại sắt làm dây dẫn điện vì những lí do nào?</a:t>
            </a:r>
            <a:endParaRPr 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65872F-5FFB-F921-5613-68BC6968B6ED}"/>
              </a:ext>
            </a:extLst>
          </p:cNvPr>
          <p:cNvGrpSpPr/>
          <p:nvPr/>
        </p:nvGrpSpPr>
        <p:grpSpPr>
          <a:xfrm>
            <a:off x="4807694" y="4303537"/>
            <a:ext cx="6884604" cy="770459"/>
            <a:chOff x="518133" y="3774688"/>
            <a:chExt cx="5163453" cy="577844"/>
          </a:xfrm>
        </p:grpSpPr>
        <p:sp>
          <p:nvSpPr>
            <p:cNvPr id="8" name="Rectangle: Rounded Corners 1031">
              <a:extLst>
                <a:ext uri="{FF2B5EF4-FFF2-40B4-BE49-F238E27FC236}">
                  <a16:creationId xmlns:a16="http://schemas.microsoft.com/office/drawing/2014/main" id="{9A8BEB54-5228-0B3D-9A44-0833B23CC687}"/>
                </a:ext>
              </a:extLst>
            </p:cNvPr>
            <p:cNvSpPr/>
            <p:nvPr/>
          </p:nvSpPr>
          <p:spPr>
            <a:xfrm>
              <a:off x="1085651" y="3883191"/>
              <a:ext cx="616670" cy="469341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Al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A266038-7927-21C5-D51D-4F2F71662A0E}"/>
                </a:ext>
              </a:extLst>
            </p:cNvPr>
            <p:cNvGrpSpPr/>
            <p:nvPr/>
          </p:nvGrpSpPr>
          <p:grpSpPr>
            <a:xfrm>
              <a:off x="1827366" y="3774688"/>
              <a:ext cx="685375" cy="397673"/>
              <a:chOff x="2446602" y="2228296"/>
              <a:chExt cx="685375" cy="397673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FDE2740-8A7C-8565-6CE3-DAEC048AD1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6602" y="2625969"/>
                <a:ext cx="685375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E0A5687-C554-2E9A-7A00-5F6E9FCBAD34}"/>
                  </a:ext>
                </a:extLst>
              </p:cNvPr>
              <p:cNvSpPr txBox="1"/>
              <p:nvPr/>
            </p:nvSpPr>
            <p:spPr>
              <a:xfrm>
                <a:off x="2467469" y="2228296"/>
                <a:ext cx="616669" cy="300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(1)</a:t>
                </a:r>
              </a:p>
            </p:txBody>
          </p:sp>
        </p:grpSp>
        <p:sp>
          <p:nvSpPr>
            <p:cNvPr id="10" name="Rectangle: Rounded Corners 1033">
              <a:extLst>
                <a:ext uri="{FF2B5EF4-FFF2-40B4-BE49-F238E27FC236}">
                  <a16:creationId xmlns:a16="http://schemas.microsoft.com/office/drawing/2014/main" id="{D860FA00-C39C-3ACC-BEE3-6A52264EE0F6}"/>
                </a:ext>
              </a:extLst>
            </p:cNvPr>
            <p:cNvSpPr/>
            <p:nvPr/>
          </p:nvSpPr>
          <p:spPr>
            <a:xfrm>
              <a:off x="2607579" y="3883191"/>
              <a:ext cx="1000398" cy="469341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Al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3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3E07A4B-DDE1-C065-CD77-99D62293FEB6}"/>
                </a:ext>
              </a:extLst>
            </p:cNvPr>
            <p:cNvSpPr txBox="1"/>
            <p:nvPr/>
          </p:nvSpPr>
          <p:spPr>
            <a:xfrm>
              <a:off x="518133" y="3900319"/>
              <a:ext cx="57833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(a)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05CEE0-F69F-46F4-7089-11766BF78332}"/>
                </a:ext>
              </a:extLst>
            </p:cNvPr>
            <p:cNvGrpSpPr/>
            <p:nvPr/>
          </p:nvGrpSpPr>
          <p:grpSpPr>
            <a:xfrm>
              <a:off x="3686001" y="3774688"/>
              <a:ext cx="685375" cy="397673"/>
              <a:chOff x="2446602" y="2228296"/>
              <a:chExt cx="685375" cy="397673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3E872CE-C10D-4393-1120-5749EAD4F7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6602" y="2625969"/>
                <a:ext cx="685375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CFECE2-EBD8-9F33-A220-B6B0F046980A}"/>
                  </a:ext>
                </a:extLst>
              </p:cNvPr>
              <p:cNvSpPr txBox="1"/>
              <p:nvPr/>
            </p:nvSpPr>
            <p:spPr>
              <a:xfrm>
                <a:off x="2467469" y="2228296"/>
                <a:ext cx="616669" cy="300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(2)</a:t>
                </a:r>
              </a:p>
            </p:txBody>
          </p:sp>
        </p:grpSp>
        <p:sp>
          <p:nvSpPr>
            <p:cNvPr id="13" name="Rectangle: Rounded Corners 1041">
              <a:extLst>
                <a:ext uri="{FF2B5EF4-FFF2-40B4-BE49-F238E27FC236}">
                  <a16:creationId xmlns:a16="http://schemas.microsoft.com/office/drawing/2014/main" id="{FC16C689-95E5-860E-8439-BC21BCDA28AC}"/>
                </a:ext>
              </a:extLst>
            </p:cNvPr>
            <p:cNvSpPr/>
            <p:nvPr/>
          </p:nvSpPr>
          <p:spPr>
            <a:xfrm>
              <a:off x="4514052" y="3883191"/>
              <a:ext cx="1167534" cy="469341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AlCl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3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F38EC5-9DB1-DA3F-30C9-C4A8E32143D5}"/>
              </a:ext>
            </a:extLst>
          </p:cNvPr>
          <p:cNvGrpSpPr/>
          <p:nvPr/>
        </p:nvGrpSpPr>
        <p:grpSpPr>
          <a:xfrm>
            <a:off x="4807694" y="5097511"/>
            <a:ext cx="6884604" cy="770459"/>
            <a:chOff x="518133" y="3774688"/>
            <a:chExt cx="5163453" cy="577844"/>
          </a:xfrm>
        </p:grpSpPr>
        <p:sp>
          <p:nvSpPr>
            <p:cNvPr id="19" name="Rectangle: Rounded Corners 1044">
              <a:extLst>
                <a:ext uri="{FF2B5EF4-FFF2-40B4-BE49-F238E27FC236}">
                  <a16:creationId xmlns:a16="http://schemas.microsoft.com/office/drawing/2014/main" id="{F3FA2CFE-1B22-926B-0BEB-D237DA6878F6}"/>
                </a:ext>
              </a:extLst>
            </p:cNvPr>
            <p:cNvSpPr/>
            <p:nvPr/>
          </p:nvSpPr>
          <p:spPr>
            <a:xfrm>
              <a:off x="1085651" y="3883191"/>
              <a:ext cx="616670" cy="469341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Zn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DBD5F11-7CF8-3E1E-662F-31FD87FD96C9}"/>
                </a:ext>
              </a:extLst>
            </p:cNvPr>
            <p:cNvGrpSpPr/>
            <p:nvPr/>
          </p:nvGrpSpPr>
          <p:grpSpPr>
            <a:xfrm>
              <a:off x="1827366" y="3774688"/>
              <a:ext cx="685375" cy="397673"/>
              <a:chOff x="2446602" y="2228296"/>
              <a:chExt cx="685375" cy="397673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B52B77D6-E61A-3BEC-FBD3-52E27F8626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6602" y="2625969"/>
                <a:ext cx="685375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B720F97-5F90-5010-DF9D-1F235AAADC74}"/>
                  </a:ext>
                </a:extLst>
              </p:cNvPr>
              <p:cNvSpPr txBox="1"/>
              <p:nvPr/>
            </p:nvSpPr>
            <p:spPr>
              <a:xfrm>
                <a:off x="2467469" y="2228296"/>
                <a:ext cx="616669" cy="300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(1)</a:t>
                </a:r>
              </a:p>
            </p:txBody>
          </p:sp>
        </p:grpSp>
        <p:sp>
          <p:nvSpPr>
            <p:cNvPr id="21" name="Rectangle: Rounded Corners 1046">
              <a:extLst>
                <a:ext uri="{FF2B5EF4-FFF2-40B4-BE49-F238E27FC236}">
                  <a16:creationId xmlns:a16="http://schemas.microsoft.com/office/drawing/2014/main" id="{A6D52FF8-C628-DEE9-4402-C6D908610D7A}"/>
                </a:ext>
              </a:extLst>
            </p:cNvPr>
            <p:cNvSpPr/>
            <p:nvPr/>
          </p:nvSpPr>
          <p:spPr>
            <a:xfrm>
              <a:off x="2607579" y="3883191"/>
              <a:ext cx="1000398" cy="469341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ZnO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126F4B-800D-7D69-1681-09FC9D4EE734}"/>
                </a:ext>
              </a:extLst>
            </p:cNvPr>
            <p:cNvSpPr txBox="1"/>
            <p:nvPr/>
          </p:nvSpPr>
          <p:spPr>
            <a:xfrm>
              <a:off x="518133" y="3900319"/>
              <a:ext cx="57833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(b)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0FF4AE7-AFA4-AD12-4D1E-712EBC7588B3}"/>
                </a:ext>
              </a:extLst>
            </p:cNvPr>
            <p:cNvGrpSpPr/>
            <p:nvPr/>
          </p:nvGrpSpPr>
          <p:grpSpPr>
            <a:xfrm>
              <a:off x="3686001" y="3774688"/>
              <a:ext cx="685375" cy="397673"/>
              <a:chOff x="2446602" y="2228296"/>
              <a:chExt cx="685375" cy="397673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55FC6F2-9013-DA17-9DC0-D4E012B7C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6602" y="2625969"/>
                <a:ext cx="685375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0CE92BE-7BB5-16D0-3FB9-588ABDCECCD9}"/>
                  </a:ext>
                </a:extLst>
              </p:cNvPr>
              <p:cNvSpPr txBox="1"/>
              <p:nvPr/>
            </p:nvSpPr>
            <p:spPr>
              <a:xfrm>
                <a:off x="2467469" y="2228296"/>
                <a:ext cx="616669" cy="300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(2)</a:t>
                </a:r>
              </a:p>
            </p:txBody>
          </p:sp>
        </p:grpSp>
        <p:sp>
          <p:nvSpPr>
            <p:cNvPr id="24" name="Rectangle: Rounded Corners 1049">
              <a:extLst>
                <a:ext uri="{FF2B5EF4-FFF2-40B4-BE49-F238E27FC236}">
                  <a16:creationId xmlns:a16="http://schemas.microsoft.com/office/drawing/2014/main" id="{A9709A56-60F6-EE2F-C7EB-E25E38ED08B9}"/>
                </a:ext>
              </a:extLst>
            </p:cNvPr>
            <p:cNvSpPr/>
            <p:nvPr/>
          </p:nvSpPr>
          <p:spPr>
            <a:xfrm>
              <a:off x="4514052" y="3883191"/>
              <a:ext cx="1167534" cy="469341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ZnSO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4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EAA1F69-1412-6286-8846-ABE8767DEADC}"/>
              </a:ext>
            </a:extLst>
          </p:cNvPr>
          <p:cNvSpPr txBox="1"/>
          <p:nvPr/>
        </p:nvSpPr>
        <p:spPr>
          <a:xfrm>
            <a:off x="499702" y="4432103"/>
            <a:ext cx="3802985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latin typeface="UTM Avo" panose="02040603050506020204" pitchFamily="18"/>
                <a:cs typeface="Arial"/>
                <a:sym typeface="Arial"/>
              </a:rPr>
              <a:t>Câu 2: 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Viết các phương trình hoá học để hoàn thành những chuỗi phản ứng sau: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A94A429-284B-6DDF-FD4A-DA92FB8D4606}"/>
              </a:ext>
            </a:extLst>
          </p:cNvPr>
          <p:cNvGrpSpPr/>
          <p:nvPr/>
        </p:nvGrpSpPr>
        <p:grpSpPr>
          <a:xfrm>
            <a:off x="4807694" y="5891485"/>
            <a:ext cx="6884604" cy="770459"/>
            <a:chOff x="518133" y="3774688"/>
            <a:chExt cx="5163453" cy="577844"/>
          </a:xfrm>
        </p:grpSpPr>
        <p:sp>
          <p:nvSpPr>
            <p:cNvPr id="31" name="Rectangle: Rounded Corners 1057">
              <a:extLst>
                <a:ext uri="{FF2B5EF4-FFF2-40B4-BE49-F238E27FC236}">
                  <a16:creationId xmlns:a16="http://schemas.microsoft.com/office/drawing/2014/main" id="{D3D0BBDE-00AA-AC5A-36E5-25CB37DEBB28}"/>
                </a:ext>
              </a:extLst>
            </p:cNvPr>
            <p:cNvSpPr/>
            <p:nvPr/>
          </p:nvSpPr>
          <p:spPr>
            <a:xfrm>
              <a:off x="1085651" y="3883191"/>
              <a:ext cx="616670" cy="469341"/>
            </a:xfrm>
            <a:prstGeom prst="roundRect">
              <a:avLst/>
            </a:prstGeom>
            <a:solidFill>
              <a:srgbClr val="FFCC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Na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61839A6-7033-169C-9243-324298B44992}"/>
                </a:ext>
              </a:extLst>
            </p:cNvPr>
            <p:cNvGrpSpPr/>
            <p:nvPr/>
          </p:nvGrpSpPr>
          <p:grpSpPr>
            <a:xfrm>
              <a:off x="1827366" y="3774688"/>
              <a:ext cx="685375" cy="397673"/>
              <a:chOff x="2446602" y="2228296"/>
              <a:chExt cx="685375" cy="397673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3C3A7EFE-DB34-13D8-58DE-AADFAE0BC9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6602" y="2625969"/>
                <a:ext cx="685375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4D66091-A917-695D-E61D-3D3CA036A745}"/>
                  </a:ext>
                </a:extLst>
              </p:cNvPr>
              <p:cNvSpPr txBox="1"/>
              <p:nvPr/>
            </p:nvSpPr>
            <p:spPr>
              <a:xfrm>
                <a:off x="2467469" y="2228296"/>
                <a:ext cx="616669" cy="300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(1)</a:t>
                </a:r>
              </a:p>
            </p:txBody>
          </p:sp>
        </p:grpSp>
        <p:sp>
          <p:nvSpPr>
            <p:cNvPr id="33" name="Rectangle: Rounded Corners 1059">
              <a:extLst>
                <a:ext uri="{FF2B5EF4-FFF2-40B4-BE49-F238E27FC236}">
                  <a16:creationId xmlns:a16="http://schemas.microsoft.com/office/drawing/2014/main" id="{8EA95914-B2AD-4D7E-852F-913B1A34C331}"/>
                </a:ext>
              </a:extLst>
            </p:cNvPr>
            <p:cNvSpPr/>
            <p:nvPr/>
          </p:nvSpPr>
          <p:spPr>
            <a:xfrm>
              <a:off x="2625231" y="3883191"/>
              <a:ext cx="982745" cy="469341"/>
            </a:xfrm>
            <a:prstGeom prst="roundRect">
              <a:avLst/>
            </a:prstGeom>
            <a:solidFill>
              <a:srgbClr val="FFCC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NaOH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1F6ECB9-C9CD-58CB-2740-7F3B2B0B17C2}"/>
                </a:ext>
              </a:extLst>
            </p:cNvPr>
            <p:cNvSpPr txBox="1"/>
            <p:nvPr/>
          </p:nvSpPr>
          <p:spPr>
            <a:xfrm>
              <a:off x="518133" y="3900319"/>
              <a:ext cx="57833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(c)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F18A1C6-0585-BBA0-D141-36E95EE9F1CE}"/>
                </a:ext>
              </a:extLst>
            </p:cNvPr>
            <p:cNvGrpSpPr/>
            <p:nvPr/>
          </p:nvGrpSpPr>
          <p:grpSpPr>
            <a:xfrm>
              <a:off x="3686001" y="3774688"/>
              <a:ext cx="685375" cy="397673"/>
              <a:chOff x="2446602" y="2228296"/>
              <a:chExt cx="685375" cy="397673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03869595-D494-A820-2F42-602D380CD3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6602" y="2625969"/>
                <a:ext cx="685375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68AD007-A6BA-2B91-670A-AFF149578379}"/>
                  </a:ext>
                </a:extLst>
              </p:cNvPr>
              <p:cNvSpPr txBox="1"/>
              <p:nvPr/>
            </p:nvSpPr>
            <p:spPr>
              <a:xfrm>
                <a:off x="2467469" y="2228296"/>
                <a:ext cx="616669" cy="3000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(2)</a:t>
                </a:r>
              </a:p>
            </p:txBody>
          </p:sp>
        </p:grpSp>
        <p:sp>
          <p:nvSpPr>
            <p:cNvPr id="36" name="Rectangle: Rounded Corners 1062">
              <a:extLst>
                <a:ext uri="{FF2B5EF4-FFF2-40B4-BE49-F238E27FC236}">
                  <a16:creationId xmlns:a16="http://schemas.microsoft.com/office/drawing/2014/main" id="{AAEEF12F-2882-6C76-8EE7-91EDF6B18F17}"/>
                </a:ext>
              </a:extLst>
            </p:cNvPr>
            <p:cNvSpPr/>
            <p:nvPr/>
          </p:nvSpPr>
          <p:spPr>
            <a:xfrm>
              <a:off x="4514051" y="3883191"/>
              <a:ext cx="1167535" cy="469341"/>
            </a:xfrm>
            <a:prstGeom prst="roundRect">
              <a:avLst/>
            </a:prstGeom>
            <a:solidFill>
              <a:srgbClr val="FFCC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Na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SO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4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20">
            <a:extLst>
              <a:ext uri="{FF2B5EF4-FFF2-40B4-BE49-F238E27FC236}">
                <a16:creationId xmlns:a16="http://schemas.microsoft.com/office/drawing/2014/main" id="{7FCB520D-5D8A-ECE4-FAAF-DF7FC2C6EF68}"/>
              </a:ext>
            </a:extLst>
          </p:cNvPr>
          <p:cNvSpPr/>
          <p:nvPr/>
        </p:nvSpPr>
        <p:spPr>
          <a:xfrm>
            <a:off x="0" y="1636808"/>
            <a:ext cx="5777435" cy="66382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Nhóm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2: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Phiếu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học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tập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số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CD0EA-E57B-DF40-C346-8EDD775DAFB3}"/>
              </a:ext>
            </a:extLst>
          </p:cNvPr>
          <p:cNvSpPr txBox="1"/>
          <p:nvPr/>
        </p:nvSpPr>
        <p:spPr>
          <a:xfrm>
            <a:off x="241954" y="2261899"/>
            <a:ext cx="11708091" cy="4590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latin typeface="UTM Avo" panose="02040603050506020204" pitchFamily="18"/>
              </a:rPr>
              <a:t>Câu </a:t>
            </a:r>
            <a:r>
              <a:rPr lang="en-US" sz="2200" b="1" dirty="0">
                <a:latin typeface="UTM Avo" panose="02040603050506020204" pitchFamily="18"/>
              </a:rPr>
              <a:t>3</a:t>
            </a:r>
            <a:r>
              <a:rPr lang="vi-VN" sz="2200" b="1" dirty="0">
                <a:latin typeface="UTM Avo" panose="02040603050506020204" pitchFamily="18"/>
              </a:rPr>
              <a:t>: </a:t>
            </a:r>
            <a:r>
              <a:rPr lang="vi-VN" sz="2200" dirty="0">
                <a:latin typeface="UTM Avo" panose="02040603050506020204" pitchFamily="18"/>
              </a:rPr>
              <a:t>Trong các kim loại Zn, Fe và Ag, kim loại nào phản ứng được với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a</a:t>
            </a:r>
            <a:r>
              <a:rPr lang="en-US" sz="2200" dirty="0">
                <a:latin typeface="UTM Avo" panose="02040603050506020204" pitchFamily="18"/>
              </a:rPr>
              <a:t>) </a:t>
            </a:r>
            <a:r>
              <a:rPr lang="vi-VN" sz="2200" dirty="0">
                <a:latin typeface="UTM Avo" panose="02040603050506020204" pitchFamily="18"/>
              </a:rPr>
              <a:t>Dung dịch HCl?</a:t>
            </a:r>
            <a:r>
              <a:rPr lang="en-US" sz="2200" dirty="0">
                <a:latin typeface="UTM Avo" panose="02040603050506020204" pitchFamily="18"/>
              </a:rPr>
              <a:t> 				</a:t>
            </a:r>
            <a:r>
              <a:rPr lang="vi-VN" sz="2200" dirty="0">
                <a:latin typeface="UTM Avo" panose="02040603050506020204" pitchFamily="18"/>
              </a:rPr>
              <a:t>b</a:t>
            </a:r>
            <a:r>
              <a:rPr lang="en-US" sz="2200" dirty="0">
                <a:latin typeface="UTM Avo" panose="02040603050506020204" pitchFamily="18"/>
              </a:rPr>
              <a:t>) </a:t>
            </a:r>
            <a:r>
              <a:rPr lang="vi-VN" sz="2200" dirty="0">
                <a:latin typeface="UTM Avo" panose="02040603050506020204" pitchFamily="18"/>
              </a:rPr>
              <a:t>Dung dịch CuSO</a:t>
            </a:r>
            <a:r>
              <a:rPr lang="en-US" sz="2200" baseline="-25000" dirty="0">
                <a:latin typeface="UTM Avo" panose="02040603050506020204" pitchFamily="18"/>
              </a:rPr>
              <a:t>4</a:t>
            </a:r>
            <a:endParaRPr lang="vi-VN"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Viết phương trình hoá học của các phản ứng xảy ra ( nếu có).</a:t>
            </a:r>
          </a:p>
          <a:p>
            <a:pPr algn="just">
              <a:lnSpc>
                <a:spcPct val="150000"/>
              </a:lnSpc>
            </a:pPr>
            <a:r>
              <a:rPr lang="vi-VN" sz="2200" b="1" dirty="0">
                <a:latin typeface="UTM Avo" panose="02040603050506020204" pitchFamily="18"/>
              </a:rPr>
              <a:t>Câu </a:t>
            </a:r>
            <a:r>
              <a:rPr lang="en-US" sz="2200" b="1" dirty="0">
                <a:latin typeface="UTM Avo" panose="02040603050506020204" pitchFamily="18"/>
              </a:rPr>
              <a:t>4</a:t>
            </a:r>
            <a:r>
              <a:rPr lang="vi-VN" sz="2200" b="1" dirty="0">
                <a:latin typeface="UTM Avo" panose="02040603050506020204" pitchFamily="18"/>
              </a:rPr>
              <a:t>: </a:t>
            </a:r>
            <a:r>
              <a:rPr lang="vi-VN" sz="2200" dirty="0">
                <a:latin typeface="UTM Avo" panose="02040603050506020204" pitchFamily="18"/>
              </a:rPr>
              <a:t>Dựa vào dãy hoạt động hoá học, cho biết các phát biểu nào sau đây</a:t>
            </a:r>
            <a:endParaRPr lang="en-US" sz="2200" dirty="0"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là đúng.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(a) Sắt tác dụng được với dung dịch muối copper(II) sulfate.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(b) Sắt không tác dụng được với dung dịch muối copper(II) nitrate.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(c) Kẽm tác dụng được với dung dịch muối silver nitrate.</a:t>
            </a:r>
          </a:p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(d) Bạc tác dụng được với dung dịch hydrochloric acid.</a:t>
            </a:r>
          </a:p>
        </p:txBody>
      </p:sp>
    </p:spTree>
    <p:extLst>
      <p:ext uri="{BB962C8B-B14F-4D97-AF65-F5344CB8AC3E}">
        <p14:creationId xmlns:p14="http://schemas.microsoft.com/office/powerpoint/2010/main" val="4288546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20">
            <a:extLst>
              <a:ext uri="{FF2B5EF4-FFF2-40B4-BE49-F238E27FC236}">
                <a16:creationId xmlns:a16="http://schemas.microsoft.com/office/drawing/2014/main" id="{0727A4E4-B965-7BBA-7D77-1CB4EEB02E4F}"/>
              </a:ext>
            </a:extLst>
          </p:cNvPr>
          <p:cNvSpPr/>
          <p:nvPr/>
        </p:nvSpPr>
        <p:spPr>
          <a:xfrm>
            <a:off x="0" y="1587619"/>
            <a:ext cx="5777435" cy="66382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Nhóm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3: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Phiếu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học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tập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2800" b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số</a:t>
            </a:r>
            <a:r>
              <a:rPr kumimoji="0" lang="en-US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D84B25-EF30-5227-8D6B-5BAEF405155F}"/>
              </a:ext>
            </a:extLst>
          </p:cNvPr>
          <p:cNvSpPr txBox="1"/>
          <p:nvPr/>
        </p:nvSpPr>
        <p:spPr>
          <a:xfrm>
            <a:off x="198244" y="2221506"/>
            <a:ext cx="11795512" cy="4650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</a:pPr>
            <a:r>
              <a:rPr lang="vi-VN" sz="2200" b="1" dirty="0">
                <a:latin typeface="UTM Avo" panose="02040603050506020204" pitchFamily="18"/>
              </a:rPr>
              <a:t>Câu </a:t>
            </a:r>
            <a:r>
              <a:rPr lang="en-US" sz="2200" b="1" dirty="0">
                <a:latin typeface="UTM Avo" panose="02040603050506020204" pitchFamily="18"/>
              </a:rPr>
              <a:t>6</a:t>
            </a:r>
            <a:r>
              <a:rPr lang="vi-VN" sz="2200" b="1" dirty="0">
                <a:latin typeface="UTM Avo" panose="02040603050506020204" pitchFamily="18"/>
              </a:rPr>
              <a:t>: </a:t>
            </a:r>
            <a:r>
              <a:rPr lang="vi-VN" sz="2200" dirty="0">
                <a:latin typeface="UTM Avo" panose="02040603050506020204" pitchFamily="18"/>
              </a:rPr>
              <a:t>Tìm hiểu về hợp kim của magnesium, từ đó chỉ ra</a:t>
            </a:r>
          </a:p>
          <a:p>
            <a:pPr algn="just">
              <a:lnSpc>
                <a:spcPts val="4000"/>
              </a:lnSpc>
            </a:pPr>
            <a:r>
              <a:rPr lang="vi-VN" sz="2200" dirty="0">
                <a:latin typeface="UTM Avo" panose="02040603050506020204" pitchFamily="18"/>
              </a:rPr>
              <a:t>a) một số ưu điểm của loại vật liệu kim loại này.</a:t>
            </a:r>
            <a:endParaRPr lang="en-US" sz="2200" dirty="0">
              <a:latin typeface="UTM Avo" panose="02040603050506020204" pitchFamily="18"/>
            </a:endParaRPr>
          </a:p>
          <a:p>
            <a:pPr algn="just">
              <a:lnSpc>
                <a:spcPts val="4000"/>
              </a:lnSpc>
            </a:pPr>
            <a:r>
              <a:rPr lang="vi-VN" sz="2200" dirty="0">
                <a:latin typeface="UTM Avo" panose="02040603050506020204" pitchFamily="18"/>
              </a:rPr>
              <a:t>b) một số ứng dụng của loại vật liệu kim loại này.</a:t>
            </a:r>
          </a:p>
          <a:p>
            <a:pPr algn="just">
              <a:lnSpc>
                <a:spcPts val="4000"/>
              </a:lnSpc>
            </a:pPr>
            <a:r>
              <a:rPr lang="vi-VN" sz="2200" b="1" dirty="0">
                <a:latin typeface="UTM Avo" panose="02040603050506020204" pitchFamily="18"/>
              </a:rPr>
              <a:t>Câu </a:t>
            </a:r>
            <a:r>
              <a:rPr lang="en-US" sz="2200" b="1" dirty="0">
                <a:latin typeface="UTM Avo" panose="02040603050506020204" pitchFamily="18"/>
              </a:rPr>
              <a:t>7</a:t>
            </a:r>
            <a:r>
              <a:rPr lang="vi-VN" sz="2200" b="1" dirty="0">
                <a:latin typeface="UTM Avo" panose="02040603050506020204" pitchFamily="18"/>
              </a:rPr>
              <a:t>: </a:t>
            </a:r>
            <a:r>
              <a:rPr lang="vi-VN" sz="2200" dirty="0">
                <a:latin typeface="UTM Avo" panose="02040603050506020204" pitchFamily="18"/>
              </a:rPr>
              <a:t>Các quá trình sản xuất gang, sản xuất thép, tách kẽm từ zinc oxide bằng phương pháp nhiệt luyện có thể gây ô nhiễm bầu khí quyển không? Giải thích.</a:t>
            </a:r>
          </a:p>
          <a:p>
            <a:pPr algn="just">
              <a:lnSpc>
                <a:spcPts val="4000"/>
              </a:lnSpc>
            </a:pPr>
            <a:r>
              <a:rPr lang="vi-VN" sz="2200" b="1" dirty="0">
                <a:latin typeface="UTM Avo" panose="02040603050506020204" pitchFamily="18"/>
              </a:rPr>
              <a:t>Câu </a:t>
            </a:r>
            <a:r>
              <a:rPr lang="en-US" sz="2200" b="1" dirty="0">
                <a:latin typeface="UTM Avo" panose="02040603050506020204" pitchFamily="18"/>
              </a:rPr>
              <a:t>8</a:t>
            </a:r>
            <a:r>
              <a:rPr lang="vi-VN" sz="2200" b="1" dirty="0">
                <a:latin typeface="UTM Avo" panose="02040603050506020204" pitchFamily="18"/>
              </a:rPr>
              <a:t>: </a:t>
            </a:r>
            <a:r>
              <a:rPr lang="vi-VN" sz="2200" dirty="0">
                <a:latin typeface="UTM Avo" panose="02040603050506020204" pitchFamily="18"/>
              </a:rPr>
              <a:t>Với lưu huỳnh và đồng, hãy cho biết:</a:t>
            </a:r>
          </a:p>
          <a:p>
            <a:pPr algn="just">
              <a:lnSpc>
                <a:spcPts val="4000"/>
              </a:lnSpc>
            </a:pPr>
            <a:r>
              <a:rPr lang="vi-VN" sz="2200" dirty="0">
                <a:latin typeface="UTM Avo" panose="02040603050506020204" pitchFamily="18"/>
              </a:rPr>
              <a:t>a) Chất nào dẫn điện, chất nào không dẫn điện?</a:t>
            </a:r>
          </a:p>
          <a:p>
            <a:pPr algn="just">
              <a:lnSpc>
                <a:spcPts val="4000"/>
              </a:lnSpc>
            </a:pPr>
            <a:r>
              <a:rPr lang="vi-VN" sz="2200" dirty="0">
                <a:latin typeface="UTM Avo" panose="02040603050506020204" pitchFamily="18"/>
              </a:rPr>
              <a:t>b) Khi được đun nóng, chất nào dễ chảy lỏng hơn?</a:t>
            </a:r>
          </a:p>
          <a:p>
            <a:pPr algn="just">
              <a:lnSpc>
                <a:spcPts val="4000"/>
              </a:lnSpc>
            </a:pPr>
            <a:r>
              <a:rPr lang="vi-VN" sz="2200" dirty="0">
                <a:latin typeface="UTM Avo" panose="02040603050506020204" pitchFamily="18"/>
              </a:rPr>
              <a:t>c) Khi tác dụng với oxygen, chất nào tạo oxide base, chất nào tạo oxide acid?</a:t>
            </a:r>
            <a:r>
              <a:rPr lang="en-US" sz="2200" dirty="0">
                <a:latin typeface="UTM Avo" panose="02040603050506020204" pitchFamily="18"/>
              </a:rPr>
              <a:t> </a:t>
            </a:r>
            <a:endParaRPr lang="vi-VN" sz="22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0024385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9777A71-46F6-D5E1-EC55-756968A8B2E3}"/>
              </a:ext>
            </a:extLst>
          </p:cNvPr>
          <p:cNvSpPr/>
          <p:nvPr/>
        </p:nvSpPr>
        <p:spPr>
          <a:xfrm>
            <a:off x="793" y="1354612"/>
            <a:ext cx="6711292" cy="5503389"/>
          </a:xfrm>
          <a:custGeom>
            <a:avLst/>
            <a:gdLst/>
            <a:ahLst/>
            <a:cxnLst/>
            <a:rect l="l" t="t" r="r" b="b"/>
            <a:pathLst>
              <a:path w="3433176" h="2981141">
                <a:moveTo>
                  <a:pt x="0" y="0"/>
                </a:moveTo>
                <a:lnTo>
                  <a:pt x="3433176" y="0"/>
                </a:lnTo>
                <a:lnTo>
                  <a:pt x="3433176" y="2981141"/>
                </a:lnTo>
                <a:lnTo>
                  <a:pt x="0" y="2981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1219170">
              <a:buFont typeface="Arial"/>
              <a:buNone/>
              <a:defRPr/>
            </a:pPr>
            <a:endParaRPr lang="en-US" sz="240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AE9A1A-1CA2-8796-7F88-CE1E9FDE7432}"/>
              </a:ext>
            </a:extLst>
          </p:cNvPr>
          <p:cNvSpPr txBox="1"/>
          <p:nvPr/>
        </p:nvSpPr>
        <p:spPr>
          <a:xfrm>
            <a:off x="5661284" y="2832529"/>
            <a:ext cx="6067853" cy="267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5867" b="1" kern="0" dirty="0">
                <a:latin typeface="UTM Avo" panose="02040603050506020204" pitchFamily="18"/>
                <a:cs typeface="Arial"/>
                <a:sym typeface="Arial"/>
              </a:rPr>
              <a:t>PHIẾU BÀI TẬP SỐ 1</a:t>
            </a:r>
          </a:p>
        </p:txBody>
      </p:sp>
    </p:spTree>
    <p:extLst>
      <p:ext uri="{BB962C8B-B14F-4D97-AF65-F5344CB8AC3E}">
        <p14:creationId xmlns:p14="http://schemas.microsoft.com/office/powerpoint/2010/main" val="106207597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9CF916F0-681C-13C6-7CA2-F8AAD5752133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3794CF-01E8-3C25-71A1-D6565366C6C8}"/>
              </a:ext>
            </a:extLst>
          </p:cNvPr>
          <p:cNvSpPr txBox="1"/>
          <p:nvPr/>
        </p:nvSpPr>
        <p:spPr>
          <a:xfrm>
            <a:off x="551541" y="2562546"/>
            <a:ext cx="8656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Người ta không dùng kim loại sắt làm dây dẫn điện vì</a:t>
            </a:r>
            <a:r>
              <a:rPr lang="en-US" sz="2400" kern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: </a:t>
            </a:r>
          </a:p>
        </p:txBody>
      </p:sp>
      <p:sp>
        <p:nvSpPr>
          <p:cNvPr id="12" name="Rectangle: Rounded Corners 13">
            <a:extLst>
              <a:ext uri="{FF2B5EF4-FFF2-40B4-BE49-F238E27FC236}">
                <a16:creationId xmlns:a16="http://schemas.microsoft.com/office/drawing/2014/main" id="{5D63AB2F-1B38-5B42-D062-405A6FA4AFFA}"/>
              </a:ext>
            </a:extLst>
          </p:cNvPr>
          <p:cNvSpPr/>
          <p:nvPr/>
        </p:nvSpPr>
        <p:spPr>
          <a:xfrm>
            <a:off x="551541" y="3299521"/>
            <a:ext cx="4345083" cy="1464072"/>
          </a:xfrm>
          <a:prstGeom prst="roundRect">
            <a:avLst>
              <a:gd name="adj" fmla="val 10719"/>
            </a:avLst>
          </a:prstGeom>
          <a:solidFill>
            <a:srgbClr val="FFFFFF"/>
          </a:solidFill>
          <a:ln w="25400" cap="flat" cmpd="sng" algn="ctr">
            <a:solidFill>
              <a:srgbClr val="729DC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Sắt dẫn điện kém hơn nhôm và đồng.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rgbClr val="EEF3F8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13" name="Rectangle: Rounded Corners 14">
            <a:extLst>
              <a:ext uri="{FF2B5EF4-FFF2-40B4-BE49-F238E27FC236}">
                <a16:creationId xmlns:a16="http://schemas.microsoft.com/office/drawing/2014/main" id="{07459A16-9E4B-C8DF-EC32-F376C96BE640}"/>
              </a:ext>
            </a:extLst>
          </p:cNvPr>
          <p:cNvSpPr/>
          <p:nvPr/>
        </p:nvSpPr>
        <p:spPr>
          <a:xfrm>
            <a:off x="551541" y="5020784"/>
            <a:ext cx="4345083" cy="1464072"/>
          </a:xfrm>
          <a:prstGeom prst="roundRect">
            <a:avLst>
              <a:gd name="adj" fmla="val 10488"/>
            </a:avLst>
          </a:prstGeom>
          <a:solidFill>
            <a:srgbClr val="FFFFFF"/>
          </a:solidFill>
          <a:ln w="25400" cap="flat" cmpd="sng" algn="ctr">
            <a:solidFill>
              <a:srgbClr val="729DC5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Sắt dễ bị han, gỉ nên </a:t>
            </a:r>
            <a:b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</a:b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tuổi thọ dây dẫn thấp.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EF3F8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F979B4-BDC4-5A6E-9AFC-CBE18EECE19E}"/>
              </a:ext>
            </a:extLst>
          </p:cNvPr>
          <p:cNvGrpSpPr/>
          <p:nvPr/>
        </p:nvGrpSpPr>
        <p:grpSpPr>
          <a:xfrm>
            <a:off x="6535510" y="2793378"/>
            <a:ext cx="5656490" cy="4209290"/>
            <a:chOff x="3841318" y="1323658"/>
            <a:chExt cx="5302682" cy="3946003"/>
          </a:xfrm>
        </p:grpSpPr>
        <p:pic>
          <p:nvPicPr>
            <p:cNvPr id="15" name="Picture 14" descr="Close up of a cable&#10;&#10;Description automatically generated">
              <a:extLst>
                <a:ext uri="{FF2B5EF4-FFF2-40B4-BE49-F238E27FC236}">
                  <a16:creationId xmlns:a16="http://schemas.microsoft.com/office/drawing/2014/main" id="{00886436-211F-B5DC-AFB2-7FD720261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87253" y="2186753"/>
              <a:ext cx="2956747" cy="295674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DEF9DC7-2558-0134-565D-0BED6EB14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000" b="90000" l="10000" r="90000">
                          <a14:foregroundMark x1="48667" y1="8000" x2="48667" y2="8000"/>
                          <a14:backgroundMark x1="51111" y1="68000" x2="51111" y2="68000"/>
                          <a14:backgroundMark x1="46111" y1="71000" x2="46111" y2="71000"/>
                          <a14:backgroundMark x1="49778" y1="56444" x2="49778" y2="56444"/>
                          <a14:backgroundMark x1="49000" y1="46889" x2="49000" y2="46889"/>
                          <a14:backgroundMark x1="49222" y1="56444" x2="49222" y2="56444"/>
                          <a14:backgroundMark x1="40222" y1="47667" x2="40222" y2="47667"/>
                          <a14:backgroundMark x1="54222" y1="39778" x2="54222" y2="39778"/>
                          <a14:backgroundMark x1="45000" y1="30778" x2="45000" y2="30778"/>
                        </a14:backgroundRemoval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7171784" y="1323658"/>
              <a:ext cx="1880434" cy="1880434"/>
            </a:xfrm>
            <a:prstGeom prst="rect">
              <a:avLst/>
            </a:prstGeom>
          </p:spPr>
        </p:pic>
        <p:pic>
          <p:nvPicPr>
            <p:cNvPr id="17" name="Picture 16" descr="A close up of a wire&#10;&#10;Description automatically generated">
              <a:extLst>
                <a:ext uri="{FF2B5EF4-FFF2-40B4-BE49-F238E27FC236}">
                  <a16:creationId xmlns:a16="http://schemas.microsoft.com/office/drawing/2014/main" id="{32EB96DA-ECD1-175E-2462-1E2E211BF7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841318" y="2016250"/>
              <a:ext cx="2891323" cy="1960317"/>
            </a:xfrm>
            <a:prstGeom prst="rect">
              <a:avLst/>
            </a:prstGeom>
          </p:spPr>
        </p:pic>
        <p:pic>
          <p:nvPicPr>
            <p:cNvPr id="18" name="Picture 17" descr="A spool of copper wire&#10;&#10;Description automatically generated">
              <a:extLst>
                <a:ext uri="{FF2B5EF4-FFF2-40B4-BE49-F238E27FC236}">
                  <a16:creationId xmlns:a16="http://schemas.microsoft.com/office/drawing/2014/main" id="{7B74F606-8CBA-B3B5-827E-26FE5EF3D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89794" y="3493829"/>
              <a:ext cx="1775832" cy="17758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3508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F4A21413-1ED9-AA6E-562F-532E8A787B7B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2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666D59A-3640-18A8-228F-DA5B138BA78E}"/>
              </a:ext>
            </a:extLst>
          </p:cNvPr>
          <p:cNvGrpSpPr/>
          <p:nvPr/>
        </p:nvGrpSpPr>
        <p:grpSpPr>
          <a:xfrm>
            <a:off x="1924317" y="2353244"/>
            <a:ext cx="6981741" cy="836615"/>
            <a:chOff x="195387" y="2197448"/>
            <a:chExt cx="5236306" cy="627461"/>
          </a:xfrm>
        </p:grpSpPr>
        <p:sp>
          <p:nvSpPr>
            <p:cNvPr id="79" name="Rectangle: Rounded Corners 2">
              <a:extLst>
                <a:ext uri="{FF2B5EF4-FFF2-40B4-BE49-F238E27FC236}">
                  <a16:creationId xmlns:a16="http://schemas.microsoft.com/office/drawing/2014/main" id="{12697C43-3E27-966C-D3B4-A198BF2B45A1}"/>
                </a:ext>
              </a:extLst>
            </p:cNvPr>
            <p:cNvSpPr/>
            <p:nvPr/>
          </p:nvSpPr>
          <p:spPr>
            <a:xfrm>
              <a:off x="765910" y="2366401"/>
              <a:ext cx="859692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4Al</a:t>
              </a:r>
            </a:p>
          </p:txBody>
        </p:sp>
        <p:sp>
          <p:nvSpPr>
            <p:cNvPr id="80" name="Plus Sign 3">
              <a:extLst>
                <a:ext uri="{FF2B5EF4-FFF2-40B4-BE49-F238E27FC236}">
                  <a16:creationId xmlns:a16="http://schemas.microsoft.com/office/drawing/2014/main" id="{23B6FA1B-03AE-0FF5-4A7A-9E93664460D1}"/>
                </a:ext>
              </a:extLst>
            </p:cNvPr>
            <p:cNvSpPr/>
            <p:nvPr/>
          </p:nvSpPr>
          <p:spPr>
            <a:xfrm>
              <a:off x="1735017" y="2344246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81" name="Rectangle: Rounded Corners 4">
              <a:extLst>
                <a:ext uri="{FF2B5EF4-FFF2-40B4-BE49-F238E27FC236}">
                  <a16:creationId xmlns:a16="http://schemas.microsoft.com/office/drawing/2014/main" id="{D321B3E3-3FA1-5D92-6DF2-E1F5EF45A202}"/>
                </a:ext>
              </a:extLst>
            </p:cNvPr>
            <p:cNvSpPr/>
            <p:nvPr/>
          </p:nvSpPr>
          <p:spPr>
            <a:xfrm>
              <a:off x="2301632" y="2367711"/>
              <a:ext cx="722924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3O</a:t>
              </a:r>
              <a:r>
                <a:rPr kumimoji="0" lang="en-US" sz="2400" b="0" i="0" u="none" strike="noStrike" kern="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3A855E0-E3F2-B222-D921-42CF5BC140A3}"/>
                </a:ext>
              </a:extLst>
            </p:cNvPr>
            <p:cNvGrpSpPr/>
            <p:nvPr/>
          </p:nvGrpSpPr>
          <p:grpSpPr>
            <a:xfrm>
              <a:off x="3149601" y="2197448"/>
              <a:ext cx="1047261" cy="459433"/>
              <a:chOff x="3978031" y="2166536"/>
              <a:chExt cx="1047261" cy="459433"/>
            </a:xfrm>
          </p:grpSpPr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4A29EA20-0742-0B8F-6F01-31A7090FB3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8031" y="2625969"/>
                <a:ext cx="1047261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99D904C4-3881-8EB5-018A-BB118EAD8383}"/>
                      </a:ext>
                    </a:extLst>
                  </p:cNvPr>
                  <p:cNvSpPr txBox="1"/>
                  <p:nvPr/>
                </p:nvSpPr>
                <p:spPr>
                  <a:xfrm>
                    <a:off x="4255479" y="2166536"/>
                    <a:ext cx="437661" cy="39241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2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t</m:t>
                        </m:r>
                      </m:oMath>
                    </a14:m>
                    <a:r>
                      <a:rPr kumimoji="0" lang="en-US" sz="2800" b="0" i="0" u="none" strike="noStrike" kern="0" cap="none" spc="0" normalizeH="0" baseline="3000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rPr>
                      <a:t>o</a:t>
                    </a:r>
                    <a:endParaRPr kumimoji="0" lang="en-US" sz="28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UTM Avo" panose="02040603050506020204" pitchFamily="18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99D904C4-3881-8EB5-018A-BB118EAD838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55479" y="2166536"/>
                    <a:ext cx="437661" cy="39241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58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3" name="Rectangle: Rounded Corners 13">
              <a:extLst>
                <a:ext uri="{FF2B5EF4-FFF2-40B4-BE49-F238E27FC236}">
                  <a16:creationId xmlns:a16="http://schemas.microsoft.com/office/drawing/2014/main" id="{102C5D16-8D60-3DB8-0DF0-6076FD1582D3}"/>
                </a:ext>
              </a:extLst>
            </p:cNvPr>
            <p:cNvSpPr/>
            <p:nvPr/>
          </p:nvSpPr>
          <p:spPr>
            <a:xfrm>
              <a:off x="4275015" y="2367711"/>
              <a:ext cx="1156678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2Al</a:t>
              </a:r>
              <a:r>
                <a:rPr kumimoji="0" lang="en-US" sz="2400" b="0" i="0" u="none" strike="noStrike" kern="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  <a:r>
                <a:rPr kumimoji="0" lang="en-US" sz="2400" b="0" i="0" u="none" strike="noStrike" kern="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3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33E14C4-B8D6-5246-7B4C-2270CD6BAEEC}"/>
                </a:ext>
              </a:extLst>
            </p:cNvPr>
            <p:cNvSpPr txBox="1"/>
            <p:nvPr/>
          </p:nvSpPr>
          <p:spPr>
            <a:xfrm>
              <a:off x="195387" y="2456826"/>
              <a:ext cx="57833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(1)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9DD8235-EF07-E94A-55A0-C3CD6A6D586B}"/>
              </a:ext>
            </a:extLst>
          </p:cNvPr>
          <p:cNvGrpSpPr/>
          <p:nvPr/>
        </p:nvGrpSpPr>
        <p:grpSpPr>
          <a:xfrm>
            <a:off x="556246" y="2578515"/>
            <a:ext cx="1181986" cy="1304819"/>
            <a:chOff x="906685" y="1295038"/>
            <a:chExt cx="886490" cy="1392640"/>
          </a:xfrm>
        </p:grpSpPr>
        <p:sp>
          <p:nvSpPr>
            <p:cNvPr id="88" name="Left Brace 87">
              <a:extLst>
                <a:ext uri="{FF2B5EF4-FFF2-40B4-BE49-F238E27FC236}">
                  <a16:creationId xmlns:a16="http://schemas.microsoft.com/office/drawing/2014/main" id="{24D3FDA1-B56E-EA6C-4DBF-1256C9BDB536}"/>
                </a:ext>
              </a:extLst>
            </p:cNvPr>
            <p:cNvSpPr/>
            <p:nvPr/>
          </p:nvSpPr>
          <p:spPr>
            <a:xfrm>
              <a:off x="1541275" y="1295038"/>
              <a:ext cx="251900" cy="1392640"/>
            </a:xfrm>
            <a:prstGeom prst="leftBrace">
              <a:avLst>
                <a:gd name="adj1" fmla="val 41795"/>
                <a:gd name="adj2" fmla="val 50000"/>
              </a:avLst>
            </a:prstGeom>
            <a:noFill/>
            <a:ln w="19050" cap="flat" cmpd="sng" algn="ctr">
              <a:solidFill>
                <a:srgbClr val="041F3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6C56DF7-D335-F273-FCEC-AB06091E203E}"/>
                </a:ext>
              </a:extLst>
            </p:cNvPr>
            <p:cNvSpPr txBox="1"/>
            <p:nvPr/>
          </p:nvSpPr>
          <p:spPr>
            <a:xfrm>
              <a:off x="906685" y="1579731"/>
              <a:ext cx="713678" cy="71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a.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5AED2F6-53F7-F25F-3B99-D17103B8A26E}"/>
              </a:ext>
            </a:extLst>
          </p:cNvPr>
          <p:cNvGrpSpPr/>
          <p:nvPr/>
        </p:nvGrpSpPr>
        <p:grpSpPr>
          <a:xfrm>
            <a:off x="1926768" y="3047244"/>
            <a:ext cx="9233365" cy="836617"/>
            <a:chOff x="2027545" y="2023134"/>
            <a:chExt cx="6925024" cy="627463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59098D3D-2325-234C-F380-BA0D3003D50A}"/>
                </a:ext>
              </a:extLst>
            </p:cNvPr>
            <p:cNvGrpSpPr/>
            <p:nvPr/>
          </p:nvGrpSpPr>
          <p:grpSpPr>
            <a:xfrm>
              <a:off x="2027545" y="2023134"/>
              <a:ext cx="5437025" cy="627463"/>
              <a:chOff x="195387" y="2197448"/>
              <a:chExt cx="5437025" cy="627463"/>
            </a:xfrm>
          </p:grpSpPr>
          <p:sp>
            <p:nvSpPr>
              <p:cNvPr id="94" name="Rectangle: Rounded Corners 18">
                <a:extLst>
                  <a:ext uri="{FF2B5EF4-FFF2-40B4-BE49-F238E27FC236}">
                    <a16:creationId xmlns:a16="http://schemas.microsoft.com/office/drawing/2014/main" id="{25894C15-32FB-3428-A81D-6A52DA4FE856}"/>
                  </a:ext>
                </a:extLst>
              </p:cNvPr>
              <p:cNvSpPr/>
              <p:nvPr/>
            </p:nvSpPr>
            <p:spPr>
              <a:xfrm>
                <a:off x="844062" y="2367711"/>
                <a:ext cx="859691" cy="457200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Al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3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5" name="Plus Sign 2591">
                <a:extLst>
                  <a:ext uri="{FF2B5EF4-FFF2-40B4-BE49-F238E27FC236}">
                    <a16:creationId xmlns:a16="http://schemas.microsoft.com/office/drawing/2014/main" id="{AB84F4FE-A92B-3690-3A2A-DE7AC68A37C4}"/>
                  </a:ext>
                </a:extLst>
              </p:cNvPr>
              <p:cNvSpPr/>
              <p:nvPr/>
            </p:nvSpPr>
            <p:spPr>
              <a:xfrm>
                <a:off x="1785655" y="2367711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6" name="Rectangle: Rounded Corners 2592">
                <a:extLst>
                  <a:ext uri="{FF2B5EF4-FFF2-40B4-BE49-F238E27FC236}">
                    <a16:creationId xmlns:a16="http://schemas.microsoft.com/office/drawing/2014/main" id="{12E6C1AA-B5B7-8747-2BE4-8441AD9CBE1A}"/>
                  </a:ext>
                </a:extLst>
              </p:cNvPr>
              <p:cNvSpPr/>
              <p:nvPr/>
            </p:nvSpPr>
            <p:spPr>
              <a:xfrm>
                <a:off x="2301632" y="2367711"/>
                <a:ext cx="890956" cy="457200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6HCl</a:t>
                </a:r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852107CE-6994-5822-00D1-EDB2B9F0085D}"/>
                  </a:ext>
                </a:extLst>
              </p:cNvPr>
              <p:cNvGrpSpPr/>
              <p:nvPr/>
            </p:nvGrpSpPr>
            <p:grpSpPr>
              <a:xfrm>
                <a:off x="3350320" y="2197448"/>
                <a:ext cx="1047261" cy="459433"/>
                <a:chOff x="4178750" y="2166536"/>
                <a:chExt cx="1047261" cy="459433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DB449C79-F255-B603-A328-4770622F4F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78750" y="2625969"/>
                  <a:ext cx="10472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62C54563-3246-A5E1-679C-AC6412BC43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56198" y="2166536"/>
                      <a:ext cx="437661" cy="3924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8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8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62C54563-3246-A5E1-679C-AC6412BC430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56198" y="2166536"/>
                      <a:ext cx="437661" cy="392415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581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98" name="Rectangle: Rounded Corners 2598">
                <a:extLst>
                  <a:ext uri="{FF2B5EF4-FFF2-40B4-BE49-F238E27FC236}">
                    <a16:creationId xmlns:a16="http://schemas.microsoft.com/office/drawing/2014/main" id="{7BFD9B53-E20B-AAB6-6EC4-A920ECF2CBF0}"/>
                  </a:ext>
                </a:extLst>
              </p:cNvPr>
              <p:cNvSpPr/>
              <p:nvPr/>
            </p:nvSpPr>
            <p:spPr>
              <a:xfrm>
                <a:off x="4475734" y="2367711"/>
                <a:ext cx="1156678" cy="457200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2AlCl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3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D789BE72-DA0A-FE35-137B-10D0733D40A1}"/>
                  </a:ext>
                </a:extLst>
              </p:cNvPr>
              <p:cNvSpPr txBox="1"/>
              <p:nvPr/>
            </p:nvSpPr>
            <p:spPr>
              <a:xfrm>
                <a:off x="195387" y="2396256"/>
                <a:ext cx="578337" cy="346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(2)</a:t>
                </a:r>
              </a:p>
            </p:txBody>
          </p:sp>
        </p:grpSp>
        <p:sp>
          <p:nvSpPr>
            <p:cNvPr id="92" name="Plus Sign 2605">
              <a:extLst>
                <a:ext uri="{FF2B5EF4-FFF2-40B4-BE49-F238E27FC236}">
                  <a16:creationId xmlns:a16="http://schemas.microsoft.com/office/drawing/2014/main" id="{74C356AF-47DC-F8A4-749C-E610B54A53BA}"/>
                </a:ext>
              </a:extLst>
            </p:cNvPr>
            <p:cNvSpPr/>
            <p:nvPr/>
          </p:nvSpPr>
          <p:spPr>
            <a:xfrm>
              <a:off x="7512885" y="2193397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93" name="Rectangle: Rounded Corners 2606">
              <a:extLst>
                <a:ext uri="{FF2B5EF4-FFF2-40B4-BE49-F238E27FC236}">
                  <a16:creationId xmlns:a16="http://schemas.microsoft.com/office/drawing/2014/main" id="{F2265AC8-4BF2-794E-7718-E54A366621D6}"/>
                </a:ext>
              </a:extLst>
            </p:cNvPr>
            <p:cNvSpPr/>
            <p:nvPr/>
          </p:nvSpPr>
          <p:spPr>
            <a:xfrm>
              <a:off x="8061613" y="2193397"/>
              <a:ext cx="890956" cy="457200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3H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4EF3C2F-26C8-0823-476B-8D9199BD3C0F}"/>
              </a:ext>
            </a:extLst>
          </p:cNvPr>
          <p:cNvGrpSpPr/>
          <p:nvPr/>
        </p:nvGrpSpPr>
        <p:grpSpPr>
          <a:xfrm>
            <a:off x="1956415" y="3773986"/>
            <a:ext cx="6981741" cy="836615"/>
            <a:chOff x="195387" y="2197448"/>
            <a:chExt cx="5236306" cy="627461"/>
          </a:xfrm>
        </p:grpSpPr>
        <p:sp>
          <p:nvSpPr>
            <p:cNvPr id="103" name="Rectangle: Rounded Corners 2609">
              <a:extLst>
                <a:ext uri="{FF2B5EF4-FFF2-40B4-BE49-F238E27FC236}">
                  <a16:creationId xmlns:a16="http://schemas.microsoft.com/office/drawing/2014/main" id="{723DA729-919D-6718-2EAC-64F98532E6FF}"/>
                </a:ext>
              </a:extLst>
            </p:cNvPr>
            <p:cNvSpPr/>
            <p:nvPr/>
          </p:nvSpPr>
          <p:spPr>
            <a:xfrm>
              <a:off x="765910" y="2366401"/>
              <a:ext cx="859692" cy="457198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2Zn</a:t>
              </a:r>
            </a:p>
          </p:txBody>
        </p:sp>
        <p:sp>
          <p:nvSpPr>
            <p:cNvPr id="104" name="Plus Sign 2610">
              <a:extLst>
                <a:ext uri="{FF2B5EF4-FFF2-40B4-BE49-F238E27FC236}">
                  <a16:creationId xmlns:a16="http://schemas.microsoft.com/office/drawing/2014/main" id="{0690C405-CAB0-199B-841E-BF3EBA084049}"/>
                </a:ext>
              </a:extLst>
            </p:cNvPr>
            <p:cNvSpPr/>
            <p:nvPr/>
          </p:nvSpPr>
          <p:spPr>
            <a:xfrm>
              <a:off x="1735017" y="2344246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05" name="Rectangle: Rounded Corners 2611">
              <a:extLst>
                <a:ext uri="{FF2B5EF4-FFF2-40B4-BE49-F238E27FC236}">
                  <a16:creationId xmlns:a16="http://schemas.microsoft.com/office/drawing/2014/main" id="{FB8BC311-9B6D-0583-8F36-F7008CFED550}"/>
                </a:ext>
              </a:extLst>
            </p:cNvPr>
            <p:cNvSpPr/>
            <p:nvPr/>
          </p:nvSpPr>
          <p:spPr>
            <a:xfrm>
              <a:off x="2301632" y="2367711"/>
              <a:ext cx="722924" cy="457198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85E4FD54-3B6F-E1D4-74A1-F75848C49A83}"/>
                </a:ext>
              </a:extLst>
            </p:cNvPr>
            <p:cNvGrpSpPr/>
            <p:nvPr/>
          </p:nvGrpSpPr>
          <p:grpSpPr>
            <a:xfrm>
              <a:off x="3149601" y="2197448"/>
              <a:ext cx="1047261" cy="459433"/>
              <a:chOff x="3978031" y="2166536"/>
              <a:chExt cx="1047261" cy="459433"/>
            </a:xfrm>
          </p:grpSpPr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987FEC28-9454-1E3C-B6DB-700E9B1320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8031" y="2625969"/>
                <a:ext cx="1047261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7FB8A515-CC61-ECAE-DB8A-2156934E9529}"/>
                      </a:ext>
                    </a:extLst>
                  </p:cNvPr>
                  <p:cNvSpPr txBox="1"/>
                  <p:nvPr/>
                </p:nvSpPr>
                <p:spPr>
                  <a:xfrm>
                    <a:off x="4255479" y="2166536"/>
                    <a:ext cx="437661" cy="39241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2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Arial"/>
                            <a:sym typeface="Arial"/>
                          </a:rPr>
                          <m:t>t</m:t>
                        </m:r>
                      </m:oMath>
                    </a14:m>
                    <a:r>
                      <a:rPr kumimoji="0" lang="en-US" sz="2800" b="0" i="0" u="none" strike="noStrike" kern="0" cap="none" spc="0" normalizeH="0" baseline="3000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rPr>
                      <a:t>o</a:t>
                    </a:r>
                    <a:endParaRPr kumimoji="0" lang="en-US" sz="28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UTM Avo" panose="02040603050506020204" pitchFamily="18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7FB8A515-CC61-ECAE-DB8A-2156934E952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55479" y="2166536"/>
                    <a:ext cx="437661" cy="39241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t="-581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7" name="Rectangle: Rounded Corners 2613">
              <a:extLst>
                <a:ext uri="{FF2B5EF4-FFF2-40B4-BE49-F238E27FC236}">
                  <a16:creationId xmlns:a16="http://schemas.microsoft.com/office/drawing/2014/main" id="{B2A26A6A-BEE7-AA2C-5937-89A364902104}"/>
                </a:ext>
              </a:extLst>
            </p:cNvPr>
            <p:cNvSpPr/>
            <p:nvPr/>
          </p:nvSpPr>
          <p:spPr>
            <a:xfrm>
              <a:off x="4275015" y="2367711"/>
              <a:ext cx="1156678" cy="457198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2ZnO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CD7321EE-39DC-8AAF-3C0B-CE66767D842E}"/>
                </a:ext>
              </a:extLst>
            </p:cNvPr>
            <p:cNvSpPr txBox="1"/>
            <p:nvPr/>
          </p:nvSpPr>
          <p:spPr>
            <a:xfrm>
              <a:off x="195387" y="2456826"/>
              <a:ext cx="578337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(1)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C592663-3566-CE80-15EB-48C38151DBEF}"/>
              </a:ext>
            </a:extLst>
          </p:cNvPr>
          <p:cNvGrpSpPr/>
          <p:nvPr/>
        </p:nvGrpSpPr>
        <p:grpSpPr>
          <a:xfrm>
            <a:off x="515449" y="3996668"/>
            <a:ext cx="1222785" cy="1342880"/>
            <a:chOff x="906685" y="1254416"/>
            <a:chExt cx="917089" cy="1433263"/>
          </a:xfrm>
        </p:grpSpPr>
        <p:sp>
          <p:nvSpPr>
            <p:cNvPr id="112" name="Left Brace 111">
              <a:extLst>
                <a:ext uri="{FF2B5EF4-FFF2-40B4-BE49-F238E27FC236}">
                  <a16:creationId xmlns:a16="http://schemas.microsoft.com/office/drawing/2014/main" id="{F8AD8821-B2D3-1791-0266-C6BDF500BFF6}"/>
                </a:ext>
              </a:extLst>
            </p:cNvPr>
            <p:cNvSpPr/>
            <p:nvPr/>
          </p:nvSpPr>
          <p:spPr>
            <a:xfrm>
              <a:off x="1541276" y="1254416"/>
              <a:ext cx="282498" cy="1433263"/>
            </a:xfrm>
            <a:prstGeom prst="leftBrace">
              <a:avLst>
                <a:gd name="adj1" fmla="val 41795"/>
                <a:gd name="adj2" fmla="val 50000"/>
              </a:avLst>
            </a:prstGeom>
            <a:noFill/>
            <a:ln w="19050" cap="flat" cmpd="sng" algn="ctr">
              <a:solidFill>
                <a:srgbClr val="041F3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5D6D129-1920-39F5-5DEB-ED12F86BB1B9}"/>
                </a:ext>
              </a:extLst>
            </p:cNvPr>
            <p:cNvSpPr txBox="1"/>
            <p:nvPr/>
          </p:nvSpPr>
          <p:spPr>
            <a:xfrm>
              <a:off x="906685" y="1579731"/>
              <a:ext cx="713678" cy="71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b.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F35EAE3-A7AC-73B0-1FE6-71BFDA0D6268}"/>
              </a:ext>
            </a:extLst>
          </p:cNvPr>
          <p:cNvGrpSpPr/>
          <p:nvPr/>
        </p:nvGrpSpPr>
        <p:grpSpPr>
          <a:xfrm>
            <a:off x="1924317" y="4483476"/>
            <a:ext cx="9233365" cy="836617"/>
            <a:chOff x="2027545" y="2023134"/>
            <a:chExt cx="6925024" cy="627463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FB2A9264-D2BA-41D6-411E-BFEFF224DD5A}"/>
                </a:ext>
              </a:extLst>
            </p:cNvPr>
            <p:cNvGrpSpPr/>
            <p:nvPr/>
          </p:nvGrpSpPr>
          <p:grpSpPr>
            <a:xfrm>
              <a:off x="2027545" y="2023134"/>
              <a:ext cx="5437025" cy="627463"/>
              <a:chOff x="195387" y="2197448"/>
              <a:chExt cx="5437025" cy="627463"/>
            </a:xfrm>
          </p:grpSpPr>
          <p:sp>
            <p:nvSpPr>
              <p:cNvPr id="118" name="Rectangle: Rounded Corners 2624">
                <a:extLst>
                  <a:ext uri="{FF2B5EF4-FFF2-40B4-BE49-F238E27FC236}">
                    <a16:creationId xmlns:a16="http://schemas.microsoft.com/office/drawing/2014/main" id="{F9EFAFD5-F0C4-806C-3D2E-DDDE38809730}"/>
                  </a:ext>
                </a:extLst>
              </p:cNvPr>
              <p:cNvSpPr/>
              <p:nvPr/>
            </p:nvSpPr>
            <p:spPr>
              <a:xfrm>
                <a:off x="844062" y="2367711"/>
                <a:ext cx="859691" cy="457200"/>
              </a:xfrm>
              <a:prstGeom prst="roundRect">
                <a:avLst/>
              </a:prstGeom>
              <a:solidFill>
                <a:srgbClr val="CCFF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ZnO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9" name="Plus Sign 2625">
                <a:extLst>
                  <a:ext uri="{FF2B5EF4-FFF2-40B4-BE49-F238E27FC236}">
                    <a16:creationId xmlns:a16="http://schemas.microsoft.com/office/drawing/2014/main" id="{7D0FFC95-80FF-080B-828B-74A4CEC159FF}"/>
                  </a:ext>
                </a:extLst>
              </p:cNvPr>
              <p:cNvSpPr/>
              <p:nvPr/>
            </p:nvSpPr>
            <p:spPr>
              <a:xfrm>
                <a:off x="1785655" y="2367711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20" name="Rectangle: Rounded Corners 2626">
                <a:extLst>
                  <a:ext uri="{FF2B5EF4-FFF2-40B4-BE49-F238E27FC236}">
                    <a16:creationId xmlns:a16="http://schemas.microsoft.com/office/drawing/2014/main" id="{F73369F7-51D5-57C5-EFD7-256536431CAB}"/>
                  </a:ext>
                </a:extLst>
              </p:cNvPr>
              <p:cNvSpPr/>
              <p:nvPr/>
            </p:nvSpPr>
            <p:spPr>
              <a:xfrm>
                <a:off x="2301631" y="2367711"/>
                <a:ext cx="970535" cy="457200"/>
              </a:xfrm>
              <a:prstGeom prst="roundRect">
                <a:avLst/>
              </a:prstGeom>
              <a:solidFill>
                <a:srgbClr val="CCFF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H</a:t>
                </a:r>
                <a:r>
                  <a:rPr kumimoji="0" lang="en-US" sz="24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SO</a:t>
                </a:r>
                <a:r>
                  <a:rPr kumimoji="0" lang="en-US" sz="24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34048664-0CD2-BF8E-6A9D-2545EFC42079}"/>
                  </a:ext>
                </a:extLst>
              </p:cNvPr>
              <p:cNvGrpSpPr/>
              <p:nvPr/>
            </p:nvGrpSpPr>
            <p:grpSpPr>
              <a:xfrm>
                <a:off x="3350320" y="2197448"/>
                <a:ext cx="1047261" cy="459433"/>
                <a:chOff x="4178750" y="2166536"/>
                <a:chExt cx="1047261" cy="459433"/>
              </a:xfrm>
            </p:grpSpPr>
            <p:cxnSp>
              <p:nvCxnSpPr>
                <p:cNvPr id="124" name="Straight Arrow Connector 123">
                  <a:extLst>
                    <a:ext uri="{FF2B5EF4-FFF2-40B4-BE49-F238E27FC236}">
                      <a16:creationId xmlns:a16="http://schemas.microsoft.com/office/drawing/2014/main" id="{256F4DCF-D211-B7A7-DA4C-A9DC8EAC1D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78750" y="2625969"/>
                  <a:ext cx="10472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5" name="TextBox 124">
                      <a:extLst>
                        <a:ext uri="{FF2B5EF4-FFF2-40B4-BE49-F238E27FC236}">
                          <a16:creationId xmlns:a16="http://schemas.microsoft.com/office/drawing/2014/main" id="{8A3F2D90-6305-BF99-D7F0-91FBFF65FF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56198" y="2166536"/>
                      <a:ext cx="437661" cy="3924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8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8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125" name="TextBox 124">
                      <a:extLst>
                        <a:ext uri="{FF2B5EF4-FFF2-40B4-BE49-F238E27FC236}">
                          <a16:creationId xmlns:a16="http://schemas.microsoft.com/office/drawing/2014/main" id="{8A3F2D90-6305-BF99-D7F0-91FBFF65FF3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56198" y="2166536"/>
                      <a:ext cx="437661" cy="392415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t="-46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22" name="Rectangle: Rounded Corners 2628">
                <a:extLst>
                  <a:ext uri="{FF2B5EF4-FFF2-40B4-BE49-F238E27FC236}">
                    <a16:creationId xmlns:a16="http://schemas.microsoft.com/office/drawing/2014/main" id="{5FCBCDAB-C2DF-F6BF-AAED-E05CDAFFB9F6}"/>
                  </a:ext>
                </a:extLst>
              </p:cNvPr>
              <p:cNvSpPr/>
              <p:nvPr/>
            </p:nvSpPr>
            <p:spPr>
              <a:xfrm>
                <a:off x="4475734" y="2367711"/>
                <a:ext cx="1156678" cy="457200"/>
              </a:xfrm>
              <a:prstGeom prst="roundRect">
                <a:avLst/>
              </a:prstGeom>
              <a:solidFill>
                <a:srgbClr val="CCFF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ZnSO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2044E42-2727-DE99-FC5F-5B1B26EA52C6}"/>
                  </a:ext>
                </a:extLst>
              </p:cNvPr>
              <p:cNvSpPr txBox="1"/>
              <p:nvPr/>
            </p:nvSpPr>
            <p:spPr>
              <a:xfrm>
                <a:off x="195387" y="2396256"/>
                <a:ext cx="578337" cy="346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(2)</a:t>
                </a:r>
              </a:p>
            </p:txBody>
          </p:sp>
        </p:grpSp>
        <p:sp>
          <p:nvSpPr>
            <p:cNvPr id="116" name="Plus Sign 2622">
              <a:extLst>
                <a:ext uri="{FF2B5EF4-FFF2-40B4-BE49-F238E27FC236}">
                  <a16:creationId xmlns:a16="http://schemas.microsoft.com/office/drawing/2014/main" id="{55499760-3145-81BE-C191-100B461F402B}"/>
                </a:ext>
              </a:extLst>
            </p:cNvPr>
            <p:cNvSpPr/>
            <p:nvPr/>
          </p:nvSpPr>
          <p:spPr>
            <a:xfrm>
              <a:off x="7512885" y="2193397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17" name="Rectangle: Rounded Corners 2623">
              <a:extLst>
                <a:ext uri="{FF2B5EF4-FFF2-40B4-BE49-F238E27FC236}">
                  <a16:creationId xmlns:a16="http://schemas.microsoft.com/office/drawing/2014/main" id="{16C74C44-FF22-5899-DCA6-891F4FB126E7}"/>
                </a:ext>
              </a:extLst>
            </p:cNvPr>
            <p:cNvSpPr/>
            <p:nvPr/>
          </p:nvSpPr>
          <p:spPr>
            <a:xfrm>
              <a:off x="8061613" y="2193397"/>
              <a:ext cx="890956" cy="457200"/>
            </a:xfrm>
            <a:prstGeom prst="roundRect">
              <a:avLst/>
            </a:prstGeom>
            <a:solidFill>
              <a:srgbClr val="CCFF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27D0973-E923-8EC0-EEA3-C20552CC1961}"/>
              </a:ext>
            </a:extLst>
          </p:cNvPr>
          <p:cNvGrpSpPr/>
          <p:nvPr/>
        </p:nvGrpSpPr>
        <p:grpSpPr>
          <a:xfrm>
            <a:off x="518592" y="5444600"/>
            <a:ext cx="1219640" cy="1342883"/>
            <a:chOff x="878445" y="1254413"/>
            <a:chExt cx="914731" cy="1433266"/>
          </a:xfrm>
        </p:grpSpPr>
        <p:sp>
          <p:nvSpPr>
            <p:cNvPr id="127" name="Left Brace 126">
              <a:extLst>
                <a:ext uri="{FF2B5EF4-FFF2-40B4-BE49-F238E27FC236}">
                  <a16:creationId xmlns:a16="http://schemas.microsoft.com/office/drawing/2014/main" id="{64571E87-F4F9-A230-41E6-1ADA516498DB}"/>
                </a:ext>
              </a:extLst>
            </p:cNvPr>
            <p:cNvSpPr/>
            <p:nvPr/>
          </p:nvSpPr>
          <p:spPr>
            <a:xfrm>
              <a:off x="1510678" y="1254413"/>
              <a:ext cx="282498" cy="1433266"/>
            </a:xfrm>
            <a:prstGeom prst="leftBrace">
              <a:avLst>
                <a:gd name="adj1" fmla="val 41795"/>
                <a:gd name="adj2" fmla="val 50000"/>
              </a:avLst>
            </a:prstGeom>
            <a:noFill/>
            <a:ln w="19050" cap="flat" cmpd="sng" algn="ctr">
              <a:solidFill>
                <a:srgbClr val="041F3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AB3F86D-D43A-6708-4B88-9699B1B9763F}"/>
                </a:ext>
              </a:extLst>
            </p:cNvPr>
            <p:cNvSpPr txBox="1"/>
            <p:nvPr/>
          </p:nvSpPr>
          <p:spPr>
            <a:xfrm>
              <a:off x="878445" y="1548200"/>
              <a:ext cx="713678" cy="71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c.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3B304FCF-10C0-BC3A-D639-92F220999F9E}"/>
              </a:ext>
            </a:extLst>
          </p:cNvPr>
          <p:cNvGrpSpPr/>
          <p:nvPr/>
        </p:nvGrpSpPr>
        <p:grpSpPr>
          <a:xfrm>
            <a:off x="1942794" y="5954396"/>
            <a:ext cx="9421693" cy="836617"/>
            <a:chOff x="2027545" y="2023134"/>
            <a:chExt cx="7066270" cy="627463"/>
          </a:xfrm>
        </p:grpSpPr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18ACA98-11D7-BC0E-7DA3-E21706B1293F}"/>
                </a:ext>
              </a:extLst>
            </p:cNvPr>
            <p:cNvGrpSpPr/>
            <p:nvPr/>
          </p:nvGrpSpPr>
          <p:grpSpPr>
            <a:xfrm>
              <a:off x="2027545" y="2023134"/>
              <a:ext cx="5578271" cy="627463"/>
              <a:chOff x="195387" y="2197448"/>
              <a:chExt cx="5578271" cy="627463"/>
            </a:xfrm>
          </p:grpSpPr>
          <p:sp>
            <p:nvSpPr>
              <p:cNvPr id="133" name="Rectangle: Rounded Corners 2648">
                <a:extLst>
                  <a:ext uri="{FF2B5EF4-FFF2-40B4-BE49-F238E27FC236}">
                    <a16:creationId xmlns:a16="http://schemas.microsoft.com/office/drawing/2014/main" id="{89781C73-A0F3-3454-0441-175FEEADD5D9}"/>
                  </a:ext>
                </a:extLst>
              </p:cNvPr>
              <p:cNvSpPr/>
              <p:nvPr/>
            </p:nvSpPr>
            <p:spPr>
              <a:xfrm>
                <a:off x="766942" y="2367711"/>
                <a:ext cx="1078057" cy="457200"/>
              </a:xfrm>
              <a:prstGeom prst="roundRect">
                <a:avLst/>
              </a:prstGeom>
              <a:solidFill>
                <a:srgbClr val="FFCC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2NaOH</a:t>
                </a:r>
              </a:p>
            </p:txBody>
          </p:sp>
          <p:sp>
            <p:nvSpPr>
              <p:cNvPr id="134" name="Plus Sign 2649">
                <a:extLst>
                  <a:ext uri="{FF2B5EF4-FFF2-40B4-BE49-F238E27FC236}">
                    <a16:creationId xmlns:a16="http://schemas.microsoft.com/office/drawing/2014/main" id="{93E540FB-53C5-B3C0-E715-DB5E97946F86}"/>
                  </a:ext>
                </a:extLst>
              </p:cNvPr>
              <p:cNvSpPr/>
              <p:nvPr/>
            </p:nvSpPr>
            <p:spPr>
              <a:xfrm>
                <a:off x="1926901" y="2367711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35" name="Rectangle: Rounded Corners 2650">
                <a:extLst>
                  <a:ext uri="{FF2B5EF4-FFF2-40B4-BE49-F238E27FC236}">
                    <a16:creationId xmlns:a16="http://schemas.microsoft.com/office/drawing/2014/main" id="{8F7BBB33-3D12-39F3-0E7C-34EAED8E38AD}"/>
                  </a:ext>
                </a:extLst>
              </p:cNvPr>
              <p:cNvSpPr/>
              <p:nvPr/>
            </p:nvSpPr>
            <p:spPr>
              <a:xfrm>
                <a:off x="2442878" y="2367711"/>
                <a:ext cx="993984" cy="457200"/>
              </a:xfrm>
              <a:prstGeom prst="roundRect">
                <a:avLst/>
              </a:prstGeom>
              <a:solidFill>
                <a:srgbClr val="FFCC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H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B5FF39AF-1637-4B7A-DD1D-CE0EDF6DFCEE}"/>
                  </a:ext>
                </a:extLst>
              </p:cNvPr>
              <p:cNvGrpSpPr/>
              <p:nvPr/>
            </p:nvGrpSpPr>
            <p:grpSpPr>
              <a:xfrm>
                <a:off x="3491566" y="2197448"/>
                <a:ext cx="1047261" cy="459433"/>
                <a:chOff x="4319996" y="2166536"/>
                <a:chExt cx="1047261" cy="459433"/>
              </a:xfrm>
            </p:grpSpPr>
            <p:cxnSp>
              <p:nvCxnSpPr>
                <p:cNvPr id="139" name="Straight Arrow Connector 138">
                  <a:extLst>
                    <a:ext uri="{FF2B5EF4-FFF2-40B4-BE49-F238E27FC236}">
                      <a16:creationId xmlns:a16="http://schemas.microsoft.com/office/drawing/2014/main" id="{31CCBC29-F8CE-A8D2-F754-2515D5D3F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19996" y="2625969"/>
                  <a:ext cx="10472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0" name="TextBox 139">
                      <a:extLst>
                        <a:ext uri="{FF2B5EF4-FFF2-40B4-BE49-F238E27FC236}">
                          <a16:creationId xmlns:a16="http://schemas.microsoft.com/office/drawing/2014/main" id="{DEE5DD78-42F7-3163-C794-809C576AF9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97444" y="2166536"/>
                      <a:ext cx="437661" cy="3924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8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8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140" name="TextBox 139">
                      <a:extLst>
                        <a:ext uri="{FF2B5EF4-FFF2-40B4-BE49-F238E27FC236}">
                          <a16:creationId xmlns:a16="http://schemas.microsoft.com/office/drawing/2014/main" id="{DEE5DD78-42F7-3163-C794-809C576AF90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97444" y="2166536"/>
                      <a:ext cx="437661" cy="392415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581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7" name="Rectangle: Rounded Corners 2652">
                <a:extLst>
                  <a:ext uri="{FF2B5EF4-FFF2-40B4-BE49-F238E27FC236}">
                    <a16:creationId xmlns:a16="http://schemas.microsoft.com/office/drawing/2014/main" id="{6FFB4379-1E06-1B84-DC7E-804C6400F826}"/>
                  </a:ext>
                </a:extLst>
              </p:cNvPr>
              <p:cNvSpPr/>
              <p:nvPr/>
            </p:nvSpPr>
            <p:spPr>
              <a:xfrm>
                <a:off x="4616980" y="2367711"/>
                <a:ext cx="1156678" cy="457200"/>
              </a:xfrm>
              <a:prstGeom prst="roundRect">
                <a:avLst/>
              </a:prstGeom>
              <a:solidFill>
                <a:srgbClr val="FFCC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Na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6CDC30AC-6D82-2374-5F01-962821FDD616}"/>
                  </a:ext>
                </a:extLst>
              </p:cNvPr>
              <p:cNvSpPr txBox="1"/>
              <p:nvPr/>
            </p:nvSpPr>
            <p:spPr>
              <a:xfrm>
                <a:off x="195387" y="2396256"/>
                <a:ext cx="578337" cy="346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(2)</a:t>
                </a:r>
              </a:p>
            </p:txBody>
          </p:sp>
        </p:grpSp>
        <p:sp>
          <p:nvSpPr>
            <p:cNvPr id="131" name="Plus Sign 2646">
              <a:extLst>
                <a:ext uri="{FF2B5EF4-FFF2-40B4-BE49-F238E27FC236}">
                  <a16:creationId xmlns:a16="http://schemas.microsoft.com/office/drawing/2014/main" id="{F4A2092B-56F5-F1D0-CB7B-4F2D68C59B10}"/>
                </a:ext>
              </a:extLst>
            </p:cNvPr>
            <p:cNvSpPr/>
            <p:nvPr/>
          </p:nvSpPr>
          <p:spPr>
            <a:xfrm>
              <a:off x="7654131" y="2193397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32" name="Rectangle: Rounded Corners 2647">
              <a:extLst>
                <a:ext uri="{FF2B5EF4-FFF2-40B4-BE49-F238E27FC236}">
                  <a16:creationId xmlns:a16="http://schemas.microsoft.com/office/drawing/2014/main" id="{B7B75CB4-BA88-7B77-D7A2-1E76D37AEFB9}"/>
                </a:ext>
              </a:extLst>
            </p:cNvPr>
            <p:cNvSpPr/>
            <p:nvPr/>
          </p:nvSpPr>
          <p:spPr>
            <a:xfrm>
              <a:off x="8202859" y="2193397"/>
              <a:ext cx="890956" cy="457200"/>
            </a:xfrm>
            <a:prstGeom prst="roundRect">
              <a:avLst/>
            </a:prstGeom>
            <a:solidFill>
              <a:srgbClr val="FFCC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ED8A15F0-C8F8-97EF-EE54-5D7C1AA5E9DE}"/>
              </a:ext>
            </a:extLst>
          </p:cNvPr>
          <p:cNvGrpSpPr/>
          <p:nvPr/>
        </p:nvGrpSpPr>
        <p:grpSpPr>
          <a:xfrm>
            <a:off x="1942794" y="5219330"/>
            <a:ext cx="9217339" cy="856809"/>
            <a:chOff x="1529457" y="3618037"/>
            <a:chExt cx="6913004" cy="642607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078E61E0-7370-A636-D7CB-DF70A8BB0198}"/>
                </a:ext>
              </a:extLst>
            </p:cNvPr>
            <p:cNvGrpSpPr/>
            <p:nvPr/>
          </p:nvGrpSpPr>
          <p:grpSpPr>
            <a:xfrm>
              <a:off x="1529457" y="3618037"/>
              <a:ext cx="5414723" cy="627461"/>
              <a:chOff x="195387" y="2197448"/>
              <a:chExt cx="5414723" cy="627461"/>
            </a:xfrm>
          </p:grpSpPr>
          <p:sp>
            <p:nvSpPr>
              <p:cNvPr id="145" name="Rectangle: Rounded Corners 2633">
                <a:extLst>
                  <a:ext uri="{FF2B5EF4-FFF2-40B4-BE49-F238E27FC236}">
                    <a16:creationId xmlns:a16="http://schemas.microsoft.com/office/drawing/2014/main" id="{2A2D53F6-1D84-CEEB-DD04-17A254C46804}"/>
                  </a:ext>
                </a:extLst>
              </p:cNvPr>
              <p:cNvSpPr/>
              <p:nvPr/>
            </p:nvSpPr>
            <p:spPr>
              <a:xfrm>
                <a:off x="765910" y="2366401"/>
                <a:ext cx="859692" cy="457198"/>
              </a:xfrm>
              <a:prstGeom prst="roundRect">
                <a:avLst/>
              </a:prstGeom>
              <a:solidFill>
                <a:srgbClr val="FFCC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2Na</a:t>
                </a:r>
              </a:p>
            </p:txBody>
          </p:sp>
          <p:sp>
            <p:nvSpPr>
              <p:cNvPr id="146" name="Plus Sign 2634">
                <a:extLst>
                  <a:ext uri="{FF2B5EF4-FFF2-40B4-BE49-F238E27FC236}">
                    <a16:creationId xmlns:a16="http://schemas.microsoft.com/office/drawing/2014/main" id="{6C540402-1DA4-79EE-858A-F1323AFB6D86}"/>
                  </a:ext>
                </a:extLst>
              </p:cNvPr>
              <p:cNvSpPr/>
              <p:nvPr/>
            </p:nvSpPr>
            <p:spPr>
              <a:xfrm>
                <a:off x="1735017" y="2344246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47" name="Rectangle: Rounded Corners 2635">
                <a:extLst>
                  <a:ext uri="{FF2B5EF4-FFF2-40B4-BE49-F238E27FC236}">
                    <a16:creationId xmlns:a16="http://schemas.microsoft.com/office/drawing/2014/main" id="{370CBA64-2AD2-0D1E-17FA-91C844939B21}"/>
                  </a:ext>
                </a:extLst>
              </p:cNvPr>
              <p:cNvSpPr/>
              <p:nvPr/>
            </p:nvSpPr>
            <p:spPr>
              <a:xfrm>
                <a:off x="2301631" y="2367711"/>
                <a:ext cx="859691" cy="457198"/>
              </a:xfrm>
              <a:prstGeom prst="roundRect">
                <a:avLst/>
              </a:prstGeom>
              <a:solidFill>
                <a:srgbClr val="FFCC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2H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O</a:t>
                </a:r>
              </a:p>
            </p:txBody>
          </p: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20B4489E-7525-065C-7D2D-1998273BB768}"/>
                  </a:ext>
                </a:extLst>
              </p:cNvPr>
              <p:cNvGrpSpPr/>
              <p:nvPr/>
            </p:nvGrpSpPr>
            <p:grpSpPr>
              <a:xfrm>
                <a:off x="3328018" y="2197448"/>
                <a:ext cx="1047261" cy="459433"/>
                <a:chOff x="4156448" y="2166536"/>
                <a:chExt cx="1047261" cy="459433"/>
              </a:xfrm>
            </p:grpSpPr>
            <p:cxnSp>
              <p:nvCxnSpPr>
                <p:cNvPr id="151" name="Straight Arrow Connector 150">
                  <a:extLst>
                    <a:ext uri="{FF2B5EF4-FFF2-40B4-BE49-F238E27FC236}">
                      <a16:creationId xmlns:a16="http://schemas.microsoft.com/office/drawing/2014/main" id="{64B9013A-F69D-386F-9860-8185EA345C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56448" y="2625969"/>
                  <a:ext cx="10472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2" name="TextBox 151">
                      <a:extLst>
                        <a:ext uri="{FF2B5EF4-FFF2-40B4-BE49-F238E27FC236}">
                          <a16:creationId xmlns:a16="http://schemas.microsoft.com/office/drawing/2014/main" id="{66BEF5ED-65E9-8C2C-DDFB-766DBA2722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33896" y="2166536"/>
                      <a:ext cx="437661" cy="3924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8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8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8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152" name="TextBox 151">
                      <a:extLst>
                        <a:ext uri="{FF2B5EF4-FFF2-40B4-BE49-F238E27FC236}">
                          <a16:creationId xmlns:a16="http://schemas.microsoft.com/office/drawing/2014/main" id="{66BEF5ED-65E9-8C2C-DDFB-766DBA2722C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33896" y="2166536"/>
                      <a:ext cx="437661" cy="392415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t="-581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49" name="Rectangle: Rounded Corners 2637">
                <a:extLst>
                  <a:ext uri="{FF2B5EF4-FFF2-40B4-BE49-F238E27FC236}">
                    <a16:creationId xmlns:a16="http://schemas.microsoft.com/office/drawing/2014/main" id="{69D05A90-34F9-FDBD-EA8B-CE100CCF1D6A}"/>
                  </a:ext>
                </a:extLst>
              </p:cNvPr>
              <p:cNvSpPr/>
              <p:nvPr/>
            </p:nvSpPr>
            <p:spPr>
              <a:xfrm>
                <a:off x="4453432" y="2367711"/>
                <a:ext cx="1156678" cy="457198"/>
              </a:xfrm>
              <a:prstGeom prst="roundRect">
                <a:avLst/>
              </a:prstGeom>
              <a:solidFill>
                <a:srgbClr val="FFCC99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2NaOH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1F27E557-233D-8269-EDB9-C32F9E73CC6F}"/>
                  </a:ext>
                </a:extLst>
              </p:cNvPr>
              <p:cNvSpPr txBox="1"/>
              <p:nvPr/>
            </p:nvSpPr>
            <p:spPr>
              <a:xfrm>
                <a:off x="195387" y="2456826"/>
                <a:ext cx="578337" cy="346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rPr>
                  <a:t>(1)</a:t>
                </a:r>
              </a:p>
            </p:txBody>
          </p:sp>
        </p:grpSp>
        <p:sp>
          <p:nvSpPr>
            <p:cNvPr id="143" name="Plus Sign 2656">
              <a:extLst>
                <a:ext uri="{FF2B5EF4-FFF2-40B4-BE49-F238E27FC236}">
                  <a16:creationId xmlns:a16="http://schemas.microsoft.com/office/drawing/2014/main" id="{26B09AB0-B159-2FAE-62D4-3D4D35A7855D}"/>
                </a:ext>
              </a:extLst>
            </p:cNvPr>
            <p:cNvSpPr/>
            <p:nvPr/>
          </p:nvSpPr>
          <p:spPr>
            <a:xfrm>
              <a:off x="7002777" y="3803444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144" name="Rectangle: Rounded Corners 2657">
              <a:extLst>
                <a:ext uri="{FF2B5EF4-FFF2-40B4-BE49-F238E27FC236}">
                  <a16:creationId xmlns:a16="http://schemas.microsoft.com/office/drawing/2014/main" id="{20150B57-9A6E-0C49-2116-7C2C2395DC37}"/>
                </a:ext>
              </a:extLst>
            </p:cNvPr>
            <p:cNvSpPr/>
            <p:nvPr/>
          </p:nvSpPr>
          <p:spPr>
            <a:xfrm>
              <a:off x="7551505" y="3803444"/>
              <a:ext cx="890956" cy="457200"/>
            </a:xfrm>
            <a:prstGeom prst="roundRect">
              <a:avLst/>
            </a:prstGeom>
            <a:solidFill>
              <a:srgbClr val="FFCC99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1178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210B6692-5A44-3C77-C0C3-6966E020047C}"/>
              </a:ext>
            </a:extLst>
          </p:cNvPr>
          <p:cNvSpPr/>
          <p:nvPr/>
        </p:nvSpPr>
        <p:spPr>
          <a:xfrm>
            <a:off x="793" y="1354612"/>
            <a:ext cx="6711292" cy="5503389"/>
          </a:xfrm>
          <a:custGeom>
            <a:avLst/>
            <a:gdLst/>
            <a:ahLst/>
            <a:cxnLst/>
            <a:rect l="l" t="t" r="r" b="b"/>
            <a:pathLst>
              <a:path w="3433176" h="2981141">
                <a:moveTo>
                  <a:pt x="0" y="0"/>
                </a:moveTo>
                <a:lnTo>
                  <a:pt x="3433176" y="0"/>
                </a:lnTo>
                <a:lnTo>
                  <a:pt x="3433176" y="2981141"/>
                </a:lnTo>
                <a:lnTo>
                  <a:pt x="0" y="2981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1219170">
              <a:buFont typeface="Arial"/>
              <a:buNone/>
              <a:defRPr/>
            </a:pPr>
            <a:endParaRPr lang="en-US" sz="240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17D895-44F9-DDFF-DE6D-54E2218CA5D2}"/>
              </a:ext>
            </a:extLst>
          </p:cNvPr>
          <p:cNvSpPr txBox="1"/>
          <p:nvPr/>
        </p:nvSpPr>
        <p:spPr>
          <a:xfrm>
            <a:off x="5661284" y="2832529"/>
            <a:ext cx="6067853" cy="267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5867" b="1" kern="0" dirty="0">
                <a:latin typeface="UTM Avo" panose="02040603050506020204" pitchFamily="18"/>
                <a:cs typeface="Arial"/>
                <a:sym typeface="Arial"/>
              </a:rPr>
              <a:t>PHIẾU BÀI TẬP SỐ 2</a:t>
            </a:r>
          </a:p>
        </p:txBody>
      </p:sp>
    </p:spTree>
    <p:extLst>
      <p:ext uri="{BB962C8B-B14F-4D97-AF65-F5344CB8AC3E}">
        <p14:creationId xmlns:p14="http://schemas.microsoft.com/office/powerpoint/2010/main" val="840685977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88D39F26-48E3-AB0D-22AB-5A4EC9290A0F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3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2D1BE74-133B-F892-C603-1C03451A6E7C}"/>
              </a:ext>
            </a:extLst>
          </p:cNvPr>
          <p:cNvGrpSpPr/>
          <p:nvPr/>
        </p:nvGrpSpPr>
        <p:grpSpPr>
          <a:xfrm>
            <a:off x="193116" y="3371970"/>
            <a:ext cx="4163815" cy="919131"/>
            <a:chOff x="33487" y="1553633"/>
            <a:chExt cx="4163815" cy="919130"/>
          </a:xfrm>
        </p:grpSpPr>
        <p:sp>
          <p:nvSpPr>
            <p:cNvPr id="56" name="Rounded Rectangle 36">
              <a:extLst>
                <a:ext uri="{FF2B5EF4-FFF2-40B4-BE49-F238E27FC236}">
                  <a16:creationId xmlns:a16="http://schemas.microsoft.com/office/drawing/2014/main" id="{1FD68B22-95F7-844A-6FD8-C3347E275C89}"/>
                </a:ext>
              </a:extLst>
            </p:cNvPr>
            <p:cNvSpPr/>
            <p:nvPr/>
          </p:nvSpPr>
          <p:spPr>
            <a:xfrm>
              <a:off x="478015" y="1553633"/>
              <a:ext cx="3719287" cy="919130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365751" marR="0" lvl="0" indent="0" algn="just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Phương trình hóa học:</a:t>
              </a:r>
              <a:endParaRPr kumimoji="0" lang="vi-VN" sz="2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57" name="Graphic 24" descr="Back with solid fill">
              <a:extLst>
                <a:ext uri="{FF2B5EF4-FFF2-40B4-BE49-F238E27FC236}">
                  <a16:creationId xmlns:a16="http://schemas.microsoft.com/office/drawing/2014/main" id="{0DE7C706-CF26-72DC-B81C-BC2854357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487" y="1680432"/>
              <a:ext cx="782339" cy="665532"/>
            </a:xfrm>
            <a:prstGeom prst="rect">
              <a:avLst/>
            </a:prstGeom>
          </p:spPr>
        </p:pic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4086BB2C-3E30-C890-18C1-04BFEC67C2D9}"/>
              </a:ext>
            </a:extLst>
          </p:cNvPr>
          <p:cNvSpPr txBox="1"/>
          <p:nvPr/>
        </p:nvSpPr>
        <p:spPr>
          <a:xfrm>
            <a:off x="205124" y="2373549"/>
            <a:ext cx="1178175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a) Các kim loại phản ứng được với dung dịch hydrochloric acid là: </a:t>
            </a:r>
            <a:r>
              <a:rPr lang="vi-VN" sz="2400" b="1" kern="0" dirty="0">
                <a:latin typeface="UTM Avo" panose="02040603050506020204" pitchFamily="18"/>
                <a:cs typeface="Arial"/>
                <a:sym typeface="Arial"/>
              </a:rPr>
              <a:t>Zn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 và </a:t>
            </a:r>
            <a:r>
              <a:rPr lang="vi-VN" sz="2400" b="1" kern="0" dirty="0">
                <a:latin typeface="UTM Avo" panose="02040603050506020204" pitchFamily="18"/>
                <a:cs typeface="Arial"/>
                <a:sym typeface="Arial"/>
              </a:rPr>
              <a:t>Fe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.</a:t>
            </a:r>
            <a:endParaRPr 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2BB5093-5537-5F7B-F718-18D18B424144}"/>
              </a:ext>
            </a:extLst>
          </p:cNvPr>
          <p:cNvGrpSpPr/>
          <p:nvPr/>
        </p:nvGrpSpPr>
        <p:grpSpPr>
          <a:xfrm>
            <a:off x="4709463" y="2996675"/>
            <a:ext cx="6919537" cy="719409"/>
            <a:chOff x="4289170" y="1817745"/>
            <a:chExt cx="5189653" cy="53955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3C191B8-2419-3BC3-D704-AF0C7B10BD45}"/>
                </a:ext>
              </a:extLst>
            </p:cNvPr>
            <p:cNvGrpSpPr/>
            <p:nvPr/>
          </p:nvGrpSpPr>
          <p:grpSpPr>
            <a:xfrm>
              <a:off x="4289170" y="1817745"/>
              <a:ext cx="3924885" cy="537360"/>
              <a:chOff x="901310" y="2287549"/>
              <a:chExt cx="3924885" cy="537360"/>
            </a:xfrm>
          </p:grpSpPr>
          <p:sp>
            <p:nvSpPr>
              <p:cNvPr id="63" name="Rectangle: Rounded Corners 11">
                <a:extLst>
                  <a:ext uri="{FF2B5EF4-FFF2-40B4-BE49-F238E27FC236}">
                    <a16:creationId xmlns:a16="http://schemas.microsoft.com/office/drawing/2014/main" id="{5A07ABBC-12A5-2683-EA21-21D07E448AA6}"/>
                  </a:ext>
                </a:extLst>
              </p:cNvPr>
              <p:cNvSpPr/>
              <p:nvPr/>
            </p:nvSpPr>
            <p:spPr>
              <a:xfrm>
                <a:off x="901310" y="2357789"/>
                <a:ext cx="691660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Zn</a:t>
                </a:r>
              </a:p>
            </p:txBody>
          </p:sp>
          <p:sp>
            <p:nvSpPr>
              <p:cNvPr id="64" name="Plus Sign 12">
                <a:extLst>
                  <a:ext uri="{FF2B5EF4-FFF2-40B4-BE49-F238E27FC236}">
                    <a16:creationId xmlns:a16="http://schemas.microsoft.com/office/drawing/2014/main" id="{8FF8C0E1-CDA8-31E9-2C04-98E04327AA22}"/>
                  </a:ext>
                </a:extLst>
              </p:cNvPr>
              <p:cNvSpPr/>
              <p:nvPr/>
            </p:nvSpPr>
            <p:spPr>
              <a:xfrm>
                <a:off x="1644829" y="2357787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65" name="Rectangle: Rounded Corners 13">
                <a:extLst>
                  <a:ext uri="{FF2B5EF4-FFF2-40B4-BE49-F238E27FC236}">
                    <a16:creationId xmlns:a16="http://schemas.microsoft.com/office/drawing/2014/main" id="{68F37999-C41E-B61F-6A64-7E651874ACE4}"/>
                  </a:ext>
                </a:extLst>
              </p:cNvPr>
              <p:cNvSpPr/>
              <p:nvPr/>
            </p:nvSpPr>
            <p:spPr>
              <a:xfrm>
                <a:off x="2172895" y="2367711"/>
                <a:ext cx="851661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2HCl</a:t>
                </a:r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8855A3E3-83F3-4C1A-5ED5-F048AC337616}"/>
                  </a:ext>
                </a:extLst>
              </p:cNvPr>
              <p:cNvGrpSpPr/>
              <p:nvPr/>
            </p:nvGrpSpPr>
            <p:grpSpPr>
              <a:xfrm>
                <a:off x="3149601" y="2287549"/>
                <a:ext cx="673661" cy="369332"/>
                <a:chOff x="3978031" y="2256637"/>
                <a:chExt cx="673661" cy="369332"/>
              </a:xfrm>
            </p:grpSpPr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8B011253-7636-6A74-3AE1-58A1C14CB6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78031" y="2625969"/>
                  <a:ext cx="6736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DAAC198C-77E0-ED25-A6EC-58F43D3A2B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4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4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DAAC198C-77E0-ED25-A6EC-58F43D3A2B0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4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67" name="Rectangle: Rounded Corners 15">
                <a:extLst>
                  <a:ext uri="{FF2B5EF4-FFF2-40B4-BE49-F238E27FC236}">
                    <a16:creationId xmlns:a16="http://schemas.microsoft.com/office/drawing/2014/main" id="{07F80BE3-711D-3F64-C59D-11137FFEBA77}"/>
                  </a:ext>
                </a:extLst>
              </p:cNvPr>
              <p:cNvSpPr/>
              <p:nvPr/>
            </p:nvSpPr>
            <p:spPr>
              <a:xfrm>
                <a:off x="3895875" y="2367711"/>
                <a:ext cx="930320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ZnCl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sp>
          <p:nvSpPr>
            <p:cNvPr id="61" name="Plus Sign 20">
              <a:extLst>
                <a:ext uri="{FF2B5EF4-FFF2-40B4-BE49-F238E27FC236}">
                  <a16:creationId xmlns:a16="http://schemas.microsoft.com/office/drawing/2014/main" id="{F0B13DB1-3521-A2EE-3CA4-7F58776C3A39}"/>
                </a:ext>
              </a:extLst>
            </p:cNvPr>
            <p:cNvSpPr/>
            <p:nvPr/>
          </p:nvSpPr>
          <p:spPr>
            <a:xfrm>
              <a:off x="8272004" y="1890180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62" name="Rectangle: Rounded Corners 21">
              <a:extLst>
                <a:ext uri="{FF2B5EF4-FFF2-40B4-BE49-F238E27FC236}">
                  <a16:creationId xmlns:a16="http://schemas.microsoft.com/office/drawing/2014/main" id="{544E0C32-7DEC-FDB9-36CB-B3AC4F02326A}"/>
                </a:ext>
              </a:extLst>
            </p:cNvPr>
            <p:cNvSpPr/>
            <p:nvPr/>
          </p:nvSpPr>
          <p:spPr>
            <a:xfrm>
              <a:off x="8862284" y="1900104"/>
              <a:ext cx="616539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519B3EC-0AEB-D7C5-2A93-10144EE7EF57}"/>
              </a:ext>
            </a:extLst>
          </p:cNvPr>
          <p:cNvGrpSpPr/>
          <p:nvPr/>
        </p:nvGrpSpPr>
        <p:grpSpPr>
          <a:xfrm>
            <a:off x="4699551" y="3799325"/>
            <a:ext cx="6919537" cy="719409"/>
            <a:chOff x="4289170" y="1817745"/>
            <a:chExt cx="5189653" cy="53955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E690E3B-B17A-0C05-A0F4-4AC73D3ED21F}"/>
                </a:ext>
              </a:extLst>
            </p:cNvPr>
            <p:cNvGrpSpPr/>
            <p:nvPr/>
          </p:nvGrpSpPr>
          <p:grpSpPr>
            <a:xfrm>
              <a:off x="4289170" y="1817745"/>
              <a:ext cx="3924885" cy="537360"/>
              <a:chOff x="901310" y="2287549"/>
              <a:chExt cx="3924885" cy="537360"/>
            </a:xfrm>
          </p:grpSpPr>
          <p:sp>
            <p:nvSpPr>
              <p:cNvPr id="74" name="Rectangle: Rounded Corners 27">
                <a:extLst>
                  <a:ext uri="{FF2B5EF4-FFF2-40B4-BE49-F238E27FC236}">
                    <a16:creationId xmlns:a16="http://schemas.microsoft.com/office/drawing/2014/main" id="{E27A77FF-3364-719F-A981-16366E0EDE62}"/>
                  </a:ext>
                </a:extLst>
              </p:cNvPr>
              <p:cNvSpPr/>
              <p:nvPr/>
            </p:nvSpPr>
            <p:spPr>
              <a:xfrm>
                <a:off x="901310" y="2357789"/>
                <a:ext cx="691660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Fe</a:t>
                </a:r>
              </a:p>
            </p:txBody>
          </p:sp>
          <p:sp>
            <p:nvSpPr>
              <p:cNvPr id="75" name="Plus Sign 28">
                <a:extLst>
                  <a:ext uri="{FF2B5EF4-FFF2-40B4-BE49-F238E27FC236}">
                    <a16:creationId xmlns:a16="http://schemas.microsoft.com/office/drawing/2014/main" id="{09D3D06B-7D5D-A85D-6A5B-B5C960A26B1F}"/>
                  </a:ext>
                </a:extLst>
              </p:cNvPr>
              <p:cNvSpPr/>
              <p:nvPr/>
            </p:nvSpPr>
            <p:spPr>
              <a:xfrm>
                <a:off x="1644829" y="2357787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76" name="Rectangle: Rounded Corners 29">
                <a:extLst>
                  <a:ext uri="{FF2B5EF4-FFF2-40B4-BE49-F238E27FC236}">
                    <a16:creationId xmlns:a16="http://schemas.microsoft.com/office/drawing/2014/main" id="{15E2760B-58C7-6C6D-A0AA-E531D298BC4E}"/>
                  </a:ext>
                </a:extLst>
              </p:cNvPr>
              <p:cNvSpPr/>
              <p:nvPr/>
            </p:nvSpPr>
            <p:spPr>
              <a:xfrm>
                <a:off x="2172895" y="2367711"/>
                <a:ext cx="851661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2HCl</a:t>
                </a:r>
              </a:p>
            </p:txBody>
          </p: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3E4A8034-1EEA-9078-3FBB-F4F655F393F4}"/>
                  </a:ext>
                </a:extLst>
              </p:cNvPr>
              <p:cNvGrpSpPr/>
              <p:nvPr/>
            </p:nvGrpSpPr>
            <p:grpSpPr>
              <a:xfrm>
                <a:off x="3149601" y="2287549"/>
                <a:ext cx="673661" cy="369332"/>
                <a:chOff x="3978031" y="2256637"/>
                <a:chExt cx="673661" cy="369332"/>
              </a:xfrm>
            </p:grpSpPr>
            <p:cxnSp>
              <p:nvCxnSpPr>
                <p:cNvPr id="79" name="Straight Arrow Connector 78">
                  <a:extLst>
                    <a:ext uri="{FF2B5EF4-FFF2-40B4-BE49-F238E27FC236}">
                      <a16:creationId xmlns:a16="http://schemas.microsoft.com/office/drawing/2014/main" id="{D68F0D00-E432-4D23-117F-1824A41F3C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78031" y="2625969"/>
                  <a:ext cx="6736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1DF7977B-279D-28C0-1F13-9A4A89C19B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4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4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80" name="TextBox 79">
                      <a:extLst>
                        <a:ext uri="{FF2B5EF4-FFF2-40B4-BE49-F238E27FC236}">
                          <a16:creationId xmlns:a16="http://schemas.microsoft.com/office/drawing/2014/main" id="{1DF7977B-279D-28C0-1F13-9A4A89C19BB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t="-394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78" name="Rectangle: Rounded Corners 2623">
                <a:extLst>
                  <a:ext uri="{FF2B5EF4-FFF2-40B4-BE49-F238E27FC236}">
                    <a16:creationId xmlns:a16="http://schemas.microsoft.com/office/drawing/2014/main" id="{FCEB5CD0-D5D3-6177-132D-836D4FFA9EE5}"/>
                  </a:ext>
                </a:extLst>
              </p:cNvPr>
              <p:cNvSpPr/>
              <p:nvPr/>
            </p:nvSpPr>
            <p:spPr>
              <a:xfrm>
                <a:off x="3895875" y="2367711"/>
                <a:ext cx="930320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FeCl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sp>
          <p:nvSpPr>
            <p:cNvPr id="72" name="Plus Sign 25">
              <a:extLst>
                <a:ext uri="{FF2B5EF4-FFF2-40B4-BE49-F238E27FC236}">
                  <a16:creationId xmlns:a16="http://schemas.microsoft.com/office/drawing/2014/main" id="{8B676024-8A12-60FA-B67F-CD74C1EC7F7B}"/>
                </a:ext>
              </a:extLst>
            </p:cNvPr>
            <p:cNvSpPr/>
            <p:nvPr/>
          </p:nvSpPr>
          <p:spPr>
            <a:xfrm>
              <a:off x="8272004" y="1890180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73" name="Rectangle: Rounded Corners 26">
              <a:extLst>
                <a:ext uri="{FF2B5EF4-FFF2-40B4-BE49-F238E27FC236}">
                  <a16:creationId xmlns:a16="http://schemas.microsoft.com/office/drawing/2014/main" id="{49B0EF37-5219-44E2-A8C4-F37D529D839D}"/>
                </a:ext>
              </a:extLst>
            </p:cNvPr>
            <p:cNvSpPr/>
            <p:nvPr/>
          </p:nvSpPr>
          <p:spPr>
            <a:xfrm>
              <a:off x="8862284" y="1900104"/>
              <a:ext cx="616539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82D09801-9E40-1B07-8C9D-B049E1A1F32B}"/>
              </a:ext>
            </a:extLst>
          </p:cNvPr>
          <p:cNvSpPr txBox="1"/>
          <p:nvPr/>
        </p:nvSpPr>
        <p:spPr>
          <a:xfrm>
            <a:off x="205124" y="4600166"/>
            <a:ext cx="1178175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b) Các kim loại phản ứng được với dung dịch copper(II) sulfate là: </a:t>
            </a:r>
            <a:r>
              <a:rPr lang="vi-VN" sz="2400" b="1" kern="0" dirty="0">
                <a:latin typeface="UTM Avo" panose="02040603050506020204" pitchFamily="18"/>
                <a:cs typeface="Arial"/>
                <a:sym typeface="Arial"/>
              </a:rPr>
              <a:t>Zn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 và </a:t>
            </a:r>
            <a:r>
              <a:rPr lang="vi-VN" sz="2400" b="1" kern="0" dirty="0">
                <a:latin typeface="UTM Avo" panose="02040603050506020204" pitchFamily="18"/>
                <a:cs typeface="Arial"/>
                <a:sym typeface="Arial"/>
              </a:rPr>
              <a:t>Fe</a:t>
            </a: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.</a:t>
            </a:r>
            <a:endParaRPr lang="en-US" sz="2400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522D45F-C8E4-2369-716D-EA1135B489E2}"/>
              </a:ext>
            </a:extLst>
          </p:cNvPr>
          <p:cNvGrpSpPr/>
          <p:nvPr/>
        </p:nvGrpSpPr>
        <p:grpSpPr>
          <a:xfrm>
            <a:off x="193116" y="5613479"/>
            <a:ext cx="4163815" cy="919131"/>
            <a:chOff x="33487" y="1553633"/>
            <a:chExt cx="4163815" cy="919130"/>
          </a:xfrm>
        </p:grpSpPr>
        <p:sp>
          <p:nvSpPr>
            <p:cNvPr id="83" name="Rounded Rectangle 36">
              <a:extLst>
                <a:ext uri="{FF2B5EF4-FFF2-40B4-BE49-F238E27FC236}">
                  <a16:creationId xmlns:a16="http://schemas.microsoft.com/office/drawing/2014/main" id="{15D69681-1C44-2A28-8A6B-41016594434F}"/>
                </a:ext>
              </a:extLst>
            </p:cNvPr>
            <p:cNvSpPr/>
            <p:nvPr/>
          </p:nvSpPr>
          <p:spPr>
            <a:xfrm>
              <a:off x="478015" y="1553633"/>
              <a:ext cx="3719287" cy="919130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365751" marR="0" lvl="0" indent="0" algn="just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2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Phương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trình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hóa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học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:</a:t>
              </a:r>
              <a:endParaRPr kumimoji="0" lang="vi-VN" sz="2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84" name="Graphic 24" descr="Back with solid fill">
              <a:extLst>
                <a:ext uri="{FF2B5EF4-FFF2-40B4-BE49-F238E27FC236}">
                  <a16:creationId xmlns:a16="http://schemas.microsoft.com/office/drawing/2014/main" id="{6C1C550E-154E-7C5F-329C-43420AAE6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487" y="1680432"/>
              <a:ext cx="782339" cy="665532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B24F27E-78BC-46CF-FDF0-CF4ADE223C73}"/>
              </a:ext>
            </a:extLst>
          </p:cNvPr>
          <p:cNvGrpSpPr/>
          <p:nvPr/>
        </p:nvGrpSpPr>
        <p:grpSpPr>
          <a:xfrm>
            <a:off x="4709463" y="5238184"/>
            <a:ext cx="6919537" cy="719409"/>
            <a:chOff x="4289170" y="1817745"/>
            <a:chExt cx="5189653" cy="539557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E47E5622-E50C-BE1F-966E-AAB09B54201E}"/>
                </a:ext>
              </a:extLst>
            </p:cNvPr>
            <p:cNvGrpSpPr/>
            <p:nvPr/>
          </p:nvGrpSpPr>
          <p:grpSpPr>
            <a:xfrm>
              <a:off x="4289170" y="1817745"/>
              <a:ext cx="3999673" cy="537360"/>
              <a:chOff x="901310" y="2287549"/>
              <a:chExt cx="3999673" cy="537360"/>
            </a:xfrm>
          </p:grpSpPr>
          <p:sp>
            <p:nvSpPr>
              <p:cNvPr id="89" name="Rectangle: Rounded Corners 2737">
                <a:extLst>
                  <a:ext uri="{FF2B5EF4-FFF2-40B4-BE49-F238E27FC236}">
                    <a16:creationId xmlns:a16="http://schemas.microsoft.com/office/drawing/2014/main" id="{AAE4310C-CF6A-0BE9-EDA6-AB2F87D97BA1}"/>
                  </a:ext>
                </a:extLst>
              </p:cNvPr>
              <p:cNvSpPr/>
              <p:nvPr/>
            </p:nvSpPr>
            <p:spPr>
              <a:xfrm>
                <a:off x="901310" y="2357789"/>
                <a:ext cx="530586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Zn</a:t>
                </a:r>
              </a:p>
            </p:txBody>
          </p:sp>
          <p:sp>
            <p:nvSpPr>
              <p:cNvPr id="90" name="Plus Sign 2738">
                <a:extLst>
                  <a:ext uri="{FF2B5EF4-FFF2-40B4-BE49-F238E27FC236}">
                    <a16:creationId xmlns:a16="http://schemas.microsoft.com/office/drawing/2014/main" id="{55FD076F-3FA0-672C-0DBC-185D5857A20E}"/>
                  </a:ext>
                </a:extLst>
              </p:cNvPr>
              <p:cNvSpPr/>
              <p:nvPr/>
            </p:nvSpPr>
            <p:spPr>
              <a:xfrm>
                <a:off x="1466568" y="2357787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1" name="Rectangle: Rounded Corners 2739">
                <a:extLst>
                  <a:ext uri="{FF2B5EF4-FFF2-40B4-BE49-F238E27FC236}">
                    <a16:creationId xmlns:a16="http://schemas.microsoft.com/office/drawing/2014/main" id="{A48860CC-EA5A-67C9-E582-CEED4D3D52BA}"/>
                  </a:ext>
                </a:extLst>
              </p:cNvPr>
              <p:cNvSpPr/>
              <p:nvPr/>
            </p:nvSpPr>
            <p:spPr>
              <a:xfrm>
                <a:off x="2019449" y="2367711"/>
                <a:ext cx="1005108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CuSO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F068465D-D44F-0A75-1A41-E63427AAFDAE}"/>
                  </a:ext>
                </a:extLst>
              </p:cNvPr>
              <p:cNvGrpSpPr/>
              <p:nvPr/>
            </p:nvGrpSpPr>
            <p:grpSpPr>
              <a:xfrm>
                <a:off x="3149601" y="2287549"/>
                <a:ext cx="673661" cy="369332"/>
                <a:chOff x="3978031" y="2256637"/>
                <a:chExt cx="673661" cy="369332"/>
              </a:xfrm>
            </p:grpSpPr>
            <p:cxnSp>
              <p:nvCxnSpPr>
                <p:cNvPr id="94" name="Straight Arrow Connector 93">
                  <a:extLst>
                    <a:ext uri="{FF2B5EF4-FFF2-40B4-BE49-F238E27FC236}">
                      <a16:creationId xmlns:a16="http://schemas.microsoft.com/office/drawing/2014/main" id="{3040E5FE-1CF2-255C-6192-E0131F6E32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78031" y="2625969"/>
                  <a:ext cx="6736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36B9EA43-67A3-B8C9-4057-D5289408F4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4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4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36B9EA43-67A3-B8C9-4057-D5289408F47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t="-394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93" name="Rectangle: Rounded Corners 2741">
                <a:extLst>
                  <a:ext uri="{FF2B5EF4-FFF2-40B4-BE49-F238E27FC236}">
                    <a16:creationId xmlns:a16="http://schemas.microsoft.com/office/drawing/2014/main" id="{8796E9DA-F291-2E0F-9CDD-2323E3D9D589}"/>
                  </a:ext>
                </a:extLst>
              </p:cNvPr>
              <p:cNvSpPr/>
              <p:nvPr/>
            </p:nvSpPr>
            <p:spPr>
              <a:xfrm>
                <a:off x="3895875" y="2367711"/>
                <a:ext cx="1005108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ZnSO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sp>
          <p:nvSpPr>
            <p:cNvPr id="87" name="Plus Sign 2735">
              <a:extLst>
                <a:ext uri="{FF2B5EF4-FFF2-40B4-BE49-F238E27FC236}">
                  <a16:creationId xmlns:a16="http://schemas.microsoft.com/office/drawing/2014/main" id="{7F53B335-D169-A9F3-740D-0ED782B84D3C}"/>
                </a:ext>
              </a:extLst>
            </p:cNvPr>
            <p:cNvSpPr/>
            <p:nvPr/>
          </p:nvSpPr>
          <p:spPr>
            <a:xfrm>
              <a:off x="8365788" y="1887983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88" name="Rectangle: Rounded Corners 2736">
              <a:extLst>
                <a:ext uri="{FF2B5EF4-FFF2-40B4-BE49-F238E27FC236}">
                  <a16:creationId xmlns:a16="http://schemas.microsoft.com/office/drawing/2014/main" id="{4AD5704B-1AB9-F28D-2377-633376D35267}"/>
                </a:ext>
              </a:extLst>
            </p:cNvPr>
            <p:cNvSpPr/>
            <p:nvPr/>
          </p:nvSpPr>
          <p:spPr>
            <a:xfrm>
              <a:off x="8862284" y="1900104"/>
              <a:ext cx="616539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Cu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BB58BC6-6D9A-C869-C7C1-8EA981D29883}"/>
              </a:ext>
            </a:extLst>
          </p:cNvPr>
          <p:cNvGrpSpPr/>
          <p:nvPr/>
        </p:nvGrpSpPr>
        <p:grpSpPr>
          <a:xfrm>
            <a:off x="4699551" y="6040833"/>
            <a:ext cx="6919537" cy="719409"/>
            <a:chOff x="4289170" y="1817745"/>
            <a:chExt cx="5189653" cy="53955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D8A45C0D-83B9-C859-E452-0AADD75A19A9}"/>
                </a:ext>
              </a:extLst>
            </p:cNvPr>
            <p:cNvGrpSpPr/>
            <p:nvPr/>
          </p:nvGrpSpPr>
          <p:grpSpPr>
            <a:xfrm>
              <a:off x="4289170" y="1817745"/>
              <a:ext cx="4007107" cy="537360"/>
              <a:chOff x="901310" y="2287549"/>
              <a:chExt cx="4007107" cy="537360"/>
            </a:xfrm>
          </p:grpSpPr>
          <p:sp>
            <p:nvSpPr>
              <p:cNvPr id="100" name="Rectangle: Rounded Corners 2748">
                <a:extLst>
                  <a:ext uri="{FF2B5EF4-FFF2-40B4-BE49-F238E27FC236}">
                    <a16:creationId xmlns:a16="http://schemas.microsoft.com/office/drawing/2014/main" id="{CA89BE6D-268A-55D9-FE1C-4C89F0547345}"/>
                  </a:ext>
                </a:extLst>
              </p:cNvPr>
              <p:cNvSpPr/>
              <p:nvPr/>
            </p:nvSpPr>
            <p:spPr>
              <a:xfrm>
                <a:off x="901310" y="2357789"/>
                <a:ext cx="538020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Fe</a:t>
                </a:r>
              </a:p>
            </p:txBody>
          </p:sp>
          <p:sp>
            <p:nvSpPr>
              <p:cNvPr id="101" name="Plus Sign 2749">
                <a:extLst>
                  <a:ext uri="{FF2B5EF4-FFF2-40B4-BE49-F238E27FC236}">
                    <a16:creationId xmlns:a16="http://schemas.microsoft.com/office/drawing/2014/main" id="{E0D4660E-F72F-55A5-E140-93B72AC03C8C}"/>
                  </a:ext>
                </a:extLst>
              </p:cNvPr>
              <p:cNvSpPr/>
              <p:nvPr/>
            </p:nvSpPr>
            <p:spPr>
              <a:xfrm>
                <a:off x="1474002" y="2354416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02" name="Rectangle: Rounded Corners 2750">
                <a:extLst>
                  <a:ext uri="{FF2B5EF4-FFF2-40B4-BE49-F238E27FC236}">
                    <a16:creationId xmlns:a16="http://schemas.microsoft.com/office/drawing/2014/main" id="{E986E87D-BD3C-C075-CDBD-ED4C90508E05}"/>
                  </a:ext>
                </a:extLst>
              </p:cNvPr>
              <p:cNvSpPr/>
              <p:nvPr/>
            </p:nvSpPr>
            <p:spPr>
              <a:xfrm>
                <a:off x="2044079" y="2367711"/>
                <a:ext cx="980477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CuSO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8386252A-22F7-595E-B485-FA8E6D0FDE49}"/>
                  </a:ext>
                </a:extLst>
              </p:cNvPr>
              <p:cNvGrpSpPr/>
              <p:nvPr/>
            </p:nvGrpSpPr>
            <p:grpSpPr>
              <a:xfrm>
                <a:off x="3149601" y="2287549"/>
                <a:ext cx="673661" cy="369332"/>
                <a:chOff x="3978031" y="2256637"/>
                <a:chExt cx="673661" cy="369332"/>
              </a:xfrm>
            </p:grpSpPr>
            <p:cxnSp>
              <p:nvCxnSpPr>
                <p:cNvPr id="105" name="Straight Arrow Connector 104">
                  <a:extLst>
                    <a:ext uri="{FF2B5EF4-FFF2-40B4-BE49-F238E27FC236}">
                      <a16:creationId xmlns:a16="http://schemas.microsoft.com/office/drawing/2014/main" id="{23221C5B-444C-0742-5DEB-CFB8171ED8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78031" y="2625969"/>
                  <a:ext cx="673661" cy="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41F36"/>
                  </a:solidFill>
                  <a:prstDash val="solid"/>
                  <a:tailEnd type="triangle"/>
                </a:ln>
                <a:effectLst/>
              </p:spPr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6" name="TextBox 105">
                      <a:extLst>
                        <a:ext uri="{FF2B5EF4-FFF2-40B4-BE49-F238E27FC236}">
                          <a16:creationId xmlns:a16="http://schemas.microsoft.com/office/drawing/2014/main" id="{5CBF9232-6126-31FF-0E76-D8A228A4F0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kumimoji="0" lang="en-US" sz="24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t</m:t>
                          </m:r>
                        </m:oMath>
                      </a14:m>
                      <a:r>
                        <a:rPr kumimoji="0" lang="en-US" sz="2400" b="0" i="0" u="none" strike="noStrike" kern="0" cap="none" spc="0" normalizeH="0" baseline="3000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Arial"/>
                          <a:sym typeface="Arial"/>
                        </a:rPr>
                        <a:t>o</a:t>
                      </a:r>
                      <a:endPara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UTM Avo" panose="02040603050506020204" pitchFamily="18"/>
                        <a:cs typeface="Arial"/>
                        <a:sym typeface="Arial"/>
                      </a:endParaRPr>
                    </a:p>
                  </p:txBody>
                </p:sp>
              </mc:Choice>
              <mc:Fallback xmlns="">
                <p:sp>
                  <p:nvSpPr>
                    <p:cNvPr id="106" name="TextBox 105">
                      <a:extLst>
                        <a:ext uri="{FF2B5EF4-FFF2-40B4-BE49-F238E27FC236}">
                          <a16:creationId xmlns:a16="http://schemas.microsoft.com/office/drawing/2014/main" id="{5CBF9232-6126-31FF-0E76-D8A228A4F0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73711" y="2256637"/>
                      <a:ext cx="437661" cy="346249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394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4" name="Rectangle: Rounded Corners 2752">
                <a:extLst>
                  <a:ext uri="{FF2B5EF4-FFF2-40B4-BE49-F238E27FC236}">
                    <a16:creationId xmlns:a16="http://schemas.microsoft.com/office/drawing/2014/main" id="{96E42776-BBBA-F574-2118-8D93BC42901D}"/>
                  </a:ext>
                </a:extLst>
              </p:cNvPr>
              <p:cNvSpPr/>
              <p:nvPr/>
            </p:nvSpPr>
            <p:spPr>
              <a:xfrm>
                <a:off x="3895875" y="2367711"/>
                <a:ext cx="1012542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FeSO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4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sp>
          <p:nvSpPr>
            <p:cNvPr id="98" name="Plus Sign 2746">
              <a:extLst>
                <a:ext uri="{FF2B5EF4-FFF2-40B4-BE49-F238E27FC236}">
                  <a16:creationId xmlns:a16="http://schemas.microsoft.com/office/drawing/2014/main" id="{8B4A693B-5B17-6D10-F4B9-08D128804326}"/>
                </a:ext>
              </a:extLst>
            </p:cNvPr>
            <p:cNvSpPr/>
            <p:nvPr/>
          </p:nvSpPr>
          <p:spPr>
            <a:xfrm>
              <a:off x="8405084" y="1884612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99" name="Rectangle: Rounded Corners 2747">
              <a:extLst>
                <a:ext uri="{FF2B5EF4-FFF2-40B4-BE49-F238E27FC236}">
                  <a16:creationId xmlns:a16="http://schemas.microsoft.com/office/drawing/2014/main" id="{23872E1C-A369-6DED-9CF6-FFE94A24FD96}"/>
                </a:ext>
              </a:extLst>
            </p:cNvPr>
            <p:cNvSpPr/>
            <p:nvPr/>
          </p:nvSpPr>
          <p:spPr>
            <a:xfrm>
              <a:off x="8862284" y="1900104"/>
              <a:ext cx="616539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1120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8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80F60095-10AE-EDCE-F790-049C4A47DB6C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C3C9BC-FCED-0332-8553-7AF98FA93A6B}"/>
              </a:ext>
            </a:extLst>
          </p:cNvPr>
          <p:cNvSpPr txBox="1"/>
          <p:nvPr/>
        </p:nvSpPr>
        <p:spPr>
          <a:xfrm>
            <a:off x="152122" y="2423312"/>
            <a:ext cx="11887756" cy="548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3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Dựa vào dãy hoạt động hoá học, cho biết các phát biểu nào sau đây là đúng.</a:t>
            </a:r>
          </a:p>
        </p:txBody>
      </p:sp>
      <p:sp>
        <p:nvSpPr>
          <p:cNvPr id="13" name="Rectangle: Rounded Corners 8">
            <a:extLst>
              <a:ext uri="{FF2B5EF4-FFF2-40B4-BE49-F238E27FC236}">
                <a16:creationId xmlns:a16="http://schemas.microsoft.com/office/drawing/2014/main" id="{B1D6FE44-DDF5-ABF1-5664-75C0327F3663}"/>
              </a:ext>
            </a:extLst>
          </p:cNvPr>
          <p:cNvSpPr/>
          <p:nvPr/>
        </p:nvSpPr>
        <p:spPr>
          <a:xfrm>
            <a:off x="585531" y="3072324"/>
            <a:ext cx="9400511" cy="670451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BE193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(a) Sắt tác dụng được với dung dịch muối copper(II) sulfate.</a:t>
            </a:r>
          </a:p>
        </p:txBody>
      </p:sp>
      <p:sp>
        <p:nvSpPr>
          <p:cNvPr id="14" name="Rectangle: Rounded Corners 16">
            <a:extLst>
              <a:ext uri="{FF2B5EF4-FFF2-40B4-BE49-F238E27FC236}">
                <a16:creationId xmlns:a16="http://schemas.microsoft.com/office/drawing/2014/main" id="{26A5B94F-7839-43C8-95D5-17F375F4E018}"/>
              </a:ext>
            </a:extLst>
          </p:cNvPr>
          <p:cNvSpPr/>
          <p:nvPr/>
        </p:nvSpPr>
        <p:spPr>
          <a:xfrm>
            <a:off x="585532" y="3913421"/>
            <a:ext cx="9400511" cy="1119862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BE193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(b) Sắt không tác dụng được với dung dịch muối copper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(II) nitrate.</a:t>
            </a:r>
          </a:p>
        </p:txBody>
      </p:sp>
      <p:sp>
        <p:nvSpPr>
          <p:cNvPr id="15" name="Rectangle: Rounded Corners 19">
            <a:extLst>
              <a:ext uri="{FF2B5EF4-FFF2-40B4-BE49-F238E27FC236}">
                <a16:creationId xmlns:a16="http://schemas.microsoft.com/office/drawing/2014/main" id="{759AAD50-1B93-DE68-E55D-AF32B5E85F39}"/>
              </a:ext>
            </a:extLst>
          </p:cNvPr>
          <p:cNvSpPr/>
          <p:nvPr/>
        </p:nvSpPr>
        <p:spPr>
          <a:xfrm>
            <a:off x="585532" y="5200229"/>
            <a:ext cx="9400511" cy="670451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BE193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(c) Kẽm tác dụng được với dung dịch muối silver nitrate.</a:t>
            </a:r>
          </a:p>
        </p:txBody>
      </p:sp>
      <p:sp>
        <p:nvSpPr>
          <p:cNvPr id="16" name="Rectangle: Rounded Corners 2687">
            <a:extLst>
              <a:ext uri="{FF2B5EF4-FFF2-40B4-BE49-F238E27FC236}">
                <a16:creationId xmlns:a16="http://schemas.microsoft.com/office/drawing/2014/main" id="{638F8850-7661-16A0-B727-88AD82556885}"/>
              </a:ext>
            </a:extLst>
          </p:cNvPr>
          <p:cNvSpPr/>
          <p:nvPr/>
        </p:nvSpPr>
        <p:spPr>
          <a:xfrm>
            <a:off x="585532" y="6037626"/>
            <a:ext cx="9400511" cy="670451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BE193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sym typeface="Arial"/>
              </a:rPr>
              <a:t>(d) Bạc tác dụng được với dung dịch hydrochloric acid.</a:t>
            </a:r>
          </a:p>
        </p:txBody>
      </p:sp>
      <p:sp>
        <p:nvSpPr>
          <p:cNvPr id="17" name="Rectangle: Rounded Corners 2688">
            <a:extLst>
              <a:ext uri="{FF2B5EF4-FFF2-40B4-BE49-F238E27FC236}">
                <a16:creationId xmlns:a16="http://schemas.microsoft.com/office/drawing/2014/main" id="{001DD2D9-1332-9D6A-60B7-2939F35B7048}"/>
              </a:ext>
            </a:extLst>
          </p:cNvPr>
          <p:cNvSpPr/>
          <p:nvPr/>
        </p:nvSpPr>
        <p:spPr>
          <a:xfrm>
            <a:off x="10193772" y="3072324"/>
            <a:ext cx="1346261" cy="670451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0B3D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sym typeface="Wingdings" panose="05000000000000000000" pitchFamily="2" charset="2"/>
              </a:rPr>
              <a:t></a:t>
            </a:r>
            <a:endParaRPr kumimoji="0" lang="en-US" sz="6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sym typeface="Arial"/>
            </a:endParaRPr>
          </a:p>
        </p:txBody>
      </p:sp>
      <p:sp>
        <p:nvSpPr>
          <p:cNvPr id="18" name="Rectangle: Rounded Corners 2689">
            <a:extLst>
              <a:ext uri="{FF2B5EF4-FFF2-40B4-BE49-F238E27FC236}">
                <a16:creationId xmlns:a16="http://schemas.microsoft.com/office/drawing/2014/main" id="{4591034B-AC26-092B-7ABE-A724B9B0E55C}"/>
              </a:ext>
            </a:extLst>
          </p:cNvPr>
          <p:cNvSpPr/>
          <p:nvPr/>
        </p:nvSpPr>
        <p:spPr>
          <a:xfrm>
            <a:off x="10193772" y="3913421"/>
            <a:ext cx="1346261" cy="1119862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0B3D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sym typeface="Wingdings" panose="05000000000000000000" pitchFamily="2" charset="2"/>
              </a:rPr>
              <a:t></a:t>
            </a:r>
            <a:endParaRPr kumimoji="0" lang="en-US" sz="6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sym typeface="Arial"/>
            </a:endParaRPr>
          </a:p>
        </p:txBody>
      </p:sp>
      <p:sp>
        <p:nvSpPr>
          <p:cNvPr id="19" name="Rectangle: Rounded Corners 2690">
            <a:extLst>
              <a:ext uri="{FF2B5EF4-FFF2-40B4-BE49-F238E27FC236}">
                <a16:creationId xmlns:a16="http://schemas.microsoft.com/office/drawing/2014/main" id="{01D6072B-237F-30FA-329C-E4B89A57A9CD}"/>
              </a:ext>
            </a:extLst>
          </p:cNvPr>
          <p:cNvSpPr/>
          <p:nvPr/>
        </p:nvSpPr>
        <p:spPr>
          <a:xfrm>
            <a:off x="10193773" y="5203929"/>
            <a:ext cx="1346261" cy="670451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0B3D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sym typeface="Wingdings" panose="05000000000000000000" pitchFamily="2" charset="2"/>
              </a:rPr>
              <a:t>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sym typeface="Arial"/>
            </a:endParaRPr>
          </a:p>
        </p:txBody>
      </p:sp>
      <p:sp>
        <p:nvSpPr>
          <p:cNvPr id="20" name="Rectangle: Rounded Corners 2691">
            <a:extLst>
              <a:ext uri="{FF2B5EF4-FFF2-40B4-BE49-F238E27FC236}">
                <a16:creationId xmlns:a16="http://schemas.microsoft.com/office/drawing/2014/main" id="{C5D989D4-6D5E-1011-514D-79BCB394CD30}"/>
              </a:ext>
            </a:extLst>
          </p:cNvPr>
          <p:cNvSpPr/>
          <p:nvPr/>
        </p:nvSpPr>
        <p:spPr>
          <a:xfrm>
            <a:off x="10193773" y="6041326"/>
            <a:ext cx="1346261" cy="670451"/>
          </a:xfrm>
          <a:prstGeom prst="roundRect">
            <a:avLst>
              <a:gd name="adj" fmla="val 11112"/>
            </a:avLst>
          </a:prstGeom>
          <a:solidFill>
            <a:srgbClr val="FFFFFF"/>
          </a:solidFill>
          <a:ln w="25400" cap="flat" cmpd="sng" algn="ctr">
            <a:solidFill>
              <a:srgbClr val="0B3D9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sym typeface="Wingdings" panose="05000000000000000000" pitchFamily="2" charset="2"/>
              </a:rPr>
              <a:t></a:t>
            </a:r>
            <a:endParaRPr kumimoji="0" lang="en-US" sz="6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8024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8C12B670-0DE5-144F-57A2-FA12B3E9A8FB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5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625CD0B-AF8E-3D48-05DE-83E3D248F199}"/>
              </a:ext>
            </a:extLst>
          </p:cNvPr>
          <p:cNvGrpSpPr/>
          <p:nvPr/>
        </p:nvGrpSpPr>
        <p:grpSpPr>
          <a:xfrm>
            <a:off x="413695" y="2468682"/>
            <a:ext cx="4913367" cy="665532"/>
            <a:chOff x="33487" y="1553633"/>
            <a:chExt cx="4913367" cy="919130"/>
          </a:xfrm>
        </p:grpSpPr>
        <p:sp>
          <p:nvSpPr>
            <p:cNvPr id="29" name="Rounded Rectangle 36">
              <a:extLst>
                <a:ext uri="{FF2B5EF4-FFF2-40B4-BE49-F238E27FC236}">
                  <a16:creationId xmlns:a16="http://schemas.microsoft.com/office/drawing/2014/main" id="{323E0C61-DDC2-1C8D-2A64-36E2CFEBAB20}"/>
                </a:ext>
              </a:extLst>
            </p:cNvPr>
            <p:cNvSpPr/>
            <p:nvPr/>
          </p:nvSpPr>
          <p:spPr>
            <a:xfrm>
              <a:off x="478015" y="1553633"/>
              <a:ext cx="4468839" cy="919130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365751" marR="0" lvl="0" indent="0" algn="just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a) Phương trình hoá học:</a:t>
              </a:r>
            </a:p>
          </p:txBody>
        </p:sp>
        <p:pic>
          <p:nvPicPr>
            <p:cNvPr id="30" name="Graphic 24" descr="Back with solid fill">
              <a:extLst>
                <a:ext uri="{FF2B5EF4-FFF2-40B4-BE49-F238E27FC236}">
                  <a16:creationId xmlns:a16="http://schemas.microsoft.com/office/drawing/2014/main" id="{0EA1B036-C0B8-6F92-FB1C-CD2760F56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487" y="1680432"/>
              <a:ext cx="782339" cy="665532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52C3CE-8471-22E4-7A5D-D8A00472D217}"/>
              </a:ext>
            </a:extLst>
          </p:cNvPr>
          <p:cNvGrpSpPr/>
          <p:nvPr/>
        </p:nvGrpSpPr>
        <p:grpSpPr>
          <a:xfrm>
            <a:off x="1032403" y="3316408"/>
            <a:ext cx="10127191" cy="642631"/>
            <a:chOff x="1215875" y="2010955"/>
            <a:chExt cx="7595393" cy="48197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FB52E4D-011D-64C2-507E-F7CA49976E1D}"/>
                </a:ext>
              </a:extLst>
            </p:cNvPr>
            <p:cNvGrpSpPr/>
            <p:nvPr/>
          </p:nvGrpSpPr>
          <p:grpSpPr>
            <a:xfrm>
              <a:off x="1215875" y="2012265"/>
              <a:ext cx="4712673" cy="480663"/>
              <a:chOff x="-359507" y="2344246"/>
              <a:chExt cx="4712673" cy="480663"/>
            </a:xfrm>
          </p:grpSpPr>
          <p:sp>
            <p:nvSpPr>
              <p:cNvPr id="37" name="Rectangle: Rounded Corners 27">
                <a:extLst>
                  <a:ext uri="{FF2B5EF4-FFF2-40B4-BE49-F238E27FC236}">
                    <a16:creationId xmlns:a16="http://schemas.microsoft.com/office/drawing/2014/main" id="{D40B2AD1-AE33-F9D9-E92B-E8935B03BBA6}"/>
                  </a:ext>
                </a:extLst>
              </p:cNvPr>
              <p:cNvSpPr/>
              <p:nvPr/>
            </p:nvSpPr>
            <p:spPr>
              <a:xfrm>
                <a:off x="-359507" y="2366401"/>
                <a:ext cx="1125417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MgCO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3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38" name="Plus Sign 28">
                <a:extLst>
                  <a:ext uri="{FF2B5EF4-FFF2-40B4-BE49-F238E27FC236}">
                    <a16:creationId xmlns:a16="http://schemas.microsoft.com/office/drawing/2014/main" id="{4267CA66-84E0-8DB6-BC41-09F030740B92}"/>
                  </a:ext>
                </a:extLst>
              </p:cNvPr>
              <p:cNvSpPr/>
              <p:nvPr/>
            </p:nvSpPr>
            <p:spPr>
              <a:xfrm>
                <a:off x="875328" y="2344246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EEF3F8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39" name="Rectangle: Rounded Corners 29">
                <a:extLst>
                  <a:ext uri="{FF2B5EF4-FFF2-40B4-BE49-F238E27FC236}">
                    <a16:creationId xmlns:a16="http://schemas.microsoft.com/office/drawing/2014/main" id="{46539CC3-2437-E1F2-A264-9CD6E0AC9691}"/>
                  </a:ext>
                </a:extLst>
              </p:cNvPr>
              <p:cNvSpPr/>
              <p:nvPr/>
            </p:nvSpPr>
            <p:spPr>
              <a:xfrm>
                <a:off x="1441942" y="2367711"/>
                <a:ext cx="847969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2HCl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AAD89C3C-357D-F41F-3E2E-8F9ABAB654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07139" y="2578727"/>
                <a:ext cx="784864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41" name="Rectangle: Rounded Corners 31">
                <a:extLst>
                  <a:ext uri="{FF2B5EF4-FFF2-40B4-BE49-F238E27FC236}">
                    <a16:creationId xmlns:a16="http://schemas.microsoft.com/office/drawing/2014/main" id="{352EA164-5EE3-8D66-7F47-E1CBCE04FE42}"/>
                  </a:ext>
                </a:extLst>
              </p:cNvPr>
              <p:cNvSpPr/>
              <p:nvPr/>
            </p:nvSpPr>
            <p:spPr>
              <a:xfrm>
                <a:off x="3305905" y="2367711"/>
                <a:ext cx="1047261" cy="457198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MgCl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sp>
          <p:nvSpPr>
            <p:cNvPr id="33" name="Plus Sign 36">
              <a:extLst>
                <a:ext uri="{FF2B5EF4-FFF2-40B4-BE49-F238E27FC236}">
                  <a16:creationId xmlns:a16="http://schemas.microsoft.com/office/drawing/2014/main" id="{DE85EC9B-A562-4293-3D00-E1017863F376}"/>
                </a:ext>
              </a:extLst>
            </p:cNvPr>
            <p:cNvSpPr/>
            <p:nvPr/>
          </p:nvSpPr>
          <p:spPr>
            <a:xfrm>
              <a:off x="6066477" y="2010955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EEF3F8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34" name="Rectangle: Rounded Corners 37">
              <a:extLst>
                <a:ext uri="{FF2B5EF4-FFF2-40B4-BE49-F238E27FC236}">
                  <a16:creationId xmlns:a16="http://schemas.microsoft.com/office/drawing/2014/main" id="{F9B28198-CD25-90E4-4869-73D07DF3894F}"/>
                </a:ext>
              </a:extLst>
            </p:cNvPr>
            <p:cNvSpPr/>
            <p:nvPr/>
          </p:nvSpPr>
          <p:spPr>
            <a:xfrm>
              <a:off x="6633091" y="2034420"/>
              <a:ext cx="736817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CO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41F36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35" name="Plus Sign 38">
              <a:extLst>
                <a:ext uri="{FF2B5EF4-FFF2-40B4-BE49-F238E27FC236}">
                  <a16:creationId xmlns:a16="http://schemas.microsoft.com/office/drawing/2014/main" id="{5AA53B66-1353-49FD-99F7-EBF969B097F9}"/>
                </a:ext>
              </a:extLst>
            </p:cNvPr>
            <p:cNvSpPr/>
            <p:nvPr/>
          </p:nvSpPr>
          <p:spPr>
            <a:xfrm>
              <a:off x="7507837" y="2010955"/>
              <a:ext cx="457200" cy="457200"/>
            </a:xfrm>
            <a:prstGeom prst="mathPlus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EEF3F8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sp>
          <p:nvSpPr>
            <p:cNvPr id="36" name="Rectangle: Rounded Corners 39">
              <a:extLst>
                <a:ext uri="{FF2B5EF4-FFF2-40B4-BE49-F238E27FC236}">
                  <a16:creationId xmlns:a16="http://schemas.microsoft.com/office/drawing/2014/main" id="{21C1458E-84BA-78B0-8B9F-60AF1C4548F3}"/>
                </a:ext>
              </a:extLst>
            </p:cNvPr>
            <p:cNvSpPr/>
            <p:nvPr/>
          </p:nvSpPr>
          <p:spPr>
            <a:xfrm>
              <a:off x="8074451" y="2034420"/>
              <a:ext cx="736817" cy="457198"/>
            </a:xfrm>
            <a:prstGeom prst="roundRect">
              <a:avLst/>
            </a:prstGeom>
            <a:solidFill>
              <a:srgbClr val="FFFFCC"/>
            </a:solidFill>
            <a:ln w="25400" cap="flat" cmpd="sng" algn="ctr">
              <a:solidFill>
                <a:srgbClr val="729DC5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H</a:t>
              </a:r>
              <a:r>
                <a:rPr kumimoji="0" lang="en-US" sz="2400" b="0" i="0" u="none" strike="noStrike" kern="0" cap="none" spc="0" normalizeH="0" baseline="-2500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O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06BC51-B080-CD33-83D7-A55D1E72E5FA}"/>
              </a:ext>
            </a:extLst>
          </p:cNvPr>
          <p:cNvGrpSpPr/>
          <p:nvPr/>
        </p:nvGrpSpPr>
        <p:grpSpPr>
          <a:xfrm>
            <a:off x="418898" y="4141233"/>
            <a:ext cx="10821797" cy="1739706"/>
            <a:chOff x="33487" y="1553632"/>
            <a:chExt cx="10821798" cy="1845444"/>
          </a:xfrm>
        </p:grpSpPr>
        <p:sp>
          <p:nvSpPr>
            <p:cNvPr id="43" name="Rounded Rectangle 36">
              <a:extLst>
                <a:ext uri="{FF2B5EF4-FFF2-40B4-BE49-F238E27FC236}">
                  <a16:creationId xmlns:a16="http://schemas.microsoft.com/office/drawing/2014/main" id="{913745D9-7509-DC8F-295E-3828752B8877}"/>
                </a:ext>
              </a:extLst>
            </p:cNvPr>
            <p:cNvSpPr/>
            <p:nvPr/>
          </p:nvSpPr>
          <p:spPr>
            <a:xfrm>
              <a:off x="478015" y="1553632"/>
              <a:ext cx="10377270" cy="1845444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365751" marR="0" lvl="0" indent="0" algn="just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b)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Em lựa chọn phương pháp điện phân nóng chảy để tách magnesium từ magnesium chloride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(MgCl</a:t>
              </a:r>
              <a:r>
                <a:rPr kumimoji="0" lang="en-US" sz="24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2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)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 vì kim loại magnesium hoạt động hoá học mạnh.</a:t>
              </a:r>
            </a:p>
          </p:txBody>
        </p:sp>
        <p:pic>
          <p:nvPicPr>
            <p:cNvPr id="44" name="Graphic 24" descr="Back with solid fill">
              <a:extLst>
                <a:ext uri="{FF2B5EF4-FFF2-40B4-BE49-F238E27FC236}">
                  <a16:creationId xmlns:a16="http://schemas.microsoft.com/office/drawing/2014/main" id="{0D77F3FA-FD9D-254C-1442-2C7577C3B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487" y="2181500"/>
              <a:ext cx="782339" cy="665532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EFDBF01-D40A-7FEA-FDA6-5778A6345121}"/>
              </a:ext>
            </a:extLst>
          </p:cNvPr>
          <p:cNvGrpSpPr/>
          <p:nvPr/>
        </p:nvGrpSpPr>
        <p:grpSpPr>
          <a:xfrm>
            <a:off x="3126937" y="5962058"/>
            <a:ext cx="5938124" cy="744145"/>
            <a:chOff x="2261185" y="4224694"/>
            <a:chExt cx="4453593" cy="558109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FC675F3-99E3-4654-6EAE-BC1656738C5C}"/>
                </a:ext>
              </a:extLst>
            </p:cNvPr>
            <p:cNvGrpSpPr/>
            <p:nvPr/>
          </p:nvGrpSpPr>
          <p:grpSpPr>
            <a:xfrm>
              <a:off x="2261185" y="4325347"/>
              <a:ext cx="4453593" cy="457456"/>
              <a:chOff x="519726" y="2367711"/>
              <a:chExt cx="4453593" cy="457456"/>
            </a:xfrm>
          </p:grpSpPr>
          <p:sp>
            <p:nvSpPr>
              <p:cNvPr id="48" name="Rectangle: Rounded Corners 45">
                <a:extLst>
                  <a:ext uri="{FF2B5EF4-FFF2-40B4-BE49-F238E27FC236}">
                    <a16:creationId xmlns:a16="http://schemas.microsoft.com/office/drawing/2014/main" id="{966F0705-6031-8953-D376-6129514ADC19}"/>
                  </a:ext>
                </a:extLst>
              </p:cNvPr>
              <p:cNvSpPr/>
              <p:nvPr/>
            </p:nvSpPr>
            <p:spPr>
              <a:xfrm>
                <a:off x="519726" y="2367711"/>
                <a:ext cx="1047261" cy="457200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MgCl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49" name="Plus Sign 46">
                <a:extLst>
                  <a:ext uri="{FF2B5EF4-FFF2-40B4-BE49-F238E27FC236}">
                    <a16:creationId xmlns:a16="http://schemas.microsoft.com/office/drawing/2014/main" id="{5EB57806-5FFD-CDEC-EC89-BB17A6128983}"/>
                  </a:ext>
                </a:extLst>
              </p:cNvPr>
              <p:cNvSpPr/>
              <p:nvPr/>
            </p:nvSpPr>
            <p:spPr>
              <a:xfrm>
                <a:off x="3733059" y="2367967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EEF3F8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50" name="Rectangle: Rounded Corners 47">
                <a:extLst>
                  <a:ext uri="{FF2B5EF4-FFF2-40B4-BE49-F238E27FC236}">
                    <a16:creationId xmlns:a16="http://schemas.microsoft.com/office/drawing/2014/main" id="{FE47FAC9-827B-8FFF-AF46-18EA645532E0}"/>
                  </a:ext>
                </a:extLst>
              </p:cNvPr>
              <p:cNvSpPr/>
              <p:nvPr/>
            </p:nvSpPr>
            <p:spPr>
              <a:xfrm>
                <a:off x="4250395" y="2367711"/>
                <a:ext cx="722924" cy="457200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Cl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041F36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197CB9F0-F93F-0AE5-63CB-B1B905BD1F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3368" y="2609988"/>
                <a:ext cx="1047261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52" name="Rectangle: Rounded Corners 49">
                <a:extLst>
                  <a:ext uri="{FF2B5EF4-FFF2-40B4-BE49-F238E27FC236}">
                    <a16:creationId xmlns:a16="http://schemas.microsoft.com/office/drawing/2014/main" id="{9A9BBD30-5C5E-3733-20D7-5947E9A66B9F}"/>
                  </a:ext>
                </a:extLst>
              </p:cNvPr>
              <p:cNvSpPr/>
              <p:nvPr/>
            </p:nvSpPr>
            <p:spPr>
              <a:xfrm>
                <a:off x="2835673" y="2367711"/>
                <a:ext cx="837250" cy="457200"/>
              </a:xfrm>
              <a:prstGeom prst="roundRect">
                <a:avLst/>
              </a:prstGeom>
              <a:solidFill>
                <a:srgbClr val="FFFFCC"/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41F36"/>
                    </a:solidFill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Mg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D2561C2-1E1F-C209-8C2A-85F6583370B5}"/>
                </a:ext>
              </a:extLst>
            </p:cNvPr>
            <p:cNvSpPr txBox="1"/>
            <p:nvPr/>
          </p:nvSpPr>
          <p:spPr>
            <a:xfrm>
              <a:off x="3503466" y="4224694"/>
              <a:ext cx="784864" cy="300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đpnc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0650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DACDB300-9116-B0A1-9976-5C0B2B9D60BE}"/>
              </a:ext>
            </a:extLst>
          </p:cNvPr>
          <p:cNvSpPr/>
          <p:nvPr/>
        </p:nvSpPr>
        <p:spPr>
          <a:xfrm>
            <a:off x="793" y="1354612"/>
            <a:ext cx="6711292" cy="5503389"/>
          </a:xfrm>
          <a:custGeom>
            <a:avLst/>
            <a:gdLst/>
            <a:ahLst/>
            <a:cxnLst/>
            <a:rect l="l" t="t" r="r" b="b"/>
            <a:pathLst>
              <a:path w="3433176" h="2981141">
                <a:moveTo>
                  <a:pt x="0" y="0"/>
                </a:moveTo>
                <a:lnTo>
                  <a:pt x="3433176" y="0"/>
                </a:lnTo>
                <a:lnTo>
                  <a:pt x="3433176" y="2981141"/>
                </a:lnTo>
                <a:lnTo>
                  <a:pt x="0" y="2981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1219170">
              <a:buFont typeface="Arial"/>
              <a:buNone/>
              <a:defRPr/>
            </a:pPr>
            <a:endParaRPr lang="en-US" sz="2400"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65F365-B28B-97D6-A250-8DA565D1B968}"/>
              </a:ext>
            </a:extLst>
          </p:cNvPr>
          <p:cNvSpPr txBox="1"/>
          <p:nvPr/>
        </p:nvSpPr>
        <p:spPr>
          <a:xfrm>
            <a:off x="5661284" y="2832529"/>
            <a:ext cx="6067853" cy="2670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5867" b="1" kern="0" dirty="0">
                <a:latin typeface="UTM Avo" panose="02040603050506020204" pitchFamily="18"/>
                <a:cs typeface="Arial"/>
                <a:sym typeface="Arial"/>
              </a:rPr>
              <a:t>PHIẾU BÀI TẬP SỐ 3</a:t>
            </a:r>
          </a:p>
        </p:txBody>
      </p:sp>
    </p:spTree>
    <p:extLst>
      <p:ext uri="{BB962C8B-B14F-4D97-AF65-F5344CB8AC3E}">
        <p14:creationId xmlns:p14="http://schemas.microsoft.com/office/powerpoint/2010/main" val="3947580315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C891F508-BB6E-81C6-B868-4E80EE31B509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6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B70A0B8-DB44-390F-BA27-DFA01CB71EC8}"/>
              </a:ext>
            </a:extLst>
          </p:cNvPr>
          <p:cNvGrpSpPr/>
          <p:nvPr/>
        </p:nvGrpSpPr>
        <p:grpSpPr>
          <a:xfrm>
            <a:off x="333454" y="2517902"/>
            <a:ext cx="5579159" cy="1092229"/>
            <a:chOff x="33487" y="1553633"/>
            <a:chExt cx="5579159" cy="1356644"/>
          </a:xfrm>
        </p:grpSpPr>
        <p:sp>
          <p:nvSpPr>
            <p:cNvPr id="19" name="Rounded Rectangle 36">
              <a:extLst>
                <a:ext uri="{FF2B5EF4-FFF2-40B4-BE49-F238E27FC236}">
                  <a16:creationId xmlns:a16="http://schemas.microsoft.com/office/drawing/2014/main" id="{254C4742-2947-3A65-2FBF-3A045538C65B}"/>
                </a:ext>
              </a:extLst>
            </p:cNvPr>
            <p:cNvSpPr/>
            <p:nvPr/>
          </p:nvSpPr>
          <p:spPr>
            <a:xfrm>
              <a:off x="478015" y="1553633"/>
              <a:ext cx="5134631" cy="1356644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b"/>
            <a:lstStyle/>
            <a:p>
              <a:pPr marL="365751" marR="0" lvl="0" indent="0" algn="just" defTabSz="914377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a) Một số ưu điểm của vật liệu hợp kim của magnesium</a:t>
              </a:r>
            </a:p>
          </p:txBody>
        </p:sp>
        <p:pic>
          <p:nvPicPr>
            <p:cNvPr id="20" name="Graphic 24" descr="Back with solid fill">
              <a:extLst>
                <a:ext uri="{FF2B5EF4-FFF2-40B4-BE49-F238E27FC236}">
                  <a16:creationId xmlns:a16="http://schemas.microsoft.com/office/drawing/2014/main" id="{D88A6C13-6421-C516-7D5B-CC83EFE7E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487" y="1680432"/>
              <a:ext cx="782339" cy="665532"/>
            </a:xfrm>
            <a:prstGeom prst="rect">
              <a:avLst/>
            </a:prstGeom>
          </p:spPr>
        </p:pic>
      </p:grpSp>
      <p:sp>
        <p:nvSpPr>
          <p:cNvPr id="21" name="Rectangle: Rounded Corners 12">
            <a:extLst>
              <a:ext uri="{FF2B5EF4-FFF2-40B4-BE49-F238E27FC236}">
                <a16:creationId xmlns:a16="http://schemas.microsoft.com/office/drawing/2014/main" id="{E1F94557-5FE1-5B1C-A8EE-0A29B35861CB}"/>
              </a:ext>
            </a:extLst>
          </p:cNvPr>
          <p:cNvSpPr/>
          <p:nvPr/>
        </p:nvSpPr>
        <p:spPr>
          <a:xfrm>
            <a:off x="6279389" y="2703630"/>
            <a:ext cx="1401269" cy="8278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41F36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Bền</a:t>
            </a:r>
          </a:p>
        </p:txBody>
      </p:sp>
      <p:sp>
        <p:nvSpPr>
          <p:cNvPr id="22" name="Rectangle: Rounded Corners 13">
            <a:extLst>
              <a:ext uri="{FF2B5EF4-FFF2-40B4-BE49-F238E27FC236}">
                <a16:creationId xmlns:a16="http://schemas.microsoft.com/office/drawing/2014/main" id="{DFBC3618-DEB2-3726-48C4-64A1859BD90D}"/>
              </a:ext>
            </a:extLst>
          </p:cNvPr>
          <p:cNvSpPr/>
          <p:nvPr/>
        </p:nvSpPr>
        <p:spPr>
          <a:xfrm>
            <a:off x="7786027" y="2703630"/>
            <a:ext cx="1401269" cy="8278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41F36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Nhẹ</a:t>
            </a:r>
          </a:p>
        </p:txBody>
      </p:sp>
      <p:sp>
        <p:nvSpPr>
          <p:cNvPr id="23" name="Rectangle: Rounded Corners 14">
            <a:extLst>
              <a:ext uri="{FF2B5EF4-FFF2-40B4-BE49-F238E27FC236}">
                <a16:creationId xmlns:a16="http://schemas.microsoft.com/office/drawing/2014/main" id="{8BDDEF76-DC63-6ABC-E287-AECA782BB234}"/>
              </a:ext>
            </a:extLst>
          </p:cNvPr>
          <p:cNvSpPr/>
          <p:nvPr/>
        </p:nvSpPr>
        <p:spPr>
          <a:xfrm>
            <a:off x="9292663" y="2703630"/>
            <a:ext cx="2472591" cy="8278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41F36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Dễ gia công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84DDDB3-5507-E0C8-CA4C-6A118881927C}"/>
              </a:ext>
            </a:extLst>
          </p:cNvPr>
          <p:cNvGrpSpPr/>
          <p:nvPr/>
        </p:nvGrpSpPr>
        <p:grpSpPr>
          <a:xfrm>
            <a:off x="336303" y="3811013"/>
            <a:ext cx="10404977" cy="719479"/>
            <a:chOff x="33487" y="1553633"/>
            <a:chExt cx="10404978" cy="930258"/>
          </a:xfrm>
        </p:grpSpPr>
        <p:sp>
          <p:nvSpPr>
            <p:cNvPr id="25" name="Rounded Rectangle 36">
              <a:extLst>
                <a:ext uri="{FF2B5EF4-FFF2-40B4-BE49-F238E27FC236}">
                  <a16:creationId xmlns:a16="http://schemas.microsoft.com/office/drawing/2014/main" id="{7A15A08A-2C74-46F5-C074-FD1EBDA40806}"/>
                </a:ext>
              </a:extLst>
            </p:cNvPr>
            <p:cNvSpPr/>
            <p:nvPr/>
          </p:nvSpPr>
          <p:spPr>
            <a:xfrm>
              <a:off x="478015" y="1553633"/>
              <a:ext cx="9960450" cy="930258"/>
            </a:xfrm>
            <a:prstGeom prst="roundRect">
              <a:avLst>
                <a:gd name="adj" fmla="val 7933"/>
              </a:avLst>
            </a:prstGeom>
            <a:solidFill>
              <a:srgbClr val="FFFFCD"/>
            </a:solidFill>
            <a:ln w="1270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365751" marR="0" lvl="0" indent="0" algn="just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b)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  <a:sym typeface="Arial"/>
                </a:rPr>
                <a:t>Một số ứng dụng của vật liệu hợp kim của magnesium</a:t>
              </a:r>
            </a:p>
          </p:txBody>
        </p:sp>
        <p:pic>
          <p:nvPicPr>
            <p:cNvPr id="26" name="Graphic 24" descr="Back with solid fill">
              <a:extLst>
                <a:ext uri="{FF2B5EF4-FFF2-40B4-BE49-F238E27FC236}">
                  <a16:creationId xmlns:a16="http://schemas.microsoft.com/office/drawing/2014/main" id="{12FFD1C5-9B9E-9DC9-57A2-8AEC8E072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487" y="1680432"/>
              <a:ext cx="782339" cy="665532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25BFF7E-9330-E894-D31B-2C66CA50416D}"/>
              </a:ext>
            </a:extLst>
          </p:cNvPr>
          <p:cNvGrpSpPr/>
          <p:nvPr/>
        </p:nvGrpSpPr>
        <p:grpSpPr>
          <a:xfrm>
            <a:off x="333454" y="4704557"/>
            <a:ext cx="5161383" cy="2081898"/>
            <a:chOff x="433682" y="3285461"/>
            <a:chExt cx="4138317" cy="1669234"/>
          </a:xfrm>
        </p:grpSpPr>
        <p:pic>
          <p:nvPicPr>
            <p:cNvPr id="28" name="Picture 27" descr="Men working in a car body&#10;&#10;Description automatically generated">
              <a:extLst>
                <a:ext uri="{FF2B5EF4-FFF2-40B4-BE49-F238E27FC236}">
                  <a16:creationId xmlns:a16="http://schemas.microsoft.com/office/drawing/2014/main" id="{3B8D5D47-4E87-D005-63F9-09E550CC0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69399" y="3285461"/>
              <a:ext cx="2502600" cy="1669234"/>
            </a:xfrm>
            <a:prstGeom prst="ellipse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67964E9-2818-D595-9CF5-5C40D7636CCA}"/>
                </a:ext>
              </a:extLst>
            </p:cNvPr>
            <p:cNvSpPr txBox="1"/>
            <p:nvPr/>
          </p:nvSpPr>
          <p:spPr>
            <a:xfrm>
              <a:off x="433682" y="4554585"/>
              <a:ext cx="1805352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2400" kern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rPr>
                <a:t>Sản xuất ô tô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B2E044F-3789-652D-6F92-70E2D4B927B3}"/>
              </a:ext>
            </a:extLst>
          </p:cNvPr>
          <p:cNvGrpSpPr/>
          <p:nvPr/>
        </p:nvGrpSpPr>
        <p:grpSpPr>
          <a:xfrm>
            <a:off x="5912613" y="4704557"/>
            <a:ext cx="6018029" cy="2081898"/>
            <a:chOff x="1726753" y="3285461"/>
            <a:chExt cx="4825162" cy="166923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686813E-62D0-82A9-F204-194B9E01C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5" r="25"/>
            <a:stretch/>
          </p:blipFill>
          <p:spPr>
            <a:xfrm>
              <a:off x="1726753" y="3285461"/>
              <a:ext cx="2502600" cy="1669234"/>
            </a:xfrm>
            <a:prstGeom prst="ellipse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174AC49-753E-3716-0DD0-6AE494146658}"/>
                </a:ext>
              </a:extLst>
            </p:cNvPr>
            <p:cNvSpPr txBox="1"/>
            <p:nvPr/>
          </p:nvSpPr>
          <p:spPr>
            <a:xfrm>
              <a:off x="4059719" y="4554585"/>
              <a:ext cx="2492196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2400" kern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rPr>
                <a:t>Thiết bị hàng không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163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39BA37A0-FCE0-F13D-CB5A-D347E55C419E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6A4B9C-0C0B-1B60-4272-9D7531F0977F}"/>
              </a:ext>
            </a:extLst>
          </p:cNvPr>
          <p:cNvSpPr txBox="1"/>
          <p:nvPr/>
        </p:nvSpPr>
        <p:spPr>
          <a:xfrm>
            <a:off x="416582" y="2565444"/>
            <a:ext cx="6427563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Các quá trình sản xuất gang, sản xuất thép, tách kẽm từ zinc oxide bằng phương pháp nhiệt luyện có thể gây </a:t>
            </a:r>
            <a:b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</a:b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ô nhiễm bầu khí quyển do giải phóng nhiều khói, bụi, các khí CO</a:t>
            </a:r>
            <a:r>
              <a:rPr lang="en-US" sz="2400" kern="0" baseline="-2500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2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, CO, SO</a:t>
            </a:r>
            <a:r>
              <a:rPr lang="en-US" sz="2400" kern="0" baseline="-2500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2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quá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trình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đốt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than,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khử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oxide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từ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quặng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,…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F139B9-55A4-E8E5-FA02-2A9F3180469C}"/>
              </a:ext>
            </a:extLst>
          </p:cNvPr>
          <p:cNvGrpSpPr/>
          <p:nvPr/>
        </p:nvGrpSpPr>
        <p:grpSpPr>
          <a:xfrm>
            <a:off x="7138050" y="2482317"/>
            <a:ext cx="4517294" cy="4375683"/>
            <a:chOff x="5136587" y="1899246"/>
            <a:chExt cx="3387970" cy="3281763"/>
          </a:xfrm>
        </p:grpSpPr>
        <p:pic>
          <p:nvPicPr>
            <p:cNvPr id="9" name="Picture 8" descr="A factory with steam coming out of machines&#10;&#10;Description automatically generated">
              <a:extLst>
                <a:ext uri="{FF2B5EF4-FFF2-40B4-BE49-F238E27FC236}">
                  <a16:creationId xmlns:a16="http://schemas.microsoft.com/office/drawing/2014/main" id="{E6FD4148-02BD-0607-9D75-F913C894E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6587" y="1899246"/>
              <a:ext cx="3379772" cy="22712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3EB922-12A9-D4A6-0307-FCDA09ABBE82}"/>
                </a:ext>
              </a:extLst>
            </p:cNvPr>
            <p:cNvSpPr txBox="1"/>
            <p:nvPr/>
          </p:nvSpPr>
          <p:spPr>
            <a:xfrm>
              <a:off x="5136588" y="4122065"/>
              <a:ext cx="3387969" cy="10589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rPr>
                <a:t>Dây chuyền sản xuất thép của Công ty cổ phần Sản xuất Thép Việt Đức.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84814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20B64AE3-5481-34F9-541A-D73B5392AE45}"/>
              </a:ext>
            </a:extLst>
          </p:cNvPr>
          <p:cNvSpPr/>
          <p:nvPr/>
        </p:nvSpPr>
        <p:spPr>
          <a:xfrm>
            <a:off x="3842818" y="1654071"/>
            <a:ext cx="4506363" cy="71947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Câu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sym typeface="Arial"/>
              </a:rPr>
              <a:t> 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A8378A6-16D7-31C5-532D-1F7BB460B03B}"/>
              </a:ext>
            </a:extLst>
          </p:cNvPr>
          <p:cNvSpPr txBox="1"/>
          <p:nvPr/>
        </p:nvSpPr>
        <p:spPr>
          <a:xfrm>
            <a:off x="3321540" y="2471194"/>
            <a:ext cx="58198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latin typeface="UTM Avo" panose="02040603050506020204" pitchFamily="18"/>
                <a:cs typeface="Arial"/>
                <a:sym typeface="Arial"/>
              </a:rPr>
              <a:t>Với lưu huỳnh và đồng: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B84BA22-CC9E-4129-D832-8DA8BF39F15F}"/>
              </a:ext>
            </a:extLst>
          </p:cNvPr>
          <p:cNvCxnSpPr>
            <a:cxnSpLocks/>
          </p:cNvCxnSpPr>
          <p:nvPr/>
        </p:nvCxnSpPr>
        <p:spPr>
          <a:xfrm>
            <a:off x="6231469" y="3069328"/>
            <a:ext cx="0" cy="4682627"/>
          </a:xfrm>
          <a:prstGeom prst="line">
            <a:avLst/>
          </a:prstGeom>
          <a:noFill/>
          <a:ln w="28575" cap="flat" cmpd="sng" algn="ctr">
            <a:solidFill>
              <a:srgbClr val="041F36"/>
            </a:solidFill>
            <a:prstDash val="solid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C168511-E919-FA6F-3CE4-FEE21881FED2}"/>
              </a:ext>
            </a:extLst>
          </p:cNvPr>
          <p:cNvSpPr txBox="1"/>
          <p:nvPr/>
        </p:nvSpPr>
        <p:spPr>
          <a:xfrm>
            <a:off x="6336214" y="4081330"/>
            <a:ext cx="5819859" cy="1543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Là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kim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loại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nên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dẫn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điện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Khó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nóng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chảy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hơn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khi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đun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nóng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Tác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dụng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với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oxygen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tạo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oxide base: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77B34C8-4512-081B-8500-D5A60569224A}"/>
              </a:ext>
            </a:extLst>
          </p:cNvPr>
          <p:cNvGrpSpPr/>
          <p:nvPr/>
        </p:nvGrpSpPr>
        <p:grpSpPr>
          <a:xfrm>
            <a:off x="6727488" y="5778457"/>
            <a:ext cx="5221231" cy="878003"/>
            <a:chOff x="5017062" y="3941832"/>
            <a:chExt cx="3915923" cy="65850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903C458-5D07-0E65-F555-8EBFF432D92A}"/>
                </a:ext>
              </a:extLst>
            </p:cNvPr>
            <p:cNvGrpSpPr/>
            <p:nvPr/>
          </p:nvGrpSpPr>
          <p:grpSpPr>
            <a:xfrm>
              <a:off x="5017062" y="4021994"/>
              <a:ext cx="3915923" cy="578340"/>
              <a:chOff x="844063" y="2367711"/>
              <a:chExt cx="3915923" cy="578340"/>
            </a:xfrm>
          </p:grpSpPr>
          <p:sp>
            <p:nvSpPr>
              <p:cNvPr id="35" name="Rectangle: Rounded Corners 19">
                <a:extLst>
                  <a:ext uri="{FF2B5EF4-FFF2-40B4-BE49-F238E27FC236}">
                    <a16:creationId xmlns:a16="http://schemas.microsoft.com/office/drawing/2014/main" id="{3B779C97-6E45-7FD7-973A-BDD80E0DAF9A}"/>
                  </a:ext>
                </a:extLst>
              </p:cNvPr>
              <p:cNvSpPr/>
              <p:nvPr/>
            </p:nvSpPr>
            <p:spPr>
              <a:xfrm>
                <a:off x="844063" y="2367711"/>
                <a:ext cx="722924" cy="57834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2Cu</a:t>
                </a:r>
              </a:p>
            </p:txBody>
          </p:sp>
          <p:sp>
            <p:nvSpPr>
              <p:cNvPr id="36" name="Plus Sign 20">
                <a:extLst>
                  <a:ext uri="{FF2B5EF4-FFF2-40B4-BE49-F238E27FC236}">
                    <a16:creationId xmlns:a16="http://schemas.microsoft.com/office/drawing/2014/main" id="{E61F13DF-588F-2AC9-B7C3-670A8FBDE053}"/>
                  </a:ext>
                </a:extLst>
              </p:cNvPr>
              <p:cNvSpPr/>
              <p:nvPr/>
            </p:nvSpPr>
            <p:spPr>
              <a:xfrm>
                <a:off x="1703755" y="2428281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37" name="Rectangle: Rounded Corners 21">
                <a:extLst>
                  <a:ext uri="{FF2B5EF4-FFF2-40B4-BE49-F238E27FC236}">
                    <a16:creationId xmlns:a16="http://schemas.microsoft.com/office/drawing/2014/main" id="{D9AA8301-DB8E-E52A-BDF4-05D50AE1384B}"/>
                  </a:ext>
                </a:extLst>
              </p:cNvPr>
              <p:cNvSpPr/>
              <p:nvPr/>
            </p:nvSpPr>
            <p:spPr>
              <a:xfrm>
                <a:off x="2301632" y="2367711"/>
                <a:ext cx="722924" cy="57834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3E43AD97-F232-A096-E5A9-247194C41F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9601" y="2656881"/>
                <a:ext cx="543993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39" name="Rectangle: Rounded Corners 23">
                <a:extLst>
                  <a:ext uri="{FF2B5EF4-FFF2-40B4-BE49-F238E27FC236}">
                    <a16:creationId xmlns:a16="http://schemas.microsoft.com/office/drawing/2014/main" id="{7FADF4EF-13BB-5740-3411-A57624BE8759}"/>
                  </a:ext>
                </a:extLst>
              </p:cNvPr>
              <p:cNvSpPr/>
              <p:nvPr/>
            </p:nvSpPr>
            <p:spPr>
              <a:xfrm>
                <a:off x="3831536" y="2367711"/>
                <a:ext cx="928450" cy="57834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2CuO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EC6AD99-C04E-5ED3-9D3C-74C89F2A207B}"/>
                    </a:ext>
                  </a:extLst>
                </p:cNvPr>
                <p:cNvSpPr txBox="1"/>
                <p:nvPr/>
              </p:nvSpPr>
              <p:spPr>
                <a:xfrm>
                  <a:off x="7382214" y="3941832"/>
                  <a:ext cx="437661" cy="30008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t</m:t>
                      </m:r>
                    </m:oMath>
                  </a14:m>
                  <a:r>
                    <a:rPr kumimoji="0" lang="en-US" sz="2000" b="0" i="0" u="none" strike="noStrike" kern="0" cap="none" spc="0" normalizeH="0" baseline="30000" noProof="0" dirty="0">
                      <a:ln>
                        <a:noFill/>
                      </a:ln>
                      <a:effectLst/>
                      <a:uLnTx/>
                      <a:uFillTx/>
                      <a:latin typeface="UTM Avo" panose="02040603050506020204" pitchFamily="18"/>
                      <a:cs typeface="Arial"/>
                      <a:sym typeface="Arial"/>
                    </a:rPr>
                    <a:t>o</a:t>
                  </a:r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EC6AD99-C04E-5ED3-9D3C-74C89F2A20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2214" y="3941832"/>
                  <a:ext cx="437661" cy="300082"/>
                </a:xfrm>
                <a:prstGeom prst="rect">
                  <a:avLst/>
                </a:prstGeom>
                <a:blipFill>
                  <a:blip r:embed="rId3"/>
                  <a:stretch>
                    <a:fillRect t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CE1CFC3-4B7B-7A8B-A394-30C8C8F205F5}"/>
              </a:ext>
            </a:extLst>
          </p:cNvPr>
          <p:cNvGrpSpPr/>
          <p:nvPr/>
        </p:nvGrpSpPr>
        <p:grpSpPr>
          <a:xfrm>
            <a:off x="7242956" y="2778579"/>
            <a:ext cx="3077694" cy="1226186"/>
            <a:chOff x="5322065" y="1432541"/>
            <a:chExt cx="2308270" cy="919639"/>
          </a:xfrm>
        </p:grpSpPr>
        <p:pic>
          <p:nvPicPr>
            <p:cNvPr id="41" name="Picture 40" descr="A close-up of a copper nugget&#10;&#10;Description automatically generated">
              <a:extLst>
                <a:ext uri="{FF2B5EF4-FFF2-40B4-BE49-F238E27FC236}">
                  <a16:creationId xmlns:a16="http://schemas.microsoft.com/office/drawing/2014/main" id="{B5BA84B8-B383-E8A3-2159-A63F4E355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462" b="89990" l="6250" r="95508">
                          <a14:foregroundMark x1="9180" y1="41280" x2="9180" y2="41280"/>
                          <a14:foregroundMark x1="6250" y1="40557" x2="6250" y2="40557"/>
                          <a14:foregroundMark x1="95605" y1="22601" x2="95605" y2="22601"/>
                          <a14:foregroundMark x1="71289" y1="8462" x2="71289" y2="846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58497" y="1432541"/>
              <a:ext cx="971838" cy="919639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0A5DAE-BD52-2551-B175-C218DC44C179}"/>
                </a:ext>
              </a:extLst>
            </p:cNvPr>
            <p:cNvSpPr txBox="1"/>
            <p:nvPr/>
          </p:nvSpPr>
          <p:spPr>
            <a:xfrm>
              <a:off x="5322065" y="1763969"/>
              <a:ext cx="1336432" cy="3924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buClr>
                  <a:srgbClr val="000000"/>
                </a:buClr>
                <a:buFont typeface="Arial"/>
                <a:buNone/>
              </a:pPr>
              <a:r>
                <a:rPr lang="en-US" sz="2800" kern="0">
                  <a:latin typeface="UTM Avo" panose="02040603050506020204" pitchFamily="18"/>
                  <a:cs typeface="Arial"/>
                  <a:sym typeface="Arial"/>
                </a:rPr>
                <a:t>Đồng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1E7F274-A7D0-57EE-9C16-885649A681EB}"/>
              </a:ext>
            </a:extLst>
          </p:cNvPr>
          <p:cNvGrpSpPr/>
          <p:nvPr/>
        </p:nvGrpSpPr>
        <p:grpSpPr>
          <a:xfrm>
            <a:off x="1285593" y="2929726"/>
            <a:ext cx="3344142" cy="1074654"/>
            <a:chOff x="1340810" y="1427353"/>
            <a:chExt cx="3561171" cy="1144397"/>
          </a:xfrm>
        </p:grpSpPr>
        <p:pic>
          <p:nvPicPr>
            <p:cNvPr id="44" name="Picture 43" descr="A yellow rock with crystals&#10;&#10;Description automatically generated">
              <a:extLst>
                <a:ext uri="{FF2B5EF4-FFF2-40B4-BE49-F238E27FC236}">
                  <a16:creationId xmlns:a16="http://schemas.microsoft.com/office/drawing/2014/main" id="{881B31F7-E501-4E14-F4C4-DF902B637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40810" y="1427353"/>
              <a:ext cx="1373276" cy="1144397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6E6BBC3-5D37-A3A4-BD86-C442E65A5A17}"/>
                </a:ext>
              </a:extLst>
            </p:cNvPr>
            <p:cNvSpPr txBox="1"/>
            <p:nvPr/>
          </p:nvSpPr>
          <p:spPr>
            <a:xfrm>
              <a:off x="2502660" y="1693629"/>
              <a:ext cx="2399321" cy="3924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buClr>
                  <a:srgbClr val="000000"/>
                </a:buClr>
                <a:buFont typeface="Arial"/>
                <a:buNone/>
              </a:pPr>
              <a:r>
                <a:rPr lang="en-US" sz="2800" kern="0">
                  <a:latin typeface="UTM Avo" panose="02040603050506020204" pitchFamily="18"/>
                  <a:cs typeface="Arial"/>
                  <a:sym typeface="Arial"/>
                </a:rPr>
                <a:t>Lưu huỳnh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F50B34D8-78A6-1B8E-A780-698EBC145ED6}"/>
              </a:ext>
            </a:extLst>
          </p:cNvPr>
          <p:cNvSpPr txBox="1"/>
          <p:nvPr/>
        </p:nvSpPr>
        <p:spPr>
          <a:xfrm>
            <a:off x="178745" y="4004380"/>
            <a:ext cx="5998004" cy="1543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Là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phi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kim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nên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không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dẫn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điện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Dễ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chảy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lỏng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hơn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vì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t</a:t>
            </a:r>
            <a:r>
              <a:rPr lang="en-US" sz="2200" kern="0" baseline="30000" dirty="0">
                <a:latin typeface="UTM Avo" panose="02040603050506020204" pitchFamily="18"/>
                <a:cs typeface="Arial"/>
                <a:sym typeface="Arial"/>
              </a:rPr>
              <a:t>o</a:t>
            </a:r>
            <a:r>
              <a:rPr lang="en-US" sz="2200" kern="0" baseline="-2500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nóng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chảy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thấp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Tác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dụng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với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oxygen </a:t>
            </a:r>
            <a:r>
              <a:rPr lang="en-US" sz="2200" kern="0" dirty="0" err="1">
                <a:latin typeface="UTM Avo" panose="02040603050506020204" pitchFamily="18"/>
                <a:cs typeface="Arial"/>
                <a:sym typeface="Arial"/>
              </a:rPr>
              <a:t>tạo</a:t>
            </a:r>
            <a:r>
              <a:rPr lang="en-US" sz="2200" kern="0" dirty="0">
                <a:latin typeface="UTM Avo" panose="02040603050506020204" pitchFamily="18"/>
                <a:cs typeface="Arial"/>
                <a:sym typeface="Arial"/>
              </a:rPr>
              <a:t> oxide acid: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1DE173A-331C-759F-079D-7C227AD5C37B}"/>
              </a:ext>
            </a:extLst>
          </p:cNvPr>
          <p:cNvGrpSpPr/>
          <p:nvPr/>
        </p:nvGrpSpPr>
        <p:grpSpPr>
          <a:xfrm>
            <a:off x="570253" y="5778457"/>
            <a:ext cx="5221231" cy="878003"/>
            <a:chOff x="5017062" y="3941832"/>
            <a:chExt cx="3915923" cy="658502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4BB99A9-F88B-E01A-B39E-3185FE56F404}"/>
                </a:ext>
              </a:extLst>
            </p:cNvPr>
            <p:cNvGrpSpPr/>
            <p:nvPr/>
          </p:nvGrpSpPr>
          <p:grpSpPr>
            <a:xfrm>
              <a:off x="5017062" y="4021994"/>
              <a:ext cx="3915923" cy="578340"/>
              <a:chOff x="844063" y="2367711"/>
              <a:chExt cx="3915923" cy="578340"/>
            </a:xfrm>
          </p:grpSpPr>
          <p:sp>
            <p:nvSpPr>
              <p:cNvPr id="50" name="Rectangle: Rounded Corners 37">
                <a:extLst>
                  <a:ext uri="{FF2B5EF4-FFF2-40B4-BE49-F238E27FC236}">
                    <a16:creationId xmlns:a16="http://schemas.microsoft.com/office/drawing/2014/main" id="{993826D3-D290-5931-B478-57EF7ACCBDFC}"/>
                  </a:ext>
                </a:extLst>
              </p:cNvPr>
              <p:cNvSpPr/>
              <p:nvPr/>
            </p:nvSpPr>
            <p:spPr>
              <a:xfrm>
                <a:off x="844063" y="2367711"/>
                <a:ext cx="722924" cy="57834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S</a:t>
                </a:r>
              </a:p>
            </p:txBody>
          </p:sp>
          <p:sp>
            <p:nvSpPr>
              <p:cNvPr id="51" name="Plus Sign 38">
                <a:extLst>
                  <a:ext uri="{FF2B5EF4-FFF2-40B4-BE49-F238E27FC236}">
                    <a16:creationId xmlns:a16="http://schemas.microsoft.com/office/drawing/2014/main" id="{7C89E57D-1E0A-0E26-C053-AA1E004B89A9}"/>
                  </a:ext>
                </a:extLst>
              </p:cNvPr>
              <p:cNvSpPr/>
              <p:nvPr/>
            </p:nvSpPr>
            <p:spPr>
              <a:xfrm>
                <a:off x="1703755" y="2428281"/>
                <a:ext cx="457200" cy="457200"/>
              </a:xfrm>
              <a:prstGeom prst="mathPlus">
                <a:avLst/>
              </a:prstGeom>
              <a:solidFill>
                <a:schemeClr val="accent5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52" name="Rectangle: Rounded Corners 39">
                <a:extLst>
                  <a:ext uri="{FF2B5EF4-FFF2-40B4-BE49-F238E27FC236}">
                    <a16:creationId xmlns:a16="http://schemas.microsoft.com/office/drawing/2014/main" id="{328E3B97-1ADB-7747-EACF-06704CD43A31}"/>
                  </a:ext>
                </a:extLst>
              </p:cNvPr>
              <p:cNvSpPr/>
              <p:nvPr/>
            </p:nvSpPr>
            <p:spPr>
              <a:xfrm>
                <a:off x="2301632" y="2367711"/>
                <a:ext cx="722924" cy="57834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A7BCAABA-3087-7F81-7603-1D2E3514A2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9601" y="2656881"/>
                <a:ext cx="543993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041F36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54" name="Rectangle: Rounded Corners 41">
                <a:extLst>
                  <a:ext uri="{FF2B5EF4-FFF2-40B4-BE49-F238E27FC236}">
                    <a16:creationId xmlns:a16="http://schemas.microsoft.com/office/drawing/2014/main" id="{A7444990-F982-CA44-6883-A887927EEA35}"/>
                  </a:ext>
                </a:extLst>
              </p:cNvPr>
              <p:cNvSpPr/>
              <p:nvPr/>
            </p:nvSpPr>
            <p:spPr>
              <a:xfrm>
                <a:off x="3831536" y="2367711"/>
                <a:ext cx="928450" cy="57834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5400" cap="flat" cmpd="sng" algn="ctr">
                <a:solidFill>
                  <a:srgbClr val="729DC5">
                    <a:shade val="1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SO</a:t>
                </a:r>
                <a:r>
                  <a:rPr kumimoji="0" lang="en-US" sz="2400" b="0" i="0" u="none" strike="noStrike" kern="0" cap="none" spc="0" normalizeH="0" baseline="-25000" noProof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sym typeface="Arial"/>
                  </a:rPr>
                  <a:t>2</a:t>
                </a: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4F30C046-D159-A9EE-B266-0B3438D9A7C2}"/>
                    </a:ext>
                  </a:extLst>
                </p:cNvPr>
                <p:cNvSpPr txBox="1"/>
                <p:nvPr/>
              </p:nvSpPr>
              <p:spPr>
                <a:xfrm>
                  <a:off x="7382214" y="3941832"/>
                  <a:ext cx="437661" cy="30008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t</m:t>
                      </m:r>
                    </m:oMath>
                  </a14:m>
                  <a:r>
                    <a:rPr kumimoji="0" lang="en-US" sz="2000" b="0" i="0" u="none" strike="noStrike" kern="0" cap="none" spc="0" normalizeH="0" baseline="30000" noProof="0" dirty="0">
                      <a:ln>
                        <a:noFill/>
                      </a:ln>
                      <a:effectLst/>
                      <a:uLnTx/>
                      <a:uFillTx/>
                      <a:latin typeface="UTM Avo" panose="02040603050506020204" pitchFamily="18"/>
                      <a:cs typeface="Arial"/>
                      <a:sym typeface="Arial"/>
                    </a:rPr>
                    <a:t>o</a:t>
                  </a:r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UTM Avo" panose="02040603050506020204" pitchFamily="18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4F30C046-D159-A9EE-B266-0B3438D9A7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2214" y="3941832"/>
                  <a:ext cx="437661" cy="300082"/>
                </a:xfrm>
                <a:prstGeom prst="rect">
                  <a:avLst/>
                </a:prstGeom>
                <a:blipFill>
                  <a:blip r:embed="rId8"/>
                  <a:stretch>
                    <a:fillRect t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523304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>
            <a:extLst>
              <a:ext uri="{FF2B5EF4-FFF2-40B4-BE49-F238E27FC236}">
                <a16:creationId xmlns:a16="http://schemas.microsoft.com/office/drawing/2014/main" id="{4C38B22C-CAA0-5C60-6C07-CD5F60CF8484}"/>
              </a:ext>
            </a:extLst>
          </p:cNvPr>
          <p:cNvSpPr txBox="1"/>
          <p:nvPr/>
        </p:nvSpPr>
        <p:spPr>
          <a:xfrm>
            <a:off x="2736535" y="1751775"/>
            <a:ext cx="67189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  <a:buFont typeface="Arial"/>
              <a:buNone/>
              <a:defRPr/>
            </a:pPr>
            <a:r>
              <a:rPr lang="en" sz="4000" b="1" kern="0" dirty="0">
                <a:latin typeface="UTM Avo" panose="02040603050506020204" pitchFamily="18"/>
                <a:cs typeface="Arial"/>
                <a:sym typeface="Arial"/>
              </a:rPr>
              <a:t>HƯỚNG DẪN VỀ NHÀ</a:t>
            </a:r>
            <a:endParaRPr lang="en-US" sz="4000" b="1" kern="0" dirty="0">
              <a:latin typeface="UTM Avo" panose="02040603050506020204" pitchFamily="18"/>
              <a:cs typeface="Arial"/>
              <a:sym typeface="Arial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07CAEAC-CCA3-A31F-ADA2-495896735A17}"/>
              </a:ext>
            </a:extLst>
          </p:cNvPr>
          <p:cNvGrpSpPr/>
          <p:nvPr/>
        </p:nvGrpSpPr>
        <p:grpSpPr>
          <a:xfrm>
            <a:off x="1507008" y="3023881"/>
            <a:ext cx="4041739" cy="1767510"/>
            <a:chOff x="1002298" y="2005781"/>
            <a:chExt cx="3031304" cy="1325632"/>
          </a:xfrm>
        </p:grpSpPr>
        <p:grpSp>
          <p:nvGrpSpPr>
            <p:cNvPr id="101" name="Google Shape;3052;p50">
              <a:extLst>
                <a:ext uri="{FF2B5EF4-FFF2-40B4-BE49-F238E27FC236}">
                  <a16:creationId xmlns:a16="http://schemas.microsoft.com/office/drawing/2014/main" id="{B4681DE2-C22F-4AA4-F28F-CBDF000D763D}"/>
                </a:ext>
              </a:extLst>
            </p:cNvPr>
            <p:cNvGrpSpPr/>
            <p:nvPr/>
          </p:nvGrpSpPr>
          <p:grpSpPr>
            <a:xfrm>
              <a:off x="1781436" y="2005781"/>
              <a:ext cx="1365005" cy="895432"/>
              <a:chOff x="2275800" y="3327586"/>
              <a:chExt cx="1701364" cy="1116081"/>
            </a:xfrm>
          </p:grpSpPr>
          <p:sp>
            <p:nvSpPr>
              <p:cNvPr id="103" name="Google Shape;3053;p50">
                <a:extLst>
                  <a:ext uri="{FF2B5EF4-FFF2-40B4-BE49-F238E27FC236}">
                    <a16:creationId xmlns:a16="http://schemas.microsoft.com/office/drawing/2014/main" id="{86864D3A-42C0-4447-0658-48BB0A6E4A3B}"/>
                  </a:ext>
                </a:extLst>
              </p:cNvPr>
              <p:cNvSpPr/>
              <p:nvPr/>
            </p:nvSpPr>
            <p:spPr>
              <a:xfrm>
                <a:off x="2508803" y="3643417"/>
                <a:ext cx="170674" cy="589057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21825" extrusionOk="0">
                    <a:moveTo>
                      <a:pt x="0" y="1"/>
                    </a:moveTo>
                    <a:lnTo>
                      <a:pt x="0" y="18724"/>
                    </a:lnTo>
                    <a:cubicBezTo>
                      <a:pt x="0" y="20426"/>
                      <a:pt x="1368" y="21825"/>
                      <a:pt x="3070" y="21825"/>
                    </a:cubicBezTo>
                    <a:lnTo>
                      <a:pt x="3252" y="21825"/>
                    </a:lnTo>
                    <a:cubicBezTo>
                      <a:pt x="4955" y="21825"/>
                      <a:pt x="6322" y="20426"/>
                      <a:pt x="6322" y="18724"/>
                    </a:cubicBezTo>
                    <a:lnTo>
                      <a:pt x="6322" y="1"/>
                    </a:ln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04" name="Google Shape;3054;p50">
                <a:extLst>
                  <a:ext uri="{FF2B5EF4-FFF2-40B4-BE49-F238E27FC236}">
                    <a16:creationId xmlns:a16="http://schemas.microsoft.com/office/drawing/2014/main" id="{F455BC87-1595-E307-9712-372246ED78AF}"/>
                  </a:ext>
                </a:extLst>
              </p:cNvPr>
              <p:cNvSpPr/>
              <p:nvPr/>
            </p:nvSpPr>
            <p:spPr>
              <a:xfrm>
                <a:off x="2493203" y="3327586"/>
                <a:ext cx="201850" cy="919657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34074" extrusionOk="0">
                    <a:moveTo>
                      <a:pt x="6353" y="1125"/>
                    </a:moveTo>
                    <a:lnTo>
                      <a:pt x="6353" y="30426"/>
                    </a:lnTo>
                    <a:cubicBezTo>
                      <a:pt x="6323" y="31824"/>
                      <a:pt x="5229" y="32949"/>
                      <a:pt x="3830" y="32949"/>
                    </a:cubicBezTo>
                    <a:lnTo>
                      <a:pt x="3678" y="32949"/>
                    </a:lnTo>
                    <a:cubicBezTo>
                      <a:pt x="2280" y="32949"/>
                      <a:pt x="1156" y="31824"/>
                      <a:pt x="1156" y="30426"/>
                    </a:cubicBezTo>
                    <a:lnTo>
                      <a:pt x="1156" y="1155"/>
                    </a:lnTo>
                    <a:lnTo>
                      <a:pt x="6353" y="1125"/>
                    </a:lnTo>
                    <a:close/>
                    <a:moveTo>
                      <a:pt x="578" y="0"/>
                    </a:moveTo>
                    <a:cubicBezTo>
                      <a:pt x="274" y="0"/>
                      <a:pt x="1" y="243"/>
                      <a:pt x="1" y="578"/>
                    </a:cubicBezTo>
                    <a:lnTo>
                      <a:pt x="1" y="30426"/>
                    </a:lnTo>
                    <a:cubicBezTo>
                      <a:pt x="1" y="32432"/>
                      <a:pt x="1642" y="34074"/>
                      <a:pt x="3648" y="34074"/>
                    </a:cubicBezTo>
                    <a:lnTo>
                      <a:pt x="3830" y="34074"/>
                    </a:lnTo>
                    <a:cubicBezTo>
                      <a:pt x="5837" y="34074"/>
                      <a:pt x="7478" y="32432"/>
                      <a:pt x="7478" y="30426"/>
                    </a:cubicBezTo>
                    <a:lnTo>
                      <a:pt x="7478" y="578"/>
                    </a:lnTo>
                    <a:cubicBezTo>
                      <a:pt x="7478" y="243"/>
                      <a:pt x="7204" y="0"/>
                      <a:pt x="6900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05" name="Google Shape;3055;p50">
                <a:extLst>
                  <a:ext uri="{FF2B5EF4-FFF2-40B4-BE49-F238E27FC236}">
                    <a16:creationId xmlns:a16="http://schemas.microsoft.com/office/drawing/2014/main" id="{2D1244BC-F15A-A219-DCE4-7CBB4369AF33}"/>
                  </a:ext>
                </a:extLst>
              </p:cNvPr>
              <p:cNvSpPr/>
              <p:nvPr/>
            </p:nvSpPr>
            <p:spPr>
              <a:xfrm>
                <a:off x="2534227" y="3452277"/>
                <a:ext cx="59087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1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06" name="Google Shape;3056;p50">
                <a:extLst>
                  <a:ext uri="{FF2B5EF4-FFF2-40B4-BE49-F238E27FC236}">
                    <a16:creationId xmlns:a16="http://schemas.microsoft.com/office/drawing/2014/main" id="{E2EE724E-2B27-36BE-5C37-FC90E11AABD9}"/>
                  </a:ext>
                </a:extLst>
              </p:cNvPr>
              <p:cNvSpPr/>
              <p:nvPr/>
            </p:nvSpPr>
            <p:spPr>
              <a:xfrm>
                <a:off x="2534227" y="3522828"/>
                <a:ext cx="59087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1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07" name="Google Shape;3057;p50">
                <a:extLst>
                  <a:ext uri="{FF2B5EF4-FFF2-40B4-BE49-F238E27FC236}">
                    <a16:creationId xmlns:a16="http://schemas.microsoft.com/office/drawing/2014/main" id="{CB5784B8-A465-FB4F-ABA7-771AA3C2FCDB}"/>
                  </a:ext>
                </a:extLst>
              </p:cNvPr>
              <p:cNvSpPr/>
              <p:nvPr/>
            </p:nvSpPr>
            <p:spPr>
              <a:xfrm>
                <a:off x="2534227" y="3593378"/>
                <a:ext cx="59087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1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08" name="Google Shape;3058;p50">
                <a:extLst>
                  <a:ext uri="{FF2B5EF4-FFF2-40B4-BE49-F238E27FC236}">
                    <a16:creationId xmlns:a16="http://schemas.microsoft.com/office/drawing/2014/main" id="{86B02BA3-18B7-F6D0-26FB-4FAC707FCF48}"/>
                  </a:ext>
                </a:extLst>
              </p:cNvPr>
              <p:cNvSpPr/>
              <p:nvPr/>
            </p:nvSpPr>
            <p:spPr>
              <a:xfrm>
                <a:off x="2534227" y="3663119"/>
                <a:ext cx="59087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0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09" name="Google Shape;3059;p50">
                <a:extLst>
                  <a:ext uri="{FF2B5EF4-FFF2-40B4-BE49-F238E27FC236}">
                    <a16:creationId xmlns:a16="http://schemas.microsoft.com/office/drawing/2014/main" id="{BB4212E2-AB54-E340-A7F5-714A930A46A3}"/>
                  </a:ext>
                </a:extLst>
              </p:cNvPr>
              <p:cNvSpPr/>
              <p:nvPr/>
            </p:nvSpPr>
            <p:spPr>
              <a:xfrm>
                <a:off x="2534227" y="3733669"/>
                <a:ext cx="59087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0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0" name="Google Shape;3060;p50">
                <a:extLst>
                  <a:ext uri="{FF2B5EF4-FFF2-40B4-BE49-F238E27FC236}">
                    <a16:creationId xmlns:a16="http://schemas.microsoft.com/office/drawing/2014/main" id="{12F37C68-FD0D-4B34-A7F7-CCB082306E8B}"/>
                  </a:ext>
                </a:extLst>
              </p:cNvPr>
              <p:cNvSpPr/>
              <p:nvPr/>
            </p:nvSpPr>
            <p:spPr>
              <a:xfrm>
                <a:off x="2534227" y="3804220"/>
                <a:ext cx="59087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0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1" name="Google Shape;3061;p50">
                <a:extLst>
                  <a:ext uri="{FF2B5EF4-FFF2-40B4-BE49-F238E27FC236}">
                    <a16:creationId xmlns:a16="http://schemas.microsoft.com/office/drawing/2014/main" id="{4D5D9ABF-524E-2E2A-0514-4BCACD4CF65F}"/>
                  </a:ext>
                </a:extLst>
              </p:cNvPr>
              <p:cNvSpPr/>
              <p:nvPr/>
            </p:nvSpPr>
            <p:spPr>
              <a:xfrm>
                <a:off x="2534227" y="3874770"/>
                <a:ext cx="59087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0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2" name="Google Shape;3062;p50">
                <a:extLst>
                  <a:ext uri="{FF2B5EF4-FFF2-40B4-BE49-F238E27FC236}">
                    <a16:creationId xmlns:a16="http://schemas.microsoft.com/office/drawing/2014/main" id="{23B0A6D4-B7E4-6122-B08A-3D3988D2B627}"/>
                  </a:ext>
                </a:extLst>
              </p:cNvPr>
              <p:cNvSpPr/>
              <p:nvPr/>
            </p:nvSpPr>
            <p:spPr>
              <a:xfrm>
                <a:off x="2534227" y="3945320"/>
                <a:ext cx="59087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1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3" name="Google Shape;3063;p50">
                <a:extLst>
                  <a:ext uri="{FF2B5EF4-FFF2-40B4-BE49-F238E27FC236}">
                    <a16:creationId xmlns:a16="http://schemas.microsoft.com/office/drawing/2014/main" id="{4355E9DC-EB1A-40B8-1BC2-E6780D41E0A3}"/>
                  </a:ext>
                </a:extLst>
              </p:cNvPr>
              <p:cNvSpPr/>
              <p:nvPr/>
            </p:nvSpPr>
            <p:spPr>
              <a:xfrm>
                <a:off x="2534227" y="4015871"/>
                <a:ext cx="59087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1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4" name="Google Shape;3064;p50">
                <a:extLst>
                  <a:ext uri="{FF2B5EF4-FFF2-40B4-BE49-F238E27FC236}">
                    <a16:creationId xmlns:a16="http://schemas.microsoft.com/office/drawing/2014/main" id="{DEBD6227-5415-31C4-6B57-FBB37745D48B}"/>
                  </a:ext>
                </a:extLst>
              </p:cNvPr>
              <p:cNvSpPr/>
              <p:nvPr/>
            </p:nvSpPr>
            <p:spPr>
              <a:xfrm>
                <a:off x="2534227" y="4086421"/>
                <a:ext cx="59087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89" h="761" extrusionOk="0">
                    <a:moveTo>
                      <a:pt x="487" y="0"/>
                    </a:moveTo>
                    <a:cubicBezTo>
                      <a:pt x="0" y="0"/>
                      <a:pt x="0" y="760"/>
                      <a:pt x="487" y="760"/>
                    </a:cubicBezTo>
                    <a:lnTo>
                      <a:pt x="1672" y="760"/>
                    </a:lnTo>
                    <a:cubicBezTo>
                      <a:pt x="2189" y="760"/>
                      <a:pt x="2189" y="0"/>
                      <a:pt x="1672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5" name="Google Shape;3065;p50">
                <a:extLst>
                  <a:ext uri="{FF2B5EF4-FFF2-40B4-BE49-F238E27FC236}">
                    <a16:creationId xmlns:a16="http://schemas.microsoft.com/office/drawing/2014/main" id="{98666C59-C397-B4DE-6337-A173E5F8FE42}"/>
                  </a:ext>
                </a:extLst>
              </p:cNvPr>
              <p:cNvSpPr/>
              <p:nvPr/>
            </p:nvSpPr>
            <p:spPr>
              <a:xfrm>
                <a:off x="2859103" y="3643417"/>
                <a:ext cx="170674" cy="589057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21825" extrusionOk="0">
                    <a:moveTo>
                      <a:pt x="0" y="1"/>
                    </a:moveTo>
                    <a:lnTo>
                      <a:pt x="0" y="18724"/>
                    </a:lnTo>
                    <a:cubicBezTo>
                      <a:pt x="0" y="20426"/>
                      <a:pt x="1368" y="21825"/>
                      <a:pt x="3070" y="21825"/>
                    </a:cubicBezTo>
                    <a:lnTo>
                      <a:pt x="3252" y="21825"/>
                    </a:lnTo>
                    <a:cubicBezTo>
                      <a:pt x="4924" y="21825"/>
                      <a:pt x="6322" y="20426"/>
                      <a:pt x="6322" y="18724"/>
                    </a:cubicBezTo>
                    <a:lnTo>
                      <a:pt x="6322" y="1"/>
                    </a:lnTo>
                    <a:close/>
                  </a:path>
                </a:pathLst>
              </a:custGeom>
              <a:solidFill>
                <a:srgbClr val="9FC5E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6" name="Google Shape;3066;p50">
                <a:extLst>
                  <a:ext uri="{FF2B5EF4-FFF2-40B4-BE49-F238E27FC236}">
                    <a16:creationId xmlns:a16="http://schemas.microsoft.com/office/drawing/2014/main" id="{F675A124-E5D6-E524-618F-39AAE1CF7A36}"/>
                  </a:ext>
                </a:extLst>
              </p:cNvPr>
              <p:cNvSpPr/>
              <p:nvPr/>
            </p:nvSpPr>
            <p:spPr>
              <a:xfrm>
                <a:off x="2843503" y="3327586"/>
                <a:ext cx="201040" cy="919657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34074" extrusionOk="0">
                    <a:moveTo>
                      <a:pt x="6323" y="1125"/>
                    </a:moveTo>
                    <a:lnTo>
                      <a:pt x="6323" y="30426"/>
                    </a:lnTo>
                    <a:cubicBezTo>
                      <a:pt x="6323" y="31824"/>
                      <a:pt x="5198" y="32949"/>
                      <a:pt x="3830" y="32949"/>
                    </a:cubicBezTo>
                    <a:lnTo>
                      <a:pt x="3648" y="32949"/>
                    </a:lnTo>
                    <a:cubicBezTo>
                      <a:pt x="2280" y="32949"/>
                      <a:pt x="1156" y="31824"/>
                      <a:pt x="1156" y="30426"/>
                    </a:cubicBezTo>
                    <a:lnTo>
                      <a:pt x="1156" y="1155"/>
                    </a:lnTo>
                    <a:lnTo>
                      <a:pt x="6323" y="1125"/>
                    </a:lnTo>
                    <a:close/>
                    <a:moveTo>
                      <a:pt x="578" y="0"/>
                    </a:moveTo>
                    <a:cubicBezTo>
                      <a:pt x="274" y="0"/>
                      <a:pt x="1" y="243"/>
                      <a:pt x="1" y="578"/>
                    </a:cubicBezTo>
                    <a:lnTo>
                      <a:pt x="1" y="30426"/>
                    </a:lnTo>
                    <a:cubicBezTo>
                      <a:pt x="1" y="32432"/>
                      <a:pt x="1642" y="34074"/>
                      <a:pt x="3648" y="34074"/>
                    </a:cubicBezTo>
                    <a:lnTo>
                      <a:pt x="3830" y="34074"/>
                    </a:lnTo>
                    <a:cubicBezTo>
                      <a:pt x="5837" y="34074"/>
                      <a:pt x="7448" y="32432"/>
                      <a:pt x="7448" y="30426"/>
                    </a:cubicBezTo>
                    <a:lnTo>
                      <a:pt x="7448" y="578"/>
                    </a:lnTo>
                    <a:cubicBezTo>
                      <a:pt x="7448" y="243"/>
                      <a:pt x="7204" y="0"/>
                      <a:pt x="6900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7" name="Google Shape;3067;p50">
                <a:extLst>
                  <a:ext uri="{FF2B5EF4-FFF2-40B4-BE49-F238E27FC236}">
                    <a16:creationId xmlns:a16="http://schemas.microsoft.com/office/drawing/2014/main" id="{CDD99608-CC8D-1607-D186-2FAB9AFB925B}"/>
                  </a:ext>
                </a:extLst>
              </p:cNvPr>
              <p:cNvSpPr/>
              <p:nvPr/>
            </p:nvSpPr>
            <p:spPr>
              <a:xfrm>
                <a:off x="2883690" y="3452277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8" name="Google Shape;3068;p50">
                <a:extLst>
                  <a:ext uri="{FF2B5EF4-FFF2-40B4-BE49-F238E27FC236}">
                    <a16:creationId xmlns:a16="http://schemas.microsoft.com/office/drawing/2014/main" id="{3317F2F3-F89F-29D1-F8F3-C57AE7B7EB5D}"/>
                  </a:ext>
                </a:extLst>
              </p:cNvPr>
              <p:cNvSpPr/>
              <p:nvPr/>
            </p:nvSpPr>
            <p:spPr>
              <a:xfrm>
                <a:off x="2883690" y="3522828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19" name="Google Shape;3069;p50">
                <a:extLst>
                  <a:ext uri="{FF2B5EF4-FFF2-40B4-BE49-F238E27FC236}">
                    <a16:creationId xmlns:a16="http://schemas.microsoft.com/office/drawing/2014/main" id="{9459CDF5-EA76-B66E-4C2C-5F9DAC63501C}"/>
                  </a:ext>
                </a:extLst>
              </p:cNvPr>
              <p:cNvSpPr/>
              <p:nvPr/>
            </p:nvSpPr>
            <p:spPr>
              <a:xfrm>
                <a:off x="2883690" y="3593378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0" name="Google Shape;3070;p50">
                <a:extLst>
                  <a:ext uri="{FF2B5EF4-FFF2-40B4-BE49-F238E27FC236}">
                    <a16:creationId xmlns:a16="http://schemas.microsoft.com/office/drawing/2014/main" id="{F4D8550C-1F8A-F481-3E94-BFB7CDB993AE}"/>
                  </a:ext>
                </a:extLst>
              </p:cNvPr>
              <p:cNvSpPr/>
              <p:nvPr/>
            </p:nvSpPr>
            <p:spPr>
              <a:xfrm>
                <a:off x="2883690" y="3663119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1" name="Google Shape;3071;p50">
                <a:extLst>
                  <a:ext uri="{FF2B5EF4-FFF2-40B4-BE49-F238E27FC236}">
                    <a16:creationId xmlns:a16="http://schemas.microsoft.com/office/drawing/2014/main" id="{5EB182F6-BD2D-C4A1-35C9-9229782FE8C7}"/>
                  </a:ext>
                </a:extLst>
              </p:cNvPr>
              <p:cNvSpPr/>
              <p:nvPr/>
            </p:nvSpPr>
            <p:spPr>
              <a:xfrm>
                <a:off x="2883690" y="3733669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2" name="Google Shape;3072;p50">
                <a:extLst>
                  <a:ext uri="{FF2B5EF4-FFF2-40B4-BE49-F238E27FC236}">
                    <a16:creationId xmlns:a16="http://schemas.microsoft.com/office/drawing/2014/main" id="{68E9A97C-30A5-0B2A-3F4A-13573CB2505C}"/>
                  </a:ext>
                </a:extLst>
              </p:cNvPr>
              <p:cNvSpPr/>
              <p:nvPr/>
            </p:nvSpPr>
            <p:spPr>
              <a:xfrm>
                <a:off x="2883690" y="3804220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3" name="Google Shape;3073;p50">
                <a:extLst>
                  <a:ext uri="{FF2B5EF4-FFF2-40B4-BE49-F238E27FC236}">
                    <a16:creationId xmlns:a16="http://schemas.microsoft.com/office/drawing/2014/main" id="{3373C35E-2CEC-321C-FB68-9EE572CA15B1}"/>
                  </a:ext>
                </a:extLst>
              </p:cNvPr>
              <p:cNvSpPr/>
              <p:nvPr/>
            </p:nvSpPr>
            <p:spPr>
              <a:xfrm>
                <a:off x="2883690" y="3874770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4" name="Google Shape;3074;p50">
                <a:extLst>
                  <a:ext uri="{FF2B5EF4-FFF2-40B4-BE49-F238E27FC236}">
                    <a16:creationId xmlns:a16="http://schemas.microsoft.com/office/drawing/2014/main" id="{8BA19FB3-D471-8C8E-9583-95994080D812}"/>
                  </a:ext>
                </a:extLst>
              </p:cNvPr>
              <p:cNvSpPr/>
              <p:nvPr/>
            </p:nvSpPr>
            <p:spPr>
              <a:xfrm>
                <a:off x="2883690" y="3945320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5" name="Google Shape;3075;p50">
                <a:extLst>
                  <a:ext uri="{FF2B5EF4-FFF2-40B4-BE49-F238E27FC236}">
                    <a16:creationId xmlns:a16="http://schemas.microsoft.com/office/drawing/2014/main" id="{97DDA751-CEDB-75B3-338D-2AEB5515A9E7}"/>
                  </a:ext>
                </a:extLst>
              </p:cNvPr>
              <p:cNvSpPr/>
              <p:nvPr/>
            </p:nvSpPr>
            <p:spPr>
              <a:xfrm>
                <a:off x="2883690" y="4015871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6" name="Google Shape;3076;p50">
                <a:extLst>
                  <a:ext uri="{FF2B5EF4-FFF2-40B4-BE49-F238E27FC236}">
                    <a16:creationId xmlns:a16="http://schemas.microsoft.com/office/drawing/2014/main" id="{1610A07D-6715-77A5-E640-AC482B25048E}"/>
                  </a:ext>
                </a:extLst>
              </p:cNvPr>
              <p:cNvSpPr/>
              <p:nvPr/>
            </p:nvSpPr>
            <p:spPr>
              <a:xfrm>
                <a:off x="2883690" y="4086421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7" name="Google Shape;3077;p50">
                <a:extLst>
                  <a:ext uri="{FF2B5EF4-FFF2-40B4-BE49-F238E27FC236}">
                    <a16:creationId xmlns:a16="http://schemas.microsoft.com/office/drawing/2014/main" id="{06D8F16F-7946-8F96-19A3-1907BDA3B57C}"/>
                  </a:ext>
                </a:extLst>
              </p:cNvPr>
              <p:cNvSpPr/>
              <p:nvPr/>
            </p:nvSpPr>
            <p:spPr>
              <a:xfrm>
                <a:off x="3208566" y="3643417"/>
                <a:ext cx="171510" cy="589057"/>
              </a:xfrm>
              <a:custGeom>
                <a:avLst/>
                <a:gdLst/>
                <a:ahLst/>
                <a:cxnLst/>
                <a:rect l="l" t="t" r="r" b="b"/>
                <a:pathLst>
                  <a:path w="6354" h="21825" extrusionOk="0">
                    <a:moveTo>
                      <a:pt x="1" y="1"/>
                    </a:moveTo>
                    <a:lnTo>
                      <a:pt x="1" y="18724"/>
                    </a:lnTo>
                    <a:cubicBezTo>
                      <a:pt x="1" y="20426"/>
                      <a:pt x="1399" y="21825"/>
                      <a:pt x="3101" y="21825"/>
                    </a:cubicBezTo>
                    <a:lnTo>
                      <a:pt x="3253" y="21825"/>
                    </a:lnTo>
                    <a:cubicBezTo>
                      <a:pt x="4955" y="21825"/>
                      <a:pt x="6353" y="20426"/>
                      <a:pt x="6353" y="18724"/>
                    </a:cubicBezTo>
                    <a:lnTo>
                      <a:pt x="6353" y="1"/>
                    </a:ln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8" name="Google Shape;3078;p50">
                <a:extLst>
                  <a:ext uri="{FF2B5EF4-FFF2-40B4-BE49-F238E27FC236}">
                    <a16:creationId xmlns:a16="http://schemas.microsoft.com/office/drawing/2014/main" id="{83C357CC-0AB2-C2AE-DBCB-46E5C4ACB8D7}"/>
                  </a:ext>
                </a:extLst>
              </p:cNvPr>
              <p:cNvSpPr/>
              <p:nvPr/>
            </p:nvSpPr>
            <p:spPr>
              <a:xfrm>
                <a:off x="3193803" y="3327586"/>
                <a:ext cx="201040" cy="919657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34074" extrusionOk="0">
                    <a:moveTo>
                      <a:pt x="6323" y="1125"/>
                    </a:moveTo>
                    <a:lnTo>
                      <a:pt x="6323" y="30426"/>
                    </a:lnTo>
                    <a:cubicBezTo>
                      <a:pt x="6323" y="31824"/>
                      <a:pt x="5198" y="32949"/>
                      <a:pt x="3830" y="32949"/>
                    </a:cubicBezTo>
                    <a:lnTo>
                      <a:pt x="3648" y="32949"/>
                    </a:lnTo>
                    <a:cubicBezTo>
                      <a:pt x="2280" y="32949"/>
                      <a:pt x="1156" y="31824"/>
                      <a:pt x="1156" y="30426"/>
                    </a:cubicBezTo>
                    <a:lnTo>
                      <a:pt x="1156" y="1155"/>
                    </a:lnTo>
                    <a:lnTo>
                      <a:pt x="6323" y="1125"/>
                    </a:lnTo>
                    <a:close/>
                    <a:moveTo>
                      <a:pt x="578" y="0"/>
                    </a:moveTo>
                    <a:cubicBezTo>
                      <a:pt x="244" y="0"/>
                      <a:pt x="1" y="243"/>
                      <a:pt x="1" y="578"/>
                    </a:cubicBezTo>
                    <a:lnTo>
                      <a:pt x="1" y="30426"/>
                    </a:lnTo>
                    <a:cubicBezTo>
                      <a:pt x="1" y="32432"/>
                      <a:pt x="1642" y="34074"/>
                      <a:pt x="3648" y="34074"/>
                    </a:cubicBezTo>
                    <a:lnTo>
                      <a:pt x="3800" y="34074"/>
                    </a:lnTo>
                    <a:cubicBezTo>
                      <a:pt x="5806" y="34074"/>
                      <a:pt x="7447" y="32432"/>
                      <a:pt x="7447" y="30426"/>
                    </a:cubicBezTo>
                    <a:lnTo>
                      <a:pt x="7447" y="578"/>
                    </a:lnTo>
                    <a:cubicBezTo>
                      <a:pt x="7447" y="243"/>
                      <a:pt x="7204" y="0"/>
                      <a:pt x="6900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29" name="Google Shape;3079;p50">
                <a:extLst>
                  <a:ext uri="{FF2B5EF4-FFF2-40B4-BE49-F238E27FC236}">
                    <a16:creationId xmlns:a16="http://schemas.microsoft.com/office/drawing/2014/main" id="{81A0A102-092B-2568-4474-3F137D8025DE}"/>
                  </a:ext>
                </a:extLst>
              </p:cNvPr>
              <p:cNvSpPr/>
              <p:nvPr/>
            </p:nvSpPr>
            <p:spPr>
              <a:xfrm>
                <a:off x="3233991" y="3452277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0" name="Google Shape;3080;p50">
                <a:extLst>
                  <a:ext uri="{FF2B5EF4-FFF2-40B4-BE49-F238E27FC236}">
                    <a16:creationId xmlns:a16="http://schemas.microsoft.com/office/drawing/2014/main" id="{42A7777D-5DB2-560F-F9D8-87AE5D43BA58}"/>
                  </a:ext>
                </a:extLst>
              </p:cNvPr>
              <p:cNvSpPr/>
              <p:nvPr/>
            </p:nvSpPr>
            <p:spPr>
              <a:xfrm>
                <a:off x="3233991" y="3522828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1" name="Google Shape;3081;p50">
                <a:extLst>
                  <a:ext uri="{FF2B5EF4-FFF2-40B4-BE49-F238E27FC236}">
                    <a16:creationId xmlns:a16="http://schemas.microsoft.com/office/drawing/2014/main" id="{43CF2C16-C216-25CE-7886-83599C7E7EBD}"/>
                  </a:ext>
                </a:extLst>
              </p:cNvPr>
              <p:cNvSpPr/>
              <p:nvPr/>
            </p:nvSpPr>
            <p:spPr>
              <a:xfrm>
                <a:off x="3233991" y="3593378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2" name="Google Shape;3082;p50">
                <a:extLst>
                  <a:ext uri="{FF2B5EF4-FFF2-40B4-BE49-F238E27FC236}">
                    <a16:creationId xmlns:a16="http://schemas.microsoft.com/office/drawing/2014/main" id="{AA391D16-5ABB-F113-1F42-47C8B5C7633A}"/>
                  </a:ext>
                </a:extLst>
              </p:cNvPr>
              <p:cNvSpPr/>
              <p:nvPr/>
            </p:nvSpPr>
            <p:spPr>
              <a:xfrm>
                <a:off x="3233991" y="3663119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3" name="Google Shape;3083;p50">
                <a:extLst>
                  <a:ext uri="{FF2B5EF4-FFF2-40B4-BE49-F238E27FC236}">
                    <a16:creationId xmlns:a16="http://schemas.microsoft.com/office/drawing/2014/main" id="{4B28EA75-0B78-493A-2511-AD64463D0153}"/>
                  </a:ext>
                </a:extLst>
              </p:cNvPr>
              <p:cNvSpPr/>
              <p:nvPr/>
            </p:nvSpPr>
            <p:spPr>
              <a:xfrm>
                <a:off x="3233991" y="3733669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4" name="Google Shape;3084;p50">
                <a:extLst>
                  <a:ext uri="{FF2B5EF4-FFF2-40B4-BE49-F238E27FC236}">
                    <a16:creationId xmlns:a16="http://schemas.microsoft.com/office/drawing/2014/main" id="{255E988E-725A-4CAD-60F2-389A2C7D5701}"/>
                  </a:ext>
                </a:extLst>
              </p:cNvPr>
              <p:cNvSpPr/>
              <p:nvPr/>
            </p:nvSpPr>
            <p:spPr>
              <a:xfrm>
                <a:off x="3233991" y="3804220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5" name="Google Shape;3085;p50">
                <a:extLst>
                  <a:ext uri="{FF2B5EF4-FFF2-40B4-BE49-F238E27FC236}">
                    <a16:creationId xmlns:a16="http://schemas.microsoft.com/office/drawing/2014/main" id="{7321C50C-5506-BB0C-8B74-75F72FF71A83}"/>
                  </a:ext>
                </a:extLst>
              </p:cNvPr>
              <p:cNvSpPr/>
              <p:nvPr/>
            </p:nvSpPr>
            <p:spPr>
              <a:xfrm>
                <a:off x="3233991" y="3874770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6" name="Google Shape;3086;p50">
                <a:extLst>
                  <a:ext uri="{FF2B5EF4-FFF2-40B4-BE49-F238E27FC236}">
                    <a16:creationId xmlns:a16="http://schemas.microsoft.com/office/drawing/2014/main" id="{3264B924-6BA3-0814-A045-555A64A5A109}"/>
                  </a:ext>
                </a:extLst>
              </p:cNvPr>
              <p:cNvSpPr/>
              <p:nvPr/>
            </p:nvSpPr>
            <p:spPr>
              <a:xfrm>
                <a:off x="3233991" y="3945320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7" name="Google Shape;3087;p50">
                <a:extLst>
                  <a:ext uri="{FF2B5EF4-FFF2-40B4-BE49-F238E27FC236}">
                    <a16:creationId xmlns:a16="http://schemas.microsoft.com/office/drawing/2014/main" id="{0B9CDFF6-4B32-B973-8501-40A08CE983D8}"/>
                  </a:ext>
                </a:extLst>
              </p:cNvPr>
              <p:cNvSpPr/>
              <p:nvPr/>
            </p:nvSpPr>
            <p:spPr>
              <a:xfrm>
                <a:off x="3233991" y="4015871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8" name="Google Shape;3088;p50">
                <a:extLst>
                  <a:ext uri="{FF2B5EF4-FFF2-40B4-BE49-F238E27FC236}">
                    <a16:creationId xmlns:a16="http://schemas.microsoft.com/office/drawing/2014/main" id="{17AFD0C3-2D0B-F0DE-D47C-55FACA87CDDD}"/>
                  </a:ext>
                </a:extLst>
              </p:cNvPr>
              <p:cNvSpPr/>
              <p:nvPr/>
            </p:nvSpPr>
            <p:spPr>
              <a:xfrm>
                <a:off x="3233991" y="4086421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673" y="760"/>
                    </a:lnTo>
                    <a:cubicBezTo>
                      <a:pt x="2189" y="760"/>
                      <a:pt x="2189" y="0"/>
                      <a:pt x="167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39" name="Google Shape;3089;p50">
                <a:extLst>
                  <a:ext uri="{FF2B5EF4-FFF2-40B4-BE49-F238E27FC236}">
                    <a16:creationId xmlns:a16="http://schemas.microsoft.com/office/drawing/2014/main" id="{4CFA4A11-75B0-FE7B-C242-6CFE74C2E7C0}"/>
                  </a:ext>
                </a:extLst>
              </p:cNvPr>
              <p:cNvSpPr/>
              <p:nvPr/>
            </p:nvSpPr>
            <p:spPr>
              <a:xfrm>
                <a:off x="3558866" y="3643417"/>
                <a:ext cx="170674" cy="589057"/>
              </a:xfrm>
              <a:custGeom>
                <a:avLst/>
                <a:gdLst/>
                <a:ahLst/>
                <a:cxnLst/>
                <a:rect l="l" t="t" r="r" b="b"/>
                <a:pathLst>
                  <a:path w="6323" h="21825" extrusionOk="0">
                    <a:moveTo>
                      <a:pt x="1" y="1"/>
                    </a:moveTo>
                    <a:lnTo>
                      <a:pt x="1" y="18724"/>
                    </a:lnTo>
                    <a:cubicBezTo>
                      <a:pt x="1" y="20426"/>
                      <a:pt x="1399" y="21825"/>
                      <a:pt x="3101" y="21825"/>
                    </a:cubicBezTo>
                    <a:lnTo>
                      <a:pt x="3253" y="21825"/>
                    </a:lnTo>
                    <a:cubicBezTo>
                      <a:pt x="4955" y="21825"/>
                      <a:pt x="6323" y="20426"/>
                      <a:pt x="6323" y="18724"/>
                    </a:cubicBezTo>
                    <a:lnTo>
                      <a:pt x="6323" y="1"/>
                    </a:lnTo>
                    <a:close/>
                  </a:path>
                </a:pathLst>
              </a:custGeom>
              <a:solidFill>
                <a:srgbClr val="506E8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0" name="Google Shape;3090;p50">
                <a:extLst>
                  <a:ext uri="{FF2B5EF4-FFF2-40B4-BE49-F238E27FC236}">
                    <a16:creationId xmlns:a16="http://schemas.microsoft.com/office/drawing/2014/main" id="{6B8A357D-4CED-2777-0469-57F3FCBE5C04}"/>
                  </a:ext>
                </a:extLst>
              </p:cNvPr>
              <p:cNvSpPr/>
              <p:nvPr/>
            </p:nvSpPr>
            <p:spPr>
              <a:xfrm>
                <a:off x="3544103" y="3327586"/>
                <a:ext cx="201040" cy="919657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34074" extrusionOk="0">
                    <a:moveTo>
                      <a:pt x="6323" y="1125"/>
                    </a:moveTo>
                    <a:lnTo>
                      <a:pt x="6323" y="30426"/>
                    </a:lnTo>
                    <a:cubicBezTo>
                      <a:pt x="6323" y="31824"/>
                      <a:pt x="5198" y="32949"/>
                      <a:pt x="3800" y="32949"/>
                    </a:cubicBezTo>
                    <a:lnTo>
                      <a:pt x="3648" y="32949"/>
                    </a:lnTo>
                    <a:cubicBezTo>
                      <a:pt x="2250" y="32949"/>
                      <a:pt x="1156" y="31824"/>
                      <a:pt x="1156" y="30426"/>
                    </a:cubicBezTo>
                    <a:lnTo>
                      <a:pt x="1156" y="1155"/>
                    </a:lnTo>
                    <a:lnTo>
                      <a:pt x="6323" y="1125"/>
                    </a:lnTo>
                    <a:close/>
                    <a:moveTo>
                      <a:pt x="548" y="0"/>
                    </a:moveTo>
                    <a:cubicBezTo>
                      <a:pt x="244" y="0"/>
                      <a:pt x="0" y="243"/>
                      <a:pt x="0" y="578"/>
                    </a:cubicBezTo>
                    <a:lnTo>
                      <a:pt x="0" y="30426"/>
                    </a:lnTo>
                    <a:cubicBezTo>
                      <a:pt x="0" y="32432"/>
                      <a:pt x="1611" y="34074"/>
                      <a:pt x="3648" y="34074"/>
                    </a:cubicBezTo>
                    <a:lnTo>
                      <a:pt x="3800" y="34074"/>
                    </a:lnTo>
                    <a:cubicBezTo>
                      <a:pt x="5806" y="34074"/>
                      <a:pt x="7447" y="32432"/>
                      <a:pt x="7447" y="30426"/>
                    </a:cubicBezTo>
                    <a:lnTo>
                      <a:pt x="7447" y="578"/>
                    </a:lnTo>
                    <a:cubicBezTo>
                      <a:pt x="7447" y="243"/>
                      <a:pt x="7204" y="0"/>
                      <a:pt x="6870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1" name="Google Shape;3091;p50">
                <a:extLst>
                  <a:ext uri="{FF2B5EF4-FFF2-40B4-BE49-F238E27FC236}">
                    <a16:creationId xmlns:a16="http://schemas.microsoft.com/office/drawing/2014/main" id="{614F2E14-F355-C9EF-87D4-034602F09EDB}"/>
                  </a:ext>
                </a:extLst>
              </p:cNvPr>
              <p:cNvSpPr/>
              <p:nvPr/>
            </p:nvSpPr>
            <p:spPr>
              <a:xfrm>
                <a:off x="3584291" y="3452277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2" name="Google Shape;3092;p50">
                <a:extLst>
                  <a:ext uri="{FF2B5EF4-FFF2-40B4-BE49-F238E27FC236}">
                    <a16:creationId xmlns:a16="http://schemas.microsoft.com/office/drawing/2014/main" id="{3897AFFF-B6B1-58E1-BC6F-0DDF7895B2DF}"/>
                  </a:ext>
                </a:extLst>
              </p:cNvPr>
              <p:cNvSpPr/>
              <p:nvPr/>
            </p:nvSpPr>
            <p:spPr>
              <a:xfrm>
                <a:off x="3584291" y="3522828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3" name="Google Shape;3093;p50">
                <a:extLst>
                  <a:ext uri="{FF2B5EF4-FFF2-40B4-BE49-F238E27FC236}">
                    <a16:creationId xmlns:a16="http://schemas.microsoft.com/office/drawing/2014/main" id="{4D8252C5-3241-B9D7-3292-CF92A092E1FD}"/>
                  </a:ext>
                </a:extLst>
              </p:cNvPr>
              <p:cNvSpPr/>
              <p:nvPr/>
            </p:nvSpPr>
            <p:spPr>
              <a:xfrm>
                <a:off x="3584291" y="3593378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4" name="Google Shape;3094;p50">
                <a:extLst>
                  <a:ext uri="{FF2B5EF4-FFF2-40B4-BE49-F238E27FC236}">
                    <a16:creationId xmlns:a16="http://schemas.microsoft.com/office/drawing/2014/main" id="{91A80BCC-54EC-B8D9-AC43-3E470DE4A308}"/>
                  </a:ext>
                </a:extLst>
              </p:cNvPr>
              <p:cNvSpPr/>
              <p:nvPr/>
            </p:nvSpPr>
            <p:spPr>
              <a:xfrm>
                <a:off x="3584291" y="3663119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5" name="Google Shape;3095;p50">
                <a:extLst>
                  <a:ext uri="{FF2B5EF4-FFF2-40B4-BE49-F238E27FC236}">
                    <a16:creationId xmlns:a16="http://schemas.microsoft.com/office/drawing/2014/main" id="{7CC3EDD5-E0D7-B664-6931-C233920773AF}"/>
                  </a:ext>
                </a:extLst>
              </p:cNvPr>
              <p:cNvSpPr/>
              <p:nvPr/>
            </p:nvSpPr>
            <p:spPr>
              <a:xfrm>
                <a:off x="3584291" y="3733669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6" name="Google Shape;3096;p50">
                <a:extLst>
                  <a:ext uri="{FF2B5EF4-FFF2-40B4-BE49-F238E27FC236}">
                    <a16:creationId xmlns:a16="http://schemas.microsoft.com/office/drawing/2014/main" id="{B8D35126-689A-D26A-5DEE-86EB98D6CF5F}"/>
                  </a:ext>
                </a:extLst>
              </p:cNvPr>
              <p:cNvSpPr/>
              <p:nvPr/>
            </p:nvSpPr>
            <p:spPr>
              <a:xfrm>
                <a:off x="3584291" y="3804220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7" name="Google Shape;3097;p50">
                <a:extLst>
                  <a:ext uri="{FF2B5EF4-FFF2-40B4-BE49-F238E27FC236}">
                    <a16:creationId xmlns:a16="http://schemas.microsoft.com/office/drawing/2014/main" id="{2F3562CD-6D10-DE1A-9F94-AD89D67BBB7D}"/>
                  </a:ext>
                </a:extLst>
              </p:cNvPr>
              <p:cNvSpPr/>
              <p:nvPr/>
            </p:nvSpPr>
            <p:spPr>
              <a:xfrm>
                <a:off x="3584291" y="3874770"/>
                <a:ext cx="59114" cy="20512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0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8" name="Google Shape;3098;p50">
                <a:extLst>
                  <a:ext uri="{FF2B5EF4-FFF2-40B4-BE49-F238E27FC236}">
                    <a16:creationId xmlns:a16="http://schemas.microsoft.com/office/drawing/2014/main" id="{AEED7371-1DC2-5C93-72AE-DE73838B5971}"/>
                  </a:ext>
                </a:extLst>
              </p:cNvPr>
              <p:cNvSpPr/>
              <p:nvPr/>
            </p:nvSpPr>
            <p:spPr>
              <a:xfrm>
                <a:off x="3584291" y="3945320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49" name="Google Shape;3099;p50">
                <a:extLst>
                  <a:ext uri="{FF2B5EF4-FFF2-40B4-BE49-F238E27FC236}">
                    <a16:creationId xmlns:a16="http://schemas.microsoft.com/office/drawing/2014/main" id="{10BE70E5-306C-F5A9-5F73-484F9B1864AF}"/>
                  </a:ext>
                </a:extLst>
              </p:cNvPr>
              <p:cNvSpPr/>
              <p:nvPr/>
            </p:nvSpPr>
            <p:spPr>
              <a:xfrm>
                <a:off x="3584291" y="4015871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50" name="Google Shape;3100;p50">
                <a:extLst>
                  <a:ext uri="{FF2B5EF4-FFF2-40B4-BE49-F238E27FC236}">
                    <a16:creationId xmlns:a16="http://schemas.microsoft.com/office/drawing/2014/main" id="{77516675-85FD-840B-AC84-F77C8DC7619C}"/>
                  </a:ext>
                </a:extLst>
              </p:cNvPr>
              <p:cNvSpPr/>
              <p:nvPr/>
            </p:nvSpPr>
            <p:spPr>
              <a:xfrm>
                <a:off x="3584291" y="4086421"/>
                <a:ext cx="59114" cy="20539"/>
              </a:xfrm>
              <a:custGeom>
                <a:avLst/>
                <a:gdLst/>
                <a:ahLst/>
                <a:cxnLst/>
                <a:rect l="l" t="t" r="r" b="b"/>
                <a:pathLst>
                  <a:path w="2190" h="761" extrusionOk="0">
                    <a:moveTo>
                      <a:pt x="518" y="0"/>
                    </a:moveTo>
                    <a:cubicBezTo>
                      <a:pt x="1" y="0"/>
                      <a:pt x="1" y="760"/>
                      <a:pt x="518" y="760"/>
                    </a:cubicBezTo>
                    <a:lnTo>
                      <a:pt x="1703" y="760"/>
                    </a:lnTo>
                    <a:cubicBezTo>
                      <a:pt x="2189" y="760"/>
                      <a:pt x="2189" y="0"/>
                      <a:pt x="170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51" name="Google Shape;3101;p50">
                <a:extLst>
                  <a:ext uri="{FF2B5EF4-FFF2-40B4-BE49-F238E27FC236}">
                    <a16:creationId xmlns:a16="http://schemas.microsoft.com/office/drawing/2014/main" id="{28280419-44DE-E912-6C2C-2594483ECFBF}"/>
                  </a:ext>
                </a:extLst>
              </p:cNvPr>
              <p:cNvSpPr/>
              <p:nvPr/>
            </p:nvSpPr>
            <p:spPr>
              <a:xfrm>
                <a:off x="2275800" y="3789429"/>
                <a:ext cx="1701364" cy="654238"/>
              </a:xfrm>
              <a:custGeom>
                <a:avLst/>
                <a:gdLst/>
                <a:ahLst/>
                <a:cxnLst/>
                <a:rect l="l" t="t" r="r" b="b"/>
                <a:pathLst>
                  <a:path w="63031" h="24240" extrusionOk="0">
                    <a:moveTo>
                      <a:pt x="56020" y="1885"/>
                    </a:moveTo>
                    <a:cubicBezTo>
                      <a:pt x="56020" y="2706"/>
                      <a:pt x="56020" y="4013"/>
                      <a:pt x="56050" y="5594"/>
                    </a:cubicBezTo>
                    <a:lnTo>
                      <a:pt x="6657" y="5594"/>
                    </a:lnTo>
                    <a:cubicBezTo>
                      <a:pt x="6718" y="4013"/>
                      <a:pt x="6718" y="2706"/>
                      <a:pt x="6688" y="1885"/>
                    </a:cubicBezTo>
                    <a:close/>
                    <a:moveTo>
                      <a:pt x="3587" y="1"/>
                    </a:moveTo>
                    <a:cubicBezTo>
                      <a:pt x="2311" y="1"/>
                      <a:pt x="2311" y="1885"/>
                      <a:pt x="3587" y="1885"/>
                    </a:cubicBezTo>
                    <a:lnTo>
                      <a:pt x="4803" y="1885"/>
                    </a:lnTo>
                    <a:cubicBezTo>
                      <a:pt x="4803" y="2706"/>
                      <a:pt x="4803" y="4013"/>
                      <a:pt x="4742" y="5594"/>
                    </a:cubicBezTo>
                    <a:lnTo>
                      <a:pt x="3587" y="5594"/>
                    </a:lnTo>
                    <a:cubicBezTo>
                      <a:pt x="2828" y="5594"/>
                      <a:pt x="2828" y="6718"/>
                      <a:pt x="3587" y="6718"/>
                    </a:cubicBezTo>
                    <a:lnTo>
                      <a:pt x="4682" y="6718"/>
                    </a:lnTo>
                    <a:cubicBezTo>
                      <a:pt x="4408" y="12038"/>
                      <a:pt x="3466" y="19515"/>
                      <a:pt x="396" y="22585"/>
                    </a:cubicBezTo>
                    <a:cubicBezTo>
                      <a:pt x="1" y="22950"/>
                      <a:pt x="1" y="23558"/>
                      <a:pt x="396" y="23922"/>
                    </a:cubicBezTo>
                    <a:cubicBezTo>
                      <a:pt x="548" y="24105"/>
                      <a:pt x="791" y="24196"/>
                      <a:pt x="1065" y="24196"/>
                    </a:cubicBezTo>
                    <a:cubicBezTo>
                      <a:pt x="1308" y="24196"/>
                      <a:pt x="1551" y="24105"/>
                      <a:pt x="1733" y="23922"/>
                    </a:cubicBezTo>
                    <a:cubicBezTo>
                      <a:pt x="5259" y="20396"/>
                      <a:pt x="6293" y="12311"/>
                      <a:pt x="6597" y="6718"/>
                    </a:cubicBezTo>
                    <a:lnTo>
                      <a:pt x="56111" y="6718"/>
                    </a:lnTo>
                    <a:cubicBezTo>
                      <a:pt x="56385" y="12311"/>
                      <a:pt x="57449" y="20396"/>
                      <a:pt x="60975" y="23922"/>
                    </a:cubicBezTo>
                    <a:cubicBezTo>
                      <a:pt x="61191" y="24146"/>
                      <a:pt x="61434" y="24240"/>
                      <a:pt x="61665" y="24240"/>
                    </a:cubicBezTo>
                    <a:cubicBezTo>
                      <a:pt x="62406" y="24240"/>
                      <a:pt x="63030" y="23280"/>
                      <a:pt x="62312" y="22585"/>
                    </a:cubicBezTo>
                    <a:lnTo>
                      <a:pt x="62342" y="22585"/>
                    </a:lnTo>
                    <a:cubicBezTo>
                      <a:pt x="59272" y="19515"/>
                      <a:pt x="58300" y="12038"/>
                      <a:pt x="58026" y="6718"/>
                    </a:cubicBezTo>
                    <a:lnTo>
                      <a:pt x="59303" y="6718"/>
                    </a:lnTo>
                    <a:cubicBezTo>
                      <a:pt x="60032" y="6718"/>
                      <a:pt x="60032" y="5594"/>
                      <a:pt x="59303" y="5594"/>
                    </a:cubicBezTo>
                    <a:lnTo>
                      <a:pt x="57935" y="5594"/>
                    </a:lnTo>
                    <a:cubicBezTo>
                      <a:pt x="57874" y="4013"/>
                      <a:pt x="57874" y="2706"/>
                      <a:pt x="57905" y="1885"/>
                    </a:cubicBezTo>
                    <a:lnTo>
                      <a:pt x="59303" y="1885"/>
                    </a:lnTo>
                    <a:cubicBezTo>
                      <a:pt x="60549" y="1885"/>
                      <a:pt x="60549" y="1"/>
                      <a:pt x="5930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011C9FA-9135-3BC1-7959-B2F668E8A323}"/>
                </a:ext>
              </a:extLst>
            </p:cNvPr>
            <p:cNvSpPr txBox="1"/>
            <p:nvPr/>
          </p:nvSpPr>
          <p:spPr>
            <a:xfrm>
              <a:off x="1002298" y="2985164"/>
              <a:ext cx="3031304" cy="3462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Ôn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kiến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thức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đã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học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6FD50DA1-50D8-2608-DB2F-32FDA4FC2B6D}"/>
              </a:ext>
            </a:extLst>
          </p:cNvPr>
          <p:cNvGrpSpPr/>
          <p:nvPr/>
        </p:nvGrpSpPr>
        <p:grpSpPr>
          <a:xfrm>
            <a:off x="6203062" y="2687036"/>
            <a:ext cx="4477577" cy="2652402"/>
            <a:chOff x="4743330" y="1872134"/>
            <a:chExt cx="3358183" cy="1989301"/>
          </a:xfrm>
        </p:grpSpPr>
        <p:grpSp>
          <p:nvGrpSpPr>
            <p:cNvPr id="153" name="Google Shape;3102;p50">
              <a:extLst>
                <a:ext uri="{FF2B5EF4-FFF2-40B4-BE49-F238E27FC236}">
                  <a16:creationId xmlns:a16="http://schemas.microsoft.com/office/drawing/2014/main" id="{8CE1F813-12B7-1F08-FE82-346BCE38F3E4}"/>
                </a:ext>
              </a:extLst>
            </p:cNvPr>
            <p:cNvGrpSpPr/>
            <p:nvPr/>
          </p:nvGrpSpPr>
          <p:grpSpPr>
            <a:xfrm>
              <a:off x="5840290" y="1872134"/>
              <a:ext cx="1054290" cy="1008368"/>
              <a:chOff x="5084130" y="2657599"/>
              <a:chExt cx="1947942" cy="1751008"/>
            </a:xfrm>
          </p:grpSpPr>
          <p:sp>
            <p:nvSpPr>
              <p:cNvPr id="155" name="Google Shape;3103;p50">
                <a:extLst>
                  <a:ext uri="{FF2B5EF4-FFF2-40B4-BE49-F238E27FC236}">
                    <a16:creationId xmlns:a16="http://schemas.microsoft.com/office/drawing/2014/main" id="{7DAE3725-A71A-3226-8C29-B421AD247CE4}"/>
                  </a:ext>
                </a:extLst>
              </p:cNvPr>
              <p:cNvSpPr/>
              <p:nvPr/>
            </p:nvSpPr>
            <p:spPr>
              <a:xfrm>
                <a:off x="6017621" y="3076669"/>
                <a:ext cx="312089" cy="1259096"/>
              </a:xfrm>
              <a:custGeom>
                <a:avLst/>
                <a:gdLst/>
                <a:ahLst/>
                <a:cxnLst/>
                <a:rect l="l" t="t" r="r" b="b"/>
                <a:pathLst>
                  <a:path w="10548" h="42555" extrusionOk="0">
                    <a:moveTo>
                      <a:pt x="0" y="1"/>
                    </a:moveTo>
                    <a:lnTo>
                      <a:pt x="0" y="42555"/>
                    </a:lnTo>
                    <a:lnTo>
                      <a:pt x="10547" y="42555"/>
                    </a:lnTo>
                    <a:lnTo>
                      <a:pt x="10547" y="1"/>
                    </a:ln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56" name="Google Shape;3104;p50">
                <a:extLst>
                  <a:ext uri="{FF2B5EF4-FFF2-40B4-BE49-F238E27FC236}">
                    <a16:creationId xmlns:a16="http://schemas.microsoft.com/office/drawing/2014/main" id="{407ED102-F08F-800A-74D7-B0D8EFA2EF3A}"/>
                  </a:ext>
                </a:extLst>
              </p:cNvPr>
              <p:cNvSpPr/>
              <p:nvPr/>
            </p:nvSpPr>
            <p:spPr>
              <a:xfrm>
                <a:off x="6000520" y="2657599"/>
                <a:ext cx="397538" cy="1695275"/>
              </a:xfrm>
              <a:custGeom>
                <a:avLst/>
                <a:gdLst/>
                <a:ahLst/>
                <a:cxnLst/>
                <a:rect l="l" t="t" r="r" b="b"/>
                <a:pathLst>
                  <a:path w="13436" h="57297" extrusionOk="0">
                    <a:moveTo>
                      <a:pt x="11612" y="1156"/>
                    </a:moveTo>
                    <a:lnTo>
                      <a:pt x="10669" y="2463"/>
                    </a:lnTo>
                    <a:cubicBezTo>
                      <a:pt x="10609" y="2554"/>
                      <a:pt x="10578" y="2675"/>
                      <a:pt x="10578" y="2797"/>
                    </a:cubicBezTo>
                    <a:lnTo>
                      <a:pt x="10578" y="56172"/>
                    </a:lnTo>
                    <a:lnTo>
                      <a:pt x="1156" y="56172"/>
                    </a:lnTo>
                    <a:lnTo>
                      <a:pt x="1156" y="1156"/>
                    </a:lnTo>
                    <a:close/>
                    <a:moveTo>
                      <a:pt x="578" y="1"/>
                    </a:moveTo>
                    <a:cubicBezTo>
                      <a:pt x="244" y="1"/>
                      <a:pt x="1" y="274"/>
                      <a:pt x="1" y="578"/>
                    </a:cubicBezTo>
                    <a:lnTo>
                      <a:pt x="1" y="56719"/>
                    </a:lnTo>
                    <a:cubicBezTo>
                      <a:pt x="1" y="57053"/>
                      <a:pt x="244" y="57296"/>
                      <a:pt x="578" y="57296"/>
                    </a:cubicBezTo>
                    <a:lnTo>
                      <a:pt x="11125" y="57296"/>
                    </a:lnTo>
                    <a:cubicBezTo>
                      <a:pt x="11429" y="57296"/>
                      <a:pt x="11703" y="57053"/>
                      <a:pt x="11703" y="56719"/>
                    </a:cubicBezTo>
                    <a:lnTo>
                      <a:pt x="11703" y="2979"/>
                    </a:lnTo>
                    <a:lnTo>
                      <a:pt x="13162" y="912"/>
                    </a:lnTo>
                    <a:cubicBezTo>
                      <a:pt x="13435" y="517"/>
                      <a:pt x="13162" y="1"/>
                      <a:pt x="12706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57" name="Google Shape;3105;p50">
                <a:extLst>
                  <a:ext uri="{FF2B5EF4-FFF2-40B4-BE49-F238E27FC236}">
                    <a16:creationId xmlns:a16="http://schemas.microsoft.com/office/drawing/2014/main" id="{338AC4E5-586B-97F2-9E1A-B7643DD3AC4B}"/>
                  </a:ext>
                </a:extLst>
              </p:cNvPr>
              <p:cNvSpPr/>
              <p:nvPr/>
            </p:nvSpPr>
            <p:spPr>
              <a:xfrm>
                <a:off x="6159697" y="3767349"/>
                <a:ext cx="119652" cy="3331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6" extrusionOk="0">
                    <a:moveTo>
                      <a:pt x="760" y="1"/>
                    </a:moveTo>
                    <a:cubicBezTo>
                      <a:pt x="1" y="1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1"/>
                      <a:pt x="328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58" name="Google Shape;3106;p50">
                <a:extLst>
                  <a:ext uri="{FF2B5EF4-FFF2-40B4-BE49-F238E27FC236}">
                    <a16:creationId xmlns:a16="http://schemas.microsoft.com/office/drawing/2014/main" id="{FCB0FC19-35FC-7A80-A819-5DE34661CAC5}"/>
                  </a:ext>
                </a:extLst>
              </p:cNvPr>
              <p:cNvSpPr/>
              <p:nvPr/>
            </p:nvSpPr>
            <p:spPr>
              <a:xfrm>
                <a:off x="6159697" y="3857293"/>
                <a:ext cx="119652" cy="3328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5" extrusionOk="0">
                    <a:moveTo>
                      <a:pt x="760" y="0"/>
                    </a:moveTo>
                    <a:cubicBezTo>
                      <a:pt x="1" y="0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59" name="Google Shape;3107;p50">
                <a:extLst>
                  <a:ext uri="{FF2B5EF4-FFF2-40B4-BE49-F238E27FC236}">
                    <a16:creationId xmlns:a16="http://schemas.microsoft.com/office/drawing/2014/main" id="{9C221DD3-79D6-AD25-1D78-B4E17F03574B}"/>
                  </a:ext>
                </a:extLst>
              </p:cNvPr>
              <p:cNvSpPr/>
              <p:nvPr/>
            </p:nvSpPr>
            <p:spPr>
              <a:xfrm>
                <a:off x="6159697" y="3946321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0"/>
                    </a:moveTo>
                    <a:cubicBezTo>
                      <a:pt x="1" y="0"/>
                      <a:pt x="1" y="1156"/>
                      <a:pt x="760" y="1156"/>
                    </a:cubicBezTo>
                    <a:lnTo>
                      <a:pt x="3283" y="1156"/>
                    </a:lnTo>
                    <a:cubicBezTo>
                      <a:pt x="4043" y="1156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0" name="Google Shape;3108;p50">
                <a:extLst>
                  <a:ext uri="{FF2B5EF4-FFF2-40B4-BE49-F238E27FC236}">
                    <a16:creationId xmlns:a16="http://schemas.microsoft.com/office/drawing/2014/main" id="{99F3BA80-D611-294F-B838-B27F39BA0A37}"/>
                  </a:ext>
                </a:extLst>
              </p:cNvPr>
              <p:cNvSpPr/>
              <p:nvPr/>
            </p:nvSpPr>
            <p:spPr>
              <a:xfrm>
                <a:off x="6159697" y="4036265"/>
                <a:ext cx="119652" cy="3328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5" extrusionOk="0">
                    <a:moveTo>
                      <a:pt x="760" y="0"/>
                    </a:moveTo>
                    <a:cubicBezTo>
                      <a:pt x="1" y="0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1" name="Google Shape;3109;p50">
                <a:extLst>
                  <a:ext uri="{FF2B5EF4-FFF2-40B4-BE49-F238E27FC236}">
                    <a16:creationId xmlns:a16="http://schemas.microsoft.com/office/drawing/2014/main" id="{65CE4629-E139-FA5A-FE71-20D47727BE8C}"/>
                  </a:ext>
                </a:extLst>
              </p:cNvPr>
              <p:cNvSpPr/>
              <p:nvPr/>
            </p:nvSpPr>
            <p:spPr>
              <a:xfrm>
                <a:off x="6159697" y="4125292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0"/>
                    </a:moveTo>
                    <a:cubicBezTo>
                      <a:pt x="1" y="0"/>
                      <a:pt x="1" y="1155"/>
                      <a:pt x="760" y="1155"/>
                    </a:cubicBezTo>
                    <a:lnTo>
                      <a:pt x="3283" y="1155"/>
                    </a:lnTo>
                    <a:cubicBezTo>
                      <a:pt x="4043" y="115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2" name="Google Shape;3110;p50">
                <a:extLst>
                  <a:ext uri="{FF2B5EF4-FFF2-40B4-BE49-F238E27FC236}">
                    <a16:creationId xmlns:a16="http://schemas.microsoft.com/office/drawing/2014/main" id="{39609353-3541-338F-0DD7-42955EC82981}"/>
                  </a:ext>
                </a:extLst>
              </p:cNvPr>
              <p:cNvSpPr/>
              <p:nvPr/>
            </p:nvSpPr>
            <p:spPr>
              <a:xfrm>
                <a:off x="6159697" y="4215207"/>
                <a:ext cx="119652" cy="3331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6" extrusionOk="0">
                    <a:moveTo>
                      <a:pt x="760" y="1"/>
                    </a:moveTo>
                    <a:cubicBezTo>
                      <a:pt x="1" y="1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1"/>
                      <a:pt x="328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3" name="Google Shape;3111;p50">
                <a:extLst>
                  <a:ext uri="{FF2B5EF4-FFF2-40B4-BE49-F238E27FC236}">
                    <a16:creationId xmlns:a16="http://schemas.microsoft.com/office/drawing/2014/main" id="{64A08D69-CF0E-9782-2065-9175EC5C5DB7}"/>
                  </a:ext>
                </a:extLst>
              </p:cNvPr>
              <p:cNvSpPr/>
              <p:nvPr/>
            </p:nvSpPr>
            <p:spPr>
              <a:xfrm>
                <a:off x="6159697" y="3214278"/>
                <a:ext cx="119652" cy="3331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6" extrusionOk="0">
                    <a:moveTo>
                      <a:pt x="760" y="0"/>
                    </a:moveTo>
                    <a:cubicBezTo>
                      <a:pt x="1" y="0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4" name="Google Shape;3112;p50">
                <a:extLst>
                  <a:ext uri="{FF2B5EF4-FFF2-40B4-BE49-F238E27FC236}">
                    <a16:creationId xmlns:a16="http://schemas.microsoft.com/office/drawing/2014/main" id="{AE8CBF6A-A8EF-21DF-0027-C232A2868DBE}"/>
                  </a:ext>
                </a:extLst>
              </p:cNvPr>
              <p:cNvSpPr/>
              <p:nvPr/>
            </p:nvSpPr>
            <p:spPr>
              <a:xfrm>
                <a:off x="6159697" y="3303306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1"/>
                    </a:moveTo>
                    <a:cubicBezTo>
                      <a:pt x="1" y="1"/>
                      <a:pt x="1" y="1156"/>
                      <a:pt x="760" y="1156"/>
                    </a:cubicBezTo>
                    <a:lnTo>
                      <a:pt x="3283" y="1156"/>
                    </a:lnTo>
                    <a:cubicBezTo>
                      <a:pt x="4043" y="1156"/>
                      <a:pt x="4043" y="1"/>
                      <a:pt x="328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5" name="Google Shape;3113;p50">
                <a:extLst>
                  <a:ext uri="{FF2B5EF4-FFF2-40B4-BE49-F238E27FC236}">
                    <a16:creationId xmlns:a16="http://schemas.microsoft.com/office/drawing/2014/main" id="{52AD1412-D4BD-B7AF-D914-087F3216021A}"/>
                  </a:ext>
                </a:extLst>
              </p:cNvPr>
              <p:cNvSpPr/>
              <p:nvPr/>
            </p:nvSpPr>
            <p:spPr>
              <a:xfrm>
                <a:off x="6159697" y="3393250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0"/>
                    </a:moveTo>
                    <a:cubicBezTo>
                      <a:pt x="1" y="0"/>
                      <a:pt x="1" y="1155"/>
                      <a:pt x="760" y="1155"/>
                    </a:cubicBezTo>
                    <a:lnTo>
                      <a:pt x="3283" y="1155"/>
                    </a:lnTo>
                    <a:cubicBezTo>
                      <a:pt x="4043" y="115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6" name="Google Shape;3114;p50">
                <a:extLst>
                  <a:ext uri="{FF2B5EF4-FFF2-40B4-BE49-F238E27FC236}">
                    <a16:creationId xmlns:a16="http://schemas.microsoft.com/office/drawing/2014/main" id="{3F128574-6E6A-224F-E71F-513E1C20C09E}"/>
                  </a:ext>
                </a:extLst>
              </p:cNvPr>
              <p:cNvSpPr/>
              <p:nvPr/>
            </p:nvSpPr>
            <p:spPr>
              <a:xfrm>
                <a:off x="6159697" y="3483165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1"/>
                    </a:moveTo>
                    <a:cubicBezTo>
                      <a:pt x="1" y="1"/>
                      <a:pt x="1" y="1156"/>
                      <a:pt x="760" y="1156"/>
                    </a:cubicBezTo>
                    <a:lnTo>
                      <a:pt x="3283" y="1156"/>
                    </a:lnTo>
                    <a:cubicBezTo>
                      <a:pt x="4043" y="1156"/>
                      <a:pt x="4043" y="1"/>
                      <a:pt x="328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7" name="Google Shape;3115;p50">
                <a:extLst>
                  <a:ext uri="{FF2B5EF4-FFF2-40B4-BE49-F238E27FC236}">
                    <a16:creationId xmlns:a16="http://schemas.microsoft.com/office/drawing/2014/main" id="{91A5AE15-D20B-02E9-CA70-A9DF50EF9009}"/>
                  </a:ext>
                </a:extLst>
              </p:cNvPr>
              <p:cNvSpPr/>
              <p:nvPr/>
            </p:nvSpPr>
            <p:spPr>
              <a:xfrm>
                <a:off x="6159697" y="3572193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1"/>
                    </a:moveTo>
                    <a:cubicBezTo>
                      <a:pt x="1" y="1"/>
                      <a:pt x="1" y="1156"/>
                      <a:pt x="760" y="1156"/>
                    </a:cubicBezTo>
                    <a:lnTo>
                      <a:pt x="3283" y="1156"/>
                    </a:lnTo>
                    <a:cubicBezTo>
                      <a:pt x="4043" y="1156"/>
                      <a:pt x="4043" y="1"/>
                      <a:pt x="328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8" name="Google Shape;3116;p50">
                <a:extLst>
                  <a:ext uri="{FF2B5EF4-FFF2-40B4-BE49-F238E27FC236}">
                    <a16:creationId xmlns:a16="http://schemas.microsoft.com/office/drawing/2014/main" id="{1015F775-CF37-7511-BA1B-7CE6BFA10A58}"/>
                  </a:ext>
                </a:extLst>
              </p:cNvPr>
              <p:cNvSpPr/>
              <p:nvPr/>
            </p:nvSpPr>
            <p:spPr>
              <a:xfrm>
                <a:off x="6159697" y="3662137"/>
                <a:ext cx="119652" cy="3331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6" extrusionOk="0">
                    <a:moveTo>
                      <a:pt x="760" y="0"/>
                    </a:moveTo>
                    <a:cubicBezTo>
                      <a:pt x="1" y="0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69" name="Google Shape;3117;p50">
                <a:extLst>
                  <a:ext uri="{FF2B5EF4-FFF2-40B4-BE49-F238E27FC236}">
                    <a16:creationId xmlns:a16="http://schemas.microsoft.com/office/drawing/2014/main" id="{C10210FB-28E6-123B-25DB-B2C97B49CE6E}"/>
                  </a:ext>
                </a:extLst>
              </p:cNvPr>
              <p:cNvSpPr/>
              <p:nvPr/>
            </p:nvSpPr>
            <p:spPr>
              <a:xfrm>
                <a:off x="6159697" y="2930095"/>
                <a:ext cx="119652" cy="3331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6" extrusionOk="0">
                    <a:moveTo>
                      <a:pt x="760" y="0"/>
                    </a:moveTo>
                    <a:cubicBezTo>
                      <a:pt x="1" y="0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0" name="Google Shape;3118;p50">
                <a:extLst>
                  <a:ext uri="{FF2B5EF4-FFF2-40B4-BE49-F238E27FC236}">
                    <a16:creationId xmlns:a16="http://schemas.microsoft.com/office/drawing/2014/main" id="{7DB0B113-9141-B009-EB2A-C013BB7773C6}"/>
                  </a:ext>
                </a:extLst>
              </p:cNvPr>
              <p:cNvSpPr/>
              <p:nvPr/>
            </p:nvSpPr>
            <p:spPr>
              <a:xfrm>
                <a:off x="6159697" y="3019122"/>
                <a:ext cx="119652" cy="34203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56" extrusionOk="0">
                    <a:moveTo>
                      <a:pt x="760" y="1"/>
                    </a:moveTo>
                    <a:cubicBezTo>
                      <a:pt x="1" y="1"/>
                      <a:pt x="1" y="1156"/>
                      <a:pt x="760" y="1156"/>
                    </a:cubicBezTo>
                    <a:lnTo>
                      <a:pt x="3283" y="1156"/>
                    </a:lnTo>
                    <a:cubicBezTo>
                      <a:pt x="4043" y="1156"/>
                      <a:pt x="4043" y="1"/>
                      <a:pt x="3283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1" name="Google Shape;3119;p50">
                <a:extLst>
                  <a:ext uri="{FF2B5EF4-FFF2-40B4-BE49-F238E27FC236}">
                    <a16:creationId xmlns:a16="http://schemas.microsoft.com/office/drawing/2014/main" id="{F21E8D88-FC65-7380-F0EB-A34D5711C43E}"/>
                  </a:ext>
                </a:extLst>
              </p:cNvPr>
              <p:cNvSpPr/>
              <p:nvPr/>
            </p:nvSpPr>
            <p:spPr>
              <a:xfrm>
                <a:off x="6159697" y="3109067"/>
                <a:ext cx="119652" cy="33286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1125" extrusionOk="0">
                    <a:moveTo>
                      <a:pt x="760" y="0"/>
                    </a:moveTo>
                    <a:cubicBezTo>
                      <a:pt x="1" y="0"/>
                      <a:pt x="1" y="1125"/>
                      <a:pt x="760" y="1125"/>
                    </a:cubicBezTo>
                    <a:lnTo>
                      <a:pt x="3283" y="1125"/>
                    </a:lnTo>
                    <a:cubicBezTo>
                      <a:pt x="4043" y="1125"/>
                      <a:pt x="4043" y="0"/>
                      <a:pt x="3283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2" name="Google Shape;3120;p50">
                <a:extLst>
                  <a:ext uri="{FF2B5EF4-FFF2-40B4-BE49-F238E27FC236}">
                    <a16:creationId xmlns:a16="http://schemas.microsoft.com/office/drawing/2014/main" id="{E18864E5-65E5-155F-5723-BAEF8B3B0C9B}"/>
                  </a:ext>
                </a:extLst>
              </p:cNvPr>
              <p:cNvSpPr/>
              <p:nvPr/>
            </p:nvSpPr>
            <p:spPr>
              <a:xfrm>
                <a:off x="6871051" y="3514646"/>
                <a:ext cx="159210" cy="159210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5381" extrusionOk="0">
                    <a:moveTo>
                      <a:pt x="2675" y="1"/>
                    </a:moveTo>
                    <a:cubicBezTo>
                      <a:pt x="1216" y="1"/>
                      <a:pt x="1" y="1216"/>
                      <a:pt x="1" y="2706"/>
                    </a:cubicBezTo>
                    <a:cubicBezTo>
                      <a:pt x="1" y="4195"/>
                      <a:pt x="1216" y="5381"/>
                      <a:pt x="2675" y="5381"/>
                    </a:cubicBezTo>
                    <a:cubicBezTo>
                      <a:pt x="4165" y="5381"/>
                      <a:pt x="5381" y="4195"/>
                      <a:pt x="5381" y="2706"/>
                    </a:cubicBezTo>
                    <a:cubicBezTo>
                      <a:pt x="5381" y="1216"/>
                      <a:pt x="4165" y="1"/>
                      <a:pt x="2675" y="1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3" name="Google Shape;3121;p50">
                <a:extLst>
                  <a:ext uri="{FF2B5EF4-FFF2-40B4-BE49-F238E27FC236}">
                    <a16:creationId xmlns:a16="http://schemas.microsoft.com/office/drawing/2014/main" id="{A416EBD2-6B38-CD7C-7227-F66E91A5DB76}"/>
                  </a:ext>
                </a:extLst>
              </p:cNvPr>
              <p:cNvSpPr/>
              <p:nvPr/>
            </p:nvSpPr>
            <p:spPr>
              <a:xfrm>
                <a:off x="6650718" y="3659001"/>
                <a:ext cx="158323" cy="135363"/>
              </a:xfrm>
              <a:custGeom>
                <a:avLst/>
                <a:gdLst/>
                <a:ahLst/>
                <a:cxnLst/>
                <a:rect l="l" t="t" r="r" b="b"/>
                <a:pathLst>
                  <a:path w="5351" h="4575" extrusionOk="0">
                    <a:moveTo>
                      <a:pt x="3046" y="0"/>
                    </a:moveTo>
                    <a:cubicBezTo>
                      <a:pt x="2480" y="0"/>
                      <a:pt x="1902" y="211"/>
                      <a:pt x="1429" y="684"/>
                    </a:cubicBezTo>
                    <a:cubicBezTo>
                      <a:pt x="1" y="2113"/>
                      <a:pt x="1034" y="4575"/>
                      <a:pt x="3071" y="4575"/>
                    </a:cubicBezTo>
                    <a:cubicBezTo>
                      <a:pt x="4317" y="4575"/>
                      <a:pt x="5350" y="3541"/>
                      <a:pt x="5350" y="2295"/>
                    </a:cubicBezTo>
                    <a:cubicBezTo>
                      <a:pt x="5350" y="918"/>
                      <a:pt x="4225" y="0"/>
                      <a:pt x="3046" y="0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4" name="Google Shape;3122;p50">
                <a:extLst>
                  <a:ext uri="{FF2B5EF4-FFF2-40B4-BE49-F238E27FC236}">
                    <a16:creationId xmlns:a16="http://schemas.microsoft.com/office/drawing/2014/main" id="{5C5F1744-6FCF-A2D9-231E-AC8BD8837C4E}"/>
                  </a:ext>
                </a:extLst>
              </p:cNvPr>
              <p:cNvSpPr/>
              <p:nvPr/>
            </p:nvSpPr>
            <p:spPr>
              <a:xfrm>
                <a:off x="6844985" y="3793563"/>
                <a:ext cx="75566" cy="65566"/>
              </a:xfrm>
              <a:custGeom>
                <a:avLst/>
                <a:gdLst/>
                <a:ahLst/>
                <a:cxnLst/>
                <a:rect l="l" t="t" r="r" b="b"/>
                <a:pathLst>
                  <a:path w="2554" h="2216" extrusionOk="0">
                    <a:moveTo>
                      <a:pt x="1460" y="1"/>
                    </a:moveTo>
                    <a:cubicBezTo>
                      <a:pt x="1191" y="1"/>
                      <a:pt x="917" y="102"/>
                      <a:pt x="699" y="331"/>
                    </a:cubicBezTo>
                    <a:cubicBezTo>
                      <a:pt x="0" y="1030"/>
                      <a:pt x="486" y="2185"/>
                      <a:pt x="1459" y="2215"/>
                    </a:cubicBezTo>
                    <a:cubicBezTo>
                      <a:pt x="2067" y="2215"/>
                      <a:pt x="2553" y="1698"/>
                      <a:pt x="2553" y="1090"/>
                    </a:cubicBezTo>
                    <a:cubicBezTo>
                      <a:pt x="2553" y="435"/>
                      <a:pt x="2015" y="1"/>
                      <a:pt x="1460" y="1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5" name="Google Shape;3123;p50">
                <a:extLst>
                  <a:ext uri="{FF2B5EF4-FFF2-40B4-BE49-F238E27FC236}">
                    <a16:creationId xmlns:a16="http://schemas.microsoft.com/office/drawing/2014/main" id="{44585274-E01B-6D21-7CBD-9B4D2A05B9DE}"/>
                  </a:ext>
                </a:extLst>
              </p:cNvPr>
              <p:cNvSpPr/>
              <p:nvPr/>
            </p:nvSpPr>
            <p:spPr>
              <a:xfrm>
                <a:off x="6841375" y="3424731"/>
                <a:ext cx="59382" cy="60270"/>
              </a:xfrm>
              <a:custGeom>
                <a:avLst/>
                <a:gdLst/>
                <a:ahLst/>
                <a:cxnLst/>
                <a:rect l="l" t="t" r="r" b="b"/>
                <a:pathLst>
                  <a:path w="2007" h="2037" extrusionOk="0">
                    <a:moveTo>
                      <a:pt x="1004" y="0"/>
                    </a:moveTo>
                    <a:cubicBezTo>
                      <a:pt x="456" y="0"/>
                      <a:pt x="1" y="456"/>
                      <a:pt x="1" y="1033"/>
                    </a:cubicBezTo>
                    <a:cubicBezTo>
                      <a:pt x="1" y="1581"/>
                      <a:pt x="456" y="2037"/>
                      <a:pt x="1004" y="2037"/>
                    </a:cubicBezTo>
                    <a:cubicBezTo>
                      <a:pt x="1551" y="2037"/>
                      <a:pt x="2007" y="1581"/>
                      <a:pt x="2007" y="1033"/>
                    </a:cubicBezTo>
                    <a:cubicBezTo>
                      <a:pt x="2007" y="456"/>
                      <a:pt x="1551" y="0"/>
                      <a:pt x="1004" y="0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6" name="Google Shape;3124;p50">
                <a:extLst>
                  <a:ext uri="{FF2B5EF4-FFF2-40B4-BE49-F238E27FC236}">
                    <a16:creationId xmlns:a16="http://schemas.microsoft.com/office/drawing/2014/main" id="{51A02EA7-1B70-D360-3293-173574546BC2}"/>
                  </a:ext>
                </a:extLst>
              </p:cNvPr>
              <p:cNvSpPr/>
              <p:nvPr/>
            </p:nvSpPr>
            <p:spPr>
              <a:xfrm>
                <a:off x="6698382" y="3544381"/>
                <a:ext cx="57577" cy="50328"/>
              </a:xfrm>
              <a:custGeom>
                <a:avLst/>
                <a:gdLst/>
                <a:ahLst/>
                <a:cxnLst/>
                <a:rect l="l" t="t" r="r" b="b"/>
                <a:pathLst>
                  <a:path w="1946" h="1701" extrusionOk="0">
                    <a:moveTo>
                      <a:pt x="1095" y="1"/>
                    </a:moveTo>
                    <a:cubicBezTo>
                      <a:pt x="891" y="1"/>
                      <a:pt x="684" y="76"/>
                      <a:pt x="517" y="242"/>
                    </a:cubicBezTo>
                    <a:cubicBezTo>
                      <a:pt x="1" y="789"/>
                      <a:pt x="365" y="1701"/>
                      <a:pt x="1125" y="1701"/>
                    </a:cubicBezTo>
                    <a:cubicBezTo>
                      <a:pt x="1581" y="1701"/>
                      <a:pt x="1946" y="1306"/>
                      <a:pt x="1946" y="850"/>
                    </a:cubicBezTo>
                    <a:cubicBezTo>
                      <a:pt x="1946" y="334"/>
                      <a:pt x="1526" y="1"/>
                      <a:pt x="1095" y="1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7" name="Google Shape;3125;p50">
                <a:extLst>
                  <a:ext uri="{FF2B5EF4-FFF2-40B4-BE49-F238E27FC236}">
                    <a16:creationId xmlns:a16="http://schemas.microsoft.com/office/drawing/2014/main" id="{C21D6692-E21E-599B-0C00-C74FBE20DD39}"/>
                  </a:ext>
                </a:extLst>
              </p:cNvPr>
              <p:cNvSpPr/>
              <p:nvPr/>
            </p:nvSpPr>
            <p:spPr>
              <a:xfrm>
                <a:off x="6747851" y="3351414"/>
                <a:ext cx="49500" cy="41866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1415" extrusionOk="0">
                    <a:moveTo>
                      <a:pt x="936" y="0"/>
                    </a:moveTo>
                    <a:cubicBezTo>
                      <a:pt x="765" y="0"/>
                      <a:pt x="593" y="61"/>
                      <a:pt x="456" y="198"/>
                    </a:cubicBezTo>
                    <a:cubicBezTo>
                      <a:pt x="0" y="654"/>
                      <a:pt x="335" y="1414"/>
                      <a:pt x="973" y="1414"/>
                    </a:cubicBezTo>
                    <a:cubicBezTo>
                      <a:pt x="1368" y="1414"/>
                      <a:pt x="1672" y="1080"/>
                      <a:pt x="1672" y="685"/>
                    </a:cubicBezTo>
                    <a:cubicBezTo>
                      <a:pt x="1652" y="272"/>
                      <a:pt x="1295" y="0"/>
                      <a:pt x="936" y="0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8" name="Google Shape;3126;p50">
                <a:extLst>
                  <a:ext uri="{FF2B5EF4-FFF2-40B4-BE49-F238E27FC236}">
                    <a16:creationId xmlns:a16="http://schemas.microsoft.com/office/drawing/2014/main" id="{5A3773C6-A874-9AF7-B16F-CB6206520407}"/>
                  </a:ext>
                </a:extLst>
              </p:cNvPr>
              <p:cNvSpPr/>
              <p:nvPr/>
            </p:nvSpPr>
            <p:spPr>
              <a:xfrm>
                <a:off x="5719032" y="3341532"/>
                <a:ext cx="1124207" cy="683057"/>
              </a:xfrm>
              <a:custGeom>
                <a:avLst/>
                <a:gdLst/>
                <a:ahLst/>
                <a:cxnLst/>
                <a:rect l="l" t="t" r="r" b="b"/>
                <a:pathLst>
                  <a:path w="37996" h="23086" extrusionOk="0">
                    <a:moveTo>
                      <a:pt x="11034" y="1231"/>
                    </a:moveTo>
                    <a:cubicBezTo>
                      <a:pt x="11126" y="1231"/>
                      <a:pt x="11217" y="1262"/>
                      <a:pt x="11277" y="1323"/>
                    </a:cubicBezTo>
                    <a:cubicBezTo>
                      <a:pt x="11369" y="1475"/>
                      <a:pt x="11399" y="1657"/>
                      <a:pt x="11399" y="1839"/>
                    </a:cubicBezTo>
                    <a:cubicBezTo>
                      <a:pt x="11399" y="2447"/>
                      <a:pt x="11217" y="3055"/>
                      <a:pt x="10852" y="3542"/>
                    </a:cubicBezTo>
                    <a:cubicBezTo>
                      <a:pt x="10670" y="3268"/>
                      <a:pt x="10548" y="2994"/>
                      <a:pt x="10457" y="2690"/>
                    </a:cubicBezTo>
                    <a:cubicBezTo>
                      <a:pt x="10305" y="2295"/>
                      <a:pt x="10335" y="1839"/>
                      <a:pt x="10578" y="1475"/>
                    </a:cubicBezTo>
                    <a:cubicBezTo>
                      <a:pt x="10670" y="1323"/>
                      <a:pt x="10852" y="1231"/>
                      <a:pt x="11034" y="1231"/>
                    </a:cubicBezTo>
                    <a:close/>
                    <a:moveTo>
                      <a:pt x="16193" y="1280"/>
                    </a:moveTo>
                    <a:cubicBezTo>
                      <a:pt x="16235" y="1280"/>
                      <a:pt x="16271" y="1301"/>
                      <a:pt x="16293" y="1323"/>
                    </a:cubicBezTo>
                    <a:cubicBezTo>
                      <a:pt x="16323" y="1353"/>
                      <a:pt x="16414" y="1475"/>
                      <a:pt x="16414" y="1779"/>
                    </a:cubicBezTo>
                    <a:cubicBezTo>
                      <a:pt x="16414" y="2447"/>
                      <a:pt x="16202" y="3086"/>
                      <a:pt x="15776" y="3633"/>
                    </a:cubicBezTo>
                    <a:cubicBezTo>
                      <a:pt x="15563" y="3177"/>
                      <a:pt x="15442" y="2660"/>
                      <a:pt x="15503" y="2143"/>
                    </a:cubicBezTo>
                    <a:cubicBezTo>
                      <a:pt x="15533" y="1839"/>
                      <a:pt x="15654" y="1566"/>
                      <a:pt x="15867" y="1383"/>
                    </a:cubicBezTo>
                    <a:cubicBezTo>
                      <a:pt x="15928" y="1323"/>
                      <a:pt x="16050" y="1292"/>
                      <a:pt x="16141" y="1292"/>
                    </a:cubicBezTo>
                    <a:cubicBezTo>
                      <a:pt x="16159" y="1283"/>
                      <a:pt x="16176" y="1280"/>
                      <a:pt x="16193" y="1280"/>
                    </a:cubicBezTo>
                    <a:close/>
                    <a:moveTo>
                      <a:pt x="6445" y="1353"/>
                    </a:moveTo>
                    <a:lnTo>
                      <a:pt x="6445" y="1383"/>
                    </a:lnTo>
                    <a:cubicBezTo>
                      <a:pt x="6455" y="1373"/>
                      <a:pt x="6465" y="1370"/>
                      <a:pt x="6476" y="1370"/>
                    </a:cubicBezTo>
                    <a:cubicBezTo>
                      <a:pt x="6499" y="1370"/>
                      <a:pt x="6526" y="1383"/>
                      <a:pt x="6566" y="1383"/>
                    </a:cubicBezTo>
                    <a:cubicBezTo>
                      <a:pt x="6627" y="1414"/>
                      <a:pt x="6657" y="1444"/>
                      <a:pt x="6657" y="1444"/>
                    </a:cubicBezTo>
                    <a:cubicBezTo>
                      <a:pt x="6718" y="1535"/>
                      <a:pt x="6718" y="1657"/>
                      <a:pt x="6718" y="1748"/>
                    </a:cubicBezTo>
                    <a:cubicBezTo>
                      <a:pt x="6627" y="2599"/>
                      <a:pt x="6262" y="3359"/>
                      <a:pt x="5685" y="3967"/>
                    </a:cubicBezTo>
                    <a:cubicBezTo>
                      <a:pt x="5594" y="3845"/>
                      <a:pt x="5502" y="3663"/>
                      <a:pt x="5442" y="3511"/>
                    </a:cubicBezTo>
                    <a:cubicBezTo>
                      <a:pt x="5168" y="2812"/>
                      <a:pt x="5381" y="1991"/>
                      <a:pt x="5958" y="1505"/>
                    </a:cubicBezTo>
                    <a:cubicBezTo>
                      <a:pt x="6110" y="1414"/>
                      <a:pt x="6262" y="1353"/>
                      <a:pt x="6445" y="1353"/>
                    </a:cubicBezTo>
                    <a:close/>
                    <a:moveTo>
                      <a:pt x="27387" y="1171"/>
                    </a:moveTo>
                    <a:cubicBezTo>
                      <a:pt x="27478" y="1171"/>
                      <a:pt x="27539" y="1201"/>
                      <a:pt x="27600" y="1262"/>
                    </a:cubicBezTo>
                    <a:cubicBezTo>
                      <a:pt x="27874" y="1505"/>
                      <a:pt x="28026" y="1870"/>
                      <a:pt x="28026" y="2235"/>
                    </a:cubicBezTo>
                    <a:cubicBezTo>
                      <a:pt x="28056" y="2903"/>
                      <a:pt x="27874" y="3572"/>
                      <a:pt x="27509" y="4119"/>
                    </a:cubicBezTo>
                    <a:cubicBezTo>
                      <a:pt x="27144" y="3633"/>
                      <a:pt x="26931" y="3055"/>
                      <a:pt x="26901" y="2417"/>
                    </a:cubicBezTo>
                    <a:cubicBezTo>
                      <a:pt x="26840" y="1870"/>
                      <a:pt x="27022" y="1231"/>
                      <a:pt x="27357" y="1171"/>
                    </a:cubicBezTo>
                    <a:close/>
                    <a:moveTo>
                      <a:pt x="21612" y="1262"/>
                    </a:moveTo>
                    <a:cubicBezTo>
                      <a:pt x="21673" y="1262"/>
                      <a:pt x="21734" y="1292"/>
                      <a:pt x="21794" y="1323"/>
                    </a:cubicBezTo>
                    <a:cubicBezTo>
                      <a:pt x="22342" y="1475"/>
                      <a:pt x="22645" y="2174"/>
                      <a:pt x="22554" y="2721"/>
                    </a:cubicBezTo>
                    <a:cubicBezTo>
                      <a:pt x="22463" y="3298"/>
                      <a:pt x="22159" y="3845"/>
                      <a:pt x="21703" y="4210"/>
                    </a:cubicBezTo>
                    <a:cubicBezTo>
                      <a:pt x="21278" y="3572"/>
                      <a:pt x="21065" y="2812"/>
                      <a:pt x="21126" y="2052"/>
                    </a:cubicBezTo>
                    <a:cubicBezTo>
                      <a:pt x="21186" y="1687"/>
                      <a:pt x="21308" y="1353"/>
                      <a:pt x="21490" y="1292"/>
                    </a:cubicBezTo>
                    <a:cubicBezTo>
                      <a:pt x="21521" y="1292"/>
                      <a:pt x="21582" y="1262"/>
                      <a:pt x="21612" y="1262"/>
                    </a:cubicBezTo>
                    <a:close/>
                    <a:moveTo>
                      <a:pt x="27377" y="0"/>
                    </a:moveTo>
                    <a:cubicBezTo>
                      <a:pt x="27309" y="0"/>
                      <a:pt x="27241" y="5"/>
                      <a:pt x="27174" y="16"/>
                    </a:cubicBezTo>
                    <a:cubicBezTo>
                      <a:pt x="26080" y="198"/>
                      <a:pt x="25685" y="1444"/>
                      <a:pt x="25776" y="2508"/>
                    </a:cubicBezTo>
                    <a:cubicBezTo>
                      <a:pt x="25807" y="3390"/>
                      <a:pt x="26111" y="4241"/>
                      <a:pt x="26688" y="4909"/>
                    </a:cubicBezTo>
                    <a:lnTo>
                      <a:pt x="26749" y="4970"/>
                    </a:lnTo>
                    <a:cubicBezTo>
                      <a:pt x="26111" y="5548"/>
                      <a:pt x="25320" y="5852"/>
                      <a:pt x="24469" y="5852"/>
                    </a:cubicBezTo>
                    <a:cubicBezTo>
                      <a:pt x="23740" y="5821"/>
                      <a:pt x="23010" y="5517"/>
                      <a:pt x="22463" y="5031"/>
                    </a:cubicBezTo>
                    <a:cubicBezTo>
                      <a:pt x="23101" y="4484"/>
                      <a:pt x="23557" y="3694"/>
                      <a:pt x="23679" y="2842"/>
                    </a:cubicBezTo>
                    <a:cubicBezTo>
                      <a:pt x="23861" y="1687"/>
                      <a:pt x="23223" y="593"/>
                      <a:pt x="22129" y="198"/>
                    </a:cubicBezTo>
                    <a:cubicBezTo>
                      <a:pt x="21957" y="141"/>
                      <a:pt x="21784" y="110"/>
                      <a:pt x="21615" y="110"/>
                    </a:cubicBezTo>
                    <a:cubicBezTo>
                      <a:pt x="21426" y="110"/>
                      <a:pt x="21241" y="148"/>
                      <a:pt x="21065" y="228"/>
                    </a:cubicBezTo>
                    <a:cubicBezTo>
                      <a:pt x="20487" y="441"/>
                      <a:pt x="20092" y="1080"/>
                      <a:pt x="20001" y="1900"/>
                    </a:cubicBezTo>
                    <a:cubicBezTo>
                      <a:pt x="19910" y="2934"/>
                      <a:pt x="20153" y="3997"/>
                      <a:pt x="20761" y="4849"/>
                    </a:cubicBezTo>
                    <a:cubicBezTo>
                      <a:pt x="20130" y="5193"/>
                      <a:pt x="19440" y="5368"/>
                      <a:pt x="18742" y="5368"/>
                    </a:cubicBezTo>
                    <a:cubicBezTo>
                      <a:pt x="18329" y="5368"/>
                      <a:pt x="17915" y="5307"/>
                      <a:pt x="17509" y="5183"/>
                    </a:cubicBezTo>
                    <a:cubicBezTo>
                      <a:pt x="17144" y="5031"/>
                      <a:pt x="16779" y="4818"/>
                      <a:pt x="16475" y="4545"/>
                    </a:cubicBezTo>
                    <a:cubicBezTo>
                      <a:pt x="17174" y="3785"/>
                      <a:pt x="17539" y="2751"/>
                      <a:pt x="17539" y="1718"/>
                    </a:cubicBezTo>
                    <a:cubicBezTo>
                      <a:pt x="17539" y="1292"/>
                      <a:pt x="17387" y="836"/>
                      <a:pt x="17113" y="532"/>
                    </a:cubicBezTo>
                    <a:cubicBezTo>
                      <a:pt x="16827" y="262"/>
                      <a:pt x="16458" y="125"/>
                      <a:pt x="16089" y="125"/>
                    </a:cubicBezTo>
                    <a:cubicBezTo>
                      <a:pt x="15751" y="125"/>
                      <a:pt x="15413" y="239"/>
                      <a:pt x="15138" y="472"/>
                    </a:cubicBezTo>
                    <a:cubicBezTo>
                      <a:pt x="14712" y="836"/>
                      <a:pt x="14439" y="1383"/>
                      <a:pt x="14378" y="1991"/>
                    </a:cubicBezTo>
                    <a:cubicBezTo>
                      <a:pt x="14287" y="2842"/>
                      <a:pt x="14469" y="3694"/>
                      <a:pt x="14925" y="4423"/>
                    </a:cubicBezTo>
                    <a:cubicBezTo>
                      <a:pt x="14591" y="4636"/>
                      <a:pt x="14226" y="4788"/>
                      <a:pt x="13831" y="4849"/>
                    </a:cubicBezTo>
                    <a:cubicBezTo>
                      <a:pt x="13688" y="4871"/>
                      <a:pt x="13545" y="4882"/>
                      <a:pt x="13402" y="4882"/>
                    </a:cubicBezTo>
                    <a:cubicBezTo>
                      <a:pt x="12789" y="4882"/>
                      <a:pt x="12191" y="4677"/>
                      <a:pt x="11673" y="4332"/>
                    </a:cubicBezTo>
                    <a:cubicBezTo>
                      <a:pt x="12220" y="3602"/>
                      <a:pt x="12524" y="2721"/>
                      <a:pt x="12524" y="1809"/>
                    </a:cubicBezTo>
                    <a:cubicBezTo>
                      <a:pt x="12524" y="1353"/>
                      <a:pt x="12402" y="928"/>
                      <a:pt x="12129" y="563"/>
                    </a:cubicBezTo>
                    <a:cubicBezTo>
                      <a:pt x="11847" y="253"/>
                      <a:pt x="11486" y="73"/>
                      <a:pt x="11071" y="73"/>
                    </a:cubicBezTo>
                    <a:cubicBezTo>
                      <a:pt x="11039" y="73"/>
                      <a:pt x="11006" y="74"/>
                      <a:pt x="10974" y="76"/>
                    </a:cubicBezTo>
                    <a:cubicBezTo>
                      <a:pt x="10457" y="107"/>
                      <a:pt x="9970" y="350"/>
                      <a:pt x="9636" y="745"/>
                    </a:cubicBezTo>
                    <a:cubicBezTo>
                      <a:pt x="9211" y="1414"/>
                      <a:pt x="9089" y="2235"/>
                      <a:pt x="9363" y="2994"/>
                    </a:cubicBezTo>
                    <a:cubicBezTo>
                      <a:pt x="9484" y="3511"/>
                      <a:pt x="9727" y="3967"/>
                      <a:pt x="10062" y="4362"/>
                    </a:cubicBezTo>
                    <a:lnTo>
                      <a:pt x="10031" y="4393"/>
                    </a:lnTo>
                    <a:cubicBezTo>
                      <a:pt x="9443" y="4867"/>
                      <a:pt x="8721" y="5124"/>
                      <a:pt x="7977" y="5124"/>
                    </a:cubicBezTo>
                    <a:cubicBezTo>
                      <a:pt x="7720" y="5124"/>
                      <a:pt x="7461" y="5093"/>
                      <a:pt x="7204" y="5031"/>
                    </a:cubicBezTo>
                    <a:cubicBezTo>
                      <a:pt x="6961" y="4970"/>
                      <a:pt x="6749" y="4849"/>
                      <a:pt x="6536" y="4727"/>
                    </a:cubicBezTo>
                    <a:cubicBezTo>
                      <a:pt x="7296" y="3906"/>
                      <a:pt x="7752" y="2873"/>
                      <a:pt x="7843" y="1748"/>
                    </a:cubicBezTo>
                    <a:cubicBezTo>
                      <a:pt x="7873" y="1444"/>
                      <a:pt x="7812" y="1140"/>
                      <a:pt x="7660" y="867"/>
                    </a:cubicBezTo>
                    <a:cubicBezTo>
                      <a:pt x="7478" y="532"/>
                      <a:pt x="7144" y="289"/>
                      <a:pt x="6779" y="228"/>
                    </a:cubicBezTo>
                    <a:cubicBezTo>
                      <a:pt x="6666" y="209"/>
                      <a:pt x="6553" y="199"/>
                      <a:pt x="6439" y="199"/>
                    </a:cubicBezTo>
                    <a:cubicBezTo>
                      <a:pt x="6030" y="199"/>
                      <a:pt x="5622" y="325"/>
                      <a:pt x="5290" y="563"/>
                    </a:cubicBezTo>
                    <a:cubicBezTo>
                      <a:pt x="4286" y="1353"/>
                      <a:pt x="3922" y="2721"/>
                      <a:pt x="4378" y="3906"/>
                    </a:cubicBezTo>
                    <a:cubicBezTo>
                      <a:pt x="4499" y="4210"/>
                      <a:pt x="4682" y="4514"/>
                      <a:pt x="4894" y="4788"/>
                    </a:cubicBezTo>
                    <a:cubicBezTo>
                      <a:pt x="4773" y="4879"/>
                      <a:pt x="4651" y="5001"/>
                      <a:pt x="4530" y="5092"/>
                    </a:cubicBezTo>
                    <a:cubicBezTo>
                      <a:pt x="3131" y="6277"/>
                      <a:pt x="1612" y="7280"/>
                      <a:pt x="1" y="8131"/>
                    </a:cubicBezTo>
                    <a:lnTo>
                      <a:pt x="517" y="9134"/>
                    </a:lnTo>
                    <a:cubicBezTo>
                      <a:pt x="2220" y="8253"/>
                      <a:pt x="3800" y="7189"/>
                      <a:pt x="5259" y="5973"/>
                    </a:cubicBezTo>
                    <a:cubicBezTo>
                      <a:pt x="5411" y="5852"/>
                      <a:pt x="5563" y="5730"/>
                      <a:pt x="5715" y="5578"/>
                    </a:cubicBezTo>
                    <a:cubicBezTo>
                      <a:pt x="6080" y="5821"/>
                      <a:pt x="6475" y="6034"/>
                      <a:pt x="6901" y="6156"/>
                    </a:cubicBezTo>
                    <a:cubicBezTo>
                      <a:pt x="7255" y="6244"/>
                      <a:pt x="7616" y="6288"/>
                      <a:pt x="7976" y="6288"/>
                    </a:cubicBezTo>
                    <a:cubicBezTo>
                      <a:pt x="8970" y="6288"/>
                      <a:pt x="9949" y="5952"/>
                      <a:pt x="10730" y="5304"/>
                    </a:cubicBezTo>
                    <a:lnTo>
                      <a:pt x="10882" y="5183"/>
                    </a:lnTo>
                    <a:cubicBezTo>
                      <a:pt x="11640" y="5738"/>
                      <a:pt x="12544" y="6042"/>
                      <a:pt x="13455" y="6042"/>
                    </a:cubicBezTo>
                    <a:cubicBezTo>
                      <a:pt x="13641" y="6042"/>
                      <a:pt x="13828" y="6029"/>
                      <a:pt x="14013" y="6004"/>
                    </a:cubicBezTo>
                    <a:cubicBezTo>
                      <a:pt x="14591" y="5912"/>
                      <a:pt x="15168" y="5669"/>
                      <a:pt x="15654" y="5335"/>
                    </a:cubicBezTo>
                    <a:cubicBezTo>
                      <a:pt x="16080" y="5760"/>
                      <a:pt x="16597" y="6064"/>
                      <a:pt x="17144" y="6277"/>
                    </a:cubicBezTo>
                    <a:cubicBezTo>
                      <a:pt x="17679" y="6455"/>
                      <a:pt x="18234" y="6544"/>
                      <a:pt x="18788" y="6544"/>
                    </a:cubicBezTo>
                    <a:cubicBezTo>
                      <a:pt x="19743" y="6544"/>
                      <a:pt x="20693" y="6280"/>
                      <a:pt x="21521" y="5760"/>
                    </a:cubicBezTo>
                    <a:cubicBezTo>
                      <a:pt x="22311" y="6520"/>
                      <a:pt x="23345" y="6946"/>
                      <a:pt x="24439" y="7007"/>
                    </a:cubicBezTo>
                    <a:cubicBezTo>
                      <a:pt x="25655" y="7007"/>
                      <a:pt x="26840" y="6551"/>
                      <a:pt x="27691" y="5669"/>
                    </a:cubicBezTo>
                    <a:cubicBezTo>
                      <a:pt x="28231" y="5911"/>
                      <a:pt x="28885" y="6039"/>
                      <a:pt x="29639" y="6039"/>
                    </a:cubicBezTo>
                    <a:cubicBezTo>
                      <a:pt x="30116" y="6039"/>
                      <a:pt x="30633" y="5988"/>
                      <a:pt x="31187" y="5882"/>
                    </a:cubicBezTo>
                    <a:lnTo>
                      <a:pt x="31582" y="5821"/>
                    </a:lnTo>
                    <a:cubicBezTo>
                      <a:pt x="32268" y="5701"/>
                      <a:pt x="32953" y="5581"/>
                      <a:pt x="33596" y="5581"/>
                    </a:cubicBezTo>
                    <a:cubicBezTo>
                      <a:pt x="34092" y="5581"/>
                      <a:pt x="34562" y="5653"/>
                      <a:pt x="34986" y="5852"/>
                    </a:cubicBezTo>
                    <a:cubicBezTo>
                      <a:pt x="35837" y="6338"/>
                      <a:pt x="36445" y="7159"/>
                      <a:pt x="36658" y="8131"/>
                    </a:cubicBezTo>
                    <a:cubicBezTo>
                      <a:pt x="36810" y="8770"/>
                      <a:pt x="36871" y="9408"/>
                      <a:pt x="36840" y="10077"/>
                    </a:cubicBezTo>
                    <a:lnTo>
                      <a:pt x="36840" y="23086"/>
                    </a:lnTo>
                    <a:lnTo>
                      <a:pt x="37995" y="23086"/>
                    </a:lnTo>
                    <a:lnTo>
                      <a:pt x="37965" y="10046"/>
                    </a:lnTo>
                    <a:cubicBezTo>
                      <a:pt x="37995" y="9286"/>
                      <a:pt x="37904" y="8526"/>
                      <a:pt x="37752" y="7797"/>
                    </a:cubicBezTo>
                    <a:cubicBezTo>
                      <a:pt x="37448" y="6520"/>
                      <a:pt x="36628" y="5426"/>
                      <a:pt x="35472" y="4818"/>
                    </a:cubicBezTo>
                    <a:cubicBezTo>
                      <a:pt x="34864" y="4521"/>
                      <a:pt x="34222" y="4421"/>
                      <a:pt x="33579" y="4421"/>
                    </a:cubicBezTo>
                    <a:cubicBezTo>
                      <a:pt x="32840" y="4421"/>
                      <a:pt x="32098" y="4552"/>
                      <a:pt x="31399" y="4666"/>
                    </a:cubicBezTo>
                    <a:lnTo>
                      <a:pt x="30974" y="4757"/>
                    </a:lnTo>
                    <a:cubicBezTo>
                      <a:pt x="30579" y="4845"/>
                      <a:pt x="30171" y="4891"/>
                      <a:pt x="29762" y="4891"/>
                    </a:cubicBezTo>
                    <a:cubicBezTo>
                      <a:pt x="29320" y="4891"/>
                      <a:pt x="28877" y="4837"/>
                      <a:pt x="28451" y="4727"/>
                    </a:cubicBezTo>
                    <a:cubicBezTo>
                      <a:pt x="28937" y="3967"/>
                      <a:pt x="29181" y="3055"/>
                      <a:pt x="29150" y="2143"/>
                    </a:cubicBezTo>
                    <a:cubicBezTo>
                      <a:pt x="29120" y="1475"/>
                      <a:pt x="28816" y="806"/>
                      <a:pt x="28299" y="350"/>
                    </a:cubicBezTo>
                    <a:cubicBezTo>
                      <a:pt x="28047" y="123"/>
                      <a:pt x="27710" y="0"/>
                      <a:pt x="27377" y="0"/>
                    </a:cubicBezTo>
                    <a:close/>
                  </a:path>
                </a:pathLst>
              </a:custGeom>
              <a:solidFill>
                <a:srgbClr val="9FC5E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9" name="Google Shape;3127;p50">
                <a:extLst>
                  <a:ext uri="{FF2B5EF4-FFF2-40B4-BE49-F238E27FC236}">
                    <a16:creationId xmlns:a16="http://schemas.microsoft.com/office/drawing/2014/main" id="{AE3AE448-558C-5E08-E864-9BACCCC6A55A}"/>
                  </a:ext>
                </a:extLst>
              </p:cNvPr>
              <p:cNvSpPr/>
              <p:nvPr/>
            </p:nvSpPr>
            <p:spPr>
              <a:xfrm>
                <a:off x="5105699" y="4047035"/>
                <a:ext cx="628675" cy="338185"/>
              </a:xfrm>
              <a:custGeom>
                <a:avLst/>
                <a:gdLst/>
                <a:ahLst/>
                <a:cxnLst/>
                <a:rect l="l" t="t" r="r" b="b"/>
                <a:pathLst>
                  <a:path w="21248" h="11430" extrusionOk="0">
                    <a:moveTo>
                      <a:pt x="487" y="1"/>
                    </a:moveTo>
                    <a:cubicBezTo>
                      <a:pt x="183" y="1004"/>
                      <a:pt x="1" y="2037"/>
                      <a:pt x="31" y="3101"/>
                    </a:cubicBezTo>
                    <a:cubicBezTo>
                      <a:pt x="31" y="8967"/>
                      <a:pt x="4773" y="11430"/>
                      <a:pt x="10639" y="11430"/>
                    </a:cubicBezTo>
                    <a:cubicBezTo>
                      <a:pt x="16506" y="11430"/>
                      <a:pt x="21247" y="8967"/>
                      <a:pt x="21247" y="3101"/>
                    </a:cubicBezTo>
                    <a:cubicBezTo>
                      <a:pt x="21247" y="2037"/>
                      <a:pt x="21095" y="1004"/>
                      <a:pt x="20791" y="1"/>
                    </a:cubicBezTo>
                    <a:close/>
                  </a:path>
                </a:pathLst>
              </a:custGeom>
              <a:solidFill>
                <a:srgbClr val="729DC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0" name="Google Shape;3128;p50">
                <a:extLst>
                  <a:ext uri="{FF2B5EF4-FFF2-40B4-BE49-F238E27FC236}">
                    <a16:creationId xmlns:a16="http://schemas.microsoft.com/office/drawing/2014/main" id="{4663265E-72EA-B825-D4AE-DC241BEDEEA0}"/>
                  </a:ext>
                </a:extLst>
              </p:cNvPr>
              <p:cNvSpPr/>
              <p:nvPr/>
            </p:nvSpPr>
            <p:spPr>
              <a:xfrm>
                <a:off x="5326949" y="3154927"/>
                <a:ext cx="186194" cy="123232"/>
              </a:xfrm>
              <a:custGeom>
                <a:avLst/>
                <a:gdLst/>
                <a:ahLst/>
                <a:cxnLst/>
                <a:rect l="l" t="t" r="r" b="b"/>
                <a:pathLst>
                  <a:path w="6293" h="4165" extrusionOk="0">
                    <a:moveTo>
                      <a:pt x="973" y="0"/>
                    </a:moveTo>
                    <a:cubicBezTo>
                      <a:pt x="426" y="0"/>
                      <a:pt x="0" y="426"/>
                      <a:pt x="0" y="943"/>
                    </a:cubicBezTo>
                    <a:lnTo>
                      <a:pt x="0" y="4165"/>
                    </a:lnTo>
                    <a:lnTo>
                      <a:pt x="6292" y="4165"/>
                    </a:lnTo>
                    <a:lnTo>
                      <a:pt x="6292" y="943"/>
                    </a:lnTo>
                    <a:cubicBezTo>
                      <a:pt x="6292" y="426"/>
                      <a:pt x="5867" y="0"/>
                      <a:pt x="5350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1" name="Google Shape;3129;p50">
                <a:extLst>
                  <a:ext uri="{FF2B5EF4-FFF2-40B4-BE49-F238E27FC236}">
                    <a16:creationId xmlns:a16="http://schemas.microsoft.com/office/drawing/2014/main" id="{5BC4A6CC-5C82-6EB7-E0F5-5489326E0EB8}"/>
                  </a:ext>
                </a:extLst>
              </p:cNvPr>
              <p:cNvSpPr/>
              <p:nvPr/>
            </p:nvSpPr>
            <p:spPr>
              <a:xfrm>
                <a:off x="5317954" y="4248493"/>
                <a:ext cx="48583" cy="48583"/>
              </a:xfrm>
              <a:custGeom>
                <a:avLst/>
                <a:gdLst/>
                <a:ahLst/>
                <a:cxnLst/>
                <a:rect l="l" t="t" r="r" b="b"/>
                <a:pathLst>
                  <a:path w="1642" h="1642" extrusionOk="0">
                    <a:moveTo>
                      <a:pt x="821" y="0"/>
                    </a:moveTo>
                    <a:cubicBezTo>
                      <a:pt x="365" y="0"/>
                      <a:pt x="0" y="365"/>
                      <a:pt x="0" y="821"/>
                    </a:cubicBezTo>
                    <a:cubicBezTo>
                      <a:pt x="0" y="1277"/>
                      <a:pt x="365" y="1642"/>
                      <a:pt x="821" y="1642"/>
                    </a:cubicBezTo>
                    <a:cubicBezTo>
                      <a:pt x="1277" y="1642"/>
                      <a:pt x="1642" y="1277"/>
                      <a:pt x="1642" y="821"/>
                    </a:cubicBezTo>
                    <a:cubicBezTo>
                      <a:pt x="1642" y="365"/>
                      <a:pt x="1277" y="0"/>
                      <a:pt x="821" y="0"/>
                    </a:cubicBezTo>
                    <a:close/>
                  </a:path>
                </a:pathLst>
              </a:custGeom>
              <a:solidFill>
                <a:srgbClr val="506E8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2" name="Google Shape;3130;p50">
                <a:extLst>
                  <a:ext uri="{FF2B5EF4-FFF2-40B4-BE49-F238E27FC236}">
                    <a16:creationId xmlns:a16="http://schemas.microsoft.com/office/drawing/2014/main" id="{A45240C8-5F67-1F17-B206-344601B5488D}"/>
                  </a:ext>
                </a:extLst>
              </p:cNvPr>
              <p:cNvSpPr/>
              <p:nvPr/>
            </p:nvSpPr>
            <p:spPr>
              <a:xfrm>
                <a:off x="5280172" y="4129790"/>
                <a:ext cx="62075" cy="53080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1794" extrusionOk="0">
                    <a:moveTo>
                      <a:pt x="1216" y="0"/>
                    </a:moveTo>
                    <a:cubicBezTo>
                      <a:pt x="995" y="0"/>
                      <a:pt x="767" y="85"/>
                      <a:pt x="578" y="274"/>
                    </a:cubicBezTo>
                    <a:cubicBezTo>
                      <a:pt x="1" y="821"/>
                      <a:pt x="426" y="1794"/>
                      <a:pt x="1216" y="1794"/>
                    </a:cubicBezTo>
                    <a:cubicBezTo>
                      <a:pt x="1703" y="1794"/>
                      <a:pt x="2098" y="1398"/>
                      <a:pt x="2098" y="912"/>
                    </a:cubicBezTo>
                    <a:cubicBezTo>
                      <a:pt x="2098" y="360"/>
                      <a:pt x="1671" y="0"/>
                      <a:pt x="1216" y="0"/>
                    </a:cubicBezTo>
                    <a:close/>
                  </a:path>
                </a:pathLst>
              </a:custGeom>
              <a:solidFill>
                <a:srgbClr val="506E8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3" name="Google Shape;3131;p50">
                <a:extLst>
                  <a:ext uri="{FF2B5EF4-FFF2-40B4-BE49-F238E27FC236}">
                    <a16:creationId xmlns:a16="http://schemas.microsoft.com/office/drawing/2014/main" id="{52D2E546-0793-03EC-DB03-63A88AB2F4B9}"/>
                  </a:ext>
                </a:extLst>
              </p:cNvPr>
              <p:cNvSpPr/>
              <p:nvPr/>
            </p:nvSpPr>
            <p:spPr>
              <a:xfrm>
                <a:off x="5415058" y="4283790"/>
                <a:ext cx="30623" cy="26777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905" extrusionOk="0">
                    <a:moveTo>
                      <a:pt x="589" y="1"/>
                    </a:moveTo>
                    <a:cubicBezTo>
                      <a:pt x="478" y="1"/>
                      <a:pt x="365" y="45"/>
                      <a:pt x="275" y="145"/>
                    </a:cubicBezTo>
                    <a:cubicBezTo>
                      <a:pt x="1" y="418"/>
                      <a:pt x="183" y="874"/>
                      <a:pt x="578" y="905"/>
                    </a:cubicBezTo>
                    <a:cubicBezTo>
                      <a:pt x="822" y="905"/>
                      <a:pt x="1034" y="692"/>
                      <a:pt x="1034" y="449"/>
                    </a:cubicBezTo>
                    <a:cubicBezTo>
                      <a:pt x="1034" y="184"/>
                      <a:pt x="816" y="1"/>
                      <a:pt x="589" y="1"/>
                    </a:cubicBezTo>
                    <a:close/>
                  </a:path>
                </a:pathLst>
              </a:custGeom>
              <a:solidFill>
                <a:srgbClr val="506E8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4" name="Google Shape;3132;p50">
                <a:extLst>
                  <a:ext uri="{FF2B5EF4-FFF2-40B4-BE49-F238E27FC236}">
                    <a16:creationId xmlns:a16="http://schemas.microsoft.com/office/drawing/2014/main" id="{DB3992DD-199F-AE18-C523-3AE59A12304C}"/>
                  </a:ext>
                </a:extLst>
              </p:cNvPr>
              <p:cNvSpPr/>
              <p:nvPr/>
            </p:nvSpPr>
            <p:spPr>
              <a:xfrm>
                <a:off x="5230703" y="4220888"/>
                <a:ext cx="32428" cy="2763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34" extrusionOk="0">
                    <a:moveTo>
                      <a:pt x="623" y="0"/>
                    </a:moveTo>
                    <a:cubicBezTo>
                      <a:pt x="508" y="0"/>
                      <a:pt x="394" y="44"/>
                      <a:pt x="305" y="143"/>
                    </a:cubicBezTo>
                    <a:cubicBezTo>
                      <a:pt x="1" y="417"/>
                      <a:pt x="214" y="933"/>
                      <a:pt x="609" y="933"/>
                    </a:cubicBezTo>
                    <a:cubicBezTo>
                      <a:pt x="882" y="933"/>
                      <a:pt x="1095" y="721"/>
                      <a:pt x="1095" y="477"/>
                    </a:cubicBezTo>
                    <a:cubicBezTo>
                      <a:pt x="1095" y="190"/>
                      <a:pt x="860" y="0"/>
                      <a:pt x="623" y="0"/>
                    </a:cubicBezTo>
                    <a:close/>
                  </a:path>
                </a:pathLst>
              </a:custGeom>
              <a:solidFill>
                <a:srgbClr val="506E8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5" name="Google Shape;3133;p50">
                <a:extLst>
                  <a:ext uri="{FF2B5EF4-FFF2-40B4-BE49-F238E27FC236}">
                    <a16:creationId xmlns:a16="http://schemas.microsoft.com/office/drawing/2014/main" id="{95666697-08E1-0B2F-03D8-60B04B3F03A3}"/>
                  </a:ext>
                </a:extLst>
              </p:cNvPr>
              <p:cNvSpPr/>
              <p:nvPr/>
            </p:nvSpPr>
            <p:spPr>
              <a:xfrm>
                <a:off x="5398874" y="4194526"/>
                <a:ext cx="26126" cy="26126"/>
              </a:xfrm>
              <a:custGeom>
                <a:avLst/>
                <a:gdLst/>
                <a:ahLst/>
                <a:cxnLst/>
                <a:rect l="l" t="t" r="r" b="b"/>
                <a:pathLst>
                  <a:path w="883" h="883" extrusionOk="0">
                    <a:moveTo>
                      <a:pt x="426" y="1"/>
                    </a:moveTo>
                    <a:cubicBezTo>
                      <a:pt x="183" y="1"/>
                      <a:pt x="1" y="213"/>
                      <a:pt x="1" y="457"/>
                    </a:cubicBezTo>
                    <a:cubicBezTo>
                      <a:pt x="1" y="700"/>
                      <a:pt x="183" y="882"/>
                      <a:pt x="426" y="882"/>
                    </a:cubicBezTo>
                    <a:cubicBezTo>
                      <a:pt x="670" y="882"/>
                      <a:pt x="882" y="700"/>
                      <a:pt x="882" y="457"/>
                    </a:cubicBezTo>
                    <a:cubicBezTo>
                      <a:pt x="882" y="213"/>
                      <a:pt x="670" y="1"/>
                      <a:pt x="426" y="1"/>
                    </a:cubicBezTo>
                    <a:close/>
                  </a:path>
                </a:pathLst>
              </a:custGeom>
              <a:solidFill>
                <a:srgbClr val="506E8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6" name="Google Shape;3134;p50">
                <a:extLst>
                  <a:ext uri="{FF2B5EF4-FFF2-40B4-BE49-F238E27FC236}">
                    <a16:creationId xmlns:a16="http://schemas.microsoft.com/office/drawing/2014/main" id="{691666AD-0489-2465-D5E3-B462FCA2C299}"/>
                  </a:ext>
                </a:extLst>
              </p:cNvPr>
              <p:cNvSpPr/>
              <p:nvPr/>
            </p:nvSpPr>
            <p:spPr>
              <a:xfrm>
                <a:off x="5084130" y="3292506"/>
                <a:ext cx="699715" cy="1116100"/>
              </a:xfrm>
              <a:custGeom>
                <a:avLst/>
                <a:gdLst/>
                <a:ahLst/>
                <a:cxnLst/>
                <a:rect l="l" t="t" r="r" b="b"/>
                <a:pathLst>
                  <a:path w="23649" h="37722" extrusionOk="0">
                    <a:moveTo>
                      <a:pt x="20791" y="10366"/>
                    </a:moveTo>
                    <a:lnTo>
                      <a:pt x="21733" y="11308"/>
                    </a:lnTo>
                    <a:lnTo>
                      <a:pt x="21034" y="11977"/>
                    </a:lnTo>
                    <a:lnTo>
                      <a:pt x="20092" y="11065"/>
                    </a:lnTo>
                    <a:lnTo>
                      <a:pt x="20791" y="10366"/>
                    </a:lnTo>
                    <a:close/>
                    <a:moveTo>
                      <a:pt x="13192" y="1521"/>
                    </a:moveTo>
                    <a:lnTo>
                      <a:pt x="13192" y="11521"/>
                    </a:lnTo>
                    <a:cubicBezTo>
                      <a:pt x="13192" y="11855"/>
                      <a:pt x="13435" y="12159"/>
                      <a:pt x="13770" y="12250"/>
                    </a:cubicBezTo>
                    <a:cubicBezTo>
                      <a:pt x="14833" y="12524"/>
                      <a:pt x="15836" y="12949"/>
                      <a:pt x="16748" y="13557"/>
                    </a:cubicBezTo>
                    <a:cubicBezTo>
                      <a:pt x="16879" y="13635"/>
                      <a:pt x="17026" y="13675"/>
                      <a:pt x="17170" y="13675"/>
                    </a:cubicBezTo>
                    <a:cubicBezTo>
                      <a:pt x="17363" y="13675"/>
                      <a:pt x="17552" y="13605"/>
                      <a:pt x="17691" y="13466"/>
                    </a:cubicBezTo>
                    <a:lnTo>
                      <a:pt x="19271" y="11886"/>
                    </a:lnTo>
                    <a:lnTo>
                      <a:pt x="20244" y="12797"/>
                    </a:lnTo>
                    <a:lnTo>
                      <a:pt x="18785" y="14256"/>
                    </a:lnTo>
                    <a:cubicBezTo>
                      <a:pt x="18481" y="14530"/>
                      <a:pt x="18481" y="14986"/>
                      <a:pt x="18754" y="15290"/>
                    </a:cubicBezTo>
                    <a:cubicBezTo>
                      <a:pt x="20122" y="16840"/>
                      <a:pt x="21217" y="25655"/>
                      <a:pt x="21217" y="28603"/>
                    </a:cubicBezTo>
                    <a:cubicBezTo>
                      <a:pt x="21217" y="35442"/>
                      <a:pt x="14317" y="36172"/>
                      <a:pt x="11368" y="36172"/>
                    </a:cubicBezTo>
                    <a:cubicBezTo>
                      <a:pt x="8390" y="36172"/>
                      <a:pt x="1520" y="35442"/>
                      <a:pt x="1520" y="28603"/>
                    </a:cubicBezTo>
                    <a:cubicBezTo>
                      <a:pt x="1520" y="23709"/>
                      <a:pt x="4894" y="13253"/>
                      <a:pt x="8967" y="12220"/>
                    </a:cubicBezTo>
                    <a:cubicBezTo>
                      <a:pt x="9301" y="12129"/>
                      <a:pt x="9545" y="11825"/>
                      <a:pt x="9545" y="11490"/>
                    </a:cubicBezTo>
                    <a:lnTo>
                      <a:pt x="9545" y="3253"/>
                    </a:lnTo>
                    <a:lnTo>
                      <a:pt x="11763" y="3253"/>
                    </a:lnTo>
                    <a:cubicBezTo>
                      <a:pt x="12523" y="3253"/>
                      <a:pt x="12523" y="2129"/>
                      <a:pt x="11763" y="2129"/>
                    </a:cubicBezTo>
                    <a:lnTo>
                      <a:pt x="9545" y="2129"/>
                    </a:lnTo>
                    <a:lnTo>
                      <a:pt x="9545" y="1521"/>
                    </a:lnTo>
                    <a:close/>
                    <a:moveTo>
                      <a:pt x="8785" y="1"/>
                    </a:moveTo>
                    <a:cubicBezTo>
                      <a:pt x="8359" y="1"/>
                      <a:pt x="8025" y="335"/>
                      <a:pt x="8025" y="761"/>
                    </a:cubicBezTo>
                    <a:lnTo>
                      <a:pt x="8025" y="10974"/>
                    </a:lnTo>
                    <a:cubicBezTo>
                      <a:pt x="3070" y="12949"/>
                      <a:pt x="0" y="24135"/>
                      <a:pt x="0" y="28634"/>
                    </a:cubicBezTo>
                    <a:cubicBezTo>
                      <a:pt x="0" y="34318"/>
                      <a:pt x="4256" y="37722"/>
                      <a:pt x="11368" y="37722"/>
                    </a:cubicBezTo>
                    <a:cubicBezTo>
                      <a:pt x="18481" y="37722"/>
                      <a:pt x="22736" y="34318"/>
                      <a:pt x="22736" y="28634"/>
                    </a:cubicBezTo>
                    <a:cubicBezTo>
                      <a:pt x="22736" y="26597"/>
                      <a:pt x="21946" y="17904"/>
                      <a:pt x="20305" y="14895"/>
                    </a:cubicBezTo>
                    <a:lnTo>
                      <a:pt x="23344" y="11855"/>
                    </a:lnTo>
                    <a:cubicBezTo>
                      <a:pt x="23648" y="11551"/>
                      <a:pt x="23648" y="11065"/>
                      <a:pt x="23344" y="10761"/>
                    </a:cubicBezTo>
                    <a:lnTo>
                      <a:pt x="21308" y="8755"/>
                    </a:lnTo>
                    <a:cubicBezTo>
                      <a:pt x="21171" y="8603"/>
                      <a:pt x="20981" y="8527"/>
                      <a:pt x="20787" y="8527"/>
                    </a:cubicBezTo>
                    <a:cubicBezTo>
                      <a:pt x="20593" y="8527"/>
                      <a:pt x="20396" y="8603"/>
                      <a:pt x="20244" y="8755"/>
                    </a:cubicBezTo>
                    <a:lnTo>
                      <a:pt x="17052" y="11946"/>
                    </a:lnTo>
                    <a:cubicBezTo>
                      <a:pt x="16323" y="11521"/>
                      <a:pt x="15533" y="11186"/>
                      <a:pt x="14712" y="10913"/>
                    </a:cubicBezTo>
                    <a:lnTo>
                      <a:pt x="14712" y="761"/>
                    </a:lnTo>
                    <a:cubicBezTo>
                      <a:pt x="14712" y="335"/>
                      <a:pt x="14377" y="1"/>
                      <a:pt x="13952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7" name="Google Shape;3135;p50">
                <a:extLst>
                  <a:ext uri="{FF2B5EF4-FFF2-40B4-BE49-F238E27FC236}">
                    <a16:creationId xmlns:a16="http://schemas.microsoft.com/office/drawing/2014/main" id="{32666753-81FB-3DC3-1624-015B8C93A726}"/>
                  </a:ext>
                </a:extLst>
              </p:cNvPr>
              <p:cNvSpPr/>
              <p:nvPr/>
            </p:nvSpPr>
            <p:spPr>
              <a:xfrm>
                <a:off x="6635422" y="3957120"/>
                <a:ext cx="374164" cy="396620"/>
              </a:xfrm>
              <a:custGeom>
                <a:avLst/>
                <a:gdLst/>
                <a:ahLst/>
                <a:cxnLst/>
                <a:rect l="l" t="t" r="r" b="b"/>
                <a:pathLst>
                  <a:path w="12646" h="13405" extrusionOk="0">
                    <a:moveTo>
                      <a:pt x="1" y="0"/>
                    </a:moveTo>
                    <a:lnTo>
                      <a:pt x="1" y="10639"/>
                    </a:lnTo>
                    <a:cubicBezTo>
                      <a:pt x="1" y="12158"/>
                      <a:pt x="1247" y="13405"/>
                      <a:pt x="2797" y="13405"/>
                    </a:cubicBezTo>
                    <a:lnTo>
                      <a:pt x="9849" y="13405"/>
                    </a:lnTo>
                    <a:cubicBezTo>
                      <a:pt x="11399" y="13405"/>
                      <a:pt x="12646" y="12158"/>
                      <a:pt x="12646" y="10639"/>
                    </a:cubicBezTo>
                    <a:lnTo>
                      <a:pt x="12646" y="0"/>
                    </a:lnTo>
                    <a:close/>
                  </a:path>
                </a:pathLst>
              </a:custGeom>
              <a:solidFill>
                <a:srgbClr val="9FC5E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8" name="Google Shape;3136;p50">
                <a:extLst>
                  <a:ext uri="{FF2B5EF4-FFF2-40B4-BE49-F238E27FC236}">
                    <a16:creationId xmlns:a16="http://schemas.microsoft.com/office/drawing/2014/main" id="{05745D9C-F949-20A3-4874-DAE74E7EC09A}"/>
                  </a:ext>
                </a:extLst>
              </p:cNvPr>
              <p:cNvSpPr/>
              <p:nvPr/>
            </p:nvSpPr>
            <p:spPr>
              <a:xfrm>
                <a:off x="6684003" y="3858181"/>
                <a:ext cx="71957" cy="22516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761" extrusionOk="0">
                    <a:moveTo>
                      <a:pt x="517" y="1"/>
                    </a:moveTo>
                    <a:cubicBezTo>
                      <a:pt x="0" y="1"/>
                      <a:pt x="0" y="761"/>
                      <a:pt x="517" y="761"/>
                    </a:cubicBezTo>
                    <a:lnTo>
                      <a:pt x="1946" y="761"/>
                    </a:lnTo>
                    <a:cubicBezTo>
                      <a:pt x="2432" y="761"/>
                      <a:pt x="2432" y="1"/>
                      <a:pt x="1946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9" name="Google Shape;3137;p50">
                <a:extLst>
                  <a:ext uri="{FF2B5EF4-FFF2-40B4-BE49-F238E27FC236}">
                    <a16:creationId xmlns:a16="http://schemas.microsoft.com/office/drawing/2014/main" id="{9456C203-081A-F033-DD3F-B9BEA3B6FE8E}"/>
                  </a:ext>
                </a:extLst>
              </p:cNvPr>
              <p:cNvSpPr/>
              <p:nvPr/>
            </p:nvSpPr>
            <p:spPr>
              <a:xfrm>
                <a:off x="6684003" y="3927444"/>
                <a:ext cx="71957" cy="22516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761" extrusionOk="0">
                    <a:moveTo>
                      <a:pt x="517" y="0"/>
                    </a:moveTo>
                    <a:cubicBezTo>
                      <a:pt x="0" y="0"/>
                      <a:pt x="0" y="760"/>
                      <a:pt x="517" y="760"/>
                    </a:cubicBezTo>
                    <a:lnTo>
                      <a:pt x="1946" y="760"/>
                    </a:lnTo>
                    <a:cubicBezTo>
                      <a:pt x="2432" y="760"/>
                      <a:pt x="2432" y="0"/>
                      <a:pt x="1946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90" name="Google Shape;3138;p50">
                <a:extLst>
                  <a:ext uri="{FF2B5EF4-FFF2-40B4-BE49-F238E27FC236}">
                    <a16:creationId xmlns:a16="http://schemas.microsoft.com/office/drawing/2014/main" id="{2A7F8174-3EDA-0066-EF02-41322CBA6574}"/>
                  </a:ext>
                </a:extLst>
              </p:cNvPr>
              <p:cNvSpPr/>
              <p:nvPr/>
            </p:nvSpPr>
            <p:spPr>
              <a:xfrm>
                <a:off x="6684003" y="3995790"/>
                <a:ext cx="71957" cy="22516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761" extrusionOk="0">
                    <a:moveTo>
                      <a:pt x="517" y="0"/>
                    </a:moveTo>
                    <a:cubicBezTo>
                      <a:pt x="0" y="0"/>
                      <a:pt x="0" y="760"/>
                      <a:pt x="517" y="760"/>
                    </a:cubicBezTo>
                    <a:lnTo>
                      <a:pt x="1946" y="760"/>
                    </a:lnTo>
                    <a:cubicBezTo>
                      <a:pt x="2432" y="760"/>
                      <a:pt x="2432" y="0"/>
                      <a:pt x="1946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91" name="Google Shape;3139;p50">
                <a:extLst>
                  <a:ext uri="{FF2B5EF4-FFF2-40B4-BE49-F238E27FC236}">
                    <a16:creationId xmlns:a16="http://schemas.microsoft.com/office/drawing/2014/main" id="{85C2702C-1B9B-842C-7903-8C4C48F3516B}"/>
                  </a:ext>
                </a:extLst>
              </p:cNvPr>
              <p:cNvSpPr/>
              <p:nvPr/>
            </p:nvSpPr>
            <p:spPr>
              <a:xfrm>
                <a:off x="6684003" y="4064136"/>
                <a:ext cx="71957" cy="22516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761" extrusionOk="0">
                    <a:moveTo>
                      <a:pt x="517" y="0"/>
                    </a:moveTo>
                    <a:cubicBezTo>
                      <a:pt x="0" y="0"/>
                      <a:pt x="0" y="760"/>
                      <a:pt x="517" y="760"/>
                    </a:cubicBezTo>
                    <a:lnTo>
                      <a:pt x="1946" y="760"/>
                    </a:lnTo>
                    <a:cubicBezTo>
                      <a:pt x="2432" y="760"/>
                      <a:pt x="2432" y="0"/>
                      <a:pt x="1946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92" name="Google Shape;3140;p50">
                <a:extLst>
                  <a:ext uri="{FF2B5EF4-FFF2-40B4-BE49-F238E27FC236}">
                    <a16:creationId xmlns:a16="http://schemas.microsoft.com/office/drawing/2014/main" id="{073B05DE-EBB1-A684-564F-9547C626459B}"/>
                  </a:ext>
                </a:extLst>
              </p:cNvPr>
              <p:cNvSpPr/>
              <p:nvPr/>
            </p:nvSpPr>
            <p:spPr>
              <a:xfrm>
                <a:off x="6684003" y="4132482"/>
                <a:ext cx="71957" cy="22516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761" extrusionOk="0">
                    <a:moveTo>
                      <a:pt x="517" y="0"/>
                    </a:moveTo>
                    <a:cubicBezTo>
                      <a:pt x="0" y="0"/>
                      <a:pt x="0" y="760"/>
                      <a:pt x="517" y="760"/>
                    </a:cubicBezTo>
                    <a:lnTo>
                      <a:pt x="1946" y="760"/>
                    </a:lnTo>
                    <a:cubicBezTo>
                      <a:pt x="2432" y="760"/>
                      <a:pt x="2432" y="0"/>
                      <a:pt x="1946" y="0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93" name="Google Shape;3141;p50">
                <a:extLst>
                  <a:ext uri="{FF2B5EF4-FFF2-40B4-BE49-F238E27FC236}">
                    <a16:creationId xmlns:a16="http://schemas.microsoft.com/office/drawing/2014/main" id="{6A3A70A1-0CB5-F9AE-9F18-ABE3B56CF759}"/>
                  </a:ext>
                </a:extLst>
              </p:cNvPr>
              <p:cNvSpPr/>
              <p:nvPr/>
            </p:nvSpPr>
            <p:spPr>
              <a:xfrm>
                <a:off x="6684003" y="4201716"/>
                <a:ext cx="71957" cy="22516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761" extrusionOk="0">
                    <a:moveTo>
                      <a:pt x="517" y="1"/>
                    </a:moveTo>
                    <a:cubicBezTo>
                      <a:pt x="0" y="1"/>
                      <a:pt x="0" y="761"/>
                      <a:pt x="517" y="761"/>
                    </a:cubicBezTo>
                    <a:lnTo>
                      <a:pt x="1946" y="761"/>
                    </a:lnTo>
                    <a:cubicBezTo>
                      <a:pt x="2432" y="761"/>
                      <a:pt x="2432" y="1"/>
                      <a:pt x="1946" y="1"/>
                    </a:cubicBezTo>
                    <a:close/>
                  </a:path>
                </a:pathLst>
              </a:custGeom>
              <a:solidFill>
                <a:srgbClr val="041F3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94" name="Google Shape;3142;p50">
                <a:extLst>
                  <a:ext uri="{FF2B5EF4-FFF2-40B4-BE49-F238E27FC236}">
                    <a16:creationId xmlns:a16="http://schemas.microsoft.com/office/drawing/2014/main" id="{021BB965-7749-BD20-A838-EBF67AB11643}"/>
                  </a:ext>
                </a:extLst>
              </p:cNvPr>
              <p:cNvSpPr/>
              <p:nvPr/>
            </p:nvSpPr>
            <p:spPr>
              <a:xfrm>
                <a:off x="6612966" y="3714299"/>
                <a:ext cx="419107" cy="661932"/>
              </a:xfrm>
              <a:custGeom>
                <a:avLst/>
                <a:gdLst/>
                <a:ahLst/>
                <a:cxnLst/>
                <a:rect l="l" t="t" r="r" b="b"/>
                <a:pathLst>
                  <a:path w="14165" h="22372" extrusionOk="0">
                    <a:moveTo>
                      <a:pt x="12645" y="1520"/>
                    </a:moveTo>
                    <a:lnTo>
                      <a:pt x="12645" y="18268"/>
                    </a:lnTo>
                    <a:lnTo>
                      <a:pt x="7082" y="18268"/>
                    </a:lnTo>
                    <a:cubicBezTo>
                      <a:pt x="6322" y="18268"/>
                      <a:pt x="6322" y="19393"/>
                      <a:pt x="7082" y="19393"/>
                    </a:cubicBezTo>
                    <a:lnTo>
                      <a:pt x="12553" y="19393"/>
                    </a:lnTo>
                    <a:cubicBezTo>
                      <a:pt x="12280" y="20244"/>
                      <a:pt x="11520" y="20821"/>
                      <a:pt x="10608" y="20852"/>
                    </a:cubicBezTo>
                    <a:lnTo>
                      <a:pt x="3556" y="20852"/>
                    </a:lnTo>
                    <a:cubicBezTo>
                      <a:pt x="2432" y="20821"/>
                      <a:pt x="1520" y="19940"/>
                      <a:pt x="1520" y="18815"/>
                    </a:cubicBezTo>
                    <a:lnTo>
                      <a:pt x="1520" y="1520"/>
                    </a:lnTo>
                    <a:close/>
                    <a:moveTo>
                      <a:pt x="760" y="0"/>
                    </a:moveTo>
                    <a:cubicBezTo>
                      <a:pt x="334" y="0"/>
                      <a:pt x="0" y="335"/>
                      <a:pt x="0" y="760"/>
                    </a:cubicBezTo>
                    <a:lnTo>
                      <a:pt x="0" y="18815"/>
                    </a:lnTo>
                    <a:cubicBezTo>
                      <a:pt x="0" y="20761"/>
                      <a:pt x="1581" y="22341"/>
                      <a:pt x="3526" y="22372"/>
                    </a:cubicBezTo>
                    <a:lnTo>
                      <a:pt x="10608" y="22372"/>
                    </a:lnTo>
                    <a:cubicBezTo>
                      <a:pt x="12584" y="22341"/>
                      <a:pt x="14164" y="20761"/>
                      <a:pt x="14164" y="18815"/>
                    </a:cubicBezTo>
                    <a:lnTo>
                      <a:pt x="14164" y="760"/>
                    </a:lnTo>
                    <a:cubicBezTo>
                      <a:pt x="14164" y="335"/>
                      <a:pt x="13800" y="0"/>
                      <a:pt x="13405" y="0"/>
                    </a:cubicBezTo>
                    <a:close/>
                  </a:path>
                </a:pathLst>
              </a:custGeom>
              <a:solidFill>
                <a:srgbClr val="363D4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p:grp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CF44BCB5-235E-FAD4-FACF-A20F6A17BDA6}"/>
                </a:ext>
              </a:extLst>
            </p:cNvPr>
            <p:cNvSpPr txBox="1"/>
            <p:nvPr/>
          </p:nvSpPr>
          <p:spPr>
            <a:xfrm>
              <a:off x="4743330" y="3012549"/>
              <a:ext cx="3358183" cy="848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Chuẩn bị </a:t>
              </a: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Bài 19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:</a:t>
              </a: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rPr>
                <a:t> Giới thiệu về hợp chất hữu cơ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pic>
        <p:nvPicPr>
          <p:cNvPr id="195" name="Picture 194">
            <a:extLst>
              <a:ext uri="{FF2B5EF4-FFF2-40B4-BE49-F238E27FC236}">
                <a16:creationId xmlns:a16="http://schemas.microsoft.com/office/drawing/2014/main" id="{51B2A290-B442-A7E9-6714-2D366D5EE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361" y="5581942"/>
            <a:ext cx="9169278" cy="127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1998</Words>
  <Application>Microsoft Office PowerPoint</Application>
  <PresentationFormat>Widescreen</PresentationFormat>
  <Paragraphs>384</Paragraphs>
  <Slides>39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39</vt:i4>
      </vt:variant>
    </vt:vector>
  </HeadingPairs>
  <TitlesOfParts>
    <vt:vector size="49" baseType="lpstr">
      <vt:lpstr>Arial</vt:lpstr>
      <vt:lpstr>Calibri</vt:lpstr>
      <vt:lpstr>Aptos</vt:lpstr>
      <vt:lpstr>UTM Avo</vt:lpstr>
      <vt:lpstr>Cambria Math</vt:lpstr>
      <vt:lpstr>Calibri Light</vt:lpstr>
      <vt:lpstr>Office Theme</vt:lpstr>
      <vt:lpstr>Theme1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admin</cp:lastModifiedBy>
  <cp:revision>26</cp:revision>
  <dcterms:created xsi:type="dcterms:W3CDTF">2023-10-18T06:55:26Z</dcterms:created>
  <dcterms:modified xsi:type="dcterms:W3CDTF">2024-11-26T08:31:47Z</dcterms:modified>
</cp:coreProperties>
</file>