
<file path=[Content_Types].xml><?xml version="1.0" encoding="utf-8"?>
<Types xmlns="http://schemas.openxmlformats.org/package/2006/content-types">
  <Default Extension="fntdata" ContentType="application/x-fontdata"/>
  <Default Extension="jpeg" ContentType="image/jpeg"/>
  <Default Extension="jpg" ContentType="image/jpeg"/>
  <Default Extension="mp3" ContentType="audio/m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 id="2147483672" r:id="rId2"/>
    <p:sldMasterId id="2147483708" r:id="rId3"/>
    <p:sldMasterId id="2147483720" r:id="rId4"/>
  </p:sldMasterIdLst>
  <p:notesMasterIdLst>
    <p:notesMasterId r:id="rId29"/>
  </p:notesMasterIdLst>
  <p:sldIdLst>
    <p:sldId id="256" r:id="rId5"/>
    <p:sldId id="313" r:id="rId6"/>
    <p:sldId id="312" r:id="rId7"/>
    <p:sldId id="387" r:id="rId8"/>
    <p:sldId id="388" r:id="rId9"/>
    <p:sldId id="354" r:id="rId10"/>
    <p:sldId id="355" r:id="rId11"/>
    <p:sldId id="382" r:id="rId12"/>
    <p:sldId id="394" r:id="rId13"/>
    <p:sldId id="488" r:id="rId14"/>
    <p:sldId id="480" r:id="rId15"/>
    <p:sldId id="481" r:id="rId16"/>
    <p:sldId id="482" r:id="rId17"/>
    <p:sldId id="483" r:id="rId18"/>
    <p:sldId id="262" r:id="rId19"/>
    <p:sldId id="383" r:id="rId20"/>
    <p:sldId id="390" r:id="rId21"/>
    <p:sldId id="391" r:id="rId22"/>
    <p:sldId id="392" r:id="rId23"/>
    <p:sldId id="393" r:id="rId24"/>
    <p:sldId id="263" r:id="rId25"/>
    <p:sldId id="270" r:id="rId26"/>
    <p:sldId id="276" r:id="rId27"/>
    <p:sldId id="275" r:id="rId28"/>
  </p:sldIdLst>
  <p:sldSz cx="12192000" cy="6858000"/>
  <p:notesSz cx="6858000" cy="9144000"/>
  <p:embeddedFontLst>
    <p:embeddedFont>
      <p:font typeface="Hammersmith One" panose="02010703030501060504" pitchFamily="2" charset="0"/>
      <p:regular r:id="rId30"/>
    </p:embeddedFont>
    <p:embeddedFont>
      <p:font typeface="UTM Avo" panose="02040603050506020204" pitchFamily="18" charset="0"/>
      <p:regular r:id="rId31"/>
      <p:bold r:id="rId32"/>
      <p:italic r:id="rId33"/>
      <p:boldItalic r:id="rId34"/>
    </p:embeddedFont>
  </p:embeddedFontLst>
  <p:photoAlbum/>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23C12"/>
    <a:srgbClr val="ED7D31"/>
    <a:srgbClr val="FFFAF7"/>
    <a:srgbClr val="333289"/>
    <a:srgbClr val="FFD944"/>
    <a:srgbClr val="310A0D"/>
    <a:srgbClr val="FFCCCC"/>
    <a:srgbClr val="FF7C80"/>
    <a:srgbClr val="9999FF"/>
    <a:srgbClr val="CCCC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7" autoAdjust="0"/>
    <p:restoredTop sz="94660"/>
  </p:normalViewPr>
  <p:slideViewPr>
    <p:cSldViewPr snapToGrid="0">
      <p:cViewPr varScale="1">
        <p:scale>
          <a:sx n="105" d="100"/>
          <a:sy n="105" d="100"/>
        </p:scale>
        <p:origin x="696"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21" Type="http://schemas.openxmlformats.org/officeDocument/2006/relationships/slide" Target="slides/slide17.xml"/><Relationship Id="rId34" Type="http://schemas.openxmlformats.org/officeDocument/2006/relationships/font" Target="fonts/font5.fntdata"/><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font" Target="fonts/font4.fntdata"/><Relationship Id="rId38"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font" Target="fonts/font3.fntdata"/><Relationship Id="rId37"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font" Target="fonts/font2.fntdata"/><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font" Target="fonts/font1.fntdata"/><Relationship Id="rId35" Type="http://schemas.openxmlformats.org/officeDocument/2006/relationships/presProps" Target="presProps.xml"/><Relationship Id="rId8" Type="http://schemas.openxmlformats.org/officeDocument/2006/relationships/slide" Target="slides/slide4.xml"/><Relationship Id="rId3" Type="http://schemas.openxmlformats.org/officeDocument/2006/relationships/slideMaster" Target="slideMasters/slideMaster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DE79C56-6DAA-494A-B0B7-71F262502AD6}" type="datetimeFigureOut">
              <a:rPr lang="en-US" smtClean="0"/>
              <a:t>29-Nov-24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292B2F3-1DE3-42E0-A402-B4826F0D7F2F}" type="slidenum">
              <a:rPr lang="en-US" smtClean="0"/>
              <a:t>‹#›</a:t>
            </a:fld>
            <a:endParaRPr lang="en-US"/>
          </a:p>
        </p:txBody>
      </p:sp>
    </p:spTree>
    <p:extLst>
      <p:ext uri="{BB962C8B-B14F-4D97-AF65-F5344CB8AC3E}">
        <p14:creationId xmlns:p14="http://schemas.microsoft.com/office/powerpoint/2010/main" val="300103904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CE5FB2E-D286-4D44-B87F-A1D86D5E0C7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Arial"/>
                <a:sym typeface="Arial"/>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Arial"/>
              <a:sym typeface="Arial"/>
            </a:endParaRPr>
          </a:p>
        </p:txBody>
      </p:sp>
    </p:spTree>
    <p:extLst>
      <p:ext uri="{BB962C8B-B14F-4D97-AF65-F5344CB8AC3E}">
        <p14:creationId xmlns:p14="http://schemas.microsoft.com/office/powerpoint/2010/main" val="89078562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CE5FB2E-D286-4D44-B87F-A1D86D5E0C7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Arial"/>
                <a:sym typeface="Arial"/>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Arial"/>
              <a:sym typeface="Arial"/>
            </a:endParaRPr>
          </a:p>
        </p:txBody>
      </p:sp>
    </p:spTree>
    <p:extLst>
      <p:ext uri="{BB962C8B-B14F-4D97-AF65-F5344CB8AC3E}">
        <p14:creationId xmlns:p14="http://schemas.microsoft.com/office/powerpoint/2010/main" val="154322645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CE5FB2E-D286-4D44-B87F-A1D86D5E0C7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Arial"/>
                <a:sym typeface="Arial"/>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Arial"/>
              <a:sym typeface="Arial"/>
            </a:endParaRPr>
          </a:p>
        </p:txBody>
      </p:sp>
    </p:spTree>
    <p:extLst>
      <p:ext uri="{BB962C8B-B14F-4D97-AF65-F5344CB8AC3E}">
        <p14:creationId xmlns:p14="http://schemas.microsoft.com/office/powerpoint/2010/main" val="252112655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CE5FB2E-D286-4D44-B87F-A1D86D5E0C7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Arial"/>
                <a:sym typeface="Arial"/>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Arial"/>
              <a:sym typeface="Arial"/>
            </a:endParaRPr>
          </a:p>
        </p:txBody>
      </p:sp>
    </p:spTree>
    <p:extLst>
      <p:ext uri="{BB962C8B-B14F-4D97-AF65-F5344CB8AC3E}">
        <p14:creationId xmlns:p14="http://schemas.microsoft.com/office/powerpoint/2010/main" val="183674457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CE5FB2E-D286-4D44-B87F-A1D86D5E0C7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Arial"/>
                <a:sym typeface="Arial"/>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Arial"/>
              <a:sym typeface="Arial"/>
            </a:endParaRPr>
          </a:p>
        </p:txBody>
      </p:sp>
    </p:spTree>
    <p:extLst>
      <p:ext uri="{BB962C8B-B14F-4D97-AF65-F5344CB8AC3E}">
        <p14:creationId xmlns:p14="http://schemas.microsoft.com/office/powerpoint/2010/main" val="295919758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5"/>
        <p:cNvGrpSpPr/>
        <p:nvPr/>
      </p:nvGrpSpPr>
      <p:grpSpPr>
        <a:xfrm>
          <a:off x="0" y="0"/>
          <a:ext cx="0" cy="0"/>
          <a:chOff x="0" y="0"/>
          <a:chExt cx="0" cy="0"/>
        </a:xfrm>
      </p:grpSpPr>
      <p:sp>
        <p:nvSpPr>
          <p:cNvPr id="366" name="Google Shape;366;p2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67" name="Google Shape;367;p2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1"/>
        <p:cNvGrpSpPr/>
        <p:nvPr/>
      </p:nvGrpSpPr>
      <p:grpSpPr>
        <a:xfrm>
          <a:off x="0" y="0"/>
          <a:ext cx="0" cy="0"/>
          <a:chOff x="0" y="0"/>
          <a:chExt cx="0" cy="0"/>
        </a:xfrm>
      </p:grpSpPr>
      <p:sp>
        <p:nvSpPr>
          <p:cNvPr id="362" name="Google Shape;362;p2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63" name="Google Shape;363;p2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ECB359-C368-FAAB-58D5-0D02FBB3D697}"/>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9C032F6F-935E-C66B-8985-FCC117989D0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20EBAB38-F9B1-12E8-4194-CD76A9D9AD36}"/>
              </a:ext>
            </a:extLst>
          </p:cNvPr>
          <p:cNvSpPr>
            <a:spLocks noGrp="1"/>
          </p:cNvSpPr>
          <p:nvPr>
            <p:ph type="dt" sz="half" idx="10"/>
          </p:nvPr>
        </p:nvSpPr>
        <p:spPr/>
        <p:txBody>
          <a:bodyPr/>
          <a:lstStyle/>
          <a:p>
            <a:fld id="{9B35F583-0148-4553-964E-C48E0D09F0A7}" type="datetimeFigureOut">
              <a:rPr lang="en-US" smtClean="0"/>
              <a:t>29-Nov-24</a:t>
            </a:fld>
            <a:endParaRPr lang="en-US"/>
          </a:p>
        </p:txBody>
      </p:sp>
      <p:sp>
        <p:nvSpPr>
          <p:cNvPr id="5" name="Footer Placeholder 4">
            <a:extLst>
              <a:ext uri="{FF2B5EF4-FFF2-40B4-BE49-F238E27FC236}">
                <a16:creationId xmlns:a16="http://schemas.microsoft.com/office/drawing/2014/main" id="{7510F5B9-0BBA-6237-AA41-7C8A68FB5B5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F73F7DC-A0D2-2B59-3108-A6C6969B3DF2}"/>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343689702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1DD68C-4EF3-3E93-F0E4-7A1EAF30AE1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5CA9882-3F56-BADC-45F5-A1FA9E284688}"/>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EE2AE65-1C31-E61D-C80A-17679EA4FBF9}"/>
              </a:ext>
            </a:extLst>
          </p:cNvPr>
          <p:cNvSpPr>
            <a:spLocks noGrp="1"/>
          </p:cNvSpPr>
          <p:nvPr>
            <p:ph type="dt" sz="half" idx="10"/>
          </p:nvPr>
        </p:nvSpPr>
        <p:spPr/>
        <p:txBody>
          <a:bodyPr/>
          <a:lstStyle/>
          <a:p>
            <a:fld id="{9B35F583-0148-4553-964E-C48E0D09F0A7}" type="datetimeFigureOut">
              <a:rPr lang="en-US" smtClean="0"/>
              <a:t>29-Nov-24</a:t>
            </a:fld>
            <a:endParaRPr lang="en-US"/>
          </a:p>
        </p:txBody>
      </p:sp>
      <p:sp>
        <p:nvSpPr>
          <p:cNvPr id="5" name="Footer Placeholder 4">
            <a:extLst>
              <a:ext uri="{FF2B5EF4-FFF2-40B4-BE49-F238E27FC236}">
                <a16:creationId xmlns:a16="http://schemas.microsoft.com/office/drawing/2014/main" id="{CB217C64-8BD3-3E2A-43D6-03E9842166B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09A8E1E-00B5-FF84-1631-BE2FDBC68533}"/>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150294217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B7DA0A-999E-F79D-3D7B-BC0F80AB919C}"/>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7D93E550-A2B2-1FD4-FC5E-0155D7D380B5}"/>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2D7FD8D4-E3E9-3387-ECDD-20703B5339EC}"/>
              </a:ext>
            </a:extLst>
          </p:cNvPr>
          <p:cNvSpPr>
            <a:spLocks noGrp="1"/>
          </p:cNvSpPr>
          <p:nvPr>
            <p:ph type="dt" sz="half" idx="10"/>
          </p:nvPr>
        </p:nvSpPr>
        <p:spPr/>
        <p:txBody>
          <a:bodyPr/>
          <a:lstStyle/>
          <a:p>
            <a:fld id="{9B35F583-0148-4553-964E-C48E0D09F0A7}" type="datetimeFigureOut">
              <a:rPr lang="en-US" smtClean="0"/>
              <a:t>29-Nov-24</a:t>
            </a:fld>
            <a:endParaRPr lang="en-US"/>
          </a:p>
        </p:txBody>
      </p:sp>
      <p:sp>
        <p:nvSpPr>
          <p:cNvPr id="5" name="Footer Placeholder 4">
            <a:extLst>
              <a:ext uri="{FF2B5EF4-FFF2-40B4-BE49-F238E27FC236}">
                <a16:creationId xmlns:a16="http://schemas.microsoft.com/office/drawing/2014/main" id="{F5FE3999-2E2F-4649-76D3-B231DD65282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F73A913-02D6-7024-9DDD-B530DE88D33C}"/>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345145619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8A10D7-43E2-27E6-B52B-80214C7A821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D3B1AF0-1660-95CB-8909-C7079FB0B444}"/>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1E2CF109-C42D-ABD0-92C8-8E04F6898BA7}"/>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5643B5F6-C21A-532C-A7A0-20FFA9B88BCF}"/>
              </a:ext>
            </a:extLst>
          </p:cNvPr>
          <p:cNvSpPr>
            <a:spLocks noGrp="1"/>
          </p:cNvSpPr>
          <p:nvPr>
            <p:ph type="dt" sz="half" idx="10"/>
          </p:nvPr>
        </p:nvSpPr>
        <p:spPr/>
        <p:txBody>
          <a:bodyPr/>
          <a:lstStyle/>
          <a:p>
            <a:fld id="{9B35F583-0148-4553-964E-C48E0D09F0A7}" type="datetimeFigureOut">
              <a:rPr lang="en-US" smtClean="0"/>
              <a:t>29-Nov-24</a:t>
            </a:fld>
            <a:endParaRPr lang="en-US"/>
          </a:p>
        </p:txBody>
      </p:sp>
      <p:sp>
        <p:nvSpPr>
          <p:cNvPr id="6" name="Footer Placeholder 5">
            <a:extLst>
              <a:ext uri="{FF2B5EF4-FFF2-40B4-BE49-F238E27FC236}">
                <a16:creationId xmlns:a16="http://schemas.microsoft.com/office/drawing/2014/main" id="{36C4B400-062F-F623-23E7-2F390EBF368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83765A9-6170-524F-1675-81BB3793209B}"/>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226070650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A7FFF5-B0CD-4F13-AC32-B2D3C699DEC6}"/>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94D59DCE-D1E5-36F7-3C1C-28022F721B1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BDAE6A7-B025-35F2-355E-7BB5EAA869E2}"/>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3054B650-45FF-38E4-C8D8-C877757FA33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69899E66-9168-3AF3-51A1-AC9160720B2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453256E-39DB-9C33-4E7F-391F27F04C47}"/>
              </a:ext>
            </a:extLst>
          </p:cNvPr>
          <p:cNvSpPr>
            <a:spLocks noGrp="1"/>
          </p:cNvSpPr>
          <p:nvPr>
            <p:ph type="dt" sz="half" idx="10"/>
          </p:nvPr>
        </p:nvSpPr>
        <p:spPr/>
        <p:txBody>
          <a:bodyPr/>
          <a:lstStyle/>
          <a:p>
            <a:fld id="{9B35F583-0148-4553-964E-C48E0D09F0A7}" type="datetimeFigureOut">
              <a:rPr lang="en-US" smtClean="0"/>
              <a:t>29-Nov-24</a:t>
            </a:fld>
            <a:endParaRPr lang="en-US"/>
          </a:p>
        </p:txBody>
      </p:sp>
      <p:sp>
        <p:nvSpPr>
          <p:cNvPr id="8" name="Footer Placeholder 7">
            <a:extLst>
              <a:ext uri="{FF2B5EF4-FFF2-40B4-BE49-F238E27FC236}">
                <a16:creationId xmlns:a16="http://schemas.microsoft.com/office/drawing/2014/main" id="{62B8C339-1E2E-D100-3748-06F1DA82AFC7}"/>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1C6C3A0B-C84F-EB4D-66BA-36B5DCDD7917}"/>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357761370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E26ED7-C03A-95E1-BC49-5FD53FCD97BA}"/>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28AF172-E041-99AC-255A-8B5AB21FC198}"/>
              </a:ext>
            </a:extLst>
          </p:cNvPr>
          <p:cNvSpPr>
            <a:spLocks noGrp="1"/>
          </p:cNvSpPr>
          <p:nvPr>
            <p:ph type="dt" sz="half" idx="10"/>
          </p:nvPr>
        </p:nvSpPr>
        <p:spPr/>
        <p:txBody>
          <a:bodyPr/>
          <a:lstStyle/>
          <a:p>
            <a:fld id="{9B35F583-0148-4553-964E-C48E0D09F0A7}" type="datetimeFigureOut">
              <a:rPr lang="en-US" smtClean="0"/>
              <a:t>29-Nov-24</a:t>
            </a:fld>
            <a:endParaRPr lang="en-US"/>
          </a:p>
        </p:txBody>
      </p:sp>
      <p:sp>
        <p:nvSpPr>
          <p:cNvPr id="4" name="Footer Placeholder 3">
            <a:extLst>
              <a:ext uri="{FF2B5EF4-FFF2-40B4-BE49-F238E27FC236}">
                <a16:creationId xmlns:a16="http://schemas.microsoft.com/office/drawing/2014/main" id="{2AC00131-E27D-75AB-A7EA-C5355539F7DC}"/>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C567D31-2DC5-DB2A-29BF-E0835B1015D0}"/>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123720147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6801730-6A3E-18EC-47DD-A614769CD06C}"/>
              </a:ext>
            </a:extLst>
          </p:cNvPr>
          <p:cNvSpPr>
            <a:spLocks noGrp="1"/>
          </p:cNvSpPr>
          <p:nvPr>
            <p:ph type="dt" sz="half" idx="10"/>
          </p:nvPr>
        </p:nvSpPr>
        <p:spPr/>
        <p:txBody>
          <a:bodyPr/>
          <a:lstStyle/>
          <a:p>
            <a:fld id="{9B35F583-0148-4553-964E-C48E0D09F0A7}" type="datetimeFigureOut">
              <a:rPr lang="en-US" smtClean="0"/>
              <a:t>29-Nov-24</a:t>
            </a:fld>
            <a:endParaRPr lang="en-US"/>
          </a:p>
        </p:txBody>
      </p:sp>
      <p:sp>
        <p:nvSpPr>
          <p:cNvPr id="3" name="Footer Placeholder 2">
            <a:extLst>
              <a:ext uri="{FF2B5EF4-FFF2-40B4-BE49-F238E27FC236}">
                <a16:creationId xmlns:a16="http://schemas.microsoft.com/office/drawing/2014/main" id="{F14E3FDD-3A6C-B024-AEC6-BED99AB03C85}"/>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48FCE5AC-7F66-41A2-B146-4000CBB93B83}"/>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146801929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EC3546-C49D-9798-0C37-F80C1935288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A1DCA46A-6FFF-8B45-A293-C794CFBD62C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C4469AA1-2D1A-3054-CDD6-567969990EA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B22BBB5-2CDF-8FC1-981F-4A0C5518ABC3}"/>
              </a:ext>
            </a:extLst>
          </p:cNvPr>
          <p:cNvSpPr>
            <a:spLocks noGrp="1"/>
          </p:cNvSpPr>
          <p:nvPr>
            <p:ph type="dt" sz="half" idx="10"/>
          </p:nvPr>
        </p:nvSpPr>
        <p:spPr/>
        <p:txBody>
          <a:bodyPr/>
          <a:lstStyle/>
          <a:p>
            <a:fld id="{9B35F583-0148-4553-964E-C48E0D09F0A7}" type="datetimeFigureOut">
              <a:rPr lang="en-US" smtClean="0"/>
              <a:t>29-Nov-24</a:t>
            </a:fld>
            <a:endParaRPr lang="en-US"/>
          </a:p>
        </p:txBody>
      </p:sp>
      <p:sp>
        <p:nvSpPr>
          <p:cNvPr id="6" name="Footer Placeholder 5">
            <a:extLst>
              <a:ext uri="{FF2B5EF4-FFF2-40B4-BE49-F238E27FC236}">
                <a16:creationId xmlns:a16="http://schemas.microsoft.com/office/drawing/2014/main" id="{D1DFD70F-5533-0BBF-9AEF-91CAC5B0FEC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E28F2FB-2DEE-F0A1-465D-C673D1397229}"/>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352322010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6939B4-E217-B28D-30FF-2C0AB0D7599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7743FFDC-E88F-1F0C-ECF0-7AA21FFA717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ECBE10CB-D284-A341-F846-78EED0D97BA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0D62789-07EF-DBB0-122A-BEA8179E60B0}"/>
              </a:ext>
            </a:extLst>
          </p:cNvPr>
          <p:cNvSpPr>
            <a:spLocks noGrp="1"/>
          </p:cNvSpPr>
          <p:nvPr>
            <p:ph type="dt" sz="half" idx="10"/>
          </p:nvPr>
        </p:nvSpPr>
        <p:spPr/>
        <p:txBody>
          <a:bodyPr/>
          <a:lstStyle/>
          <a:p>
            <a:fld id="{9B35F583-0148-4553-964E-C48E0D09F0A7}" type="datetimeFigureOut">
              <a:rPr lang="en-US" smtClean="0"/>
              <a:t>29-Nov-24</a:t>
            </a:fld>
            <a:endParaRPr lang="en-US"/>
          </a:p>
        </p:txBody>
      </p:sp>
      <p:sp>
        <p:nvSpPr>
          <p:cNvPr id="6" name="Footer Placeholder 5">
            <a:extLst>
              <a:ext uri="{FF2B5EF4-FFF2-40B4-BE49-F238E27FC236}">
                <a16:creationId xmlns:a16="http://schemas.microsoft.com/office/drawing/2014/main" id="{375C2917-4D78-E2C5-B240-2C83A2A028B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B4E6FDF-BCDB-7F7A-F813-4FDA4DCAD790}"/>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277711774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BB10C0-86E6-71B8-02C1-6ADF112455AA}"/>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049FDAF7-A048-683D-CCCC-A63BA5B51F13}"/>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48BC5C8-39F6-6DD7-9FBA-7C02F011CA7E}"/>
              </a:ext>
            </a:extLst>
          </p:cNvPr>
          <p:cNvSpPr>
            <a:spLocks noGrp="1"/>
          </p:cNvSpPr>
          <p:nvPr>
            <p:ph type="dt" sz="half" idx="10"/>
          </p:nvPr>
        </p:nvSpPr>
        <p:spPr/>
        <p:txBody>
          <a:bodyPr/>
          <a:lstStyle/>
          <a:p>
            <a:fld id="{9B35F583-0148-4553-964E-C48E0D09F0A7}" type="datetimeFigureOut">
              <a:rPr lang="en-US" smtClean="0"/>
              <a:t>29-Nov-24</a:t>
            </a:fld>
            <a:endParaRPr lang="en-US"/>
          </a:p>
        </p:txBody>
      </p:sp>
      <p:sp>
        <p:nvSpPr>
          <p:cNvPr id="5" name="Footer Placeholder 4">
            <a:extLst>
              <a:ext uri="{FF2B5EF4-FFF2-40B4-BE49-F238E27FC236}">
                <a16:creationId xmlns:a16="http://schemas.microsoft.com/office/drawing/2014/main" id="{BEADA172-8CFC-0C43-AABF-1121A5E1CD1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95E851D-8129-DE77-B672-9040F1A251DC}"/>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247286692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20A3BDA-1EAA-353D-F8DE-1FA3FAC25386}"/>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37114AA8-3789-CBC3-5C55-CAEDF3B88E1D}"/>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E9B3290-4B06-5823-1D14-C03BE4FA6A47}"/>
              </a:ext>
            </a:extLst>
          </p:cNvPr>
          <p:cNvSpPr>
            <a:spLocks noGrp="1"/>
          </p:cNvSpPr>
          <p:nvPr>
            <p:ph type="dt" sz="half" idx="10"/>
          </p:nvPr>
        </p:nvSpPr>
        <p:spPr/>
        <p:txBody>
          <a:bodyPr/>
          <a:lstStyle/>
          <a:p>
            <a:fld id="{9B35F583-0148-4553-964E-C48E0D09F0A7}" type="datetimeFigureOut">
              <a:rPr lang="en-US" smtClean="0"/>
              <a:t>29-Nov-24</a:t>
            </a:fld>
            <a:endParaRPr lang="en-US"/>
          </a:p>
        </p:txBody>
      </p:sp>
      <p:sp>
        <p:nvSpPr>
          <p:cNvPr id="5" name="Footer Placeholder 4">
            <a:extLst>
              <a:ext uri="{FF2B5EF4-FFF2-40B4-BE49-F238E27FC236}">
                <a16:creationId xmlns:a16="http://schemas.microsoft.com/office/drawing/2014/main" id="{647E6A11-9C61-AEB0-DA00-C59F4DD3A14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AC08BEB-E646-E98F-031B-DAA706C808D8}"/>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344824386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A04949BE-1264-40E4-BDA5-77919F8C2881}" type="datetimeFigureOut">
              <a:rPr lang="en-US" smtClean="0"/>
              <a:t>29-Nov-24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293253730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04949BE-1264-40E4-BDA5-77919F8C2881}" type="datetimeFigureOut">
              <a:rPr lang="en-US" smtClean="0"/>
              <a:t>29-Nov-24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32273892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A04949BE-1264-40E4-BDA5-77919F8C2881}" type="datetimeFigureOut">
              <a:rPr lang="en-US" smtClean="0"/>
              <a:t>29-Nov-24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61234938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A04949BE-1264-40E4-BDA5-77919F8C2881}" type="datetimeFigureOut">
              <a:rPr lang="en-US" smtClean="0"/>
              <a:t>29-Nov-24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119046384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A04949BE-1264-40E4-BDA5-77919F8C2881}" type="datetimeFigureOut">
              <a:rPr lang="en-US" smtClean="0"/>
              <a:t>29-Nov-24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244984026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A04949BE-1264-40E4-BDA5-77919F8C2881}" type="datetimeFigureOut">
              <a:rPr lang="en-US" smtClean="0"/>
              <a:t>29-Nov-24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319414456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04949BE-1264-40E4-BDA5-77919F8C2881}" type="datetimeFigureOut">
              <a:rPr lang="en-US" smtClean="0"/>
              <a:t>29-Nov-24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192828119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A04949BE-1264-40E4-BDA5-77919F8C2881}" type="datetimeFigureOut">
              <a:rPr lang="en-US" smtClean="0"/>
              <a:t>29-Nov-24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311880894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A04949BE-1264-40E4-BDA5-77919F8C2881}" type="datetimeFigureOut">
              <a:rPr lang="en-US" smtClean="0"/>
              <a:t>29-Nov-24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391201530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04949BE-1264-40E4-BDA5-77919F8C2881}" type="datetimeFigureOut">
              <a:rPr lang="en-US" smtClean="0"/>
              <a:t>29-Nov-24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4952388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04949BE-1264-40E4-BDA5-77919F8C2881}" type="datetimeFigureOut">
              <a:rPr lang="en-US" smtClean="0"/>
              <a:t>29-Nov-24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106454811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5FFBF3B5-9DD2-44B0-BC4E-76596BEE669C}" type="datetimeFigureOut">
              <a:rPr lang="en-US" smtClean="0"/>
              <a:t>29-Nov-24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F3214F9-DFA8-4165-BCD8-7A46F4E9D3B7}" type="slidenum">
              <a:rPr lang="en-US" smtClean="0"/>
              <a:t>‹#›</a:t>
            </a:fld>
            <a:endParaRPr lang="en-US"/>
          </a:p>
        </p:txBody>
      </p:sp>
    </p:spTree>
    <p:extLst>
      <p:ext uri="{BB962C8B-B14F-4D97-AF65-F5344CB8AC3E}">
        <p14:creationId xmlns:p14="http://schemas.microsoft.com/office/powerpoint/2010/main" val="240382896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FFBF3B5-9DD2-44B0-BC4E-76596BEE669C}" type="datetimeFigureOut">
              <a:rPr lang="en-US" smtClean="0"/>
              <a:t>29-Nov-24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F3214F9-DFA8-4165-BCD8-7A46F4E9D3B7}" type="slidenum">
              <a:rPr lang="en-US" smtClean="0"/>
              <a:t>‹#›</a:t>
            </a:fld>
            <a:endParaRPr lang="en-US"/>
          </a:p>
        </p:txBody>
      </p:sp>
    </p:spTree>
    <p:extLst>
      <p:ext uri="{BB962C8B-B14F-4D97-AF65-F5344CB8AC3E}">
        <p14:creationId xmlns:p14="http://schemas.microsoft.com/office/powerpoint/2010/main" val="363515692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FFBF3B5-9DD2-44B0-BC4E-76596BEE669C}" type="datetimeFigureOut">
              <a:rPr lang="en-US" smtClean="0"/>
              <a:t>29-Nov-24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F3214F9-DFA8-4165-BCD8-7A46F4E9D3B7}" type="slidenum">
              <a:rPr lang="en-US" smtClean="0"/>
              <a:t>‹#›</a:t>
            </a:fld>
            <a:endParaRPr lang="en-US"/>
          </a:p>
        </p:txBody>
      </p:sp>
    </p:spTree>
    <p:extLst>
      <p:ext uri="{BB962C8B-B14F-4D97-AF65-F5344CB8AC3E}">
        <p14:creationId xmlns:p14="http://schemas.microsoft.com/office/powerpoint/2010/main" val="67777121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FFBF3B5-9DD2-44B0-BC4E-76596BEE669C}" type="datetimeFigureOut">
              <a:rPr lang="en-US" smtClean="0"/>
              <a:t>29-Nov-24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F3214F9-DFA8-4165-BCD8-7A46F4E9D3B7}" type="slidenum">
              <a:rPr lang="en-US" smtClean="0"/>
              <a:t>‹#›</a:t>
            </a:fld>
            <a:endParaRPr lang="en-US"/>
          </a:p>
        </p:txBody>
      </p:sp>
    </p:spTree>
    <p:extLst>
      <p:ext uri="{BB962C8B-B14F-4D97-AF65-F5344CB8AC3E}">
        <p14:creationId xmlns:p14="http://schemas.microsoft.com/office/powerpoint/2010/main" val="379046507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FFBF3B5-9DD2-44B0-BC4E-76596BEE669C}" type="datetimeFigureOut">
              <a:rPr lang="en-US" smtClean="0"/>
              <a:t>29-Nov-24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F3214F9-DFA8-4165-BCD8-7A46F4E9D3B7}" type="slidenum">
              <a:rPr lang="en-US" smtClean="0"/>
              <a:t>‹#›</a:t>
            </a:fld>
            <a:endParaRPr lang="en-US"/>
          </a:p>
        </p:txBody>
      </p:sp>
    </p:spTree>
    <p:extLst>
      <p:ext uri="{BB962C8B-B14F-4D97-AF65-F5344CB8AC3E}">
        <p14:creationId xmlns:p14="http://schemas.microsoft.com/office/powerpoint/2010/main" val="426720167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FFBF3B5-9DD2-44B0-BC4E-76596BEE669C}" type="datetimeFigureOut">
              <a:rPr lang="en-US" smtClean="0"/>
              <a:t>29-Nov-24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F3214F9-DFA8-4165-BCD8-7A46F4E9D3B7}" type="slidenum">
              <a:rPr lang="en-US" smtClean="0"/>
              <a:t>‹#›</a:t>
            </a:fld>
            <a:endParaRPr lang="en-US"/>
          </a:p>
        </p:txBody>
      </p:sp>
    </p:spTree>
    <p:extLst>
      <p:ext uri="{BB962C8B-B14F-4D97-AF65-F5344CB8AC3E}">
        <p14:creationId xmlns:p14="http://schemas.microsoft.com/office/powerpoint/2010/main" val="91915137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FFBF3B5-9DD2-44B0-BC4E-76596BEE669C}" type="datetimeFigureOut">
              <a:rPr lang="en-US" smtClean="0"/>
              <a:t>29-Nov-24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F3214F9-DFA8-4165-BCD8-7A46F4E9D3B7}" type="slidenum">
              <a:rPr lang="en-US" smtClean="0"/>
              <a:t>‹#›</a:t>
            </a:fld>
            <a:endParaRPr lang="en-US"/>
          </a:p>
        </p:txBody>
      </p:sp>
    </p:spTree>
    <p:extLst>
      <p:ext uri="{BB962C8B-B14F-4D97-AF65-F5344CB8AC3E}">
        <p14:creationId xmlns:p14="http://schemas.microsoft.com/office/powerpoint/2010/main" val="336222054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5FFBF3B5-9DD2-44B0-BC4E-76596BEE669C}" type="datetimeFigureOut">
              <a:rPr lang="en-US" smtClean="0"/>
              <a:t>29-Nov-24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F3214F9-DFA8-4165-BCD8-7A46F4E9D3B7}" type="slidenum">
              <a:rPr lang="en-US" smtClean="0"/>
              <a:t>‹#›</a:t>
            </a:fld>
            <a:endParaRPr lang="en-US"/>
          </a:p>
        </p:txBody>
      </p:sp>
    </p:spTree>
    <p:extLst>
      <p:ext uri="{BB962C8B-B14F-4D97-AF65-F5344CB8AC3E}">
        <p14:creationId xmlns:p14="http://schemas.microsoft.com/office/powerpoint/2010/main" val="773304524"/>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5FFBF3B5-9DD2-44B0-BC4E-76596BEE669C}" type="datetimeFigureOut">
              <a:rPr lang="en-US" smtClean="0"/>
              <a:t>29-Nov-24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F3214F9-DFA8-4165-BCD8-7A46F4E9D3B7}" type="slidenum">
              <a:rPr lang="en-US" smtClean="0"/>
              <a:t>‹#›</a:t>
            </a:fld>
            <a:endParaRPr lang="en-US"/>
          </a:p>
        </p:txBody>
      </p:sp>
    </p:spTree>
    <p:extLst>
      <p:ext uri="{BB962C8B-B14F-4D97-AF65-F5344CB8AC3E}">
        <p14:creationId xmlns:p14="http://schemas.microsoft.com/office/powerpoint/2010/main" val="684708974"/>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FFBF3B5-9DD2-44B0-BC4E-76596BEE669C}" type="datetimeFigureOut">
              <a:rPr lang="en-US" smtClean="0"/>
              <a:t>29-Nov-24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F3214F9-DFA8-4165-BCD8-7A46F4E9D3B7}" type="slidenum">
              <a:rPr lang="en-US" smtClean="0"/>
              <a:t>‹#›</a:t>
            </a:fld>
            <a:endParaRPr lang="en-US"/>
          </a:p>
        </p:txBody>
      </p:sp>
    </p:spTree>
    <p:extLst>
      <p:ext uri="{BB962C8B-B14F-4D97-AF65-F5344CB8AC3E}">
        <p14:creationId xmlns:p14="http://schemas.microsoft.com/office/powerpoint/2010/main" val="141627734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FFBF3B5-9DD2-44B0-BC4E-76596BEE669C}" type="datetimeFigureOut">
              <a:rPr lang="en-US" smtClean="0"/>
              <a:t>29-Nov-24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F3214F9-DFA8-4165-BCD8-7A46F4E9D3B7}" type="slidenum">
              <a:rPr lang="en-US" smtClean="0"/>
              <a:t>‹#›</a:t>
            </a:fld>
            <a:endParaRPr lang="en-US"/>
          </a:p>
        </p:txBody>
      </p:sp>
    </p:spTree>
    <p:extLst>
      <p:ext uri="{BB962C8B-B14F-4D97-AF65-F5344CB8AC3E}">
        <p14:creationId xmlns:p14="http://schemas.microsoft.com/office/powerpoint/2010/main" val="800371230"/>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11"/>
        <p:cNvGrpSpPr/>
        <p:nvPr/>
      </p:nvGrpSpPr>
      <p:grpSpPr>
        <a:xfrm>
          <a:off x="0" y="0"/>
          <a:ext cx="0" cy="0"/>
          <a:chOff x="0" y="0"/>
          <a:chExt cx="0" cy="0"/>
        </a:xfrm>
      </p:grpSpPr>
      <p:sp>
        <p:nvSpPr>
          <p:cNvPr id="12" name="Google Shape;12;p23"/>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3" name="Google Shape;13;p23"/>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4" name="Google Shape;14;p2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 name="Google Shape;15;p2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 name="Google Shape;16;p2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4331567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7"/>
        <p:cNvGrpSpPr/>
        <p:nvPr/>
      </p:nvGrpSpPr>
      <p:grpSpPr>
        <a:xfrm>
          <a:off x="0" y="0"/>
          <a:ext cx="0" cy="0"/>
          <a:chOff x="0" y="0"/>
          <a:chExt cx="0" cy="0"/>
        </a:xfrm>
      </p:grpSpPr>
      <p:sp>
        <p:nvSpPr>
          <p:cNvPr id="18" name="Google Shape;18;p2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 name="Google Shape;19;p2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 name="Google Shape;20;p2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9639633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matchingName="Title and Content" type="obj">
  <p:cSld name="Title and Content">
    <p:spTree>
      <p:nvGrpSpPr>
        <p:cNvPr id="1" name="Shape 21"/>
        <p:cNvGrpSpPr/>
        <p:nvPr/>
      </p:nvGrpSpPr>
      <p:grpSpPr>
        <a:xfrm>
          <a:off x="0" y="0"/>
          <a:ext cx="0" cy="0"/>
          <a:chOff x="0" y="0"/>
          <a:chExt cx="0" cy="0"/>
        </a:xfrm>
      </p:grpSpPr>
      <p:sp>
        <p:nvSpPr>
          <p:cNvPr id="22" name="Google Shape;22;p25"/>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3" name="Google Shape;23;p25"/>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4" name="Google Shape;24;p2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5" name="Google Shape;25;p2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6" name="Google Shape;26;p2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41798649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spTree>
      <p:nvGrpSpPr>
        <p:cNvPr id="1" name="Shape 27"/>
        <p:cNvGrpSpPr/>
        <p:nvPr/>
      </p:nvGrpSpPr>
      <p:grpSpPr>
        <a:xfrm>
          <a:off x="0" y="0"/>
          <a:ext cx="0" cy="0"/>
          <a:chOff x="0" y="0"/>
          <a:chExt cx="0" cy="0"/>
        </a:xfrm>
      </p:grpSpPr>
      <p:sp>
        <p:nvSpPr>
          <p:cNvPr id="28" name="Google Shape;28;p26"/>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9" name="Google Shape;29;p26"/>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30" name="Google Shape;30;p2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1" name="Google Shape;31;p2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2" name="Google Shape;32;p2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8137635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matchingName="Two Content" type="twoObj">
  <p:cSld name="Two Content">
    <p:spTree>
      <p:nvGrpSpPr>
        <p:cNvPr id="1" name="Shape 33"/>
        <p:cNvGrpSpPr/>
        <p:nvPr/>
      </p:nvGrpSpPr>
      <p:grpSpPr>
        <a:xfrm>
          <a:off x="0" y="0"/>
          <a:ext cx="0" cy="0"/>
          <a:chOff x="0" y="0"/>
          <a:chExt cx="0" cy="0"/>
        </a:xfrm>
      </p:grpSpPr>
      <p:sp>
        <p:nvSpPr>
          <p:cNvPr id="34" name="Google Shape;34;p27"/>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5" name="Google Shape;35;p27"/>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6" name="Google Shape;36;p27"/>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7" name="Google Shape;37;p2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8" name="Google Shape;38;p2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9" name="Google Shape;39;p2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6494945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9.xml><?xml version="1.0" encoding="utf-8"?>
<p:sldLayout xmlns:a="http://schemas.openxmlformats.org/drawingml/2006/main" xmlns:r="http://schemas.openxmlformats.org/officeDocument/2006/relationships" xmlns:p="http://schemas.openxmlformats.org/presentationml/2006/main" matchingName="Comparison" type="twoTxTwoObj">
  <p:cSld name="Comparison">
    <p:spTree>
      <p:nvGrpSpPr>
        <p:cNvPr id="1" name="Shape 40"/>
        <p:cNvGrpSpPr/>
        <p:nvPr/>
      </p:nvGrpSpPr>
      <p:grpSpPr>
        <a:xfrm>
          <a:off x="0" y="0"/>
          <a:ext cx="0" cy="0"/>
          <a:chOff x="0" y="0"/>
          <a:chExt cx="0" cy="0"/>
        </a:xfrm>
      </p:grpSpPr>
      <p:sp>
        <p:nvSpPr>
          <p:cNvPr id="41" name="Google Shape;41;p28"/>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2" name="Google Shape;42;p28"/>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3" name="Google Shape;43;p28"/>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4" name="Google Shape;44;p28"/>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5" name="Google Shape;45;p28"/>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6" name="Google Shape;46;p2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7" name="Google Shape;47;p2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2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1183644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0.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49"/>
        <p:cNvGrpSpPr/>
        <p:nvPr/>
      </p:nvGrpSpPr>
      <p:grpSpPr>
        <a:xfrm>
          <a:off x="0" y="0"/>
          <a:ext cx="0" cy="0"/>
          <a:chOff x="0" y="0"/>
          <a:chExt cx="0" cy="0"/>
        </a:xfrm>
      </p:grpSpPr>
      <p:sp>
        <p:nvSpPr>
          <p:cNvPr id="50" name="Google Shape;50;p29"/>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1" name="Google Shape;51;p2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2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2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7237860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1.xml><?xml version="1.0" encoding="utf-8"?>
<p:sldLayout xmlns:a="http://schemas.openxmlformats.org/drawingml/2006/main" xmlns:r="http://schemas.openxmlformats.org/officeDocument/2006/relationships" xmlns:p="http://schemas.openxmlformats.org/presentationml/2006/main" matchingName="Content with Caption" type="objTx">
  <p:cSld name="Content with Caption">
    <p:spTree>
      <p:nvGrpSpPr>
        <p:cNvPr id="1" name="Shape 54"/>
        <p:cNvGrpSpPr/>
        <p:nvPr/>
      </p:nvGrpSpPr>
      <p:grpSpPr>
        <a:xfrm>
          <a:off x="0" y="0"/>
          <a:ext cx="0" cy="0"/>
          <a:chOff x="0" y="0"/>
          <a:chExt cx="0" cy="0"/>
        </a:xfrm>
      </p:grpSpPr>
      <p:sp>
        <p:nvSpPr>
          <p:cNvPr id="55" name="Google Shape;55;p30"/>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6" name="Google Shape;56;p30"/>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57" name="Google Shape;57;p30"/>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58" name="Google Shape;58;p3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9" name="Google Shape;59;p3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0" name="Google Shape;60;p3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2768981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2.xml><?xml version="1.0" encoding="utf-8"?>
<p:sldLayout xmlns:a="http://schemas.openxmlformats.org/drawingml/2006/main" xmlns:r="http://schemas.openxmlformats.org/officeDocument/2006/relationships" xmlns:p="http://schemas.openxmlformats.org/presentationml/2006/main" matchingName="Picture with Caption" type="picTx">
  <p:cSld name="Picture with Caption">
    <p:spTree>
      <p:nvGrpSpPr>
        <p:cNvPr id="1" name="Shape 61"/>
        <p:cNvGrpSpPr/>
        <p:nvPr/>
      </p:nvGrpSpPr>
      <p:grpSpPr>
        <a:xfrm>
          <a:off x="0" y="0"/>
          <a:ext cx="0" cy="0"/>
          <a:chOff x="0" y="0"/>
          <a:chExt cx="0" cy="0"/>
        </a:xfrm>
      </p:grpSpPr>
      <p:sp>
        <p:nvSpPr>
          <p:cNvPr id="62" name="Google Shape;62;p31"/>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3" name="Google Shape;63;p31"/>
          <p:cNvSpPr>
            <a:spLocks noGrp="1"/>
          </p:cNvSpPr>
          <p:nvPr>
            <p:ph type="pic" idx="2"/>
          </p:nvPr>
        </p:nvSpPr>
        <p:spPr>
          <a:xfrm>
            <a:off x="5183188" y="987425"/>
            <a:ext cx="6172200" cy="4873625"/>
          </a:xfrm>
          <a:prstGeom prst="rect">
            <a:avLst/>
          </a:prstGeom>
          <a:noFill/>
          <a:ln>
            <a:noFill/>
          </a:ln>
        </p:spPr>
      </p:sp>
      <p:sp>
        <p:nvSpPr>
          <p:cNvPr id="64" name="Google Shape;64;p31"/>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5" name="Google Shape;65;p3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6" name="Google Shape;66;p3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7" name="Google Shape;67;p3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1230476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3.xml><?xml version="1.0" encoding="utf-8"?>
<p:sldLayout xmlns:a="http://schemas.openxmlformats.org/drawingml/2006/main" xmlns:r="http://schemas.openxmlformats.org/officeDocument/2006/relationships" xmlns:p="http://schemas.openxmlformats.org/presentationml/2006/main" matchingName="Title and Vertical Text" type="vertTx">
  <p:cSld name="Title and Vertical Text">
    <p:spTree>
      <p:nvGrpSpPr>
        <p:cNvPr id="1" name="Shape 68"/>
        <p:cNvGrpSpPr/>
        <p:nvPr/>
      </p:nvGrpSpPr>
      <p:grpSpPr>
        <a:xfrm>
          <a:off x="0" y="0"/>
          <a:ext cx="0" cy="0"/>
          <a:chOff x="0" y="0"/>
          <a:chExt cx="0" cy="0"/>
        </a:xfrm>
      </p:grpSpPr>
      <p:sp>
        <p:nvSpPr>
          <p:cNvPr id="69" name="Google Shape;69;p3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0" name="Google Shape;70;p32"/>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1" name="Google Shape;71;p3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2" name="Google Shape;72;p3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3" name="Google Shape;73;p3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2232952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4.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 Title and Text">
    <p:spTree>
      <p:nvGrpSpPr>
        <p:cNvPr id="1" name="Shape 74"/>
        <p:cNvGrpSpPr/>
        <p:nvPr/>
      </p:nvGrpSpPr>
      <p:grpSpPr>
        <a:xfrm>
          <a:off x="0" y="0"/>
          <a:ext cx="0" cy="0"/>
          <a:chOff x="0" y="0"/>
          <a:chExt cx="0" cy="0"/>
        </a:xfrm>
      </p:grpSpPr>
      <p:sp>
        <p:nvSpPr>
          <p:cNvPr id="75" name="Google Shape;75;p33"/>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6" name="Google Shape;76;p33"/>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7" name="Google Shape;77;p3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8" name="Google Shape;78;p3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9" name="Google Shape;79;p3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6566496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image" Target="../media/image1.png"/><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6CE697A-28CD-EDD6-6415-D3C701EC59E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A70A0CBA-D392-B3C6-11C8-2B7A43CDAA0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D2FCAAC-A88B-1C44-0137-1A638B2A3BB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latin typeface="UTM Avo" panose="02040603050506020204" pitchFamily="18" charset="0"/>
              </a:defRPr>
            </a:lvl1pPr>
          </a:lstStyle>
          <a:p>
            <a:fld id="{9B35F583-0148-4553-964E-C48E0D09F0A7}" type="datetimeFigureOut">
              <a:rPr lang="en-US" smtClean="0"/>
              <a:pPr/>
              <a:t>29-Nov-24</a:t>
            </a:fld>
            <a:endParaRPr lang="en-US"/>
          </a:p>
        </p:txBody>
      </p:sp>
      <p:sp>
        <p:nvSpPr>
          <p:cNvPr id="5" name="Footer Placeholder 4">
            <a:extLst>
              <a:ext uri="{FF2B5EF4-FFF2-40B4-BE49-F238E27FC236}">
                <a16:creationId xmlns:a16="http://schemas.microsoft.com/office/drawing/2014/main" id="{C98EEFD4-4D1A-FAD6-8C8F-648DA608DED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latin typeface="UTM Avo" panose="02040603050506020204" pitchFamily="18" charset="0"/>
              </a:defRPr>
            </a:lvl1pPr>
          </a:lstStyle>
          <a:p>
            <a:endParaRPr lang="en-US"/>
          </a:p>
        </p:txBody>
      </p:sp>
      <p:sp>
        <p:nvSpPr>
          <p:cNvPr id="6" name="Slide Number Placeholder 5">
            <a:extLst>
              <a:ext uri="{FF2B5EF4-FFF2-40B4-BE49-F238E27FC236}">
                <a16:creationId xmlns:a16="http://schemas.microsoft.com/office/drawing/2014/main" id="{10BC7197-0211-521E-ABF8-E35EA0FC831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latin typeface="UTM Avo" panose="02040603050506020204" pitchFamily="18" charset="0"/>
              </a:defRPr>
            </a:lvl1pPr>
          </a:lstStyle>
          <a:p>
            <a:fld id="{E5E96640-AC40-4FB1-869D-32BD2614E6D2}" type="slidenum">
              <a:rPr lang="en-US" smtClean="0"/>
              <a:pPr/>
              <a:t>‹#›</a:t>
            </a:fld>
            <a:endParaRPr lang="en-US"/>
          </a:p>
        </p:txBody>
      </p:sp>
    </p:spTree>
    <p:extLst>
      <p:ext uri="{BB962C8B-B14F-4D97-AF65-F5344CB8AC3E}">
        <p14:creationId xmlns:p14="http://schemas.microsoft.com/office/powerpoint/2010/main" val="1012896742"/>
      </p:ext>
    </p:extLst>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UTM Avo" panose="02040603050506020204" pitchFamily="18"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UTM Avo" panose="02040603050506020204" pitchFamily="18"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UTM Avo" panose="0204060305050602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UTM Avo" panose="0204060305050602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UTM Avo" panose="0204060305050602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UTM Avo" panose="0204060305050602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04949BE-1264-40E4-BDA5-77919F8C2881}" type="datetimeFigureOut">
              <a:rPr lang="en-US" smtClean="0"/>
              <a:t>29-Nov-24</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8676ABB-7A76-4521-92C4-E4A5C9A8EA59}" type="slidenum">
              <a:rPr lang="en-US" smtClean="0"/>
              <a:t>‹#›</a:t>
            </a:fld>
            <a:endParaRPr lang="en-US"/>
          </a:p>
        </p:txBody>
      </p:sp>
    </p:spTree>
    <p:extLst>
      <p:ext uri="{BB962C8B-B14F-4D97-AF65-F5344CB8AC3E}">
        <p14:creationId xmlns:p14="http://schemas.microsoft.com/office/powerpoint/2010/main" val="4132609557"/>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8" name="9Slide.vn - 2019">
            <a:extLst>
              <a:ext uri="{FF2B5EF4-FFF2-40B4-BE49-F238E27FC236}">
                <a16:creationId xmlns:a16="http://schemas.microsoft.com/office/drawing/2014/main" id="{A7F547C4-5BFE-4510-A59F-E29E59B6333E}"/>
              </a:ext>
            </a:extLst>
          </p:cNvPr>
          <p:cNvSpPr txBox="1"/>
          <p:nvPr userDrawn="1"/>
        </p:nvSpPr>
        <p:spPr>
          <a:xfrm>
            <a:off x="0" y="-2734965"/>
            <a:ext cx="12192000" cy="461665"/>
          </a:xfrm>
          <a:prstGeom prst="rect">
            <a:avLst/>
          </a:prstGeom>
          <a:noFill/>
        </p:spPr>
        <p:txBody>
          <a:bodyPr vert="horz" rtlCol="0">
            <a:spAutoFit/>
          </a:bodyPr>
          <a:lstStyle/>
          <a:p>
            <a:pPr algn="ctr"/>
            <a:r>
              <a:rPr lang="en-US" sz="2400">
                <a:solidFill>
                  <a:srgbClr val="CFCFCF"/>
                </a:solidFill>
              </a:rPr>
              <a:t>www.9slide.vn</a:t>
            </a:r>
          </a:p>
        </p:txBody>
      </p:sp>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FFBF3B5-9DD2-44B0-BC4E-76596BEE669C}" type="datetimeFigureOut">
              <a:rPr lang="en-US" smtClean="0"/>
              <a:t>29-Nov-24</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F3214F9-DFA8-4165-BCD8-7A46F4E9D3B7}" type="slidenum">
              <a:rPr lang="en-US" smtClean="0"/>
              <a:t>‹#›</a:t>
            </a:fld>
            <a:endParaRPr lang="en-US"/>
          </a:p>
        </p:txBody>
      </p:sp>
    </p:spTree>
    <p:extLst>
      <p:ext uri="{BB962C8B-B14F-4D97-AF65-F5344CB8AC3E}">
        <p14:creationId xmlns:p14="http://schemas.microsoft.com/office/powerpoint/2010/main" val="357489642"/>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2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 name="Google Shape;7;p22"/>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 name="Google Shape;8;p2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9" name="Google Shape;9;p2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0" name="Google Shape;10;p2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57416007"/>
      </p:ext>
    </p:extLst>
  </p:cSld>
  <p:clrMap bg1="lt1" tx1="dk1" bg2="dk2" tx2="lt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3" Type="http://schemas.openxmlformats.org/officeDocument/2006/relationships/hyperlink" Target="https://hoc10.vn/doc-sach/tieng-viet-4-tap-1/1/385/110/" TargetMode="External"/><Relationship Id="rId2" Type="http://schemas.openxmlformats.org/officeDocument/2006/relationships/image" Target="../media/image3.png"/><Relationship Id="rId1" Type="http://schemas.openxmlformats.org/officeDocument/2006/relationships/slideLayout" Target="../slideLayouts/slideLayout7.xml"/><Relationship Id="rId5" Type="http://schemas.microsoft.com/office/2007/relationships/hdphoto" Target="../media/hdphoto1.wdp"/><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hyperlink" Target="https://hoc10.vn/doc-sach/tieng-viet-4-tap-1/1/385/110/" TargetMode="External"/><Relationship Id="rId2" Type="http://schemas.openxmlformats.org/officeDocument/2006/relationships/image" Target="../media/image7.png"/><Relationship Id="rId1" Type="http://schemas.openxmlformats.org/officeDocument/2006/relationships/slideLayout" Target="../slideLayouts/slideLayout7.xml"/><Relationship Id="rId5" Type="http://schemas.microsoft.com/office/2007/relationships/hdphoto" Target="../media/hdphoto1.wdp"/><Relationship Id="rId4" Type="http://schemas.openxmlformats.org/officeDocument/2006/relationships/image" Target="../media/image4.png"/></Relationships>
</file>

<file path=ppt/slides/_rels/slide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8" Type="http://schemas.openxmlformats.org/officeDocument/2006/relationships/image" Target="../media/image12.png"/><Relationship Id="rId13" Type="http://schemas.microsoft.com/office/2007/relationships/hdphoto" Target="../media/hdphoto3.wdp"/><Relationship Id="rId3" Type="http://schemas.openxmlformats.org/officeDocument/2006/relationships/slideLayout" Target="../slideLayouts/slideLayout23.xml"/><Relationship Id="rId7" Type="http://schemas.openxmlformats.org/officeDocument/2006/relationships/image" Target="../media/image11.png"/><Relationship Id="rId12" Type="http://schemas.openxmlformats.org/officeDocument/2006/relationships/image" Target="../media/image16.png"/><Relationship Id="rId2" Type="http://schemas.microsoft.com/office/2007/relationships/media" Target="../media/media1.mp3"/><Relationship Id="rId1" Type="http://schemas.openxmlformats.org/officeDocument/2006/relationships/audio" Target="NULL" TargetMode="External"/><Relationship Id="rId6" Type="http://schemas.microsoft.com/office/2007/relationships/hdphoto" Target="../media/hdphoto2.wdp"/><Relationship Id="rId11" Type="http://schemas.openxmlformats.org/officeDocument/2006/relationships/image" Target="../media/image15.png"/><Relationship Id="rId5" Type="http://schemas.openxmlformats.org/officeDocument/2006/relationships/image" Target="../media/image10.png"/><Relationship Id="rId15" Type="http://schemas.openxmlformats.org/officeDocument/2006/relationships/image" Target="../media/image18.png"/><Relationship Id="rId10" Type="http://schemas.openxmlformats.org/officeDocument/2006/relationships/image" Target="../media/image14.png"/><Relationship Id="rId4" Type="http://schemas.openxmlformats.org/officeDocument/2006/relationships/image" Target="../media/image9.png"/><Relationship Id="rId9" Type="http://schemas.openxmlformats.org/officeDocument/2006/relationships/image" Target="../media/image13.png"/><Relationship Id="rId14" Type="http://schemas.openxmlformats.org/officeDocument/2006/relationships/image" Target="../media/image17.png"/></Relationships>
</file>

<file path=ppt/slides/_rels/slide1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slide" Target="slide11.xml"/><Relationship Id="rId1" Type="http://schemas.openxmlformats.org/officeDocument/2006/relationships/slideLayout" Target="../slideLayouts/slideLayout23.xml"/><Relationship Id="rId4" Type="http://schemas.openxmlformats.org/officeDocument/2006/relationships/image" Target="../media/image9.png"/></Relationships>
</file>

<file path=ppt/slides/_rels/slide11.xml.rels><?xml version="1.0" encoding="UTF-8" standalone="yes"?>
<Relationships xmlns="http://schemas.openxmlformats.org/package/2006/relationships"><Relationship Id="rId8" Type="http://schemas.openxmlformats.org/officeDocument/2006/relationships/image" Target="../media/image14.png"/><Relationship Id="rId13" Type="http://schemas.openxmlformats.org/officeDocument/2006/relationships/image" Target="../media/image9.png"/><Relationship Id="rId3" Type="http://schemas.openxmlformats.org/officeDocument/2006/relationships/image" Target="../media/image20.jpg"/><Relationship Id="rId7" Type="http://schemas.openxmlformats.org/officeDocument/2006/relationships/image" Target="../media/image13.png"/><Relationship Id="rId12" Type="http://schemas.openxmlformats.org/officeDocument/2006/relationships/slide" Target="slide15.xml"/><Relationship Id="rId2" Type="http://schemas.openxmlformats.org/officeDocument/2006/relationships/notesSlide" Target="../notesSlides/notesSlide1.xml"/><Relationship Id="rId1" Type="http://schemas.openxmlformats.org/officeDocument/2006/relationships/slideLayout" Target="../slideLayouts/slideLayout23.xml"/><Relationship Id="rId6" Type="http://schemas.openxmlformats.org/officeDocument/2006/relationships/image" Target="../media/image22.png"/><Relationship Id="rId11" Type="http://schemas.openxmlformats.org/officeDocument/2006/relationships/slide" Target="slide14.xml"/><Relationship Id="rId5" Type="http://schemas.openxmlformats.org/officeDocument/2006/relationships/image" Target="../media/image21.png"/><Relationship Id="rId10" Type="http://schemas.openxmlformats.org/officeDocument/2006/relationships/slide" Target="slide13.xml"/><Relationship Id="rId4" Type="http://schemas.openxmlformats.org/officeDocument/2006/relationships/slide" Target="slide16.xml"/><Relationship Id="rId9" Type="http://schemas.openxmlformats.org/officeDocument/2006/relationships/slide" Target="slide12.xml"/></Relationships>
</file>

<file path=ppt/slides/_rels/slide12.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xml"/><Relationship Id="rId1" Type="http://schemas.openxmlformats.org/officeDocument/2006/relationships/slideLayout" Target="../slideLayouts/slideLayout23.xml"/><Relationship Id="rId6" Type="http://schemas.openxmlformats.org/officeDocument/2006/relationships/image" Target="../media/image9.png"/><Relationship Id="rId5" Type="http://schemas.openxmlformats.org/officeDocument/2006/relationships/image" Target="../media/image21.png"/><Relationship Id="rId4" Type="http://schemas.openxmlformats.org/officeDocument/2006/relationships/slide" Target="slide11.xml"/></Relationships>
</file>

<file path=ppt/slides/_rels/slide13.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3.xml"/><Relationship Id="rId1" Type="http://schemas.openxmlformats.org/officeDocument/2006/relationships/slideLayout" Target="../slideLayouts/slideLayout23.xml"/><Relationship Id="rId6" Type="http://schemas.openxmlformats.org/officeDocument/2006/relationships/image" Target="../media/image9.png"/><Relationship Id="rId5" Type="http://schemas.openxmlformats.org/officeDocument/2006/relationships/image" Target="../media/image22.png"/><Relationship Id="rId4" Type="http://schemas.openxmlformats.org/officeDocument/2006/relationships/slide" Target="slide11.xml"/></Relationships>
</file>

<file path=ppt/slides/_rels/slide14.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4.xml"/><Relationship Id="rId1" Type="http://schemas.openxmlformats.org/officeDocument/2006/relationships/slideLayout" Target="../slideLayouts/slideLayout23.xml"/><Relationship Id="rId6" Type="http://schemas.openxmlformats.org/officeDocument/2006/relationships/image" Target="../media/image9.png"/><Relationship Id="rId5" Type="http://schemas.openxmlformats.org/officeDocument/2006/relationships/image" Target="../media/image13.png"/><Relationship Id="rId4" Type="http://schemas.openxmlformats.org/officeDocument/2006/relationships/slide" Target="slide11.xml"/></Relationships>
</file>

<file path=ppt/slides/_rels/slide15.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5.xml"/><Relationship Id="rId1" Type="http://schemas.openxmlformats.org/officeDocument/2006/relationships/slideLayout" Target="../slideLayouts/slideLayout23.xml"/><Relationship Id="rId6" Type="http://schemas.openxmlformats.org/officeDocument/2006/relationships/image" Target="../media/image9.png"/><Relationship Id="rId5" Type="http://schemas.openxmlformats.org/officeDocument/2006/relationships/image" Target="../media/image14.png"/><Relationship Id="rId4" Type="http://schemas.openxmlformats.org/officeDocument/2006/relationships/slide" Target="slide11.xml"/></Relationships>
</file>

<file path=ppt/slides/_rels/slide1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hyperlink" Target="https://hoc10.vn/doc-sach/tieng-viet-4-tap-1/1/385/110/" TargetMode="External"/><Relationship Id="rId2" Type="http://schemas.openxmlformats.org/officeDocument/2006/relationships/image" Target="../media/image24.png"/><Relationship Id="rId1" Type="http://schemas.openxmlformats.org/officeDocument/2006/relationships/slideLayout" Target="../slideLayouts/slideLayout7.xml"/><Relationship Id="rId5" Type="http://schemas.microsoft.com/office/2007/relationships/hdphoto" Target="../media/hdphoto1.wdp"/><Relationship Id="rId4" Type="http://schemas.openxmlformats.org/officeDocument/2006/relationships/image" Target="../media/image4.png"/></Relationships>
</file>

<file path=ppt/slides/_rels/slide18.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hyperlink" Target="https://hoc10.vn/doc-sach/tieng-viet-4-tap-1/1/385/110/" TargetMode="External"/><Relationship Id="rId2" Type="http://schemas.openxmlformats.org/officeDocument/2006/relationships/image" Target="../media/image26.png"/><Relationship Id="rId1" Type="http://schemas.openxmlformats.org/officeDocument/2006/relationships/slideLayout" Target="../slideLayouts/slideLayout7.xml"/><Relationship Id="rId5" Type="http://schemas.microsoft.com/office/2007/relationships/hdphoto" Target="../media/hdphoto1.wdp"/><Relationship Id="rId4" Type="http://schemas.openxmlformats.org/officeDocument/2006/relationships/image" Target="../media/image4.png"/></Relationships>
</file>

<file path=ppt/slides/_rels/slide22.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6.xml"/><Relationship Id="rId1" Type="http://schemas.openxmlformats.org/officeDocument/2006/relationships/slideLayout" Target="../slideLayouts/slideLayout34.xml"/><Relationship Id="rId5" Type="http://schemas.openxmlformats.org/officeDocument/2006/relationships/image" Target="../media/image29.jpg"/><Relationship Id="rId4" Type="http://schemas.openxmlformats.org/officeDocument/2006/relationships/hyperlink" Target="https://www.youtube.com/@hoc1biet10" TargetMode="External"/></Relationships>
</file>

<file path=ppt/slides/_rels/slide24.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7.xml"/><Relationship Id="rId1" Type="http://schemas.openxmlformats.org/officeDocument/2006/relationships/slideLayout" Target="../slideLayouts/slideLayout35.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C83A7158-F256-0F37-DC68-7D8AA6BFCB04}"/>
              </a:ext>
            </a:extLst>
          </p:cNvPr>
          <p:cNvSpPr txBox="1"/>
          <p:nvPr/>
        </p:nvSpPr>
        <p:spPr>
          <a:xfrm>
            <a:off x="8910084" y="141514"/>
            <a:ext cx="3281916"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3600" b="0" i="0" u="none" strike="noStrike" kern="0" cap="none" spc="0" normalizeH="0" baseline="0" noProof="0" dirty="0">
                <a:ln>
                  <a:noFill/>
                </a:ln>
                <a:solidFill>
                  <a:srgbClr val="FFFFFF"/>
                </a:solidFill>
                <a:effectLst>
                  <a:outerShdw blurRad="38100" dist="38100" dir="2700000" algn="tl">
                    <a:srgbClr val="000000">
                      <a:alpha val="43137"/>
                    </a:srgbClr>
                  </a:outerShdw>
                </a:effectLst>
                <a:uLnTx/>
                <a:uFillTx/>
                <a:latin typeface="UTM Avo" panose="02040603050506020204" pitchFamily="18" charset="0"/>
                <a:cs typeface="Arial"/>
                <a:sym typeface="Arial"/>
              </a:rPr>
              <a:t>TIẾNG VIỆT 4</a:t>
            </a:r>
          </a:p>
        </p:txBody>
      </p:sp>
      <p:sp>
        <p:nvSpPr>
          <p:cNvPr id="5" name="Rectangle 4">
            <a:extLst>
              <a:ext uri="{FF2B5EF4-FFF2-40B4-BE49-F238E27FC236}">
                <a16:creationId xmlns:a16="http://schemas.microsoft.com/office/drawing/2014/main" id="{824A85AF-B5D2-9AE2-F443-FFA2E121B5BA}"/>
              </a:ext>
            </a:extLst>
          </p:cNvPr>
          <p:cNvSpPr/>
          <p:nvPr/>
        </p:nvSpPr>
        <p:spPr>
          <a:xfrm>
            <a:off x="10994961" y="730646"/>
            <a:ext cx="990977" cy="461665"/>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400" b="0" i="0" u="none" strike="noStrike" kern="0" cap="none" spc="0" normalizeH="0" baseline="0" noProof="0" dirty="0" err="1">
                <a:ln>
                  <a:noFill/>
                </a:ln>
                <a:solidFill>
                  <a:srgbClr val="FFFFFF"/>
                </a:solidFill>
                <a:effectLst>
                  <a:outerShdw blurRad="38100" dist="38100" dir="2700000" algn="tl">
                    <a:srgbClr val="000000">
                      <a:alpha val="43137"/>
                    </a:srgbClr>
                  </a:outerShdw>
                </a:effectLst>
                <a:uLnTx/>
                <a:uFillTx/>
                <a:latin typeface="UTM Avo" panose="02040603050506020204" pitchFamily="18" charset="0"/>
                <a:cs typeface="Arial" panose="020B0604020202020204" pitchFamily="34" charset="0"/>
                <a:sym typeface="Arial"/>
              </a:rPr>
              <a:t>Tập</a:t>
            </a:r>
            <a:r>
              <a:rPr kumimoji="0" lang="en-US" sz="2400" b="0" i="0" u="none" strike="noStrike" kern="0" cap="none" spc="0" normalizeH="0" baseline="0" noProof="0" dirty="0">
                <a:ln>
                  <a:noFill/>
                </a:ln>
                <a:solidFill>
                  <a:srgbClr val="FFFFFF"/>
                </a:solidFill>
                <a:effectLst>
                  <a:outerShdw blurRad="38100" dist="38100" dir="2700000" algn="tl">
                    <a:srgbClr val="000000">
                      <a:alpha val="43137"/>
                    </a:srgbClr>
                  </a:outerShdw>
                </a:effectLst>
                <a:uLnTx/>
                <a:uFillTx/>
                <a:latin typeface="UTM Avo" panose="02040603050506020204" pitchFamily="18" charset="0"/>
                <a:cs typeface="Arial" panose="020B0604020202020204" pitchFamily="34" charset="0"/>
                <a:sym typeface="Arial"/>
              </a:rPr>
              <a:t> 1</a:t>
            </a:r>
          </a:p>
        </p:txBody>
      </p:sp>
      <p:sp>
        <p:nvSpPr>
          <p:cNvPr id="10" name="Google Shape;54;p1">
            <a:extLst>
              <a:ext uri="{FF2B5EF4-FFF2-40B4-BE49-F238E27FC236}">
                <a16:creationId xmlns:a16="http://schemas.microsoft.com/office/drawing/2014/main" id="{E2DA8A9E-0953-ED8C-7BAC-84F79CDCD854}"/>
              </a:ext>
            </a:extLst>
          </p:cNvPr>
          <p:cNvSpPr txBox="1">
            <a:spLocks/>
          </p:cNvSpPr>
          <p:nvPr/>
        </p:nvSpPr>
        <p:spPr>
          <a:xfrm>
            <a:off x="1" y="2243058"/>
            <a:ext cx="12191999" cy="2371884"/>
          </a:xfrm>
          <a:prstGeom prst="rect">
            <a:avLst/>
          </a:prstGeom>
          <a:noFill/>
          <a:ln>
            <a:noFill/>
          </a:ln>
        </p:spPr>
        <p:txBody>
          <a:bodyPr spcFirstLastPara="1" wrap="square" lIns="91425" tIns="45700" rIns="91425" bIns="45700" anchor="b" anchorCtr="0">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marL="0" marR="0" lvl="0" indent="0" algn="ctr" defTabSz="914400" rtl="0" eaLnBrk="1" fontAlgn="auto" latinLnBrk="0" hangingPunct="1">
              <a:lnSpc>
                <a:spcPct val="150000"/>
              </a:lnSpc>
              <a:spcBef>
                <a:spcPts val="0"/>
              </a:spcBef>
              <a:spcAft>
                <a:spcPts val="0"/>
              </a:spcAft>
              <a:buClr>
                <a:srgbClr val="000000"/>
              </a:buClr>
              <a:buSzPts val="990"/>
              <a:buFont typeface="Arial"/>
              <a:buNone/>
              <a:tabLst/>
              <a:defRPr/>
            </a:pPr>
            <a:r>
              <a:rPr kumimoji="0" lang="en-US" sz="5200" b="1" i="0" u="none" strike="noStrike" kern="0" cap="none" spc="0" normalizeH="0" baseline="0" noProof="0" dirty="0" err="1">
                <a:ln>
                  <a:noFill/>
                </a:ln>
                <a:solidFill>
                  <a:srgbClr val="002060"/>
                </a:solidFill>
                <a:effectLst/>
                <a:uLnTx/>
                <a:uFillTx/>
                <a:latin typeface="UTM Avo" panose="02040603050506020204" pitchFamily="18" charset="0"/>
                <a:cs typeface="Calibri"/>
                <a:sym typeface="Calibri"/>
              </a:rPr>
              <a:t>Tuần</a:t>
            </a:r>
            <a:r>
              <a:rPr kumimoji="0" lang="en-US" sz="5200" b="1" i="0" u="none" strike="noStrike" kern="0" cap="none" spc="0" normalizeH="0" baseline="0" noProof="0" dirty="0">
                <a:ln>
                  <a:noFill/>
                </a:ln>
                <a:solidFill>
                  <a:srgbClr val="002060"/>
                </a:solidFill>
                <a:effectLst/>
                <a:uLnTx/>
                <a:uFillTx/>
                <a:latin typeface="UTM Avo" panose="02040603050506020204" pitchFamily="18" charset="0"/>
                <a:cs typeface="Calibri"/>
                <a:sym typeface="Calibri"/>
              </a:rPr>
              <a:t> 15</a:t>
            </a:r>
          </a:p>
          <a:p>
            <a:pPr marL="0" marR="0" lvl="0" indent="0" algn="ctr" defTabSz="914377" rtl="0" eaLnBrk="1" fontAlgn="auto" latinLnBrk="0" hangingPunct="1">
              <a:lnSpc>
                <a:spcPct val="150000"/>
              </a:lnSpc>
              <a:spcBef>
                <a:spcPts val="0"/>
              </a:spcBef>
              <a:spcAft>
                <a:spcPts val="0"/>
              </a:spcAft>
              <a:buClr>
                <a:srgbClr val="000000"/>
              </a:buClr>
              <a:buSzPts val="4400"/>
              <a:buFont typeface="Calibri"/>
              <a:buNone/>
              <a:tabLst/>
              <a:defRPr/>
            </a:pPr>
            <a:r>
              <a:rPr kumimoji="0" lang="en-US" sz="5200" b="1" i="0" u="none" strike="noStrike" kern="0" cap="none" spc="0" normalizeH="0" baseline="0" noProof="0" dirty="0" err="1">
                <a:ln>
                  <a:noFill/>
                </a:ln>
                <a:solidFill>
                  <a:srgbClr val="FF0000"/>
                </a:solidFill>
                <a:effectLst/>
                <a:uLnTx/>
                <a:uFillTx/>
                <a:latin typeface="UTM Avo" panose="02040603050506020204" pitchFamily="18" charset="0"/>
                <a:cs typeface="Arial" panose="020B0604020202020204" pitchFamily="34" charset="0"/>
                <a:sym typeface="Calibri"/>
              </a:rPr>
              <a:t>Bài</a:t>
            </a:r>
            <a:r>
              <a:rPr kumimoji="0" lang="en-US" sz="5200" b="1" i="0" u="none" strike="noStrike" kern="0" cap="none" spc="0" normalizeH="0" baseline="0" noProof="0" dirty="0">
                <a:ln>
                  <a:noFill/>
                </a:ln>
                <a:solidFill>
                  <a:srgbClr val="FF0000"/>
                </a:solidFill>
                <a:effectLst/>
                <a:uLnTx/>
                <a:uFillTx/>
                <a:latin typeface="UTM Avo" panose="02040603050506020204" pitchFamily="18" charset="0"/>
                <a:cs typeface="Arial" panose="020B0604020202020204" pitchFamily="34" charset="0"/>
                <a:sym typeface="Calibri"/>
              </a:rPr>
              <a:t> </a:t>
            </a:r>
            <a:r>
              <a:rPr kumimoji="0" lang="en-US" sz="5200" b="1" i="0" u="none" strike="noStrike" kern="0" cap="none" spc="0" normalizeH="0" baseline="0" noProof="0" dirty="0" err="1">
                <a:ln>
                  <a:noFill/>
                </a:ln>
                <a:solidFill>
                  <a:srgbClr val="FF0000"/>
                </a:solidFill>
                <a:effectLst/>
                <a:uLnTx/>
                <a:uFillTx/>
                <a:latin typeface="UTM Avo" panose="02040603050506020204" pitchFamily="18" charset="0"/>
                <a:cs typeface="Arial" panose="020B0604020202020204" pitchFamily="34" charset="0"/>
                <a:sym typeface="Calibri"/>
              </a:rPr>
              <a:t>đọc</a:t>
            </a:r>
            <a:r>
              <a:rPr kumimoji="0" lang="en-US" sz="5200" b="1" i="0" u="none" strike="noStrike" kern="0" cap="none" spc="0" normalizeH="0" baseline="0" noProof="0" dirty="0">
                <a:ln>
                  <a:noFill/>
                </a:ln>
                <a:solidFill>
                  <a:srgbClr val="FF0000"/>
                </a:solidFill>
                <a:effectLst/>
                <a:uLnTx/>
                <a:uFillTx/>
                <a:latin typeface="UTM Avo" panose="02040603050506020204" pitchFamily="18" charset="0"/>
                <a:cs typeface="Arial" panose="020B0604020202020204" pitchFamily="34" charset="0"/>
                <a:sym typeface="Calibri"/>
              </a:rPr>
              <a:t> 4: Tôn </a:t>
            </a:r>
            <a:r>
              <a:rPr kumimoji="0" lang="en-US" sz="5200" b="1" i="0" u="none" strike="noStrike" kern="0" cap="none" spc="0" normalizeH="0" baseline="0" noProof="0" dirty="0" err="1">
                <a:ln>
                  <a:noFill/>
                </a:ln>
                <a:solidFill>
                  <a:srgbClr val="FF0000"/>
                </a:solidFill>
                <a:effectLst/>
                <a:uLnTx/>
                <a:uFillTx/>
                <a:latin typeface="UTM Avo" panose="02040603050506020204" pitchFamily="18" charset="0"/>
                <a:cs typeface="Arial" panose="020B0604020202020204" pitchFamily="34" charset="0"/>
                <a:sym typeface="Calibri"/>
              </a:rPr>
              <a:t>vinh</a:t>
            </a:r>
            <a:r>
              <a:rPr kumimoji="0" lang="en-US" sz="5200" b="1" i="0" u="none" strike="noStrike" kern="0" cap="none" spc="0" normalizeH="0" baseline="0" noProof="0" dirty="0">
                <a:ln>
                  <a:noFill/>
                </a:ln>
                <a:solidFill>
                  <a:srgbClr val="FF0000"/>
                </a:solidFill>
                <a:effectLst/>
                <a:uLnTx/>
                <a:uFillTx/>
                <a:latin typeface="UTM Avo" panose="02040603050506020204" pitchFamily="18" charset="0"/>
                <a:cs typeface="Arial" panose="020B0604020202020204" pitchFamily="34" charset="0"/>
                <a:sym typeface="Calibri"/>
              </a:rPr>
              <a:t> </a:t>
            </a:r>
            <a:r>
              <a:rPr kumimoji="0" lang="en-US" sz="5200" b="1" i="0" u="none" strike="noStrike" kern="0" cap="none" spc="0" normalizeH="0" baseline="0" noProof="0" dirty="0" err="1">
                <a:ln>
                  <a:noFill/>
                </a:ln>
                <a:solidFill>
                  <a:srgbClr val="FF0000"/>
                </a:solidFill>
                <a:effectLst/>
                <a:uLnTx/>
                <a:uFillTx/>
                <a:latin typeface="UTM Avo" panose="02040603050506020204" pitchFamily="18" charset="0"/>
                <a:cs typeface="Arial" panose="020B0604020202020204" pitchFamily="34" charset="0"/>
                <a:sym typeface="Calibri"/>
              </a:rPr>
              <a:t>sáng</a:t>
            </a:r>
            <a:r>
              <a:rPr kumimoji="0" lang="en-US" sz="5200" b="1" i="0" u="none" strike="noStrike" kern="0" cap="none" spc="0" normalizeH="0" baseline="0" noProof="0" dirty="0">
                <a:ln>
                  <a:noFill/>
                </a:ln>
                <a:solidFill>
                  <a:srgbClr val="FF0000"/>
                </a:solidFill>
                <a:effectLst/>
                <a:uLnTx/>
                <a:uFillTx/>
                <a:latin typeface="UTM Avo" panose="02040603050506020204" pitchFamily="18" charset="0"/>
                <a:cs typeface="Arial" panose="020B0604020202020204" pitchFamily="34" charset="0"/>
                <a:sym typeface="Calibri"/>
              </a:rPr>
              <a:t> </a:t>
            </a:r>
            <a:r>
              <a:rPr kumimoji="0" lang="en-US" sz="5200" b="1" i="0" u="none" strike="noStrike" kern="0" cap="none" spc="0" normalizeH="0" baseline="0" noProof="0" dirty="0" err="1">
                <a:ln>
                  <a:noFill/>
                </a:ln>
                <a:solidFill>
                  <a:srgbClr val="FF0000"/>
                </a:solidFill>
                <a:effectLst/>
                <a:uLnTx/>
                <a:uFillTx/>
                <a:latin typeface="UTM Avo" panose="02040603050506020204" pitchFamily="18" charset="0"/>
                <a:cs typeface="Arial" panose="020B0604020202020204" pitchFamily="34" charset="0"/>
                <a:sym typeface="Calibri"/>
              </a:rPr>
              <a:t>tạo</a:t>
            </a:r>
            <a:endParaRPr kumimoji="0" lang="vi-VN" sz="5200" b="1" i="0" u="none" strike="noStrike" kern="0" cap="none" spc="0" normalizeH="0" baseline="0" noProof="0" dirty="0">
              <a:ln>
                <a:noFill/>
              </a:ln>
              <a:solidFill>
                <a:srgbClr val="FF0000"/>
              </a:solidFill>
              <a:effectLst/>
              <a:uLnTx/>
              <a:uFillTx/>
              <a:latin typeface="UTM Avo" panose="02040603050506020204" pitchFamily="18" charset="0"/>
              <a:cs typeface="Calibri"/>
              <a:sym typeface="Calibri"/>
            </a:endParaRPr>
          </a:p>
        </p:txBody>
      </p:sp>
    </p:spTree>
    <p:extLst>
      <p:ext uri="{BB962C8B-B14F-4D97-AF65-F5344CB8AC3E}">
        <p14:creationId xmlns:p14="http://schemas.microsoft.com/office/powerpoint/2010/main" val="343816245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DC013935-7BC1-DCEB-C4E4-07DC8D52361E}"/>
              </a:ext>
            </a:extLst>
          </p:cNvPr>
          <p:cNvSpPr txBox="1"/>
          <p:nvPr/>
        </p:nvSpPr>
        <p:spPr>
          <a:xfrm>
            <a:off x="10866032" y="1717101"/>
            <a:ext cx="1216041" cy="461665"/>
          </a:xfrm>
          <a:prstGeom prst="rect">
            <a:avLst/>
          </a:prstGeom>
          <a:noFill/>
        </p:spPr>
        <p:txBody>
          <a:bodyPr wrap="square" rtlCol="0">
            <a:spAutoFit/>
          </a:bodyPr>
          <a:lstStyle/>
          <a:p>
            <a:pPr algn="ctr"/>
            <a:r>
              <a:rPr lang="en-US" sz="1200" b="1" dirty="0" err="1">
                <a:solidFill>
                  <a:schemeClr val="accent2"/>
                </a:solidFill>
                <a:latin typeface="UTM Avo" panose="02040603050506020204" pitchFamily="18" charset="0"/>
              </a:rPr>
              <a:t>Ấn</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để</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đến</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trang</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sách</a:t>
            </a:r>
            <a:endParaRPr lang="en-US" sz="1200" b="1" dirty="0">
              <a:solidFill>
                <a:schemeClr val="accent2"/>
              </a:solidFill>
              <a:latin typeface="UTM Avo" panose="02040603050506020204" pitchFamily="18" charset="0"/>
            </a:endParaRPr>
          </a:p>
        </p:txBody>
      </p:sp>
      <p:grpSp>
        <p:nvGrpSpPr>
          <p:cNvPr id="2" name="Group 1">
            <a:extLst>
              <a:ext uri="{FF2B5EF4-FFF2-40B4-BE49-F238E27FC236}">
                <a16:creationId xmlns:a16="http://schemas.microsoft.com/office/drawing/2014/main" id="{393DEC57-77A2-384D-7E5A-81B012FF4FAF}"/>
              </a:ext>
            </a:extLst>
          </p:cNvPr>
          <p:cNvGrpSpPr/>
          <p:nvPr/>
        </p:nvGrpSpPr>
        <p:grpSpPr>
          <a:xfrm>
            <a:off x="10866032" y="746200"/>
            <a:ext cx="1216041" cy="1432566"/>
            <a:chOff x="930253" y="1555705"/>
            <a:chExt cx="1279160" cy="1432566"/>
          </a:xfrm>
        </p:grpSpPr>
        <p:pic>
          <p:nvPicPr>
            <p:cNvPr id="3" name="Picture 2">
              <a:hlinkClick r:id="rId3"/>
              <a:extLst>
                <a:ext uri="{FF2B5EF4-FFF2-40B4-BE49-F238E27FC236}">
                  <a16:creationId xmlns:a16="http://schemas.microsoft.com/office/drawing/2014/main" id="{F69D5549-F5F7-D0FC-4E82-98605E552DFB}"/>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1064544" y="1555705"/>
              <a:ext cx="1010579" cy="917007"/>
            </a:xfrm>
            <a:prstGeom prst="rect">
              <a:avLst/>
            </a:prstGeom>
          </p:spPr>
        </p:pic>
        <p:sp>
          <p:nvSpPr>
            <p:cNvPr id="4" name="TextBox 3">
              <a:extLst>
                <a:ext uri="{FF2B5EF4-FFF2-40B4-BE49-F238E27FC236}">
                  <a16:creationId xmlns:a16="http://schemas.microsoft.com/office/drawing/2014/main" id="{88FF6A78-7CE6-5400-D2AF-614230D3D9A3}"/>
                </a:ext>
              </a:extLst>
            </p:cNvPr>
            <p:cNvSpPr txBox="1"/>
            <p:nvPr/>
          </p:nvSpPr>
          <p:spPr>
            <a:xfrm>
              <a:off x="930253" y="2526606"/>
              <a:ext cx="1279160" cy="461665"/>
            </a:xfrm>
            <a:prstGeom prst="rect">
              <a:avLst/>
            </a:prstGeom>
            <a:noFill/>
          </p:spPr>
          <p:txBody>
            <a:bodyPr wrap="square" rtlCol="0">
              <a:spAutoFit/>
            </a:bodyPr>
            <a:lstStyle/>
            <a:p>
              <a:pPr algn="ctr"/>
              <a:r>
                <a:rPr lang="en-US" sz="1200" b="1" dirty="0" err="1">
                  <a:solidFill>
                    <a:schemeClr val="accent2"/>
                  </a:solidFill>
                  <a:latin typeface="UTM Avo" panose="02040603050506020204" pitchFamily="18" charset="0"/>
                </a:rPr>
                <a:t>Ấn</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để</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đến</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trang</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sách</a:t>
              </a:r>
              <a:endParaRPr lang="en-US" sz="1200" b="1" dirty="0">
                <a:solidFill>
                  <a:schemeClr val="accent2"/>
                </a:solidFill>
                <a:latin typeface="UTM Avo" panose="02040603050506020204" pitchFamily="18" charset="0"/>
              </a:endParaRPr>
            </a:p>
          </p:txBody>
        </p:sp>
      </p:grpSp>
    </p:spTree>
    <p:extLst>
      <p:ext uri="{BB962C8B-B14F-4D97-AF65-F5344CB8AC3E}">
        <p14:creationId xmlns:p14="http://schemas.microsoft.com/office/powerpoint/2010/main" val="364040740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4" name="Google Shape;5365;p2">
            <a:extLst>
              <a:ext uri="{FF2B5EF4-FFF2-40B4-BE49-F238E27FC236}">
                <a16:creationId xmlns:a16="http://schemas.microsoft.com/office/drawing/2014/main" id="{59EA5480-0EF0-21F6-2414-E5FD8941998F}"/>
              </a:ext>
            </a:extLst>
          </p:cNvPr>
          <p:cNvSpPr txBox="1">
            <a:spLocks/>
          </p:cNvSpPr>
          <p:nvPr/>
        </p:nvSpPr>
        <p:spPr>
          <a:xfrm>
            <a:off x="442440" y="2093137"/>
            <a:ext cx="11307120" cy="567769"/>
          </a:xfrm>
          <a:prstGeom prst="rect">
            <a:avLst/>
          </a:prstGeom>
          <a:solidFill>
            <a:srgbClr val="FFFFFF"/>
          </a:solidFill>
          <a:ln w="19050" cap="flat" cmpd="sng">
            <a:solidFill>
              <a:srgbClr val="000000"/>
            </a:solidFill>
            <a:prstDash val="solid"/>
            <a:round/>
            <a:headEnd type="none" w="sm" len="sm"/>
            <a:tailEnd type="none" w="sm" len="sm"/>
          </a:ln>
        </p:spPr>
        <p:txBody>
          <a:bodyPr spcFirstLastPara="1" wrap="square" lIns="121900" tIns="121900" rIns="121900" bIns="121900" anchor="ctr" anchorCtr="0">
            <a:noAutofit/>
          </a:bodyPr>
          <a:lstStyle>
            <a:defPPr marR="0" lvl="0" algn="l" rtl="0">
              <a:lnSpc>
                <a:spcPct val="100000"/>
              </a:lnSpc>
              <a:spcBef>
                <a:spcPts val="0"/>
              </a:spcBef>
              <a:spcAft>
                <a:spcPts val="0"/>
              </a:spcAft>
            </a:defPPr>
            <a:lvl1pPr marL="609585" marR="0" lvl="0" indent="-406390" algn="l" rtl="0">
              <a:lnSpc>
                <a:spcPct val="100000"/>
              </a:lnSpc>
              <a:spcBef>
                <a:spcPts val="0"/>
              </a:spcBef>
              <a:spcAft>
                <a:spcPts val="0"/>
              </a:spcAft>
              <a:buClr>
                <a:schemeClr val="dk1"/>
              </a:buClr>
              <a:buSzPts val="1200"/>
              <a:buFont typeface="Abel"/>
              <a:buAutoNum type="arabicPeriod"/>
              <a:defRPr sz="1667" b="0" i="0" u="none" strike="noStrike" cap="none">
                <a:solidFill>
                  <a:schemeClr val="dk1"/>
                </a:solidFill>
                <a:latin typeface="UTM Avo" panose="02040603050506020204" pitchFamily="18" charset="0"/>
                <a:ea typeface="Abel"/>
                <a:cs typeface="Abel"/>
                <a:sym typeface="Abel"/>
              </a:defRPr>
            </a:lvl1pPr>
            <a:lvl2pPr marL="1219170" marR="0" lvl="1" indent="-406390" algn="l" rtl="0">
              <a:lnSpc>
                <a:spcPct val="115000"/>
              </a:lnSpc>
              <a:spcBef>
                <a:spcPts val="0"/>
              </a:spcBef>
              <a:spcAft>
                <a:spcPts val="0"/>
              </a:spcAft>
              <a:buClr>
                <a:schemeClr val="dk1"/>
              </a:buClr>
              <a:buSzPts val="1200"/>
              <a:buFont typeface="Roboto Condensed Light"/>
              <a:buAutoNum type="alphaLcPeriod"/>
              <a:defRPr sz="1400" b="0" i="0" u="none" strike="noStrike" cap="none">
                <a:solidFill>
                  <a:schemeClr val="dk1"/>
                </a:solidFill>
                <a:latin typeface="Abel"/>
                <a:ea typeface="Abel"/>
                <a:cs typeface="Abel"/>
                <a:sym typeface="Abel"/>
              </a:defRPr>
            </a:lvl2pPr>
            <a:lvl3pPr marL="1828754" marR="0" lvl="2" indent="-406390" algn="l" rtl="0">
              <a:lnSpc>
                <a:spcPct val="115000"/>
              </a:lnSpc>
              <a:spcBef>
                <a:spcPts val="0"/>
              </a:spcBef>
              <a:spcAft>
                <a:spcPts val="0"/>
              </a:spcAft>
              <a:buClr>
                <a:schemeClr val="dk1"/>
              </a:buClr>
              <a:buSzPts val="1200"/>
              <a:buFont typeface="Roboto Condensed Light"/>
              <a:buAutoNum type="romanLcPeriod"/>
              <a:defRPr sz="1400" b="0" i="0" u="none" strike="noStrike" cap="none">
                <a:solidFill>
                  <a:schemeClr val="dk1"/>
                </a:solidFill>
                <a:latin typeface="Abel"/>
                <a:ea typeface="Abel"/>
                <a:cs typeface="Abel"/>
                <a:sym typeface="Abel"/>
              </a:defRPr>
            </a:lvl3pPr>
            <a:lvl4pPr marL="2438339" marR="0" lvl="3" indent="-406390" algn="l" rtl="0">
              <a:lnSpc>
                <a:spcPct val="115000"/>
              </a:lnSpc>
              <a:spcBef>
                <a:spcPts val="0"/>
              </a:spcBef>
              <a:spcAft>
                <a:spcPts val="0"/>
              </a:spcAft>
              <a:buClr>
                <a:schemeClr val="dk1"/>
              </a:buClr>
              <a:buSzPts val="1200"/>
              <a:buFont typeface="Roboto Condensed Light"/>
              <a:buAutoNum type="arabicPeriod"/>
              <a:defRPr sz="1400" b="0" i="0" u="none" strike="noStrike" cap="none">
                <a:solidFill>
                  <a:schemeClr val="dk1"/>
                </a:solidFill>
                <a:latin typeface="Abel"/>
                <a:ea typeface="Abel"/>
                <a:cs typeface="Abel"/>
                <a:sym typeface="Abel"/>
              </a:defRPr>
            </a:lvl4pPr>
            <a:lvl5pPr marL="3047924" marR="0" lvl="4" indent="-406390" algn="l" rtl="0">
              <a:lnSpc>
                <a:spcPct val="115000"/>
              </a:lnSpc>
              <a:spcBef>
                <a:spcPts val="0"/>
              </a:spcBef>
              <a:spcAft>
                <a:spcPts val="0"/>
              </a:spcAft>
              <a:buClr>
                <a:schemeClr val="dk1"/>
              </a:buClr>
              <a:buSzPts val="1200"/>
              <a:buFont typeface="Roboto Condensed Light"/>
              <a:buAutoNum type="alphaLcPeriod"/>
              <a:defRPr sz="1400" b="0" i="0" u="none" strike="noStrike" cap="none">
                <a:solidFill>
                  <a:schemeClr val="dk1"/>
                </a:solidFill>
                <a:latin typeface="Abel"/>
                <a:ea typeface="Abel"/>
                <a:cs typeface="Abel"/>
                <a:sym typeface="Abel"/>
              </a:defRPr>
            </a:lvl5pPr>
            <a:lvl6pPr marL="3657509" marR="0" lvl="5" indent="-406390" algn="l" rtl="0">
              <a:lnSpc>
                <a:spcPct val="115000"/>
              </a:lnSpc>
              <a:spcBef>
                <a:spcPts val="0"/>
              </a:spcBef>
              <a:spcAft>
                <a:spcPts val="0"/>
              </a:spcAft>
              <a:buClr>
                <a:schemeClr val="dk1"/>
              </a:buClr>
              <a:buSzPts val="1200"/>
              <a:buFont typeface="Roboto Condensed Light"/>
              <a:buAutoNum type="romanLcPeriod"/>
              <a:defRPr sz="1400" b="0" i="0" u="none" strike="noStrike" cap="none">
                <a:solidFill>
                  <a:schemeClr val="dk1"/>
                </a:solidFill>
                <a:latin typeface="Abel"/>
                <a:ea typeface="Abel"/>
                <a:cs typeface="Abel"/>
                <a:sym typeface="Abel"/>
              </a:defRPr>
            </a:lvl6pPr>
            <a:lvl7pPr marL="4267093" marR="0" lvl="6" indent="-406390" algn="l" rtl="0">
              <a:lnSpc>
                <a:spcPct val="115000"/>
              </a:lnSpc>
              <a:spcBef>
                <a:spcPts val="0"/>
              </a:spcBef>
              <a:spcAft>
                <a:spcPts val="0"/>
              </a:spcAft>
              <a:buClr>
                <a:schemeClr val="dk1"/>
              </a:buClr>
              <a:buSzPts val="1200"/>
              <a:buFont typeface="Roboto Condensed Light"/>
              <a:buAutoNum type="arabicPeriod"/>
              <a:defRPr sz="1400" b="0" i="0" u="none" strike="noStrike" cap="none">
                <a:solidFill>
                  <a:schemeClr val="dk1"/>
                </a:solidFill>
                <a:latin typeface="Abel"/>
                <a:ea typeface="Abel"/>
                <a:cs typeface="Abel"/>
                <a:sym typeface="Abel"/>
              </a:defRPr>
            </a:lvl7pPr>
            <a:lvl8pPr marL="4876678" marR="0" lvl="7" indent="-406390" algn="l" rtl="0">
              <a:lnSpc>
                <a:spcPct val="115000"/>
              </a:lnSpc>
              <a:spcBef>
                <a:spcPts val="0"/>
              </a:spcBef>
              <a:spcAft>
                <a:spcPts val="0"/>
              </a:spcAft>
              <a:buClr>
                <a:schemeClr val="dk1"/>
              </a:buClr>
              <a:buSzPts val="1200"/>
              <a:buFont typeface="Roboto Condensed Light"/>
              <a:buAutoNum type="alphaLcPeriod"/>
              <a:defRPr sz="1400" b="0" i="0" u="none" strike="noStrike" cap="none">
                <a:solidFill>
                  <a:schemeClr val="dk1"/>
                </a:solidFill>
                <a:latin typeface="Abel"/>
                <a:ea typeface="Abel"/>
                <a:cs typeface="Abel"/>
                <a:sym typeface="Abel"/>
              </a:defRPr>
            </a:lvl8pPr>
            <a:lvl9pPr marL="5486263" marR="0" lvl="8" indent="-406390" algn="l" rtl="0">
              <a:lnSpc>
                <a:spcPct val="115000"/>
              </a:lnSpc>
              <a:spcBef>
                <a:spcPts val="0"/>
              </a:spcBef>
              <a:spcAft>
                <a:spcPts val="0"/>
              </a:spcAft>
              <a:buClr>
                <a:schemeClr val="dk1"/>
              </a:buClr>
              <a:buSzPts val="1200"/>
              <a:buFont typeface="Roboto Condensed Light"/>
              <a:buAutoNum type="romanLcPeriod"/>
              <a:defRPr sz="1400" b="0" i="0" u="none" strike="noStrike" cap="none">
                <a:solidFill>
                  <a:schemeClr val="dk1"/>
                </a:solidFill>
                <a:latin typeface="Abel"/>
                <a:ea typeface="Abel"/>
                <a:cs typeface="Abel"/>
                <a:sym typeface="Abel"/>
              </a:defRPr>
            </a:lvl9pPr>
          </a:lstStyle>
          <a:p>
            <a:pPr marL="203195" lvl="0" indent="0" algn="ctr">
              <a:buClr>
                <a:srgbClr val="000000"/>
              </a:buClr>
              <a:buNone/>
            </a:pPr>
            <a:r>
              <a:rPr lang="en-US" sz="2400" b="1" kern="0">
                <a:solidFill>
                  <a:srgbClr val="000000"/>
                </a:solidFill>
                <a:ea typeface="Arial"/>
                <a:cs typeface="Arial"/>
                <a:sym typeface="Arial"/>
              </a:rPr>
              <a:t>Quan sát các hình ảnh trong bài và cho biết nội dung bức ảnh.</a:t>
            </a:r>
            <a:endParaRPr lang="en-US" sz="2400" b="1" kern="0" dirty="0">
              <a:solidFill>
                <a:srgbClr val="000000"/>
              </a:solidFill>
              <a:ea typeface="Arial"/>
              <a:cs typeface="Arial"/>
              <a:sym typeface="Arial"/>
            </a:endParaRPr>
          </a:p>
        </p:txBody>
      </p:sp>
      <p:pic>
        <p:nvPicPr>
          <p:cNvPr id="16" name="Google Shape;5367;p2">
            <a:extLst>
              <a:ext uri="{FF2B5EF4-FFF2-40B4-BE49-F238E27FC236}">
                <a16:creationId xmlns:a16="http://schemas.microsoft.com/office/drawing/2014/main" id="{2851D318-62ED-6513-8D39-0DB7A4E567CE}"/>
              </a:ext>
            </a:extLst>
          </p:cNvPr>
          <p:cNvPicPr preferRelativeResize="0"/>
          <p:nvPr/>
        </p:nvPicPr>
        <p:blipFill rotWithShape="1">
          <a:blip r:embed="rId3">
            <a:alphaModFix/>
          </a:blip>
          <a:srcRect l="55027" t="22456" r="9781" b="56958"/>
          <a:stretch/>
        </p:blipFill>
        <p:spPr>
          <a:xfrm>
            <a:off x="823575" y="2918820"/>
            <a:ext cx="5167533" cy="3248164"/>
          </a:xfrm>
          <a:prstGeom prst="rect">
            <a:avLst/>
          </a:prstGeom>
          <a:noFill/>
          <a:ln>
            <a:noFill/>
          </a:ln>
        </p:spPr>
      </p:pic>
      <p:pic>
        <p:nvPicPr>
          <p:cNvPr id="17" name="Google Shape;5368;p2">
            <a:extLst>
              <a:ext uri="{FF2B5EF4-FFF2-40B4-BE49-F238E27FC236}">
                <a16:creationId xmlns:a16="http://schemas.microsoft.com/office/drawing/2014/main" id="{9F737D62-16B1-0B60-184B-31FDA599A41F}"/>
              </a:ext>
            </a:extLst>
          </p:cNvPr>
          <p:cNvPicPr preferRelativeResize="0"/>
          <p:nvPr/>
        </p:nvPicPr>
        <p:blipFill rotWithShape="1">
          <a:blip r:embed="rId3">
            <a:alphaModFix/>
          </a:blip>
          <a:srcRect l="8021" t="55906" r="59803" b="20702"/>
          <a:stretch/>
        </p:blipFill>
        <p:spPr>
          <a:xfrm>
            <a:off x="6741093" y="2847415"/>
            <a:ext cx="4203344" cy="3283866"/>
          </a:xfrm>
          <a:prstGeom prst="rect">
            <a:avLst/>
          </a:prstGeom>
          <a:noFill/>
          <a:ln>
            <a:noFill/>
          </a:ln>
        </p:spPr>
      </p:pic>
    </p:spTree>
    <p:extLst>
      <p:ext uri="{BB962C8B-B14F-4D97-AF65-F5344CB8AC3E}">
        <p14:creationId xmlns:p14="http://schemas.microsoft.com/office/powerpoint/2010/main" val="39158314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par>
                                <p:cTn id="8" presetID="10" presetClass="entr" presetSubtype="0" fill="hold" nodeType="withEffect">
                                  <p:stCondLst>
                                    <p:cond delay="0"/>
                                  </p:stCondLst>
                                  <p:childTnLst>
                                    <p:set>
                                      <p:cBhvr>
                                        <p:cTn id="9" dur="1" fill="hold">
                                          <p:stCondLst>
                                            <p:cond delay="0"/>
                                          </p:stCondLst>
                                        </p:cTn>
                                        <p:tgtEl>
                                          <p:spTgt spid="17"/>
                                        </p:tgtEl>
                                        <p:attrNameLst>
                                          <p:attrName>style.visibility</p:attrName>
                                        </p:attrNameLst>
                                      </p:cBhvr>
                                      <p:to>
                                        <p:strVal val="visible"/>
                                      </p:to>
                                    </p:set>
                                    <p:animEffect transition="in" filter="fade">
                                      <p:cBhvr>
                                        <p:cTn id="10" dur="500"/>
                                        <p:tgtEl>
                                          <p:spTgt spid="17"/>
                                        </p:tgtEl>
                                      </p:cBhvr>
                                    </p:animEffect>
                                  </p:childTnLst>
                                </p:cTn>
                              </p:par>
                              <p:par>
                                <p:cTn id="11" presetID="10" presetClass="entr" presetSubtype="0" fill="hold" nodeType="withEffect">
                                  <p:stCondLst>
                                    <p:cond delay="0"/>
                                  </p:stCondLst>
                                  <p:childTnLst>
                                    <p:set>
                                      <p:cBhvr>
                                        <p:cTn id="12" dur="1" fill="hold">
                                          <p:stCondLst>
                                            <p:cond delay="0"/>
                                          </p:stCondLst>
                                        </p:cTn>
                                        <p:tgtEl>
                                          <p:spTgt spid="16"/>
                                        </p:tgtEl>
                                        <p:attrNameLst>
                                          <p:attrName>style.visibility</p:attrName>
                                        </p:attrNameLst>
                                      </p:cBhvr>
                                      <p:to>
                                        <p:strVal val="visible"/>
                                      </p:to>
                                    </p:set>
                                    <p:animEffect transition="in" filter="fade">
                                      <p:cBhvr>
                                        <p:cTn id="13"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4" name="Google Shape;5365;p2">
            <a:extLst>
              <a:ext uri="{FF2B5EF4-FFF2-40B4-BE49-F238E27FC236}">
                <a16:creationId xmlns:a16="http://schemas.microsoft.com/office/drawing/2014/main" id="{59EA5480-0EF0-21F6-2414-E5FD8941998F}"/>
              </a:ext>
            </a:extLst>
          </p:cNvPr>
          <p:cNvSpPr txBox="1">
            <a:spLocks/>
          </p:cNvSpPr>
          <p:nvPr/>
        </p:nvSpPr>
        <p:spPr>
          <a:xfrm>
            <a:off x="442440" y="2093137"/>
            <a:ext cx="11307120" cy="567769"/>
          </a:xfrm>
          <a:prstGeom prst="rect">
            <a:avLst/>
          </a:prstGeom>
          <a:solidFill>
            <a:srgbClr val="FFFFFF"/>
          </a:solidFill>
          <a:ln w="19050" cap="flat" cmpd="sng">
            <a:solidFill>
              <a:srgbClr val="000000"/>
            </a:solidFill>
            <a:prstDash val="solid"/>
            <a:round/>
            <a:headEnd type="none" w="sm" len="sm"/>
            <a:tailEnd type="none" w="sm" len="sm"/>
          </a:ln>
        </p:spPr>
        <p:txBody>
          <a:bodyPr spcFirstLastPara="1" wrap="square" lIns="121900" tIns="121900" rIns="121900" bIns="121900" anchor="ctr" anchorCtr="0">
            <a:noAutofit/>
          </a:bodyPr>
          <a:lstStyle>
            <a:defPPr marR="0" lvl="0" algn="l" rtl="0">
              <a:lnSpc>
                <a:spcPct val="100000"/>
              </a:lnSpc>
              <a:spcBef>
                <a:spcPts val="0"/>
              </a:spcBef>
              <a:spcAft>
                <a:spcPts val="0"/>
              </a:spcAft>
            </a:defPPr>
            <a:lvl1pPr marL="609585" marR="0" lvl="0" indent="-406390" algn="l" rtl="0">
              <a:lnSpc>
                <a:spcPct val="100000"/>
              </a:lnSpc>
              <a:spcBef>
                <a:spcPts val="0"/>
              </a:spcBef>
              <a:spcAft>
                <a:spcPts val="0"/>
              </a:spcAft>
              <a:buClr>
                <a:schemeClr val="dk1"/>
              </a:buClr>
              <a:buSzPts val="1200"/>
              <a:buFont typeface="Abel"/>
              <a:buAutoNum type="arabicPeriod"/>
              <a:defRPr sz="1667" b="0" i="0" u="none" strike="noStrike" cap="none">
                <a:solidFill>
                  <a:schemeClr val="dk1"/>
                </a:solidFill>
                <a:latin typeface="UTM Avo" panose="02040603050506020204" pitchFamily="18" charset="0"/>
                <a:ea typeface="Abel"/>
                <a:cs typeface="Abel"/>
                <a:sym typeface="Abel"/>
              </a:defRPr>
            </a:lvl1pPr>
            <a:lvl2pPr marL="1219170" marR="0" lvl="1" indent="-406390" algn="l" rtl="0">
              <a:lnSpc>
                <a:spcPct val="115000"/>
              </a:lnSpc>
              <a:spcBef>
                <a:spcPts val="0"/>
              </a:spcBef>
              <a:spcAft>
                <a:spcPts val="0"/>
              </a:spcAft>
              <a:buClr>
                <a:schemeClr val="dk1"/>
              </a:buClr>
              <a:buSzPts val="1200"/>
              <a:buFont typeface="Roboto Condensed Light"/>
              <a:buAutoNum type="alphaLcPeriod"/>
              <a:defRPr sz="1400" b="0" i="0" u="none" strike="noStrike" cap="none">
                <a:solidFill>
                  <a:schemeClr val="dk1"/>
                </a:solidFill>
                <a:latin typeface="Abel"/>
                <a:ea typeface="Abel"/>
                <a:cs typeface="Abel"/>
                <a:sym typeface="Abel"/>
              </a:defRPr>
            </a:lvl2pPr>
            <a:lvl3pPr marL="1828754" marR="0" lvl="2" indent="-406390" algn="l" rtl="0">
              <a:lnSpc>
                <a:spcPct val="115000"/>
              </a:lnSpc>
              <a:spcBef>
                <a:spcPts val="0"/>
              </a:spcBef>
              <a:spcAft>
                <a:spcPts val="0"/>
              </a:spcAft>
              <a:buClr>
                <a:schemeClr val="dk1"/>
              </a:buClr>
              <a:buSzPts val="1200"/>
              <a:buFont typeface="Roboto Condensed Light"/>
              <a:buAutoNum type="romanLcPeriod"/>
              <a:defRPr sz="1400" b="0" i="0" u="none" strike="noStrike" cap="none">
                <a:solidFill>
                  <a:schemeClr val="dk1"/>
                </a:solidFill>
                <a:latin typeface="Abel"/>
                <a:ea typeface="Abel"/>
                <a:cs typeface="Abel"/>
                <a:sym typeface="Abel"/>
              </a:defRPr>
            </a:lvl3pPr>
            <a:lvl4pPr marL="2438339" marR="0" lvl="3" indent="-406390" algn="l" rtl="0">
              <a:lnSpc>
                <a:spcPct val="115000"/>
              </a:lnSpc>
              <a:spcBef>
                <a:spcPts val="0"/>
              </a:spcBef>
              <a:spcAft>
                <a:spcPts val="0"/>
              </a:spcAft>
              <a:buClr>
                <a:schemeClr val="dk1"/>
              </a:buClr>
              <a:buSzPts val="1200"/>
              <a:buFont typeface="Roboto Condensed Light"/>
              <a:buAutoNum type="arabicPeriod"/>
              <a:defRPr sz="1400" b="0" i="0" u="none" strike="noStrike" cap="none">
                <a:solidFill>
                  <a:schemeClr val="dk1"/>
                </a:solidFill>
                <a:latin typeface="Abel"/>
                <a:ea typeface="Abel"/>
                <a:cs typeface="Abel"/>
                <a:sym typeface="Abel"/>
              </a:defRPr>
            </a:lvl4pPr>
            <a:lvl5pPr marL="3047924" marR="0" lvl="4" indent="-406390" algn="l" rtl="0">
              <a:lnSpc>
                <a:spcPct val="115000"/>
              </a:lnSpc>
              <a:spcBef>
                <a:spcPts val="0"/>
              </a:spcBef>
              <a:spcAft>
                <a:spcPts val="0"/>
              </a:spcAft>
              <a:buClr>
                <a:schemeClr val="dk1"/>
              </a:buClr>
              <a:buSzPts val="1200"/>
              <a:buFont typeface="Roboto Condensed Light"/>
              <a:buAutoNum type="alphaLcPeriod"/>
              <a:defRPr sz="1400" b="0" i="0" u="none" strike="noStrike" cap="none">
                <a:solidFill>
                  <a:schemeClr val="dk1"/>
                </a:solidFill>
                <a:latin typeface="Abel"/>
                <a:ea typeface="Abel"/>
                <a:cs typeface="Abel"/>
                <a:sym typeface="Abel"/>
              </a:defRPr>
            </a:lvl5pPr>
            <a:lvl6pPr marL="3657509" marR="0" lvl="5" indent="-406390" algn="l" rtl="0">
              <a:lnSpc>
                <a:spcPct val="115000"/>
              </a:lnSpc>
              <a:spcBef>
                <a:spcPts val="0"/>
              </a:spcBef>
              <a:spcAft>
                <a:spcPts val="0"/>
              </a:spcAft>
              <a:buClr>
                <a:schemeClr val="dk1"/>
              </a:buClr>
              <a:buSzPts val="1200"/>
              <a:buFont typeface="Roboto Condensed Light"/>
              <a:buAutoNum type="romanLcPeriod"/>
              <a:defRPr sz="1400" b="0" i="0" u="none" strike="noStrike" cap="none">
                <a:solidFill>
                  <a:schemeClr val="dk1"/>
                </a:solidFill>
                <a:latin typeface="Abel"/>
                <a:ea typeface="Abel"/>
                <a:cs typeface="Abel"/>
                <a:sym typeface="Abel"/>
              </a:defRPr>
            </a:lvl6pPr>
            <a:lvl7pPr marL="4267093" marR="0" lvl="6" indent="-406390" algn="l" rtl="0">
              <a:lnSpc>
                <a:spcPct val="115000"/>
              </a:lnSpc>
              <a:spcBef>
                <a:spcPts val="0"/>
              </a:spcBef>
              <a:spcAft>
                <a:spcPts val="0"/>
              </a:spcAft>
              <a:buClr>
                <a:schemeClr val="dk1"/>
              </a:buClr>
              <a:buSzPts val="1200"/>
              <a:buFont typeface="Roboto Condensed Light"/>
              <a:buAutoNum type="arabicPeriod"/>
              <a:defRPr sz="1400" b="0" i="0" u="none" strike="noStrike" cap="none">
                <a:solidFill>
                  <a:schemeClr val="dk1"/>
                </a:solidFill>
                <a:latin typeface="Abel"/>
                <a:ea typeface="Abel"/>
                <a:cs typeface="Abel"/>
                <a:sym typeface="Abel"/>
              </a:defRPr>
            </a:lvl7pPr>
            <a:lvl8pPr marL="4876678" marR="0" lvl="7" indent="-406390" algn="l" rtl="0">
              <a:lnSpc>
                <a:spcPct val="115000"/>
              </a:lnSpc>
              <a:spcBef>
                <a:spcPts val="0"/>
              </a:spcBef>
              <a:spcAft>
                <a:spcPts val="0"/>
              </a:spcAft>
              <a:buClr>
                <a:schemeClr val="dk1"/>
              </a:buClr>
              <a:buSzPts val="1200"/>
              <a:buFont typeface="Roboto Condensed Light"/>
              <a:buAutoNum type="alphaLcPeriod"/>
              <a:defRPr sz="1400" b="0" i="0" u="none" strike="noStrike" cap="none">
                <a:solidFill>
                  <a:schemeClr val="dk1"/>
                </a:solidFill>
                <a:latin typeface="Abel"/>
                <a:ea typeface="Abel"/>
                <a:cs typeface="Abel"/>
                <a:sym typeface="Abel"/>
              </a:defRPr>
            </a:lvl8pPr>
            <a:lvl9pPr marL="5486263" marR="0" lvl="8" indent="-406390" algn="l" rtl="0">
              <a:lnSpc>
                <a:spcPct val="115000"/>
              </a:lnSpc>
              <a:spcBef>
                <a:spcPts val="0"/>
              </a:spcBef>
              <a:spcAft>
                <a:spcPts val="0"/>
              </a:spcAft>
              <a:buClr>
                <a:schemeClr val="dk1"/>
              </a:buClr>
              <a:buSzPts val="1200"/>
              <a:buFont typeface="Roboto Condensed Light"/>
              <a:buAutoNum type="romanLcPeriod"/>
              <a:defRPr sz="1400" b="0" i="0" u="none" strike="noStrike" cap="none">
                <a:solidFill>
                  <a:schemeClr val="dk1"/>
                </a:solidFill>
                <a:latin typeface="Abel"/>
                <a:ea typeface="Abel"/>
                <a:cs typeface="Abel"/>
                <a:sym typeface="Abel"/>
              </a:defRPr>
            </a:lvl9pPr>
          </a:lstStyle>
          <a:p>
            <a:pPr marL="203195" lvl="0" indent="0" algn="ctr">
              <a:buClr>
                <a:srgbClr val="000000"/>
              </a:buClr>
              <a:buNone/>
            </a:pPr>
            <a:r>
              <a:rPr lang="en-US" sz="2400" b="1" kern="0" dirty="0">
                <a:solidFill>
                  <a:srgbClr val="000000"/>
                </a:solidFill>
                <a:ea typeface="Arial"/>
                <a:cs typeface="Arial"/>
                <a:sym typeface="Arial"/>
              </a:rPr>
              <a:t>Quan </a:t>
            </a:r>
            <a:r>
              <a:rPr lang="en-US" sz="2400" b="1" kern="0" dirty="0" err="1">
                <a:solidFill>
                  <a:srgbClr val="000000"/>
                </a:solidFill>
                <a:ea typeface="Arial"/>
                <a:cs typeface="Arial"/>
                <a:sym typeface="Arial"/>
              </a:rPr>
              <a:t>sát</a:t>
            </a:r>
            <a:r>
              <a:rPr lang="en-US" sz="2400" b="1" kern="0" dirty="0">
                <a:solidFill>
                  <a:srgbClr val="000000"/>
                </a:solidFill>
                <a:ea typeface="Arial"/>
                <a:cs typeface="Arial"/>
                <a:sym typeface="Arial"/>
              </a:rPr>
              <a:t> </a:t>
            </a:r>
            <a:r>
              <a:rPr lang="en-US" sz="2400" b="1" kern="0" dirty="0" err="1">
                <a:solidFill>
                  <a:srgbClr val="000000"/>
                </a:solidFill>
                <a:ea typeface="Arial"/>
                <a:cs typeface="Arial"/>
                <a:sym typeface="Arial"/>
              </a:rPr>
              <a:t>các</a:t>
            </a:r>
            <a:r>
              <a:rPr lang="en-US" sz="2400" b="1" kern="0" dirty="0">
                <a:solidFill>
                  <a:srgbClr val="000000"/>
                </a:solidFill>
                <a:ea typeface="Arial"/>
                <a:cs typeface="Arial"/>
                <a:sym typeface="Arial"/>
              </a:rPr>
              <a:t> </a:t>
            </a:r>
            <a:r>
              <a:rPr lang="en-US" sz="2400" b="1" kern="0" dirty="0" err="1">
                <a:solidFill>
                  <a:srgbClr val="000000"/>
                </a:solidFill>
                <a:ea typeface="Arial"/>
                <a:cs typeface="Arial"/>
                <a:sym typeface="Arial"/>
              </a:rPr>
              <a:t>hình</a:t>
            </a:r>
            <a:r>
              <a:rPr lang="en-US" sz="2400" b="1" kern="0" dirty="0">
                <a:solidFill>
                  <a:srgbClr val="000000"/>
                </a:solidFill>
                <a:ea typeface="Arial"/>
                <a:cs typeface="Arial"/>
                <a:sym typeface="Arial"/>
              </a:rPr>
              <a:t> </a:t>
            </a:r>
            <a:r>
              <a:rPr lang="en-US" sz="2400" b="1" kern="0" dirty="0" err="1">
                <a:solidFill>
                  <a:srgbClr val="000000"/>
                </a:solidFill>
                <a:ea typeface="Arial"/>
                <a:cs typeface="Arial"/>
                <a:sym typeface="Arial"/>
              </a:rPr>
              <a:t>ảnh</a:t>
            </a:r>
            <a:r>
              <a:rPr lang="en-US" sz="2400" b="1" kern="0" dirty="0">
                <a:solidFill>
                  <a:srgbClr val="000000"/>
                </a:solidFill>
                <a:ea typeface="Arial"/>
                <a:cs typeface="Arial"/>
                <a:sym typeface="Arial"/>
              </a:rPr>
              <a:t> </a:t>
            </a:r>
            <a:r>
              <a:rPr lang="en-US" sz="2400" b="1" kern="0" dirty="0" err="1">
                <a:solidFill>
                  <a:srgbClr val="000000"/>
                </a:solidFill>
                <a:ea typeface="Arial"/>
                <a:cs typeface="Arial"/>
                <a:sym typeface="Arial"/>
              </a:rPr>
              <a:t>trong</a:t>
            </a:r>
            <a:r>
              <a:rPr lang="en-US" sz="2400" b="1" kern="0" dirty="0">
                <a:solidFill>
                  <a:srgbClr val="000000"/>
                </a:solidFill>
                <a:ea typeface="Arial"/>
                <a:cs typeface="Arial"/>
                <a:sym typeface="Arial"/>
              </a:rPr>
              <a:t> </a:t>
            </a:r>
            <a:r>
              <a:rPr lang="en-US" sz="2400" b="1" kern="0" dirty="0" err="1">
                <a:solidFill>
                  <a:srgbClr val="000000"/>
                </a:solidFill>
                <a:ea typeface="Arial"/>
                <a:cs typeface="Arial"/>
                <a:sym typeface="Arial"/>
              </a:rPr>
              <a:t>bài</a:t>
            </a:r>
            <a:r>
              <a:rPr lang="en-US" sz="2400" b="1" kern="0" dirty="0">
                <a:solidFill>
                  <a:srgbClr val="000000"/>
                </a:solidFill>
                <a:ea typeface="Arial"/>
                <a:cs typeface="Arial"/>
                <a:sym typeface="Arial"/>
              </a:rPr>
              <a:t> </a:t>
            </a:r>
            <a:r>
              <a:rPr lang="en-US" sz="2400" b="1" kern="0" dirty="0" err="1">
                <a:solidFill>
                  <a:srgbClr val="000000"/>
                </a:solidFill>
                <a:ea typeface="Arial"/>
                <a:cs typeface="Arial"/>
                <a:sym typeface="Arial"/>
              </a:rPr>
              <a:t>và</a:t>
            </a:r>
            <a:r>
              <a:rPr lang="en-US" sz="2400" b="1" kern="0" dirty="0">
                <a:solidFill>
                  <a:srgbClr val="000000"/>
                </a:solidFill>
                <a:ea typeface="Arial"/>
                <a:cs typeface="Arial"/>
                <a:sym typeface="Arial"/>
              </a:rPr>
              <a:t> </a:t>
            </a:r>
            <a:r>
              <a:rPr lang="en-US" sz="2400" b="1" kern="0" dirty="0" err="1">
                <a:solidFill>
                  <a:srgbClr val="000000"/>
                </a:solidFill>
                <a:ea typeface="Arial"/>
                <a:cs typeface="Arial"/>
                <a:sym typeface="Arial"/>
              </a:rPr>
              <a:t>cho</a:t>
            </a:r>
            <a:r>
              <a:rPr lang="en-US" sz="2400" b="1" kern="0" dirty="0">
                <a:solidFill>
                  <a:srgbClr val="000000"/>
                </a:solidFill>
                <a:ea typeface="Arial"/>
                <a:cs typeface="Arial"/>
                <a:sym typeface="Arial"/>
              </a:rPr>
              <a:t> </a:t>
            </a:r>
            <a:r>
              <a:rPr lang="en-US" sz="2400" b="1" kern="0" dirty="0" err="1">
                <a:solidFill>
                  <a:srgbClr val="000000"/>
                </a:solidFill>
                <a:ea typeface="Arial"/>
                <a:cs typeface="Arial"/>
                <a:sym typeface="Arial"/>
              </a:rPr>
              <a:t>biết</a:t>
            </a:r>
            <a:r>
              <a:rPr lang="en-US" sz="2400" b="1" kern="0" dirty="0">
                <a:solidFill>
                  <a:srgbClr val="000000"/>
                </a:solidFill>
                <a:ea typeface="Arial"/>
                <a:cs typeface="Arial"/>
                <a:sym typeface="Arial"/>
              </a:rPr>
              <a:t> </a:t>
            </a:r>
            <a:r>
              <a:rPr lang="en-US" sz="2400" b="1" kern="0" dirty="0" err="1">
                <a:solidFill>
                  <a:srgbClr val="000000"/>
                </a:solidFill>
                <a:ea typeface="Arial"/>
                <a:cs typeface="Arial"/>
                <a:sym typeface="Arial"/>
              </a:rPr>
              <a:t>nội</a:t>
            </a:r>
            <a:r>
              <a:rPr lang="en-US" sz="2400" b="1" kern="0" dirty="0">
                <a:solidFill>
                  <a:srgbClr val="000000"/>
                </a:solidFill>
                <a:ea typeface="Arial"/>
                <a:cs typeface="Arial"/>
                <a:sym typeface="Arial"/>
              </a:rPr>
              <a:t> dung </a:t>
            </a:r>
            <a:r>
              <a:rPr lang="en-US" sz="2400" b="1" kern="0" dirty="0" err="1">
                <a:solidFill>
                  <a:srgbClr val="000000"/>
                </a:solidFill>
                <a:ea typeface="Arial"/>
                <a:cs typeface="Arial"/>
                <a:sym typeface="Arial"/>
              </a:rPr>
              <a:t>bức</a:t>
            </a:r>
            <a:r>
              <a:rPr lang="en-US" sz="2400" b="1" kern="0" dirty="0">
                <a:solidFill>
                  <a:srgbClr val="000000"/>
                </a:solidFill>
                <a:ea typeface="Arial"/>
                <a:cs typeface="Arial"/>
                <a:sym typeface="Arial"/>
              </a:rPr>
              <a:t> </a:t>
            </a:r>
            <a:r>
              <a:rPr lang="en-US" sz="2400" b="1" kern="0" dirty="0" err="1">
                <a:solidFill>
                  <a:srgbClr val="000000"/>
                </a:solidFill>
                <a:ea typeface="Arial"/>
                <a:cs typeface="Arial"/>
                <a:sym typeface="Arial"/>
              </a:rPr>
              <a:t>ảnh</a:t>
            </a:r>
            <a:r>
              <a:rPr lang="en-US" sz="2400" b="1" kern="0" dirty="0">
                <a:solidFill>
                  <a:srgbClr val="000000"/>
                </a:solidFill>
                <a:ea typeface="Arial"/>
                <a:cs typeface="Arial"/>
                <a:sym typeface="Arial"/>
              </a:rPr>
              <a:t>.</a:t>
            </a:r>
          </a:p>
        </p:txBody>
      </p:sp>
      <p:pic>
        <p:nvPicPr>
          <p:cNvPr id="16" name="Google Shape;5367;p2">
            <a:extLst>
              <a:ext uri="{FF2B5EF4-FFF2-40B4-BE49-F238E27FC236}">
                <a16:creationId xmlns:a16="http://schemas.microsoft.com/office/drawing/2014/main" id="{2851D318-62ED-6513-8D39-0DB7A4E567CE}"/>
              </a:ext>
            </a:extLst>
          </p:cNvPr>
          <p:cNvPicPr preferRelativeResize="0"/>
          <p:nvPr/>
        </p:nvPicPr>
        <p:blipFill rotWithShape="1">
          <a:blip r:embed="rId3">
            <a:alphaModFix/>
          </a:blip>
          <a:srcRect l="55027" t="22456" r="9781" b="56958"/>
          <a:stretch/>
        </p:blipFill>
        <p:spPr>
          <a:xfrm>
            <a:off x="823575" y="2918820"/>
            <a:ext cx="5167533" cy="3248164"/>
          </a:xfrm>
          <a:prstGeom prst="rect">
            <a:avLst/>
          </a:prstGeom>
          <a:noFill/>
          <a:ln>
            <a:noFill/>
          </a:ln>
        </p:spPr>
      </p:pic>
      <p:sp>
        <p:nvSpPr>
          <p:cNvPr id="2" name="Google Shape;5388;p3">
            <a:extLst>
              <a:ext uri="{FF2B5EF4-FFF2-40B4-BE49-F238E27FC236}">
                <a16:creationId xmlns:a16="http://schemas.microsoft.com/office/drawing/2014/main" id="{3FEB09B3-E3A4-A695-66E0-BF445EDA119A}"/>
              </a:ext>
            </a:extLst>
          </p:cNvPr>
          <p:cNvSpPr/>
          <p:nvPr/>
        </p:nvSpPr>
        <p:spPr>
          <a:xfrm>
            <a:off x="6251911" y="3453065"/>
            <a:ext cx="4885841" cy="1231052"/>
          </a:xfrm>
          <a:prstGeom prst="rect">
            <a:avLst/>
          </a:prstGeom>
          <a:noFill/>
          <a:ln>
            <a:noFill/>
          </a:ln>
        </p:spPr>
        <p:txBody>
          <a:bodyPr spcFirstLastPara="1" wrap="square" lIns="121900" tIns="60933" rIns="121900" bIns="60933" anchor="t" anchorCtr="0">
            <a:spAutoFit/>
          </a:bodyPr>
          <a:lstStyle/>
          <a:p>
            <a:pPr>
              <a:lnSpc>
                <a:spcPct val="150000"/>
              </a:lnSpc>
              <a:buClr>
                <a:srgbClr val="000000"/>
              </a:buClr>
              <a:buFont typeface="Arial"/>
              <a:buNone/>
            </a:pPr>
            <a:r>
              <a:rPr lang="vi-VN" sz="2400" b="1" kern="0" dirty="0">
                <a:solidFill>
                  <a:srgbClr val="000000"/>
                </a:solidFill>
                <a:latin typeface="UTM Avo" panose="02040603050506020204" pitchFamily="18" charset="0"/>
                <a:cs typeface="Arial"/>
                <a:sym typeface="Arial"/>
              </a:rPr>
              <a:t>Ảnh 1: </a:t>
            </a:r>
          </a:p>
          <a:p>
            <a:pPr>
              <a:lnSpc>
                <a:spcPct val="150000"/>
              </a:lnSpc>
              <a:buClr>
                <a:srgbClr val="000000"/>
              </a:buClr>
              <a:buFont typeface="Arial"/>
              <a:buNone/>
            </a:pPr>
            <a:r>
              <a:rPr lang="vi-VN" sz="2400" kern="0" dirty="0">
                <a:solidFill>
                  <a:srgbClr val="000000"/>
                </a:solidFill>
                <a:latin typeface="UTM Avo" panose="02040603050506020204" pitchFamily="18" charset="0"/>
                <a:cs typeface="Arial"/>
                <a:sym typeface="Arial"/>
              </a:rPr>
              <a:t>Lễ trao giải thưởng.</a:t>
            </a:r>
          </a:p>
        </p:txBody>
      </p:sp>
    </p:spTree>
    <p:extLst>
      <p:ext uri="{BB962C8B-B14F-4D97-AF65-F5344CB8AC3E}">
        <p14:creationId xmlns:p14="http://schemas.microsoft.com/office/powerpoint/2010/main" val="34332824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4" name="Google Shape;5365;p2">
            <a:extLst>
              <a:ext uri="{FF2B5EF4-FFF2-40B4-BE49-F238E27FC236}">
                <a16:creationId xmlns:a16="http://schemas.microsoft.com/office/drawing/2014/main" id="{59EA5480-0EF0-21F6-2414-E5FD8941998F}"/>
              </a:ext>
            </a:extLst>
          </p:cNvPr>
          <p:cNvSpPr txBox="1">
            <a:spLocks/>
          </p:cNvSpPr>
          <p:nvPr/>
        </p:nvSpPr>
        <p:spPr>
          <a:xfrm>
            <a:off x="442440" y="2093137"/>
            <a:ext cx="11307120" cy="567769"/>
          </a:xfrm>
          <a:prstGeom prst="rect">
            <a:avLst/>
          </a:prstGeom>
          <a:solidFill>
            <a:srgbClr val="FFFFFF"/>
          </a:solidFill>
          <a:ln w="19050" cap="flat" cmpd="sng">
            <a:solidFill>
              <a:srgbClr val="000000"/>
            </a:solidFill>
            <a:prstDash val="solid"/>
            <a:round/>
            <a:headEnd type="none" w="sm" len="sm"/>
            <a:tailEnd type="none" w="sm" len="sm"/>
          </a:ln>
        </p:spPr>
        <p:txBody>
          <a:bodyPr spcFirstLastPara="1" wrap="square" lIns="121900" tIns="121900" rIns="121900" bIns="121900" anchor="ctr" anchorCtr="0">
            <a:noAutofit/>
          </a:bodyPr>
          <a:lstStyle>
            <a:defPPr marR="0" lvl="0" algn="l" rtl="0">
              <a:lnSpc>
                <a:spcPct val="100000"/>
              </a:lnSpc>
              <a:spcBef>
                <a:spcPts val="0"/>
              </a:spcBef>
              <a:spcAft>
                <a:spcPts val="0"/>
              </a:spcAft>
            </a:defPPr>
            <a:lvl1pPr marL="609585" marR="0" lvl="0" indent="-406390" algn="l" rtl="0">
              <a:lnSpc>
                <a:spcPct val="100000"/>
              </a:lnSpc>
              <a:spcBef>
                <a:spcPts val="0"/>
              </a:spcBef>
              <a:spcAft>
                <a:spcPts val="0"/>
              </a:spcAft>
              <a:buClr>
                <a:schemeClr val="dk1"/>
              </a:buClr>
              <a:buSzPts val="1200"/>
              <a:buFont typeface="Abel"/>
              <a:buAutoNum type="arabicPeriod"/>
              <a:defRPr sz="1667" b="0" i="0" u="none" strike="noStrike" cap="none">
                <a:solidFill>
                  <a:schemeClr val="dk1"/>
                </a:solidFill>
                <a:latin typeface="UTM Avo" panose="02040603050506020204" pitchFamily="18" charset="0"/>
                <a:ea typeface="Abel"/>
                <a:cs typeface="Abel"/>
                <a:sym typeface="Abel"/>
              </a:defRPr>
            </a:lvl1pPr>
            <a:lvl2pPr marL="1219170" marR="0" lvl="1" indent="-406390" algn="l" rtl="0">
              <a:lnSpc>
                <a:spcPct val="115000"/>
              </a:lnSpc>
              <a:spcBef>
                <a:spcPts val="0"/>
              </a:spcBef>
              <a:spcAft>
                <a:spcPts val="0"/>
              </a:spcAft>
              <a:buClr>
                <a:schemeClr val="dk1"/>
              </a:buClr>
              <a:buSzPts val="1200"/>
              <a:buFont typeface="Roboto Condensed Light"/>
              <a:buAutoNum type="alphaLcPeriod"/>
              <a:defRPr sz="1400" b="0" i="0" u="none" strike="noStrike" cap="none">
                <a:solidFill>
                  <a:schemeClr val="dk1"/>
                </a:solidFill>
                <a:latin typeface="Abel"/>
                <a:ea typeface="Abel"/>
                <a:cs typeface="Abel"/>
                <a:sym typeface="Abel"/>
              </a:defRPr>
            </a:lvl2pPr>
            <a:lvl3pPr marL="1828754" marR="0" lvl="2" indent="-406390" algn="l" rtl="0">
              <a:lnSpc>
                <a:spcPct val="115000"/>
              </a:lnSpc>
              <a:spcBef>
                <a:spcPts val="0"/>
              </a:spcBef>
              <a:spcAft>
                <a:spcPts val="0"/>
              </a:spcAft>
              <a:buClr>
                <a:schemeClr val="dk1"/>
              </a:buClr>
              <a:buSzPts val="1200"/>
              <a:buFont typeface="Roboto Condensed Light"/>
              <a:buAutoNum type="romanLcPeriod"/>
              <a:defRPr sz="1400" b="0" i="0" u="none" strike="noStrike" cap="none">
                <a:solidFill>
                  <a:schemeClr val="dk1"/>
                </a:solidFill>
                <a:latin typeface="Abel"/>
                <a:ea typeface="Abel"/>
                <a:cs typeface="Abel"/>
                <a:sym typeface="Abel"/>
              </a:defRPr>
            </a:lvl3pPr>
            <a:lvl4pPr marL="2438339" marR="0" lvl="3" indent="-406390" algn="l" rtl="0">
              <a:lnSpc>
                <a:spcPct val="115000"/>
              </a:lnSpc>
              <a:spcBef>
                <a:spcPts val="0"/>
              </a:spcBef>
              <a:spcAft>
                <a:spcPts val="0"/>
              </a:spcAft>
              <a:buClr>
                <a:schemeClr val="dk1"/>
              </a:buClr>
              <a:buSzPts val="1200"/>
              <a:buFont typeface="Roboto Condensed Light"/>
              <a:buAutoNum type="arabicPeriod"/>
              <a:defRPr sz="1400" b="0" i="0" u="none" strike="noStrike" cap="none">
                <a:solidFill>
                  <a:schemeClr val="dk1"/>
                </a:solidFill>
                <a:latin typeface="Abel"/>
                <a:ea typeface="Abel"/>
                <a:cs typeface="Abel"/>
                <a:sym typeface="Abel"/>
              </a:defRPr>
            </a:lvl4pPr>
            <a:lvl5pPr marL="3047924" marR="0" lvl="4" indent="-406390" algn="l" rtl="0">
              <a:lnSpc>
                <a:spcPct val="115000"/>
              </a:lnSpc>
              <a:spcBef>
                <a:spcPts val="0"/>
              </a:spcBef>
              <a:spcAft>
                <a:spcPts val="0"/>
              </a:spcAft>
              <a:buClr>
                <a:schemeClr val="dk1"/>
              </a:buClr>
              <a:buSzPts val="1200"/>
              <a:buFont typeface="Roboto Condensed Light"/>
              <a:buAutoNum type="alphaLcPeriod"/>
              <a:defRPr sz="1400" b="0" i="0" u="none" strike="noStrike" cap="none">
                <a:solidFill>
                  <a:schemeClr val="dk1"/>
                </a:solidFill>
                <a:latin typeface="Abel"/>
                <a:ea typeface="Abel"/>
                <a:cs typeface="Abel"/>
                <a:sym typeface="Abel"/>
              </a:defRPr>
            </a:lvl5pPr>
            <a:lvl6pPr marL="3657509" marR="0" lvl="5" indent="-406390" algn="l" rtl="0">
              <a:lnSpc>
                <a:spcPct val="115000"/>
              </a:lnSpc>
              <a:spcBef>
                <a:spcPts val="0"/>
              </a:spcBef>
              <a:spcAft>
                <a:spcPts val="0"/>
              </a:spcAft>
              <a:buClr>
                <a:schemeClr val="dk1"/>
              </a:buClr>
              <a:buSzPts val="1200"/>
              <a:buFont typeface="Roboto Condensed Light"/>
              <a:buAutoNum type="romanLcPeriod"/>
              <a:defRPr sz="1400" b="0" i="0" u="none" strike="noStrike" cap="none">
                <a:solidFill>
                  <a:schemeClr val="dk1"/>
                </a:solidFill>
                <a:latin typeface="Abel"/>
                <a:ea typeface="Abel"/>
                <a:cs typeface="Abel"/>
                <a:sym typeface="Abel"/>
              </a:defRPr>
            </a:lvl6pPr>
            <a:lvl7pPr marL="4267093" marR="0" lvl="6" indent="-406390" algn="l" rtl="0">
              <a:lnSpc>
                <a:spcPct val="115000"/>
              </a:lnSpc>
              <a:spcBef>
                <a:spcPts val="0"/>
              </a:spcBef>
              <a:spcAft>
                <a:spcPts val="0"/>
              </a:spcAft>
              <a:buClr>
                <a:schemeClr val="dk1"/>
              </a:buClr>
              <a:buSzPts val="1200"/>
              <a:buFont typeface="Roboto Condensed Light"/>
              <a:buAutoNum type="arabicPeriod"/>
              <a:defRPr sz="1400" b="0" i="0" u="none" strike="noStrike" cap="none">
                <a:solidFill>
                  <a:schemeClr val="dk1"/>
                </a:solidFill>
                <a:latin typeface="Abel"/>
                <a:ea typeface="Abel"/>
                <a:cs typeface="Abel"/>
                <a:sym typeface="Abel"/>
              </a:defRPr>
            </a:lvl7pPr>
            <a:lvl8pPr marL="4876678" marR="0" lvl="7" indent="-406390" algn="l" rtl="0">
              <a:lnSpc>
                <a:spcPct val="115000"/>
              </a:lnSpc>
              <a:spcBef>
                <a:spcPts val="0"/>
              </a:spcBef>
              <a:spcAft>
                <a:spcPts val="0"/>
              </a:spcAft>
              <a:buClr>
                <a:schemeClr val="dk1"/>
              </a:buClr>
              <a:buSzPts val="1200"/>
              <a:buFont typeface="Roboto Condensed Light"/>
              <a:buAutoNum type="alphaLcPeriod"/>
              <a:defRPr sz="1400" b="0" i="0" u="none" strike="noStrike" cap="none">
                <a:solidFill>
                  <a:schemeClr val="dk1"/>
                </a:solidFill>
                <a:latin typeface="Abel"/>
                <a:ea typeface="Abel"/>
                <a:cs typeface="Abel"/>
                <a:sym typeface="Abel"/>
              </a:defRPr>
            </a:lvl8pPr>
            <a:lvl9pPr marL="5486263" marR="0" lvl="8" indent="-406390" algn="l" rtl="0">
              <a:lnSpc>
                <a:spcPct val="115000"/>
              </a:lnSpc>
              <a:spcBef>
                <a:spcPts val="0"/>
              </a:spcBef>
              <a:spcAft>
                <a:spcPts val="0"/>
              </a:spcAft>
              <a:buClr>
                <a:schemeClr val="dk1"/>
              </a:buClr>
              <a:buSzPts val="1200"/>
              <a:buFont typeface="Roboto Condensed Light"/>
              <a:buAutoNum type="romanLcPeriod"/>
              <a:defRPr sz="1400" b="0" i="0" u="none" strike="noStrike" cap="none">
                <a:solidFill>
                  <a:schemeClr val="dk1"/>
                </a:solidFill>
                <a:latin typeface="Abel"/>
                <a:ea typeface="Abel"/>
                <a:cs typeface="Abel"/>
                <a:sym typeface="Abel"/>
              </a:defRPr>
            </a:lvl9pPr>
          </a:lstStyle>
          <a:p>
            <a:pPr marL="203195" lvl="0" indent="0" algn="ctr">
              <a:buClr>
                <a:srgbClr val="000000"/>
              </a:buClr>
              <a:buNone/>
            </a:pPr>
            <a:r>
              <a:rPr lang="en-US" sz="2400" b="1" kern="0">
                <a:solidFill>
                  <a:srgbClr val="000000"/>
                </a:solidFill>
                <a:ea typeface="Arial"/>
                <a:cs typeface="Arial"/>
                <a:sym typeface="Arial"/>
              </a:rPr>
              <a:t>Quan sát các hình ảnh trong bài và cho biết nội dung bức ảnh.</a:t>
            </a:r>
            <a:endParaRPr lang="en-US" sz="2400" b="1" kern="0" dirty="0">
              <a:solidFill>
                <a:srgbClr val="000000"/>
              </a:solidFill>
              <a:ea typeface="Arial"/>
              <a:cs typeface="Arial"/>
              <a:sym typeface="Arial"/>
            </a:endParaRPr>
          </a:p>
        </p:txBody>
      </p:sp>
      <p:pic>
        <p:nvPicPr>
          <p:cNvPr id="17" name="Google Shape;5368;p2">
            <a:extLst>
              <a:ext uri="{FF2B5EF4-FFF2-40B4-BE49-F238E27FC236}">
                <a16:creationId xmlns:a16="http://schemas.microsoft.com/office/drawing/2014/main" id="{9F737D62-16B1-0B60-184B-31FDA599A41F}"/>
              </a:ext>
            </a:extLst>
          </p:cNvPr>
          <p:cNvPicPr preferRelativeResize="0"/>
          <p:nvPr/>
        </p:nvPicPr>
        <p:blipFill rotWithShape="1">
          <a:blip r:embed="rId3">
            <a:alphaModFix/>
          </a:blip>
          <a:srcRect l="8021" t="55906" r="59803" b="20702"/>
          <a:stretch/>
        </p:blipFill>
        <p:spPr>
          <a:xfrm>
            <a:off x="6754842" y="2846567"/>
            <a:ext cx="4203344" cy="3283866"/>
          </a:xfrm>
          <a:prstGeom prst="rect">
            <a:avLst/>
          </a:prstGeom>
          <a:noFill/>
          <a:ln>
            <a:noFill/>
          </a:ln>
        </p:spPr>
      </p:pic>
      <p:sp>
        <p:nvSpPr>
          <p:cNvPr id="2" name="Google Shape;5408;p4">
            <a:extLst>
              <a:ext uri="{FF2B5EF4-FFF2-40B4-BE49-F238E27FC236}">
                <a16:creationId xmlns:a16="http://schemas.microsoft.com/office/drawing/2014/main" id="{8AB45520-120C-54E5-B472-5F77906C3930}"/>
              </a:ext>
            </a:extLst>
          </p:cNvPr>
          <p:cNvSpPr/>
          <p:nvPr/>
        </p:nvSpPr>
        <p:spPr>
          <a:xfrm>
            <a:off x="967475" y="3304570"/>
            <a:ext cx="5226237" cy="1785050"/>
          </a:xfrm>
          <a:prstGeom prst="rect">
            <a:avLst/>
          </a:prstGeom>
          <a:noFill/>
          <a:ln>
            <a:noFill/>
          </a:ln>
        </p:spPr>
        <p:txBody>
          <a:bodyPr spcFirstLastPara="1" wrap="square" lIns="121900" tIns="60933" rIns="121900" bIns="60933" anchor="t" anchorCtr="0">
            <a:spAutoFit/>
          </a:bodyPr>
          <a:lstStyle/>
          <a:p>
            <a:pPr algn="just">
              <a:lnSpc>
                <a:spcPct val="150000"/>
              </a:lnSpc>
              <a:buClr>
                <a:srgbClr val="000000"/>
              </a:buClr>
              <a:buFont typeface="Arial"/>
              <a:buNone/>
            </a:pPr>
            <a:r>
              <a:rPr lang="vi-VN" sz="2400" b="1" kern="0" dirty="0">
                <a:solidFill>
                  <a:srgbClr val="000000"/>
                </a:solidFill>
                <a:latin typeface="UTM Avo" panose="02040603050506020204" pitchFamily="18" charset="0"/>
                <a:cs typeface="Arial"/>
                <a:sym typeface="Arial"/>
              </a:rPr>
              <a:t>Ảnh 2: </a:t>
            </a:r>
          </a:p>
          <a:p>
            <a:pPr algn="just">
              <a:lnSpc>
                <a:spcPct val="150000"/>
              </a:lnSpc>
              <a:buClr>
                <a:srgbClr val="000000"/>
              </a:buClr>
              <a:buFont typeface="Arial"/>
              <a:buNone/>
            </a:pPr>
            <a:r>
              <a:rPr lang="vi-VN" sz="2400" kern="0" dirty="0">
                <a:solidFill>
                  <a:srgbClr val="000000"/>
                </a:solidFill>
                <a:latin typeface="UTM Avo" panose="02040603050506020204" pitchFamily="18" charset="0"/>
                <a:cs typeface="Arial"/>
                <a:sym typeface="Arial"/>
              </a:rPr>
              <a:t>Hai người đàn ông ngồi bên một chiếc máy có đèn phát sáng.</a:t>
            </a:r>
          </a:p>
        </p:txBody>
      </p:sp>
    </p:spTree>
    <p:extLst>
      <p:ext uri="{BB962C8B-B14F-4D97-AF65-F5344CB8AC3E}">
        <p14:creationId xmlns:p14="http://schemas.microsoft.com/office/powerpoint/2010/main" val="467080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7F96B568-1B67-FA1D-F905-167185304CA5}"/>
              </a:ext>
            </a:extLst>
          </p:cNvPr>
          <p:cNvGrpSpPr/>
          <p:nvPr/>
        </p:nvGrpSpPr>
        <p:grpSpPr>
          <a:xfrm>
            <a:off x="10866032" y="746200"/>
            <a:ext cx="1216041" cy="1432566"/>
            <a:chOff x="930253" y="1555705"/>
            <a:chExt cx="1279160" cy="1432566"/>
          </a:xfrm>
        </p:grpSpPr>
        <p:pic>
          <p:nvPicPr>
            <p:cNvPr id="6" name="Picture 5">
              <a:hlinkClick r:id="rId3"/>
              <a:extLst>
                <a:ext uri="{FF2B5EF4-FFF2-40B4-BE49-F238E27FC236}">
                  <a16:creationId xmlns:a16="http://schemas.microsoft.com/office/drawing/2014/main" id="{00F493C2-D16F-429D-C44C-8B1BFA363FBF}"/>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1064544" y="1555705"/>
              <a:ext cx="1010579" cy="917007"/>
            </a:xfrm>
            <a:prstGeom prst="rect">
              <a:avLst/>
            </a:prstGeom>
          </p:spPr>
        </p:pic>
        <p:sp>
          <p:nvSpPr>
            <p:cNvPr id="7" name="TextBox 6">
              <a:extLst>
                <a:ext uri="{FF2B5EF4-FFF2-40B4-BE49-F238E27FC236}">
                  <a16:creationId xmlns:a16="http://schemas.microsoft.com/office/drawing/2014/main" id="{A4EC3650-24B5-CA90-DEC7-32AD84EF2D2C}"/>
                </a:ext>
              </a:extLst>
            </p:cNvPr>
            <p:cNvSpPr txBox="1"/>
            <p:nvPr/>
          </p:nvSpPr>
          <p:spPr>
            <a:xfrm>
              <a:off x="930253" y="2526606"/>
              <a:ext cx="1279160" cy="461665"/>
            </a:xfrm>
            <a:prstGeom prst="rect">
              <a:avLst/>
            </a:prstGeom>
            <a:noFill/>
          </p:spPr>
          <p:txBody>
            <a:bodyPr wrap="square" rtlCol="0">
              <a:spAutoFit/>
            </a:bodyPr>
            <a:lstStyle/>
            <a:p>
              <a:pPr algn="ctr"/>
              <a:r>
                <a:rPr lang="en-US" sz="1200" b="1" dirty="0" err="1">
                  <a:solidFill>
                    <a:schemeClr val="accent2"/>
                  </a:solidFill>
                  <a:latin typeface="UTM Avo" panose="02040603050506020204" pitchFamily="18" charset="0"/>
                </a:rPr>
                <a:t>Ấn</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để</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đến</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trang</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sách</a:t>
              </a:r>
              <a:endParaRPr lang="en-US" sz="1200" b="1" dirty="0">
                <a:solidFill>
                  <a:schemeClr val="accent2"/>
                </a:solidFill>
                <a:latin typeface="UTM Avo" panose="02040603050506020204" pitchFamily="18" charset="0"/>
              </a:endParaRPr>
            </a:p>
          </p:txBody>
        </p:sp>
      </p:grpSp>
    </p:spTree>
    <p:extLst>
      <p:ext uri="{BB962C8B-B14F-4D97-AF65-F5344CB8AC3E}">
        <p14:creationId xmlns:p14="http://schemas.microsoft.com/office/powerpoint/2010/main" val="21823406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Google Shape;5532;p8">
            <a:extLst>
              <a:ext uri="{FF2B5EF4-FFF2-40B4-BE49-F238E27FC236}">
                <a16:creationId xmlns:a16="http://schemas.microsoft.com/office/drawing/2014/main" id="{3696B388-33E5-D100-FD13-196686318142}"/>
              </a:ext>
            </a:extLst>
          </p:cNvPr>
          <p:cNvSpPr txBox="1">
            <a:spLocks/>
          </p:cNvSpPr>
          <p:nvPr/>
        </p:nvSpPr>
        <p:spPr>
          <a:xfrm>
            <a:off x="2129213" y="2809285"/>
            <a:ext cx="2743200" cy="703600"/>
          </a:xfrm>
          <a:prstGeom prst="rect">
            <a:avLst/>
          </a:prstGeom>
          <a:solidFill>
            <a:srgbClr val="FFFFFF"/>
          </a:solidFill>
          <a:ln w="19050" cap="flat" cmpd="sng">
            <a:solidFill>
              <a:srgbClr val="000000"/>
            </a:solidFill>
            <a:prstDash val="solid"/>
            <a:round/>
            <a:headEnd type="none" w="sm" len="sm"/>
            <a:tailEnd type="none" w="sm" len="sm"/>
          </a:ln>
        </p:spPr>
        <p:txBody>
          <a:bodyPr spcFirstLastPara="1" wrap="square" lIns="121900" tIns="60933" rIns="121900" bIns="12190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2400"/>
              <a:buFont typeface="Hammersmith One"/>
              <a:buNone/>
              <a:defRPr sz="2667" b="0" i="0" u="none" strike="noStrike" cap="none">
                <a:solidFill>
                  <a:schemeClr val="dk1"/>
                </a:solidFill>
                <a:latin typeface="Hammersmith One"/>
                <a:ea typeface="Hammersmith One"/>
                <a:cs typeface="Hammersmith One"/>
                <a:sym typeface="Hammersmith One"/>
              </a:defRPr>
            </a:lvl1pPr>
            <a:lvl2pPr marR="0" lvl="1" algn="l" rtl="0">
              <a:lnSpc>
                <a:spcPct val="100000"/>
              </a:lnSpc>
              <a:spcBef>
                <a:spcPts val="0"/>
              </a:spcBef>
              <a:spcAft>
                <a:spcPts val="0"/>
              </a:spcAft>
              <a:buClr>
                <a:schemeClr val="dk1"/>
              </a:buClr>
              <a:buSzPts val="2400"/>
              <a:buFont typeface="Hammersmith One"/>
              <a:buNone/>
              <a:defRPr sz="3200" b="0" i="0" u="none" strike="noStrike" cap="none">
                <a:solidFill>
                  <a:schemeClr val="dk1"/>
                </a:solidFill>
                <a:latin typeface="Hammersmith One"/>
                <a:ea typeface="Hammersmith One"/>
                <a:cs typeface="Hammersmith One"/>
                <a:sym typeface="Hammersmith One"/>
              </a:defRPr>
            </a:lvl2pPr>
            <a:lvl3pPr marR="0" lvl="2" algn="l" rtl="0">
              <a:lnSpc>
                <a:spcPct val="100000"/>
              </a:lnSpc>
              <a:spcBef>
                <a:spcPts val="0"/>
              </a:spcBef>
              <a:spcAft>
                <a:spcPts val="0"/>
              </a:spcAft>
              <a:buClr>
                <a:schemeClr val="dk1"/>
              </a:buClr>
              <a:buSzPts val="2400"/>
              <a:buFont typeface="Hammersmith One"/>
              <a:buNone/>
              <a:defRPr sz="3200" b="0" i="0" u="none" strike="noStrike" cap="none">
                <a:solidFill>
                  <a:schemeClr val="dk1"/>
                </a:solidFill>
                <a:latin typeface="Hammersmith One"/>
                <a:ea typeface="Hammersmith One"/>
                <a:cs typeface="Hammersmith One"/>
                <a:sym typeface="Hammersmith One"/>
              </a:defRPr>
            </a:lvl3pPr>
            <a:lvl4pPr marR="0" lvl="3" algn="l" rtl="0">
              <a:lnSpc>
                <a:spcPct val="100000"/>
              </a:lnSpc>
              <a:spcBef>
                <a:spcPts val="0"/>
              </a:spcBef>
              <a:spcAft>
                <a:spcPts val="0"/>
              </a:spcAft>
              <a:buClr>
                <a:schemeClr val="dk1"/>
              </a:buClr>
              <a:buSzPts val="2400"/>
              <a:buFont typeface="Hammersmith One"/>
              <a:buNone/>
              <a:defRPr sz="3200" b="0" i="0" u="none" strike="noStrike" cap="none">
                <a:solidFill>
                  <a:schemeClr val="dk1"/>
                </a:solidFill>
                <a:latin typeface="Hammersmith One"/>
                <a:ea typeface="Hammersmith One"/>
                <a:cs typeface="Hammersmith One"/>
                <a:sym typeface="Hammersmith One"/>
              </a:defRPr>
            </a:lvl4pPr>
            <a:lvl5pPr marR="0" lvl="4" algn="l" rtl="0">
              <a:lnSpc>
                <a:spcPct val="100000"/>
              </a:lnSpc>
              <a:spcBef>
                <a:spcPts val="0"/>
              </a:spcBef>
              <a:spcAft>
                <a:spcPts val="0"/>
              </a:spcAft>
              <a:buClr>
                <a:schemeClr val="dk1"/>
              </a:buClr>
              <a:buSzPts val="2400"/>
              <a:buFont typeface="Hammersmith One"/>
              <a:buNone/>
              <a:defRPr sz="3200" b="0" i="0" u="none" strike="noStrike" cap="none">
                <a:solidFill>
                  <a:schemeClr val="dk1"/>
                </a:solidFill>
                <a:latin typeface="Hammersmith One"/>
                <a:ea typeface="Hammersmith One"/>
                <a:cs typeface="Hammersmith One"/>
                <a:sym typeface="Hammersmith One"/>
              </a:defRPr>
            </a:lvl5pPr>
            <a:lvl6pPr marR="0" lvl="5" algn="l" rtl="0">
              <a:lnSpc>
                <a:spcPct val="100000"/>
              </a:lnSpc>
              <a:spcBef>
                <a:spcPts val="0"/>
              </a:spcBef>
              <a:spcAft>
                <a:spcPts val="0"/>
              </a:spcAft>
              <a:buClr>
                <a:schemeClr val="dk1"/>
              </a:buClr>
              <a:buSzPts val="2400"/>
              <a:buFont typeface="Hammersmith One"/>
              <a:buNone/>
              <a:defRPr sz="3200" b="0" i="0" u="none" strike="noStrike" cap="none">
                <a:solidFill>
                  <a:schemeClr val="dk1"/>
                </a:solidFill>
                <a:latin typeface="Hammersmith One"/>
                <a:ea typeface="Hammersmith One"/>
                <a:cs typeface="Hammersmith One"/>
                <a:sym typeface="Hammersmith One"/>
              </a:defRPr>
            </a:lvl6pPr>
            <a:lvl7pPr marR="0" lvl="6" algn="l" rtl="0">
              <a:lnSpc>
                <a:spcPct val="100000"/>
              </a:lnSpc>
              <a:spcBef>
                <a:spcPts val="0"/>
              </a:spcBef>
              <a:spcAft>
                <a:spcPts val="0"/>
              </a:spcAft>
              <a:buClr>
                <a:schemeClr val="dk1"/>
              </a:buClr>
              <a:buSzPts val="2400"/>
              <a:buFont typeface="Hammersmith One"/>
              <a:buNone/>
              <a:defRPr sz="3200" b="0" i="0" u="none" strike="noStrike" cap="none">
                <a:solidFill>
                  <a:schemeClr val="dk1"/>
                </a:solidFill>
                <a:latin typeface="Hammersmith One"/>
                <a:ea typeface="Hammersmith One"/>
                <a:cs typeface="Hammersmith One"/>
                <a:sym typeface="Hammersmith One"/>
              </a:defRPr>
            </a:lvl7pPr>
            <a:lvl8pPr marR="0" lvl="7" algn="l" rtl="0">
              <a:lnSpc>
                <a:spcPct val="100000"/>
              </a:lnSpc>
              <a:spcBef>
                <a:spcPts val="0"/>
              </a:spcBef>
              <a:spcAft>
                <a:spcPts val="0"/>
              </a:spcAft>
              <a:buClr>
                <a:schemeClr val="dk1"/>
              </a:buClr>
              <a:buSzPts val="2400"/>
              <a:buFont typeface="Hammersmith One"/>
              <a:buNone/>
              <a:defRPr sz="3200" b="0" i="0" u="none" strike="noStrike" cap="none">
                <a:solidFill>
                  <a:schemeClr val="dk1"/>
                </a:solidFill>
                <a:latin typeface="Hammersmith One"/>
                <a:ea typeface="Hammersmith One"/>
                <a:cs typeface="Hammersmith One"/>
                <a:sym typeface="Hammersmith One"/>
              </a:defRPr>
            </a:lvl8pPr>
            <a:lvl9pPr marR="0" lvl="8" algn="l" rtl="0">
              <a:lnSpc>
                <a:spcPct val="100000"/>
              </a:lnSpc>
              <a:spcBef>
                <a:spcPts val="0"/>
              </a:spcBef>
              <a:spcAft>
                <a:spcPts val="0"/>
              </a:spcAft>
              <a:buClr>
                <a:schemeClr val="dk1"/>
              </a:buClr>
              <a:buSzPts val="2400"/>
              <a:buFont typeface="Hammersmith One"/>
              <a:buNone/>
              <a:defRPr sz="3200" b="0" i="0" u="none" strike="noStrike" cap="none">
                <a:solidFill>
                  <a:schemeClr val="dk1"/>
                </a:solidFill>
                <a:latin typeface="Hammersmith One"/>
                <a:ea typeface="Hammersmith One"/>
                <a:cs typeface="Hammersmith One"/>
                <a:sym typeface="Hammersmith One"/>
              </a:defRPr>
            </a:lvl9pPr>
          </a:lstStyle>
          <a:p>
            <a:pPr marL="0" marR="0" lvl="0" indent="0" algn="ctr" defTabSz="914400" rtl="0" eaLnBrk="1" fontAlgn="auto" latinLnBrk="0" hangingPunct="1">
              <a:lnSpc>
                <a:spcPct val="150000"/>
              </a:lnSpc>
              <a:spcBef>
                <a:spcPts val="0"/>
              </a:spcBef>
              <a:spcAft>
                <a:spcPts val="0"/>
              </a:spcAft>
              <a:buClr>
                <a:srgbClr val="000000"/>
              </a:buClr>
              <a:buSzPts val="2400"/>
              <a:buFont typeface="Hammersmith One"/>
              <a:buNone/>
              <a:tabLst/>
              <a:defRPr/>
            </a:pPr>
            <a:r>
              <a:rPr lang="vi-VN" sz="2400" b="1" kern="0" dirty="0">
                <a:solidFill>
                  <a:schemeClr val="bg1"/>
                </a:solidFill>
                <a:latin typeface="UTM Avo" panose="02040603050506020204" pitchFamily="18" charset="0"/>
                <a:ea typeface="+mn-ea"/>
                <a:cs typeface="Arial"/>
                <a:sym typeface="Arial"/>
              </a:rPr>
              <a:t>TÔN VINH</a:t>
            </a:r>
          </a:p>
        </p:txBody>
      </p:sp>
      <p:sp>
        <p:nvSpPr>
          <p:cNvPr id="5" name="Google Shape;5534;p8">
            <a:extLst>
              <a:ext uri="{FF2B5EF4-FFF2-40B4-BE49-F238E27FC236}">
                <a16:creationId xmlns:a16="http://schemas.microsoft.com/office/drawing/2014/main" id="{D44CA096-6184-E064-1F9F-C3C5F166183E}"/>
              </a:ext>
            </a:extLst>
          </p:cNvPr>
          <p:cNvSpPr txBox="1">
            <a:spLocks/>
          </p:cNvSpPr>
          <p:nvPr/>
        </p:nvSpPr>
        <p:spPr>
          <a:xfrm>
            <a:off x="7455055" y="2802942"/>
            <a:ext cx="2743200" cy="703600"/>
          </a:xfrm>
          <a:prstGeom prst="rect">
            <a:avLst/>
          </a:prstGeom>
          <a:solidFill>
            <a:srgbClr val="FFFFFF"/>
          </a:solidFill>
          <a:ln w="19050" cap="flat" cmpd="sng">
            <a:solidFill>
              <a:srgbClr val="000000"/>
            </a:solidFill>
            <a:prstDash val="solid"/>
            <a:round/>
            <a:headEnd type="none" w="sm" len="sm"/>
            <a:tailEnd type="none" w="sm" len="sm"/>
          </a:ln>
        </p:spPr>
        <p:txBody>
          <a:bodyPr spcFirstLastPara="1" wrap="square" lIns="121900" tIns="60933" rIns="121900" bIns="12190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2400"/>
              <a:buFont typeface="Hammersmith One"/>
              <a:buNone/>
              <a:defRPr sz="2667" b="0" i="0" u="none" strike="noStrike" cap="none">
                <a:solidFill>
                  <a:schemeClr val="dk1"/>
                </a:solidFill>
                <a:latin typeface="Hammersmith One"/>
                <a:ea typeface="Hammersmith One"/>
                <a:cs typeface="Hammersmith One"/>
                <a:sym typeface="Hammersmith One"/>
              </a:defRPr>
            </a:lvl1pPr>
            <a:lvl2pPr marR="0" lvl="1" algn="l" rtl="0">
              <a:lnSpc>
                <a:spcPct val="100000"/>
              </a:lnSpc>
              <a:spcBef>
                <a:spcPts val="0"/>
              </a:spcBef>
              <a:spcAft>
                <a:spcPts val="0"/>
              </a:spcAft>
              <a:buClr>
                <a:schemeClr val="dk1"/>
              </a:buClr>
              <a:buSzPts val="2400"/>
              <a:buFont typeface="Hammersmith One"/>
              <a:buNone/>
              <a:defRPr sz="3200" b="0" i="0" u="none" strike="noStrike" cap="none">
                <a:solidFill>
                  <a:schemeClr val="dk1"/>
                </a:solidFill>
                <a:latin typeface="Hammersmith One"/>
                <a:ea typeface="Hammersmith One"/>
                <a:cs typeface="Hammersmith One"/>
                <a:sym typeface="Hammersmith One"/>
              </a:defRPr>
            </a:lvl2pPr>
            <a:lvl3pPr marR="0" lvl="2" algn="l" rtl="0">
              <a:lnSpc>
                <a:spcPct val="100000"/>
              </a:lnSpc>
              <a:spcBef>
                <a:spcPts val="0"/>
              </a:spcBef>
              <a:spcAft>
                <a:spcPts val="0"/>
              </a:spcAft>
              <a:buClr>
                <a:schemeClr val="dk1"/>
              </a:buClr>
              <a:buSzPts val="2400"/>
              <a:buFont typeface="Hammersmith One"/>
              <a:buNone/>
              <a:defRPr sz="3200" b="0" i="0" u="none" strike="noStrike" cap="none">
                <a:solidFill>
                  <a:schemeClr val="dk1"/>
                </a:solidFill>
                <a:latin typeface="Hammersmith One"/>
                <a:ea typeface="Hammersmith One"/>
                <a:cs typeface="Hammersmith One"/>
                <a:sym typeface="Hammersmith One"/>
              </a:defRPr>
            </a:lvl3pPr>
            <a:lvl4pPr marR="0" lvl="3" algn="l" rtl="0">
              <a:lnSpc>
                <a:spcPct val="100000"/>
              </a:lnSpc>
              <a:spcBef>
                <a:spcPts val="0"/>
              </a:spcBef>
              <a:spcAft>
                <a:spcPts val="0"/>
              </a:spcAft>
              <a:buClr>
                <a:schemeClr val="dk1"/>
              </a:buClr>
              <a:buSzPts val="2400"/>
              <a:buFont typeface="Hammersmith One"/>
              <a:buNone/>
              <a:defRPr sz="3200" b="0" i="0" u="none" strike="noStrike" cap="none">
                <a:solidFill>
                  <a:schemeClr val="dk1"/>
                </a:solidFill>
                <a:latin typeface="Hammersmith One"/>
                <a:ea typeface="Hammersmith One"/>
                <a:cs typeface="Hammersmith One"/>
                <a:sym typeface="Hammersmith One"/>
              </a:defRPr>
            </a:lvl4pPr>
            <a:lvl5pPr marR="0" lvl="4" algn="l" rtl="0">
              <a:lnSpc>
                <a:spcPct val="100000"/>
              </a:lnSpc>
              <a:spcBef>
                <a:spcPts val="0"/>
              </a:spcBef>
              <a:spcAft>
                <a:spcPts val="0"/>
              </a:spcAft>
              <a:buClr>
                <a:schemeClr val="dk1"/>
              </a:buClr>
              <a:buSzPts val="2400"/>
              <a:buFont typeface="Hammersmith One"/>
              <a:buNone/>
              <a:defRPr sz="3200" b="0" i="0" u="none" strike="noStrike" cap="none">
                <a:solidFill>
                  <a:schemeClr val="dk1"/>
                </a:solidFill>
                <a:latin typeface="Hammersmith One"/>
                <a:ea typeface="Hammersmith One"/>
                <a:cs typeface="Hammersmith One"/>
                <a:sym typeface="Hammersmith One"/>
              </a:defRPr>
            </a:lvl5pPr>
            <a:lvl6pPr marR="0" lvl="5" algn="l" rtl="0">
              <a:lnSpc>
                <a:spcPct val="100000"/>
              </a:lnSpc>
              <a:spcBef>
                <a:spcPts val="0"/>
              </a:spcBef>
              <a:spcAft>
                <a:spcPts val="0"/>
              </a:spcAft>
              <a:buClr>
                <a:schemeClr val="dk1"/>
              </a:buClr>
              <a:buSzPts val="2400"/>
              <a:buFont typeface="Hammersmith One"/>
              <a:buNone/>
              <a:defRPr sz="3200" b="0" i="0" u="none" strike="noStrike" cap="none">
                <a:solidFill>
                  <a:schemeClr val="dk1"/>
                </a:solidFill>
                <a:latin typeface="Hammersmith One"/>
                <a:ea typeface="Hammersmith One"/>
                <a:cs typeface="Hammersmith One"/>
                <a:sym typeface="Hammersmith One"/>
              </a:defRPr>
            </a:lvl6pPr>
            <a:lvl7pPr marR="0" lvl="6" algn="l" rtl="0">
              <a:lnSpc>
                <a:spcPct val="100000"/>
              </a:lnSpc>
              <a:spcBef>
                <a:spcPts val="0"/>
              </a:spcBef>
              <a:spcAft>
                <a:spcPts val="0"/>
              </a:spcAft>
              <a:buClr>
                <a:schemeClr val="dk1"/>
              </a:buClr>
              <a:buSzPts val="2400"/>
              <a:buFont typeface="Hammersmith One"/>
              <a:buNone/>
              <a:defRPr sz="3200" b="0" i="0" u="none" strike="noStrike" cap="none">
                <a:solidFill>
                  <a:schemeClr val="dk1"/>
                </a:solidFill>
                <a:latin typeface="Hammersmith One"/>
                <a:ea typeface="Hammersmith One"/>
                <a:cs typeface="Hammersmith One"/>
                <a:sym typeface="Hammersmith One"/>
              </a:defRPr>
            </a:lvl7pPr>
            <a:lvl8pPr marR="0" lvl="7" algn="l" rtl="0">
              <a:lnSpc>
                <a:spcPct val="100000"/>
              </a:lnSpc>
              <a:spcBef>
                <a:spcPts val="0"/>
              </a:spcBef>
              <a:spcAft>
                <a:spcPts val="0"/>
              </a:spcAft>
              <a:buClr>
                <a:schemeClr val="dk1"/>
              </a:buClr>
              <a:buSzPts val="2400"/>
              <a:buFont typeface="Hammersmith One"/>
              <a:buNone/>
              <a:defRPr sz="3200" b="0" i="0" u="none" strike="noStrike" cap="none">
                <a:solidFill>
                  <a:schemeClr val="dk1"/>
                </a:solidFill>
                <a:latin typeface="Hammersmith One"/>
                <a:ea typeface="Hammersmith One"/>
                <a:cs typeface="Hammersmith One"/>
                <a:sym typeface="Hammersmith One"/>
              </a:defRPr>
            </a:lvl8pPr>
            <a:lvl9pPr marR="0" lvl="8" algn="l" rtl="0">
              <a:lnSpc>
                <a:spcPct val="100000"/>
              </a:lnSpc>
              <a:spcBef>
                <a:spcPts val="0"/>
              </a:spcBef>
              <a:spcAft>
                <a:spcPts val="0"/>
              </a:spcAft>
              <a:buClr>
                <a:schemeClr val="dk1"/>
              </a:buClr>
              <a:buSzPts val="2400"/>
              <a:buFont typeface="Hammersmith One"/>
              <a:buNone/>
              <a:defRPr sz="3200" b="0" i="0" u="none" strike="noStrike" cap="none">
                <a:solidFill>
                  <a:schemeClr val="dk1"/>
                </a:solidFill>
                <a:latin typeface="Hammersmith One"/>
                <a:ea typeface="Hammersmith One"/>
                <a:cs typeface="Hammersmith One"/>
                <a:sym typeface="Hammersmith One"/>
              </a:defRPr>
            </a:lvl9pPr>
          </a:lstStyle>
          <a:p>
            <a:pPr marL="0" marR="0" lvl="0" indent="0" algn="ctr" defTabSz="914400" rtl="0" eaLnBrk="1" fontAlgn="auto" latinLnBrk="0" hangingPunct="1">
              <a:lnSpc>
                <a:spcPct val="150000"/>
              </a:lnSpc>
              <a:spcBef>
                <a:spcPts val="0"/>
              </a:spcBef>
              <a:spcAft>
                <a:spcPts val="0"/>
              </a:spcAft>
              <a:buClr>
                <a:srgbClr val="000000"/>
              </a:buClr>
              <a:buSzPts val="2400"/>
              <a:buFont typeface="Hammersmith One"/>
              <a:buNone/>
              <a:tabLst/>
              <a:defRPr/>
            </a:pPr>
            <a:r>
              <a:rPr lang="vi-VN" sz="2400" b="1" kern="0" dirty="0">
                <a:solidFill>
                  <a:schemeClr val="bg1"/>
                </a:solidFill>
                <a:latin typeface="UTM Avo" panose="02040603050506020204" pitchFamily="18" charset="0"/>
                <a:ea typeface="+mn-ea"/>
                <a:cs typeface="Arial"/>
                <a:sym typeface="Arial"/>
              </a:rPr>
              <a:t>DƯỢC LIỆU</a:t>
            </a:r>
          </a:p>
        </p:txBody>
      </p:sp>
      <p:sp>
        <p:nvSpPr>
          <p:cNvPr id="10" name="Google Shape;5536;p8">
            <a:extLst>
              <a:ext uri="{FF2B5EF4-FFF2-40B4-BE49-F238E27FC236}">
                <a16:creationId xmlns:a16="http://schemas.microsoft.com/office/drawing/2014/main" id="{3C28F928-6A4F-9BDB-B94B-EEAC75063DE5}"/>
              </a:ext>
            </a:extLst>
          </p:cNvPr>
          <p:cNvSpPr txBox="1">
            <a:spLocks/>
          </p:cNvSpPr>
          <p:nvPr/>
        </p:nvSpPr>
        <p:spPr>
          <a:xfrm>
            <a:off x="2129213" y="4752962"/>
            <a:ext cx="2743200" cy="703600"/>
          </a:xfrm>
          <a:prstGeom prst="rect">
            <a:avLst/>
          </a:prstGeom>
          <a:solidFill>
            <a:srgbClr val="FFFFFF"/>
          </a:solidFill>
          <a:ln w="19050" cap="flat" cmpd="sng">
            <a:solidFill>
              <a:srgbClr val="000000"/>
            </a:solidFill>
            <a:prstDash val="solid"/>
            <a:round/>
            <a:headEnd type="none" w="sm" len="sm"/>
            <a:tailEnd type="none" w="sm" len="sm"/>
          </a:ln>
        </p:spPr>
        <p:txBody>
          <a:bodyPr spcFirstLastPara="1" wrap="square" lIns="121900" tIns="60933" rIns="121900" bIns="12190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2400"/>
              <a:buFont typeface="Hammersmith One"/>
              <a:buNone/>
              <a:defRPr sz="2667" b="0" i="0" u="none" strike="noStrike" cap="none">
                <a:solidFill>
                  <a:schemeClr val="dk1"/>
                </a:solidFill>
                <a:latin typeface="Hammersmith One"/>
                <a:ea typeface="Hammersmith One"/>
                <a:cs typeface="Hammersmith One"/>
                <a:sym typeface="Hammersmith One"/>
              </a:defRPr>
            </a:lvl1pPr>
            <a:lvl2pPr marR="0" lvl="1" algn="l" rtl="0">
              <a:lnSpc>
                <a:spcPct val="100000"/>
              </a:lnSpc>
              <a:spcBef>
                <a:spcPts val="0"/>
              </a:spcBef>
              <a:spcAft>
                <a:spcPts val="0"/>
              </a:spcAft>
              <a:buClr>
                <a:schemeClr val="dk1"/>
              </a:buClr>
              <a:buSzPts val="2400"/>
              <a:buFont typeface="Hammersmith One"/>
              <a:buNone/>
              <a:defRPr sz="3200" b="0" i="0" u="none" strike="noStrike" cap="none">
                <a:solidFill>
                  <a:schemeClr val="dk1"/>
                </a:solidFill>
                <a:latin typeface="Hammersmith One"/>
                <a:ea typeface="Hammersmith One"/>
                <a:cs typeface="Hammersmith One"/>
                <a:sym typeface="Hammersmith One"/>
              </a:defRPr>
            </a:lvl2pPr>
            <a:lvl3pPr marR="0" lvl="2" algn="l" rtl="0">
              <a:lnSpc>
                <a:spcPct val="100000"/>
              </a:lnSpc>
              <a:spcBef>
                <a:spcPts val="0"/>
              </a:spcBef>
              <a:spcAft>
                <a:spcPts val="0"/>
              </a:spcAft>
              <a:buClr>
                <a:schemeClr val="dk1"/>
              </a:buClr>
              <a:buSzPts val="2400"/>
              <a:buFont typeface="Hammersmith One"/>
              <a:buNone/>
              <a:defRPr sz="3200" b="0" i="0" u="none" strike="noStrike" cap="none">
                <a:solidFill>
                  <a:schemeClr val="dk1"/>
                </a:solidFill>
                <a:latin typeface="Hammersmith One"/>
                <a:ea typeface="Hammersmith One"/>
                <a:cs typeface="Hammersmith One"/>
                <a:sym typeface="Hammersmith One"/>
              </a:defRPr>
            </a:lvl3pPr>
            <a:lvl4pPr marR="0" lvl="3" algn="l" rtl="0">
              <a:lnSpc>
                <a:spcPct val="100000"/>
              </a:lnSpc>
              <a:spcBef>
                <a:spcPts val="0"/>
              </a:spcBef>
              <a:spcAft>
                <a:spcPts val="0"/>
              </a:spcAft>
              <a:buClr>
                <a:schemeClr val="dk1"/>
              </a:buClr>
              <a:buSzPts val="2400"/>
              <a:buFont typeface="Hammersmith One"/>
              <a:buNone/>
              <a:defRPr sz="3200" b="0" i="0" u="none" strike="noStrike" cap="none">
                <a:solidFill>
                  <a:schemeClr val="dk1"/>
                </a:solidFill>
                <a:latin typeface="Hammersmith One"/>
                <a:ea typeface="Hammersmith One"/>
                <a:cs typeface="Hammersmith One"/>
                <a:sym typeface="Hammersmith One"/>
              </a:defRPr>
            </a:lvl4pPr>
            <a:lvl5pPr marR="0" lvl="4" algn="l" rtl="0">
              <a:lnSpc>
                <a:spcPct val="100000"/>
              </a:lnSpc>
              <a:spcBef>
                <a:spcPts val="0"/>
              </a:spcBef>
              <a:spcAft>
                <a:spcPts val="0"/>
              </a:spcAft>
              <a:buClr>
                <a:schemeClr val="dk1"/>
              </a:buClr>
              <a:buSzPts val="2400"/>
              <a:buFont typeface="Hammersmith One"/>
              <a:buNone/>
              <a:defRPr sz="3200" b="0" i="0" u="none" strike="noStrike" cap="none">
                <a:solidFill>
                  <a:schemeClr val="dk1"/>
                </a:solidFill>
                <a:latin typeface="Hammersmith One"/>
                <a:ea typeface="Hammersmith One"/>
                <a:cs typeface="Hammersmith One"/>
                <a:sym typeface="Hammersmith One"/>
              </a:defRPr>
            </a:lvl5pPr>
            <a:lvl6pPr marR="0" lvl="5" algn="l" rtl="0">
              <a:lnSpc>
                <a:spcPct val="100000"/>
              </a:lnSpc>
              <a:spcBef>
                <a:spcPts val="0"/>
              </a:spcBef>
              <a:spcAft>
                <a:spcPts val="0"/>
              </a:spcAft>
              <a:buClr>
                <a:schemeClr val="dk1"/>
              </a:buClr>
              <a:buSzPts val="2400"/>
              <a:buFont typeface="Hammersmith One"/>
              <a:buNone/>
              <a:defRPr sz="3200" b="0" i="0" u="none" strike="noStrike" cap="none">
                <a:solidFill>
                  <a:schemeClr val="dk1"/>
                </a:solidFill>
                <a:latin typeface="Hammersmith One"/>
                <a:ea typeface="Hammersmith One"/>
                <a:cs typeface="Hammersmith One"/>
                <a:sym typeface="Hammersmith One"/>
              </a:defRPr>
            </a:lvl6pPr>
            <a:lvl7pPr marR="0" lvl="6" algn="l" rtl="0">
              <a:lnSpc>
                <a:spcPct val="100000"/>
              </a:lnSpc>
              <a:spcBef>
                <a:spcPts val="0"/>
              </a:spcBef>
              <a:spcAft>
                <a:spcPts val="0"/>
              </a:spcAft>
              <a:buClr>
                <a:schemeClr val="dk1"/>
              </a:buClr>
              <a:buSzPts val="2400"/>
              <a:buFont typeface="Hammersmith One"/>
              <a:buNone/>
              <a:defRPr sz="3200" b="0" i="0" u="none" strike="noStrike" cap="none">
                <a:solidFill>
                  <a:schemeClr val="dk1"/>
                </a:solidFill>
                <a:latin typeface="Hammersmith One"/>
                <a:ea typeface="Hammersmith One"/>
                <a:cs typeface="Hammersmith One"/>
                <a:sym typeface="Hammersmith One"/>
              </a:defRPr>
            </a:lvl7pPr>
            <a:lvl8pPr marR="0" lvl="7" algn="l" rtl="0">
              <a:lnSpc>
                <a:spcPct val="100000"/>
              </a:lnSpc>
              <a:spcBef>
                <a:spcPts val="0"/>
              </a:spcBef>
              <a:spcAft>
                <a:spcPts val="0"/>
              </a:spcAft>
              <a:buClr>
                <a:schemeClr val="dk1"/>
              </a:buClr>
              <a:buSzPts val="2400"/>
              <a:buFont typeface="Hammersmith One"/>
              <a:buNone/>
              <a:defRPr sz="3200" b="0" i="0" u="none" strike="noStrike" cap="none">
                <a:solidFill>
                  <a:schemeClr val="dk1"/>
                </a:solidFill>
                <a:latin typeface="Hammersmith One"/>
                <a:ea typeface="Hammersmith One"/>
                <a:cs typeface="Hammersmith One"/>
                <a:sym typeface="Hammersmith One"/>
              </a:defRPr>
            </a:lvl8pPr>
            <a:lvl9pPr marR="0" lvl="8" algn="l" rtl="0">
              <a:lnSpc>
                <a:spcPct val="100000"/>
              </a:lnSpc>
              <a:spcBef>
                <a:spcPts val="0"/>
              </a:spcBef>
              <a:spcAft>
                <a:spcPts val="0"/>
              </a:spcAft>
              <a:buClr>
                <a:schemeClr val="dk1"/>
              </a:buClr>
              <a:buSzPts val="2400"/>
              <a:buFont typeface="Hammersmith One"/>
              <a:buNone/>
              <a:defRPr sz="3200" b="0" i="0" u="none" strike="noStrike" cap="none">
                <a:solidFill>
                  <a:schemeClr val="dk1"/>
                </a:solidFill>
                <a:latin typeface="Hammersmith One"/>
                <a:ea typeface="Hammersmith One"/>
                <a:cs typeface="Hammersmith One"/>
                <a:sym typeface="Hammersmith One"/>
              </a:defRPr>
            </a:lvl9pPr>
          </a:lstStyle>
          <a:p>
            <a:pPr algn="ctr">
              <a:lnSpc>
                <a:spcPct val="150000"/>
              </a:lnSpc>
              <a:buClr>
                <a:srgbClr val="000000"/>
              </a:buClr>
            </a:pPr>
            <a:r>
              <a:rPr lang="vi-VN" sz="2400" b="1" kern="0" dirty="0">
                <a:solidFill>
                  <a:schemeClr val="bg1"/>
                </a:solidFill>
                <a:latin typeface="UTM Avo" panose="02040603050506020204" pitchFamily="18" charset="0"/>
                <a:ea typeface="+mn-ea"/>
                <a:cs typeface="Arial"/>
                <a:sym typeface="Arial"/>
              </a:rPr>
              <a:t>GIẢI PHÁP</a:t>
            </a:r>
          </a:p>
        </p:txBody>
      </p:sp>
      <p:sp>
        <p:nvSpPr>
          <p:cNvPr id="12" name="Google Shape;5538;p8">
            <a:extLst>
              <a:ext uri="{FF2B5EF4-FFF2-40B4-BE49-F238E27FC236}">
                <a16:creationId xmlns:a16="http://schemas.microsoft.com/office/drawing/2014/main" id="{89CCDBB6-A687-1C8A-AE54-84A8A91C0023}"/>
              </a:ext>
            </a:extLst>
          </p:cNvPr>
          <p:cNvSpPr txBox="1">
            <a:spLocks/>
          </p:cNvSpPr>
          <p:nvPr/>
        </p:nvSpPr>
        <p:spPr>
          <a:xfrm>
            <a:off x="7455055" y="4752962"/>
            <a:ext cx="2743200" cy="703600"/>
          </a:xfrm>
          <a:prstGeom prst="rect">
            <a:avLst/>
          </a:prstGeom>
          <a:solidFill>
            <a:srgbClr val="FFFFFF"/>
          </a:solidFill>
          <a:ln w="19050" cap="flat" cmpd="sng">
            <a:solidFill>
              <a:srgbClr val="000000"/>
            </a:solidFill>
            <a:prstDash val="solid"/>
            <a:round/>
            <a:headEnd type="none" w="sm" len="sm"/>
            <a:tailEnd type="none" w="sm" len="sm"/>
          </a:ln>
        </p:spPr>
        <p:txBody>
          <a:bodyPr spcFirstLastPara="1" wrap="square" lIns="121900" tIns="60933" rIns="121900" bIns="12190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2400"/>
              <a:buFont typeface="Hammersmith One"/>
              <a:buNone/>
              <a:defRPr sz="2667" b="0" i="0" u="none" strike="noStrike" cap="none">
                <a:solidFill>
                  <a:schemeClr val="dk1"/>
                </a:solidFill>
                <a:latin typeface="Hammersmith One"/>
                <a:ea typeface="Hammersmith One"/>
                <a:cs typeface="Hammersmith One"/>
                <a:sym typeface="Hammersmith One"/>
              </a:defRPr>
            </a:lvl1pPr>
            <a:lvl2pPr marR="0" lvl="1" algn="l" rtl="0">
              <a:lnSpc>
                <a:spcPct val="100000"/>
              </a:lnSpc>
              <a:spcBef>
                <a:spcPts val="0"/>
              </a:spcBef>
              <a:spcAft>
                <a:spcPts val="0"/>
              </a:spcAft>
              <a:buClr>
                <a:schemeClr val="dk1"/>
              </a:buClr>
              <a:buSzPts val="2400"/>
              <a:buFont typeface="Hammersmith One"/>
              <a:buNone/>
              <a:defRPr sz="3200" b="0" i="0" u="none" strike="noStrike" cap="none">
                <a:solidFill>
                  <a:schemeClr val="dk1"/>
                </a:solidFill>
                <a:latin typeface="Hammersmith One"/>
                <a:ea typeface="Hammersmith One"/>
                <a:cs typeface="Hammersmith One"/>
                <a:sym typeface="Hammersmith One"/>
              </a:defRPr>
            </a:lvl2pPr>
            <a:lvl3pPr marR="0" lvl="2" algn="l" rtl="0">
              <a:lnSpc>
                <a:spcPct val="100000"/>
              </a:lnSpc>
              <a:spcBef>
                <a:spcPts val="0"/>
              </a:spcBef>
              <a:spcAft>
                <a:spcPts val="0"/>
              </a:spcAft>
              <a:buClr>
                <a:schemeClr val="dk1"/>
              </a:buClr>
              <a:buSzPts val="2400"/>
              <a:buFont typeface="Hammersmith One"/>
              <a:buNone/>
              <a:defRPr sz="3200" b="0" i="0" u="none" strike="noStrike" cap="none">
                <a:solidFill>
                  <a:schemeClr val="dk1"/>
                </a:solidFill>
                <a:latin typeface="Hammersmith One"/>
                <a:ea typeface="Hammersmith One"/>
                <a:cs typeface="Hammersmith One"/>
                <a:sym typeface="Hammersmith One"/>
              </a:defRPr>
            </a:lvl3pPr>
            <a:lvl4pPr marR="0" lvl="3" algn="l" rtl="0">
              <a:lnSpc>
                <a:spcPct val="100000"/>
              </a:lnSpc>
              <a:spcBef>
                <a:spcPts val="0"/>
              </a:spcBef>
              <a:spcAft>
                <a:spcPts val="0"/>
              </a:spcAft>
              <a:buClr>
                <a:schemeClr val="dk1"/>
              </a:buClr>
              <a:buSzPts val="2400"/>
              <a:buFont typeface="Hammersmith One"/>
              <a:buNone/>
              <a:defRPr sz="3200" b="0" i="0" u="none" strike="noStrike" cap="none">
                <a:solidFill>
                  <a:schemeClr val="dk1"/>
                </a:solidFill>
                <a:latin typeface="Hammersmith One"/>
                <a:ea typeface="Hammersmith One"/>
                <a:cs typeface="Hammersmith One"/>
                <a:sym typeface="Hammersmith One"/>
              </a:defRPr>
            </a:lvl4pPr>
            <a:lvl5pPr marR="0" lvl="4" algn="l" rtl="0">
              <a:lnSpc>
                <a:spcPct val="100000"/>
              </a:lnSpc>
              <a:spcBef>
                <a:spcPts val="0"/>
              </a:spcBef>
              <a:spcAft>
                <a:spcPts val="0"/>
              </a:spcAft>
              <a:buClr>
                <a:schemeClr val="dk1"/>
              </a:buClr>
              <a:buSzPts val="2400"/>
              <a:buFont typeface="Hammersmith One"/>
              <a:buNone/>
              <a:defRPr sz="3200" b="0" i="0" u="none" strike="noStrike" cap="none">
                <a:solidFill>
                  <a:schemeClr val="dk1"/>
                </a:solidFill>
                <a:latin typeface="Hammersmith One"/>
                <a:ea typeface="Hammersmith One"/>
                <a:cs typeface="Hammersmith One"/>
                <a:sym typeface="Hammersmith One"/>
              </a:defRPr>
            </a:lvl5pPr>
            <a:lvl6pPr marR="0" lvl="5" algn="l" rtl="0">
              <a:lnSpc>
                <a:spcPct val="100000"/>
              </a:lnSpc>
              <a:spcBef>
                <a:spcPts val="0"/>
              </a:spcBef>
              <a:spcAft>
                <a:spcPts val="0"/>
              </a:spcAft>
              <a:buClr>
                <a:schemeClr val="dk1"/>
              </a:buClr>
              <a:buSzPts val="2400"/>
              <a:buFont typeface="Hammersmith One"/>
              <a:buNone/>
              <a:defRPr sz="3200" b="0" i="0" u="none" strike="noStrike" cap="none">
                <a:solidFill>
                  <a:schemeClr val="dk1"/>
                </a:solidFill>
                <a:latin typeface="Hammersmith One"/>
                <a:ea typeface="Hammersmith One"/>
                <a:cs typeface="Hammersmith One"/>
                <a:sym typeface="Hammersmith One"/>
              </a:defRPr>
            </a:lvl6pPr>
            <a:lvl7pPr marR="0" lvl="6" algn="l" rtl="0">
              <a:lnSpc>
                <a:spcPct val="100000"/>
              </a:lnSpc>
              <a:spcBef>
                <a:spcPts val="0"/>
              </a:spcBef>
              <a:spcAft>
                <a:spcPts val="0"/>
              </a:spcAft>
              <a:buClr>
                <a:schemeClr val="dk1"/>
              </a:buClr>
              <a:buSzPts val="2400"/>
              <a:buFont typeface="Hammersmith One"/>
              <a:buNone/>
              <a:defRPr sz="3200" b="0" i="0" u="none" strike="noStrike" cap="none">
                <a:solidFill>
                  <a:schemeClr val="dk1"/>
                </a:solidFill>
                <a:latin typeface="Hammersmith One"/>
                <a:ea typeface="Hammersmith One"/>
                <a:cs typeface="Hammersmith One"/>
                <a:sym typeface="Hammersmith One"/>
              </a:defRPr>
            </a:lvl7pPr>
            <a:lvl8pPr marR="0" lvl="7" algn="l" rtl="0">
              <a:lnSpc>
                <a:spcPct val="100000"/>
              </a:lnSpc>
              <a:spcBef>
                <a:spcPts val="0"/>
              </a:spcBef>
              <a:spcAft>
                <a:spcPts val="0"/>
              </a:spcAft>
              <a:buClr>
                <a:schemeClr val="dk1"/>
              </a:buClr>
              <a:buSzPts val="2400"/>
              <a:buFont typeface="Hammersmith One"/>
              <a:buNone/>
              <a:defRPr sz="3200" b="0" i="0" u="none" strike="noStrike" cap="none">
                <a:solidFill>
                  <a:schemeClr val="dk1"/>
                </a:solidFill>
                <a:latin typeface="Hammersmith One"/>
                <a:ea typeface="Hammersmith One"/>
                <a:cs typeface="Hammersmith One"/>
                <a:sym typeface="Hammersmith One"/>
              </a:defRPr>
            </a:lvl8pPr>
            <a:lvl9pPr marR="0" lvl="8" algn="l" rtl="0">
              <a:lnSpc>
                <a:spcPct val="100000"/>
              </a:lnSpc>
              <a:spcBef>
                <a:spcPts val="0"/>
              </a:spcBef>
              <a:spcAft>
                <a:spcPts val="0"/>
              </a:spcAft>
              <a:buClr>
                <a:schemeClr val="dk1"/>
              </a:buClr>
              <a:buSzPts val="2400"/>
              <a:buFont typeface="Hammersmith One"/>
              <a:buNone/>
              <a:defRPr sz="3200" b="0" i="0" u="none" strike="noStrike" cap="none">
                <a:solidFill>
                  <a:schemeClr val="dk1"/>
                </a:solidFill>
                <a:latin typeface="Hammersmith One"/>
                <a:ea typeface="Hammersmith One"/>
                <a:cs typeface="Hammersmith One"/>
                <a:sym typeface="Hammersmith One"/>
              </a:defRPr>
            </a:lvl9pPr>
          </a:lstStyle>
          <a:p>
            <a:pPr lvl="0" indent="0" algn="ctr" fontAlgn="auto">
              <a:lnSpc>
                <a:spcPct val="150000"/>
              </a:lnSpc>
              <a:buClr>
                <a:srgbClr val="000000"/>
              </a:buClr>
              <a:tabLst/>
              <a:defRPr/>
            </a:pPr>
            <a:r>
              <a:rPr lang="vi-VN" sz="2400" b="1" kern="0" dirty="0">
                <a:solidFill>
                  <a:schemeClr val="bg1"/>
                </a:solidFill>
                <a:latin typeface="UTM Avo" panose="02040603050506020204" pitchFamily="18" charset="0"/>
                <a:ea typeface="+mn-ea"/>
                <a:cs typeface="Arial"/>
                <a:sym typeface="Arial"/>
              </a:rPr>
              <a:t>PHÙ THUỶ</a:t>
            </a:r>
          </a:p>
        </p:txBody>
      </p:sp>
      <p:sp>
        <p:nvSpPr>
          <p:cNvPr id="13" name="Google Shape;5540;p8">
            <a:extLst>
              <a:ext uri="{FF2B5EF4-FFF2-40B4-BE49-F238E27FC236}">
                <a16:creationId xmlns:a16="http://schemas.microsoft.com/office/drawing/2014/main" id="{F1CD2F80-26CE-0E71-B5CF-C6B63B86AFEE}"/>
              </a:ext>
            </a:extLst>
          </p:cNvPr>
          <p:cNvSpPr txBox="1"/>
          <p:nvPr/>
        </p:nvSpPr>
        <p:spPr>
          <a:xfrm>
            <a:off x="3425635" y="1425443"/>
            <a:ext cx="5340725" cy="703600"/>
          </a:xfrm>
          <a:prstGeom prst="rect">
            <a:avLst/>
          </a:prstGeom>
          <a:noFill/>
          <a:ln>
            <a:noFill/>
          </a:ln>
        </p:spPr>
        <p:txBody>
          <a:bodyPr spcFirstLastPara="1" wrap="square" lIns="121900" tIns="121900" rIns="121900" bIns="121900" anchor="t" anchorCtr="0">
            <a:noAutofit/>
          </a:bodyPr>
          <a:lstStyle/>
          <a:p>
            <a:pPr algn="ctr">
              <a:buClr>
                <a:srgbClr val="000000"/>
              </a:buClr>
              <a:buSzPts val="3000"/>
              <a:buFont typeface="Arial"/>
              <a:buNone/>
            </a:pPr>
            <a:r>
              <a:rPr lang="en-US" sz="3200" b="1" kern="0" dirty="0">
                <a:solidFill>
                  <a:srgbClr val="123C12"/>
                </a:solidFill>
                <a:latin typeface="UTM Avo" panose="02040603050506020204" pitchFamily="18" charset="0"/>
                <a:cs typeface="Arial"/>
                <a:sym typeface="Arial"/>
              </a:rPr>
              <a:t>ĐỌC THÀNH TIẾNG</a:t>
            </a:r>
          </a:p>
        </p:txBody>
      </p:sp>
      <p:sp>
        <p:nvSpPr>
          <p:cNvPr id="22" name="Google Shape;5541;p8">
            <a:extLst>
              <a:ext uri="{FF2B5EF4-FFF2-40B4-BE49-F238E27FC236}">
                <a16:creationId xmlns:a16="http://schemas.microsoft.com/office/drawing/2014/main" id="{FC832039-DB51-3DE0-F8FD-6367584830C4}"/>
              </a:ext>
            </a:extLst>
          </p:cNvPr>
          <p:cNvSpPr txBox="1"/>
          <p:nvPr/>
        </p:nvSpPr>
        <p:spPr>
          <a:xfrm>
            <a:off x="3801761" y="2129043"/>
            <a:ext cx="4588474" cy="535306"/>
          </a:xfrm>
          <a:prstGeom prst="rect">
            <a:avLst/>
          </a:prstGeom>
          <a:noFill/>
          <a:ln>
            <a:noFill/>
          </a:ln>
        </p:spPr>
        <p:txBody>
          <a:bodyPr spcFirstLastPara="1" wrap="square" lIns="121900" tIns="121900" rIns="121900" bIns="121900" anchor="ctr" anchorCtr="0">
            <a:noAutofit/>
          </a:bodyPr>
          <a:lstStyle/>
          <a:p>
            <a:pPr algn="ctr">
              <a:lnSpc>
                <a:spcPct val="150000"/>
              </a:lnSpc>
              <a:buClr>
                <a:srgbClr val="000000"/>
              </a:buClr>
              <a:buSzPts val="2000"/>
              <a:buFont typeface="Arial"/>
              <a:buNone/>
            </a:pPr>
            <a:r>
              <a:rPr lang="vi-VN" sz="2800" b="1" kern="0" dirty="0">
                <a:solidFill>
                  <a:schemeClr val="bg1"/>
                </a:solidFill>
                <a:latin typeface="UTM Avo" panose="02040603050506020204" pitchFamily="18" charset="0"/>
                <a:cs typeface="Arial"/>
                <a:sym typeface="Arial"/>
              </a:rPr>
              <a:t>Giải nghĩa từ ngữ</a:t>
            </a:r>
          </a:p>
        </p:txBody>
      </p:sp>
      <p:sp>
        <p:nvSpPr>
          <p:cNvPr id="25" name="Google Shape;5542;p8">
            <a:extLst>
              <a:ext uri="{FF2B5EF4-FFF2-40B4-BE49-F238E27FC236}">
                <a16:creationId xmlns:a16="http://schemas.microsoft.com/office/drawing/2014/main" id="{45E53BA4-2FC2-BEC1-1BA5-08BAD7C8AC13}"/>
              </a:ext>
            </a:extLst>
          </p:cNvPr>
          <p:cNvSpPr/>
          <p:nvPr/>
        </p:nvSpPr>
        <p:spPr>
          <a:xfrm>
            <a:off x="6794811" y="5535931"/>
            <a:ext cx="4063689" cy="1046386"/>
          </a:xfrm>
          <a:prstGeom prst="rect">
            <a:avLst/>
          </a:prstGeom>
          <a:noFill/>
          <a:ln>
            <a:noFill/>
          </a:ln>
        </p:spPr>
        <p:txBody>
          <a:bodyPr spcFirstLastPara="1" wrap="square" lIns="121900" tIns="60933" rIns="121900" bIns="60933" anchor="t" anchorCtr="0">
            <a:spAutoFit/>
          </a:bodyPr>
          <a:lstStyle/>
          <a:p>
            <a:pPr algn="ctr">
              <a:lnSpc>
                <a:spcPct val="125000"/>
              </a:lnSpc>
              <a:buClr>
                <a:srgbClr val="000000"/>
              </a:buClr>
            </a:pPr>
            <a:r>
              <a:rPr lang="vi-VN" sz="2400" kern="0" dirty="0">
                <a:solidFill>
                  <a:schemeClr val="bg1"/>
                </a:solidFill>
                <a:latin typeface="UTM Avo" panose="02040603050506020204" pitchFamily="18" charset="0"/>
                <a:cs typeface="Arial"/>
                <a:sym typeface="Arial"/>
              </a:rPr>
              <a:t>Người rất giỏi sáng tạo, giống như có phép thuật</a:t>
            </a:r>
            <a:r>
              <a:rPr lang="en-US" sz="2400" kern="0" dirty="0">
                <a:solidFill>
                  <a:schemeClr val="bg1"/>
                </a:solidFill>
                <a:latin typeface="UTM Avo" panose="02040603050506020204" pitchFamily="18" charset="0"/>
                <a:cs typeface="Arial"/>
                <a:sym typeface="Arial"/>
              </a:rPr>
              <a:t>.</a:t>
            </a:r>
            <a:endParaRPr sz="2400" kern="0" dirty="0">
              <a:solidFill>
                <a:schemeClr val="bg1"/>
              </a:solidFill>
              <a:latin typeface="UTM Avo" panose="02040603050506020204" pitchFamily="18" charset="0"/>
              <a:cs typeface="Arial"/>
              <a:sym typeface="Arial"/>
            </a:endParaRPr>
          </a:p>
        </p:txBody>
      </p:sp>
      <p:sp>
        <p:nvSpPr>
          <p:cNvPr id="26" name="Google Shape;5543;p8">
            <a:extLst>
              <a:ext uri="{FF2B5EF4-FFF2-40B4-BE49-F238E27FC236}">
                <a16:creationId xmlns:a16="http://schemas.microsoft.com/office/drawing/2014/main" id="{3C4878D8-6BFB-55BE-F9BE-70AD3024F839}"/>
              </a:ext>
            </a:extLst>
          </p:cNvPr>
          <p:cNvSpPr/>
          <p:nvPr/>
        </p:nvSpPr>
        <p:spPr>
          <a:xfrm>
            <a:off x="6794811" y="3589419"/>
            <a:ext cx="4314074" cy="1046386"/>
          </a:xfrm>
          <a:prstGeom prst="rect">
            <a:avLst/>
          </a:prstGeom>
          <a:noFill/>
          <a:ln>
            <a:noFill/>
          </a:ln>
        </p:spPr>
        <p:txBody>
          <a:bodyPr spcFirstLastPara="1" wrap="square" lIns="121900" tIns="60933" rIns="121900" bIns="60933" anchor="t" anchorCtr="0">
            <a:spAutoFit/>
          </a:bodyPr>
          <a:lstStyle/>
          <a:p>
            <a:pPr algn="ctr">
              <a:lnSpc>
                <a:spcPct val="125000"/>
              </a:lnSpc>
              <a:buClr>
                <a:srgbClr val="000000"/>
              </a:buClr>
            </a:pPr>
            <a:r>
              <a:rPr lang="vi-VN" sz="2400" kern="0" dirty="0">
                <a:solidFill>
                  <a:schemeClr val="bg1"/>
                </a:solidFill>
                <a:latin typeface="UTM Avo" panose="02040603050506020204" pitchFamily="18" charset="0"/>
                <a:cs typeface="Arial"/>
                <a:sym typeface="Arial"/>
              </a:rPr>
              <a:t>Nguyên liệu dùng để chế thuốc phòng, chữa bệnh</a:t>
            </a:r>
            <a:r>
              <a:rPr lang="en-US" sz="2400" kern="0" dirty="0">
                <a:solidFill>
                  <a:schemeClr val="bg1"/>
                </a:solidFill>
                <a:latin typeface="UTM Avo" panose="02040603050506020204" pitchFamily="18" charset="0"/>
                <a:cs typeface="Arial"/>
                <a:sym typeface="Arial"/>
              </a:rPr>
              <a:t>.</a:t>
            </a:r>
            <a:endParaRPr sz="2400" kern="0" dirty="0">
              <a:solidFill>
                <a:schemeClr val="bg1"/>
              </a:solidFill>
              <a:latin typeface="UTM Avo" panose="02040603050506020204" pitchFamily="18" charset="0"/>
              <a:cs typeface="Arial"/>
              <a:sym typeface="Arial"/>
            </a:endParaRPr>
          </a:p>
        </p:txBody>
      </p:sp>
      <p:sp>
        <p:nvSpPr>
          <p:cNvPr id="27" name="Google Shape;5544;p8">
            <a:extLst>
              <a:ext uri="{FF2B5EF4-FFF2-40B4-BE49-F238E27FC236}">
                <a16:creationId xmlns:a16="http://schemas.microsoft.com/office/drawing/2014/main" id="{07EA33E1-706A-1AE0-80C7-10E563CC9B93}"/>
              </a:ext>
            </a:extLst>
          </p:cNvPr>
          <p:cNvSpPr/>
          <p:nvPr/>
        </p:nvSpPr>
        <p:spPr>
          <a:xfrm>
            <a:off x="1343776" y="3589419"/>
            <a:ext cx="4314074" cy="1046386"/>
          </a:xfrm>
          <a:prstGeom prst="rect">
            <a:avLst/>
          </a:prstGeom>
          <a:noFill/>
          <a:ln>
            <a:noFill/>
          </a:ln>
        </p:spPr>
        <p:txBody>
          <a:bodyPr spcFirstLastPara="1" wrap="square" lIns="121900" tIns="60933" rIns="121900" bIns="60933" anchor="t" anchorCtr="0">
            <a:spAutoFit/>
          </a:bodyPr>
          <a:lstStyle/>
          <a:p>
            <a:pPr algn="ctr">
              <a:lnSpc>
                <a:spcPct val="125000"/>
              </a:lnSpc>
              <a:buClr>
                <a:srgbClr val="000000"/>
              </a:buClr>
              <a:buFont typeface="Arial"/>
              <a:buNone/>
            </a:pPr>
            <a:r>
              <a:rPr lang="vi-VN" sz="2400" kern="0" dirty="0">
                <a:solidFill>
                  <a:schemeClr val="bg1"/>
                </a:solidFill>
                <a:latin typeface="UTM Avo" panose="02040603050506020204" pitchFamily="18" charset="0"/>
                <a:cs typeface="Arial"/>
                <a:sym typeface="Arial"/>
              </a:rPr>
              <a:t>Đề cao vì ngưỡng mộ năng lực, phẩm chất</a:t>
            </a:r>
            <a:r>
              <a:rPr lang="en-US" sz="2400" kern="0" dirty="0">
                <a:solidFill>
                  <a:schemeClr val="bg1"/>
                </a:solidFill>
                <a:latin typeface="UTM Avo" panose="02040603050506020204" pitchFamily="18" charset="0"/>
                <a:cs typeface="Arial"/>
                <a:sym typeface="Arial"/>
              </a:rPr>
              <a:t>.</a:t>
            </a:r>
            <a:endParaRPr sz="2400" kern="0" dirty="0">
              <a:solidFill>
                <a:schemeClr val="bg1"/>
              </a:solidFill>
              <a:latin typeface="UTM Avo" panose="02040603050506020204" pitchFamily="18" charset="0"/>
              <a:cs typeface="Arial"/>
              <a:sym typeface="Arial"/>
            </a:endParaRPr>
          </a:p>
        </p:txBody>
      </p:sp>
      <p:sp>
        <p:nvSpPr>
          <p:cNvPr id="28" name="Google Shape;5545;p8">
            <a:extLst>
              <a:ext uri="{FF2B5EF4-FFF2-40B4-BE49-F238E27FC236}">
                <a16:creationId xmlns:a16="http://schemas.microsoft.com/office/drawing/2014/main" id="{7021B919-EF44-1487-9C34-BDF339A6B329}"/>
              </a:ext>
            </a:extLst>
          </p:cNvPr>
          <p:cNvSpPr/>
          <p:nvPr/>
        </p:nvSpPr>
        <p:spPr>
          <a:xfrm>
            <a:off x="1520960" y="5535931"/>
            <a:ext cx="3959706" cy="1046386"/>
          </a:xfrm>
          <a:prstGeom prst="rect">
            <a:avLst/>
          </a:prstGeom>
          <a:noFill/>
          <a:ln>
            <a:noFill/>
          </a:ln>
        </p:spPr>
        <p:txBody>
          <a:bodyPr spcFirstLastPara="1" wrap="square" lIns="121900" tIns="60933" rIns="121900" bIns="60933" anchor="t" anchorCtr="0">
            <a:spAutoFit/>
          </a:bodyPr>
          <a:lstStyle/>
          <a:p>
            <a:pPr algn="ctr">
              <a:lnSpc>
                <a:spcPct val="125000"/>
              </a:lnSpc>
              <a:buClr>
                <a:srgbClr val="000000"/>
              </a:buClr>
              <a:buFont typeface="Arial"/>
              <a:buNone/>
            </a:pPr>
            <a:r>
              <a:rPr lang="vi-VN" sz="2400" kern="0" dirty="0">
                <a:solidFill>
                  <a:schemeClr val="bg1"/>
                </a:solidFill>
                <a:latin typeface="UTM Avo" panose="02040603050506020204" pitchFamily="18" charset="0"/>
                <a:cs typeface="Arial"/>
                <a:sym typeface="Arial"/>
              </a:rPr>
              <a:t>Phương pháp giải quyết vấn đề</a:t>
            </a:r>
            <a:r>
              <a:rPr lang="en-US" sz="2400" kern="0" dirty="0">
                <a:solidFill>
                  <a:schemeClr val="bg1"/>
                </a:solidFill>
                <a:latin typeface="UTM Avo" panose="02040603050506020204" pitchFamily="18" charset="0"/>
                <a:cs typeface="Arial"/>
                <a:sym typeface="Arial"/>
              </a:rPr>
              <a:t>.</a:t>
            </a:r>
            <a:endParaRPr sz="2400" kern="0" dirty="0">
              <a:solidFill>
                <a:schemeClr val="bg1"/>
              </a:solidFill>
              <a:latin typeface="UTM Avo" panose="02040603050506020204" pitchFamily="18" charset="0"/>
              <a:cs typeface="Arial"/>
              <a:sym typeface="Arial"/>
            </a:endParaRPr>
          </a:p>
        </p:txBody>
      </p:sp>
    </p:spTree>
    <p:extLst>
      <p:ext uri="{BB962C8B-B14F-4D97-AF65-F5344CB8AC3E}">
        <p14:creationId xmlns:p14="http://schemas.microsoft.com/office/powerpoint/2010/main" val="41227867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2"/>
                                        </p:tgtEl>
                                        <p:attrNameLst>
                                          <p:attrName>style.visibility</p:attrName>
                                        </p:attrNameLst>
                                      </p:cBhvr>
                                      <p:to>
                                        <p:strVal val="visible"/>
                                      </p:to>
                                    </p:set>
                                    <p:animEffect transition="in" filter="fade">
                                      <p:cBhvr>
                                        <p:cTn id="12" dur="500"/>
                                        <p:tgtEl>
                                          <p:spTgt spid="22"/>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fade">
                                      <p:cBhvr>
                                        <p:cTn id="17" dur="500"/>
                                        <p:tgtEl>
                                          <p:spTgt spid="3"/>
                                        </p:tgtEl>
                                      </p:cBhvr>
                                    </p:animEffect>
                                  </p:childTnLst>
                                </p:cTn>
                              </p:par>
                              <p:par>
                                <p:cTn id="18" presetID="10" presetClass="entr" presetSubtype="0" fill="hold" nodeType="withEffect">
                                  <p:stCondLst>
                                    <p:cond delay="0"/>
                                  </p:stCondLst>
                                  <p:childTnLst>
                                    <p:set>
                                      <p:cBhvr>
                                        <p:cTn id="19" dur="1" fill="hold">
                                          <p:stCondLst>
                                            <p:cond delay="0"/>
                                          </p:stCondLst>
                                        </p:cTn>
                                        <p:tgtEl>
                                          <p:spTgt spid="27"/>
                                        </p:tgtEl>
                                        <p:attrNameLst>
                                          <p:attrName>style.visibility</p:attrName>
                                        </p:attrNameLst>
                                      </p:cBhvr>
                                      <p:to>
                                        <p:strVal val="visible"/>
                                      </p:to>
                                    </p:set>
                                    <p:animEffect transition="in" filter="fade">
                                      <p:cBhvr>
                                        <p:cTn id="20" dur="500"/>
                                        <p:tgtEl>
                                          <p:spTgt spid="27"/>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5"/>
                                        </p:tgtEl>
                                        <p:attrNameLst>
                                          <p:attrName>style.visibility</p:attrName>
                                        </p:attrNameLst>
                                      </p:cBhvr>
                                      <p:to>
                                        <p:strVal val="visible"/>
                                      </p:to>
                                    </p:set>
                                    <p:animEffect transition="in" filter="fade">
                                      <p:cBhvr>
                                        <p:cTn id="25" dur="500"/>
                                        <p:tgtEl>
                                          <p:spTgt spid="5"/>
                                        </p:tgtEl>
                                      </p:cBhvr>
                                    </p:animEffect>
                                  </p:childTnLst>
                                </p:cTn>
                              </p:par>
                              <p:par>
                                <p:cTn id="26" presetID="10" presetClass="entr" presetSubtype="0" fill="hold" nodeType="withEffect">
                                  <p:stCondLst>
                                    <p:cond delay="0"/>
                                  </p:stCondLst>
                                  <p:childTnLst>
                                    <p:set>
                                      <p:cBhvr>
                                        <p:cTn id="27" dur="1" fill="hold">
                                          <p:stCondLst>
                                            <p:cond delay="0"/>
                                          </p:stCondLst>
                                        </p:cTn>
                                        <p:tgtEl>
                                          <p:spTgt spid="26"/>
                                        </p:tgtEl>
                                        <p:attrNameLst>
                                          <p:attrName>style.visibility</p:attrName>
                                        </p:attrNameLst>
                                      </p:cBhvr>
                                      <p:to>
                                        <p:strVal val="visible"/>
                                      </p:to>
                                    </p:set>
                                    <p:animEffect transition="in" filter="fade">
                                      <p:cBhvr>
                                        <p:cTn id="28" dur="500"/>
                                        <p:tgtEl>
                                          <p:spTgt spid="26"/>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nodeType="clickEffect">
                                  <p:stCondLst>
                                    <p:cond delay="0"/>
                                  </p:stCondLst>
                                  <p:childTnLst>
                                    <p:set>
                                      <p:cBhvr>
                                        <p:cTn id="32" dur="1" fill="hold">
                                          <p:stCondLst>
                                            <p:cond delay="0"/>
                                          </p:stCondLst>
                                        </p:cTn>
                                        <p:tgtEl>
                                          <p:spTgt spid="10"/>
                                        </p:tgtEl>
                                        <p:attrNameLst>
                                          <p:attrName>style.visibility</p:attrName>
                                        </p:attrNameLst>
                                      </p:cBhvr>
                                      <p:to>
                                        <p:strVal val="visible"/>
                                      </p:to>
                                    </p:set>
                                    <p:animEffect transition="in" filter="fade">
                                      <p:cBhvr>
                                        <p:cTn id="33" dur="500"/>
                                        <p:tgtEl>
                                          <p:spTgt spid="10"/>
                                        </p:tgtEl>
                                      </p:cBhvr>
                                    </p:animEffect>
                                  </p:childTnLst>
                                </p:cTn>
                              </p:par>
                              <p:par>
                                <p:cTn id="34" presetID="10" presetClass="entr" presetSubtype="0" fill="hold" nodeType="withEffect">
                                  <p:stCondLst>
                                    <p:cond delay="0"/>
                                  </p:stCondLst>
                                  <p:childTnLst>
                                    <p:set>
                                      <p:cBhvr>
                                        <p:cTn id="35" dur="1" fill="hold">
                                          <p:stCondLst>
                                            <p:cond delay="0"/>
                                          </p:stCondLst>
                                        </p:cTn>
                                        <p:tgtEl>
                                          <p:spTgt spid="28"/>
                                        </p:tgtEl>
                                        <p:attrNameLst>
                                          <p:attrName>style.visibility</p:attrName>
                                        </p:attrNameLst>
                                      </p:cBhvr>
                                      <p:to>
                                        <p:strVal val="visible"/>
                                      </p:to>
                                    </p:set>
                                    <p:animEffect transition="in" filter="fade">
                                      <p:cBhvr>
                                        <p:cTn id="36" dur="500"/>
                                        <p:tgtEl>
                                          <p:spTgt spid="28"/>
                                        </p:tgtEl>
                                      </p:cBhvr>
                                    </p:animEffect>
                                  </p:childTnLst>
                                </p:cTn>
                              </p:par>
                            </p:childTnLst>
                          </p:cTn>
                        </p:par>
                      </p:childTnLst>
                    </p:cTn>
                  </p:par>
                  <p:par>
                    <p:cTn id="37" fill="hold">
                      <p:stCondLst>
                        <p:cond delay="indefinite"/>
                      </p:stCondLst>
                      <p:childTnLst>
                        <p:par>
                          <p:cTn id="38" fill="hold">
                            <p:stCondLst>
                              <p:cond delay="0"/>
                            </p:stCondLst>
                            <p:childTnLst>
                              <p:par>
                                <p:cTn id="39" presetID="10" presetClass="entr" presetSubtype="0" fill="hold" nodeType="clickEffect">
                                  <p:stCondLst>
                                    <p:cond delay="0"/>
                                  </p:stCondLst>
                                  <p:childTnLst>
                                    <p:set>
                                      <p:cBhvr>
                                        <p:cTn id="40" dur="1" fill="hold">
                                          <p:stCondLst>
                                            <p:cond delay="0"/>
                                          </p:stCondLst>
                                        </p:cTn>
                                        <p:tgtEl>
                                          <p:spTgt spid="12"/>
                                        </p:tgtEl>
                                        <p:attrNameLst>
                                          <p:attrName>style.visibility</p:attrName>
                                        </p:attrNameLst>
                                      </p:cBhvr>
                                      <p:to>
                                        <p:strVal val="visible"/>
                                      </p:to>
                                    </p:set>
                                    <p:animEffect transition="in" filter="fade">
                                      <p:cBhvr>
                                        <p:cTn id="41" dur="500"/>
                                        <p:tgtEl>
                                          <p:spTgt spid="12"/>
                                        </p:tgtEl>
                                      </p:cBhvr>
                                    </p:animEffect>
                                  </p:childTnLst>
                                </p:cTn>
                              </p:par>
                              <p:par>
                                <p:cTn id="42" presetID="10" presetClass="entr" presetSubtype="0" fill="hold" nodeType="withEffect">
                                  <p:stCondLst>
                                    <p:cond delay="0"/>
                                  </p:stCondLst>
                                  <p:childTnLst>
                                    <p:set>
                                      <p:cBhvr>
                                        <p:cTn id="43" dur="1" fill="hold">
                                          <p:stCondLst>
                                            <p:cond delay="0"/>
                                          </p:stCondLst>
                                        </p:cTn>
                                        <p:tgtEl>
                                          <p:spTgt spid="25"/>
                                        </p:tgtEl>
                                        <p:attrNameLst>
                                          <p:attrName>style.visibility</p:attrName>
                                        </p:attrNameLst>
                                      </p:cBhvr>
                                      <p:to>
                                        <p:strVal val="visible"/>
                                      </p:to>
                                    </p:set>
                                    <p:animEffect transition="in" filter="fade">
                                      <p:cBhvr>
                                        <p:cTn id="44"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3320955E-D7ED-E07E-8117-5C9E3CF7B836}"/>
              </a:ext>
            </a:extLst>
          </p:cNvPr>
          <p:cNvSpPr/>
          <p:nvPr/>
        </p:nvSpPr>
        <p:spPr>
          <a:xfrm>
            <a:off x="0" y="5343525"/>
            <a:ext cx="12192000" cy="1514475"/>
          </a:xfrm>
          <a:prstGeom prst="rect">
            <a:avLst/>
          </a:prstGeom>
          <a:solidFill>
            <a:srgbClr val="FFFA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Google Shape;5582;p9">
            <a:extLst>
              <a:ext uri="{FF2B5EF4-FFF2-40B4-BE49-F238E27FC236}">
                <a16:creationId xmlns:a16="http://schemas.microsoft.com/office/drawing/2014/main" id="{FA936C3C-206F-98C1-8B8B-78AE0AC89E3E}"/>
              </a:ext>
            </a:extLst>
          </p:cNvPr>
          <p:cNvSpPr txBox="1">
            <a:spLocks/>
          </p:cNvSpPr>
          <p:nvPr/>
        </p:nvSpPr>
        <p:spPr>
          <a:xfrm>
            <a:off x="506557" y="2734974"/>
            <a:ext cx="11178879" cy="3987968"/>
          </a:xfrm>
          <a:prstGeom prst="rect">
            <a:avLst/>
          </a:prstGeom>
          <a:noFill/>
          <a:ln>
            <a:noFill/>
          </a:ln>
        </p:spPr>
        <p:txBody>
          <a:bodyPr spcFirstLastPara="1" wrap="square" lIns="0" tIns="0" rIns="609600" bIns="121900" anchor="ctr" anchorCtr="0">
            <a:noAutofit/>
          </a:bodyPr>
          <a:lstStyle>
            <a:defPPr marR="0" lvl="0" algn="l" rtl="0">
              <a:lnSpc>
                <a:spcPct val="100000"/>
              </a:lnSpc>
              <a:spcBef>
                <a:spcPts val="0"/>
              </a:spcBef>
              <a:spcAft>
                <a:spcPts val="0"/>
              </a:spcAft>
            </a:defPPr>
            <a:lvl1pPr marL="609585" marR="0" lvl="0" indent="-372524" algn="l" rtl="0">
              <a:lnSpc>
                <a:spcPct val="100000"/>
              </a:lnSpc>
              <a:spcBef>
                <a:spcPts val="0"/>
              </a:spcBef>
              <a:spcAft>
                <a:spcPts val="0"/>
              </a:spcAft>
              <a:buClr>
                <a:srgbClr val="999999"/>
              </a:buClr>
              <a:buSzPts val="800"/>
              <a:buFont typeface="Open Sans"/>
              <a:buChar char="●"/>
              <a:defRPr sz="1867" b="0" i="0" u="none" strike="noStrike" cap="none">
                <a:solidFill>
                  <a:srgbClr val="434343"/>
                </a:solidFill>
                <a:latin typeface="UTM Avo" panose="02040603050506020204" pitchFamily="18" charset="0"/>
                <a:ea typeface="Abel"/>
                <a:cs typeface="Abel"/>
                <a:sym typeface="Abel"/>
              </a:defRPr>
            </a:lvl1pPr>
            <a:lvl2pPr marL="1219170" marR="0" lvl="1" indent="-372524" algn="l" rtl="0">
              <a:lnSpc>
                <a:spcPct val="115000"/>
              </a:lnSpc>
              <a:spcBef>
                <a:spcPts val="0"/>
              </a:spcBef>
              <a:spcAft>
                <a:spcPts val="0"/>
              </a:spcAft>
              <a:buClr>
                <a:srgbClr val="999999"/>
              </a:buClr>
              <a:buSzPts val="800"/>
              <a:buFont typeface="Open Sans"/>
              <a:buChar char="○"/>
              <a:defRPr sz="1400" b="0" i="0" u="none" strike="noStrike" cap="none">
                <a:solidFill>
                  <a:srgbClr val="434343"/>
                </a:solidFill>
                <a:latin typeface="Abel"/>
                <a:ea typeface="Abel"/>
                <a:cs typeface="Abel"/>
                <a:sym typeface="Abel"/>
              </a:defRPr>
            </a:lvl2pPr>
            <a:lvl3pPr marL="1828754" marR="0" lvl="2" indent="-372524" algn="l" rtl="0">
              <a:lnSpc>
                <a:spcPct val="115000"/>
              </a:lnSpc>
              <a:spcBef>
                <a:spcPts val="0"/>
              </a:spcBef>
              <a:spcAft>
                <a:spcPts val="0"/>
              </a:spcAft>
              <a:buClr>
                <a:srgbClr val="999999"/>
              </a:buClr>
              <a:buSzPts val="800"/>
              <a:buFont typeface="Open Sans"/>
              <a:buChar char="■"/>
              <a:defRPr sz="1400" b="0" i="0" u="none" strike="noStrike" cap="none">
                <a:solidFill>
                  <a:srgbClr val="434343"/>
                </a:solidFill>
                <a:latin typeface="Abel"/>
                <a:ea typeface="Abel"/>
                <a:cs typeface="Abel"/>
                <a:sym typeface="Abel"/>
              </a:defRPr>
            </a:lvl3pPr>
            <a:lvl4pPr marL="2438339" marR="0" lvl="3" indent="-372524" algn="l" rtl="0">
              <a:lnSpc>
                <a:spcPct val="115000"/>
              </a:lnSpc>
              <a:spcBef>
                <a:spcPts val="0"/>
              </a:spcBef>
              <a:spcAft>
                <a:spcPts val="0"/>
              </a:spcAft>
              <a:buClr>
                <a:srgbClr val="999999"/>
              </a:buClr>
              <a:buSzPts val="800"/>
              <a:buFont typeface="Open Sans"/>
              <a:buChar char="●"/>
              <a:defRPr sz="1400" b="0" i="0" u="none" strike="noStrike" cap="none">
                <a:solidFill>
                  <a:srgbClr val="434343"/>
                </a:solidFill>
                <a:latin typeface="Abel"/>
                <a:ea typeface="Abel"/>
                <a:cs typeface="Abel"/>
                <a:sym typeface="Abel"/>
              </a:defRPr>
            </a:lvl4pPr>
            <a:lvl5pPr marL="3047924" marR="0" lvl="4" indent="-406390" algn="l" rtl="0">
              <a:lnSpc>
                <a:spcPct val="115000"/>
              </a:lnSpc>
              <a:spcBef>
                <a:spcPts val="0"/>
              </a:spcBef>
              <a:spcAft>
                <a:spcPts val="0"/>
              </a:spcAft>
              <a:buClr>
                <a:srgbClr val="999999"/>
              </a:buClr>
              <a:buSzPts val="1200"/>
              <a:buFont typeface="Open Sans"/>
              <a:buChar char="○"/>
              <a:defRPr sz="1400" b="0" i="0" u="none" strike="noStrike" cap="none">
                <a:solidFill>
                  <a:srgbClr val="434343"/>
                </a:solidFill>
                <a:latin typeface="Abel"/>
                <a:ea typeface="Abel"/>
                <a:cs typeface="Abel"/>
                <a:sym typeface="Abel"/>
              </a:defRPr>
            </a:lvl5pPr>
            <a:lvl6pPr marL="3657509" marR="0" lvl="5" indent="-406390" algn="l" rtl="0">
              <a:lnSpc>
                <a:spcPct val="115000"/>
              </a:lnSpc>
              <a:spcBef>
                <a:spcPts val="0"/>
              </a:spcBef>
              <a:spcAft>
                <a:spcPts val="0"/>
              </a:spcAft>
              <a:buClr>
                <a:srgbClr val="999999"/>
              </a:buClr>
              <a:buSzPts val="1200"/>
              <a:buFont typeface="Open Sans"/>
              <a:buChar char="■"/>
              <a:defRPr sz="1400" b="0" i="0" u="none" strike="noStrike" cap="none">
                <a:solidFill>
                  <a:srgbClr val="434343"/>
                </a:solidFill>
                <a:latin typeface="Abel"/>
                <a:ea typeface="Abel"/>
                <a:cs typeface="Abel"/>
                <a:sym typeface="Abel"/>
              </a:defRPr>
            </a:lvl6pPr>
            <a:lvl7pPr marL="4267093" marR="0" lvl="6" indent="-364058" algn="l" rtl="0">
              <a:lnSpc>
                <a:spcPct val="115000"/>
              </a:lnSpc>
              <a:spcBef>
                <a:spcPts val="0"/>
              </a:spcBef>
              <a:spcAft>
                <a:spcPts val="0"/>
              </a:spcAft>
              <a:buClr>
                <a:srgbClr val="999999"/>
              </a:buClr>
              <a:buSzPts val="700"/>
              <a:buFont typeface="Open Sans"/>
              <a:buChar char="●"/>
              <a:defRPr sz="1400" b="0" i="0" u="none" strike="noStrike" cap="none">
                <a:solidFill>
                  <a:srgbClr val="434343"/>
                </a:solidFill>
                <a:latin typeface="Abel"/>
                <a:ea typeface="Abel"/>
                <a:cs typeface="Abel"/>
                <a:sym typeface="Abel"/>
              </a:defRPr>
            </a:lvl7pPr>
            <a:lvl8pPr marL="4876678" marR="0" lvl="7" indent="-364058" algn="l" rtl="0">
              <a:lnSpc>
                <a:spcPct val="115000"/>
              </a:lnSpc>
              <a:spcBef>
                <a:spcPts val="0"/>
              </a:spcBef>
              <a:spcAft>
                <a:spcPts val="0"/>
              </a:spcAft>
              <a:buClr>
                <a:srgbClr val="999999"/>
              </a:buClr>
              <a:buSzPts val="700"/>
              <a:buFont typeface="Open Sans"/>
              <a:buChar char="○"/>
              <a:defRPr sz="1400" b="0" i="0" u="none" strike="noStrike" cap="none">
                <a:solidFill>
                  <a:srgbClr val="434343"/>
                </a:solidFill>
                <a:latin typeface="Abel"/>
                <a:ea typeface="Abel"/>
                <a:cs typeface="Abel"/>
                <a:sym typeface="Abel"/>
              </a:defRPr>
            </a:lvl8pPr>
            <a:lvl9pPr marL="5486263" marR="0" lvl="8" indent="-355591" algn="l" rtl="0">
              <a:lnSpc>
                <a:spcPct val="115000"/>
              </a:lnSpc>
              <a:spcBef>
                <a:spcPts val="0"/>
              </a:spcBef>
              <a:spcAft>
                <a:spcPts val="0"/>
              </a:spcAft>
              <a:buClr>
                <a:srgbClr val="999999"/>
              </a:buClr>
              <a:buSzPts val="600"/>
              <a:buFont typeface="Open Sans"/>
              <a:buChar char="■"/>
              <a:defRPr sz="1400" b="0" i="0" u="none" strike="noStrike" cap="none">
                <a:solidFill>
                  <a:srgbClr val="434343"/>
                </a:solidFill>
                <a:latin typeface="Abel"/>
                <a:ea typeface="Abel"/>
                <a:cs typeface="Abel"/>
                <a:sym typeface="Abel"/>
              </a:defRPr>
            </a:lvl9pPr>
          </a:lstStyle>
          <a:p>
            <a:pPr marL="342900" lvl="0" indent="-342900" algn="just">
              <a:lnSpc>
                <a:spcPct val="125000"/>
              </a:lnSpc>
              <a:buClr>
                <a:srgbClr val="273D40"/>
              </a:buClr>
              <a:buSzPct val="100000"/>
              <a:buFont typeface="Courier New" panose="02070309020205020404" pitchFamily="49" charset="0"/>
              <a:buChar char="o"/>
            </a:pPr>
            <a:r>
              <a:rPr lang="vi-VN" sz="2400" kern="0" dirty="0">
                <a:solidFill>
                  <a:srgbClr val="000000"/>
                </a:solidFill>
                <a:ea typeface="Arial"/>
                <a:cs typeface="Arial"/>
                <a:sym typeface="Arial"/>
              </a:rPr>
              <a:t>Năm 2021,</a:t>
            </a:r>
            <a:r>
              <a:rPr lang="vi-VN" sz="2400" b="1" kern="0" dirty="0">
                <a:solidFill>
                  <a:srgbClr val="C00000"/>
                </a:solidFill>
                <a:ea typeface="Arial"/>
                <a:cs typeface="Arial"/>
                <a:sym typeface="Arial"/>
              </a:rPr>
              <a:t>/</a:t>
            </a:r>
            <a:r>
              <a:rPr lang="vi-VN" sz="2400" kern="0" dirty="0">
                <a:solidFill>
                  <a:srgbClr val="000000"/>
                </a:solidFill>
                <a:ea typeface="Arial"/>
                <a:cs typeface="Arial"/>
                <a:sym typeface="Arial"/>
              </a:rPr>
              <a:t> giải thưởng này</a:t>
            </a:r>
            <a:r>
              <a:rPr lang="vi-VN" sz="2400" b="1" kern="0" dirty="0">
                <a:solidFill>
                  <a:srgbClr val="C00000"/>
                </a:solidFill>
                <a:ea typeface="Arial"/>
                <a:cs typeface="Arial"/>
                <a:sym typeface="Arial"/>
              </a:rPr>
              <a:t>/</a:t>
            </a:r>
            <a:r>
              <a:rPr lang="vi-VN" sz="2400" kern="0" dirty="0">
                <a:solidFill>
                  <a:srgbClr val="000000"/>
                </a:solidFill>
                <a:ea typeface="Arial"/>
                <a:cs typeface="Arial"/>
                <a:sym typeface="Arial"/>
              </a:rPr>
              <a:t> đã được trao cho Giáo sư Nguyễn Thị Thanh Mai</a:t>
            </a:r>
            <a:r>
              <a:rPr lang="vi-VN" sz="2400" b="1" kern="0" dirty="0">
                <a:solidFill>
                  <a:srgbClr val="C00000"/>
                </a:solidFill>
                <a:ea typeface="Arial"/>
                <a:cs typeface="Arial"/>
                <a:sym typeface="Arial"/>
              </a:rPr>
              <a:t>/</a:t>
            </a:r>
            <a:r>
              <a:rPr lang="vi-VN" sz="2400" kern="0" dirty="0">
                <a:solidFill>
                  <a:srgbClr val="000000"/>
                </a:solidFill>
                <a:ea typeface="Arial"/>
                <a:cs typeface="Arial"/>
                <a:sym typeface="Arial"/>
              </a:rPr>
              <a:t> (Đại học Quốc gia Thành phố Hồ Chí Minh)</a:t>
            </a:r>
            <a:r>
              <a:rPr lang="vi-VN" sz="2400" b="1" kern="0" dirty="0">
                <a:solidFill>
                  <a:srgbClr val="C00000"/>
                </a:solidFill>
                <a:ea typeface="Arial"/>
                <a:cs typeface="Arial"/>
                <a:sym typeface="Arial"/>
              </a:rPr>
              <a:t>/</a:t>
            </a:r>
            <a:r>
              <a:rPr lang="vi-VN" sz="2400" kern="0" dirty="0">
                <a:solidFill>
                  <a:srgbClr val="000000"/>
                </a:solidFill>
                <a:ea typeface="Arial"/>
                <a:cs typeface="Arial"/>
                <a:sym typeface="Arial"/>
              </a:rPr>
              <a:t> về kết quả nghiên cứu một số sản phẩm thuốc từ dược liệu trong nước</a:t>
            </a:r>
            <a:r>
              <a:rPr lang="vi-VN" sz="2400" b="1" kern="0" dirty="0">
                <a:solidFill>
                  <a:srgbClr val="C00000"/>
                </a:solidFill>
                <a:ea typeface="Arial"/>
                <a:cs typeface="Arial"/>
                <a:sym typeface="Arial"/>
              </a:rPr>
              <a:t>/</a:t>
            </a:r>
            <a:r>
              <a:rPr lang="vi-VN" sz="2400" kern="0" dirty="0">
                <a:solidFill>
                  <a:srgbClr val="000000"/>
                </a:solidFill>
                <a:ea typeface="Arial"/>
                <a:cs typeface="Arial"/>
                <a:sym typeface="Arial"/>
              </a:rPr>
              <a:t> và Giáo sư Nguyễn Minh Thuỷ </a:t>
            </a:r>
            <a:r>
              <a:rPr lang="vi-VN" sz="2400" b="1" kern="0" dirty="0">
                <a:solidFill>
                  <a:srgbClr val="C00000"/>
                </a:solidFill>
                <a:ea typeface="Arial"/>
                <a:cs typeface="Arial"/>
                <a:sym typeface="Arial"/>
              </a:rPr>
              <a:t>/</a:t>
            </a:r>
            <a:r>
              <a:rPr lang="vi-VN" sz="2400" kern="0" dirty="0">
                <a:solidFill>
                  <a:srgbClr val="000000"/>
                </a:solidFill>
                <a:ea typeface="Arial"/>
                <a:cs typeface="Arial"/>
                <a:sym typeface="Arial"/>
              </a:rPr>
              <a:t> (Trường Đại học Cần Thơ)</a:t>
            </a:r>
            <a:r>
              <a:rPr lang="vi-VN" sz="2400" b="1" kern="0" dirty="0">
                <a:solidFill>
                  <a:srgbClr val="C00000"/>
                </a:solidFill>
                <a:ea typeface="Arial"/>
                <a:cs typeface="Arial"/>
                <a:sym typeface="Arial"/>
              </a:rPr>
              <a:t>/</a:t>
            </a:r>
            <a:r>
              <a:rPr lang="vi-VN" sz="2400" kern="0" dirty="0">
                <a:solidFill>
                  <a:srgbClr val="000000"/>
                </a:solidFill>
                <a:ea typeface="Arial"/>
                <a:cs typeface="Arial"/>
                <a:sym typeface="Arial"/>
              </a:rPr>
              <a:t> về giải pháp lâu dài hỗ trợ nông dân tiêu thụ nông sản.</a:t>
            </a:r>
          </a:p>
          <a:p>
            <a:pPr marL="342900" lvl="0" indent="-342900" algn="just">
              <a:lnSpc>
                <a:spcPct val="125000"/>
              </a:lnSpc>
              <a:buClr>
                <a:srgbClr val="273D40"/>
              </a:buClr>
              <a:buSzPct val="100000"/>
              <a:buFont typeface="Courier New" panose="02070309020205020404" pitchFamily="49" charset="0"/>
              <a:buChar char="o"/>
            </a:pPr>
            <a:r>
              <a:rPr lang="vi-VN" sz="2400" kern="0" dirty="0">
                <a:solidFill>
                  <a:srgbClr val="000000"/>
                </a:solidFill>
                <a:ea typeface="Arial"/>
                <a:cs typeface="Arial"/>
                <a:sym typeface="Arial"/>
              </a:rPr>
              <a:t>Về nước,</a:t>
            </a:r>
            <a:r>
              <a:rPr lang="vi-VN" sz="2400" b="1" kern="0" dirty="0">
                <a:solidFill>
                  <a:srgbClr val="C00000"/>
                </a:solidFill>
                <a:ea typeface="Arial"/>
                <a:cs typeface="Arial"/>
                <a:sym typeface="Arial"/>
              </a:rPr>
              <a:t>/</a:t>
            </a:r>
            <a:r>
              <a:rPr lang="vi-VN" sz="2400" kern="0" dirty="0">
                <a:solidFill>
                  <a:srgbClr val="000000"/>
                </a:solidFill>
                <a:ea typeface="Arial"/>
                <a:cs typeface="Arial"/>
                <a:sym typeface="Arial"/>
              </a:rPr>
              <a:t> ông chế tạo và cải tiến hơn 30 máy móc phục vụ nông nghiệp</a:t>
            </a:r>
            <a:r>
              <a:rPr lang="vi-VN" sz="2400" b="1" kern="0" dirty="0">
                <a:solidFill>
                  <a:srgbClr val="C00000"/>
                </a:solidFill>
                <a:ea typeface="Arial"/>
                <a:cs typeface="Arial"/>
                <a:sym typeface="Arial"/>
              </a:rPr>
              <a:t>/</a:t>
            </a:r>
            <a:r>
              <a:rPr lang="vi-VN" sz="2400" kern="0" dirty="0">
                <a:solidFill>
                  <a:srgbClr val="000000"/>
                </a:solidFill>
                <a:ea typeface="Arial"/>
                <a:cs typeface="Arial"/>
                <a:sym typeface="Arial"/>
              </a:rPr>
              <a:t> như rô bốt gieo hạt,</a:t>
            </a:r>
            <a:r>
              <a:rPr lang="vi-VN" sz="2400" b="1" kern="0" dirty="0">
                <a:solidFill>
                  <a:srgbClr val="C00000"/>
                </a:solidFill>
                <a:ea typeface="Arial"/>
                <a:cs typeface="Arial"/>
                <a:sym typeface="Arial"/>
              </a:rPr>
              <a:t>/</a:t>
            </a:r>
            <a:r>
              <a:rPr lang="vi-VN" sz="2400" kern="0" dirty="0">
                <a:solidFill>
                  <a:srgbClr val="000000"/>
                </a:solidFill>
                <a:ea typeface="Arial"/>
                <a:cs typeface="Arial"/>
                <a:sym typeface="Arial"/>
              </a:rPr>
              <a:t> máy phun thuốc sâu,</a:t>
            </a:r>
            <a:r>
              <a:rPr lang="vi-VN" sz="2400" b="1" kern="0" dirty="0">
                <a:solidFill>
                  <a:srgbClr val="C00000"/>
                </a:solidFill>
                <a:ea typeface="Arial"/>
                <a:cs typeface="Arial"/>
                <a:sym typeface="Arial"/>
              </a:rPr>
              <a:t>/</a:t>
            </a:r>
            <a:r>
              <a:rPr lang="vi-VN" sz="2400" kern="0" dirty="0">
                <a:solidFill>
                  <a:srgbClr val="000000"/>
                </a:solidFill>
                <a:ea typeface="Arial"/>
                <a:cs typeface="Arial"/>
                <a:sym typeface="Arial"/>
              </a:rPr>
              <a:t> máy đánh luống,</a:t>
            </a:r>
            <a:r>
              <a:rPr lang="vi-VN" sz="2400" b="1" kern="0" dirty="0">
                <a:solidFill>
                  <a:srgbClr val="C00000"/>
                </a:solidFill>
                <a:ea typeface="Arial"/>
                <a:cs typeface="Arial"/>
                <a:sym typeface="Arial"/>
              </a:rPr>
              <a:t>/</a:t>
            </a:r>
            <a:r>
              <a:rPr lang="vi-VN" sz="2400" kern="0" dirty="0">
                <a:solidFill>
                  <a:srgbClr val="000000"/>
                </a:solidFill>
                <a:ea typeface="Arial"/>
                <a:cs typeface="Arial"/>
                <a:sym typeface="Arial"/>
              </a:rPr>
              <a:t> máy cày hai lưỡi,...</a:t>
            </a:r>
          </a:p>
        </p:txBody>
      </p:sp>
      <p:sp>
        <p:nvSpPr>
          <p:cNvPr id="6" name="Google Shape;5540;p8">
            <a:extLst>
              <a:ext uri="{FF2B5EF4-FFF2-40B4-BE49-F238E27FC236}">
                <a16:creationId xmlns:a16="http://schemas.microsoft.com/office/drawing/2014/main" id="{535FF5D2-BD0D-1E46-1DC0-413B3E95EFE0}"/>
              </a:ext>
            </a:extLst>
          </p:cNvPr>
          <p:cNvSpPr txBox="1"/>
          <p:nvPr/>
        </p:nvSpPr>
        <p:spPr>
          <a:xfrm>
            <a:off x="3425635" y="1425443"/>
            <a:ext cx="5340725" cy="703600"/>
          </a:xfrm>
          <a:prstGeom prst="rect">
            <a:avLst/>
          </a:prstGeom>
          <a:noFill/>
          <a:ln>
            <a:noFill/>
          </a:ln>
        </p:spPr>
        <p:txBody>
          <a:bodyPr spcFirstLastPara="1" wrap="square" lIns="121900" tIns="121900" rIns="121900" bIns="121900" anchor="t" anchorCtr="0">
            <a:noAutofit/>
          </a:bodyPr>
          <a:lstStyle/>
          <a:p>
            <a:pPr algn="ctr">
              <a:buClr>
                <a:srgbClr val="000000"/>
              </a:buClr>
              <a:buSzPts val="3000"/>
              <a:buFont typeface="Arial"/>
              <a:buNone/>
            </a:pPr>
            <a:r>
              <a:rPr lang="en-US" sz="3200" b="1" kern="0" dirty="0">
                <a:solidFill>
                  <a:srgbClr val="123C12"/>
                </a:solidFill>
                <a:latin typeface="UTM Avo" panose="02040603050506020204" pitchFamily="18" charset="0"/>
                <a:cs typeface="Arial"/>
                <a:sym typeface="Arial"/>
              </a:rPr>
              <a:t>ĐỌC THÀNH TIẾNG</a:t>
            </a:r>
          </a:p>
        </p:txBody>
      </p:sp>
      <p:sp>
        <p:nvSpPr>
          <p:cNvPr id="7" name="Google Shape;5541;p8">
            <a:extLst>
              <a:ext uri="{FF2B5EF4-FFF2-40B4-BE49-F238E27FC236}">
                <a16:creationId xmlns:a16="http://schemas.microsoft.com/office/drawing/2014/main" id="{C74D01CB-DBBF-5FFD-33A3-5BB2D8F0ED7A}"/>
              </a:ext>
            </a:extLst>
          </p:cNvPr>
          <p:cNvSpPr txBox="1"/>
          <p:nvPr/>
        </p:nvSpPr>
        <p:spPr>
          <a:xfrm>
            <a:off x="3801761" y="2129043"/>
            <a:ext cx="4588474" cy="535306"/>
          </a:xfrm>
          <a:prstGeom prst="rect">
            <a:avLst/>
          </a:prstGeom>
          <a:noFill/>
          <a:ln>
            <a:noFill/>
          </a:ln>
        </p:spPr>
        <p:txBody>
          <a:bodyPr spcFirstLastPara="1" wrap="square" lIns="121900" tIns="121900" rIns="121900" bIns="121900" anchor="ctr" anchorCtr="0">
            <a:noAutofit/>
          </a:bodyPr>
          <a:lstStyle/>
          <a:p>
            <a:pPr algn="ctr">
              <a:lnSpc>
                <a:spcPct val="150000"/>
              </a:lnSpc>
              <a:buClr>
                <a:srgbClr val="000000"/>
              </a:buClr>
              <a:buSzPts val="2000"/>
              <a:buFont typeface="Arial"/>
              <a:buNone/>
            </a:pPr>
            <a:r>
              <a:rPr lang="vi-VN" sz="2800" b="1" kern="0" dirty="0">
                <a:solidFill>
                  <a:schemeClr val="bg1"/>
                </a:solidFill>
                <a:latin typeface="UTM Avo" panose="02040603050506020204" pitchFamily="18" charset="0"/>
                <a:cs typeface="Arial"/>
                <a:sym typeface="Arial"/>
              </a:rPr>
              <a:t>Luyện đọc câu dài</a:t>
            </a:r>
          </a:p>
        </p:txBody>
      </p:sp>
    </p:spTree>
    <p:extLst>
      <p:ext uri="{BB962C8B-B14F-4D97-AF65-F5344CB8AC3E}">
        <p14:creationId xmlns:p14="http://schemas.microsoft.com/office/powerpoint/2010/main" val="4721410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0" end="0"/>
                                            </p:txEl>
                                          </p:spTgt>
                                        </p:tgtEl>
                                        <p:attrNameLst>
                                          <p:attrName>style.visibility</p:attrName>
                                        </p:attrNameLst>
                                      </p:cBhvr>
                                      <p:to>
                                        <p:strVal val="visible"/>
                                      </p:to>
                                    </p:set>
                                    <p:animEffect transition="in" filter="fade">
                                      <p:cBhvr>
                                        <p:cTn id="10" dur="500"/>
                                        <p:tgtEl>
                                          <p:spTgt spid="3">
                                            <p:txEl>
                                              <p:pRg st="0" end="0"/>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Effect transition="in" filter="fade">
                                      <p:cBhvr>
                                        <p:cTn id="13"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5EF145B2-5B04-9CC6-9ACE-4FA63477288A}"/>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704105" cy="785131"/>
          </a:xfrm>
          <a:prstGeom prst="rect">
            <a:avLst/>
          </a:prstGeom>
          <a:solidFill>
            <a:sysClr val="window" lastClr="FFFFFF"/>
          </a:solidFill>
        </p:spPr>
      </p:pic>
      <p:pic>
        <p:nvPicPr>
          <p:cNvPr id="6" name="Picture 5"/>
          <p:cNvPicPr>
            <a:picLocks noChangeAspect="1"/>
          </p:cNvPicPr>
          <p:nvPr/>
        </p:nvPicPr>
        <p:blipFill>
          <a:blip r:embed="rId5" cstate="print">
            <a:extLst>
              <a:ext uri="{BEBA8EAE-BF5A-486C-A8C5-ECC9F3942E4B}">
                <a14:imgProps xmlns:a14="http://schemas.microsoft.com/office/drawing/2010/main">
                  <a14:imgLayer r:embed="rId6">
                    <a14:imgEffect>
                      <a14:sharpenSoften amount="25000"/>
                    </a14:imgEffect>
                    <a14:imgEffect>
                      <a14:saturation sat="300000"/>
                    </a14:imgEffect>
                  </a14:imgLayer>
                </a14:imgProps>
              </a:ext>
              <a:ext uri="{28A0092B-C50C-407E-A947-70E740481C1C}">
                <a14:useLocalDpi xmlns:a14="http://schemas.microsoft.com/office/drawing/2010/main" val="0"/>
              </a:ext>
            </a:extLst>
          </a:blip>
          <a:stretch>
            <a:fillRect/>
          </a:stretch>
        </p:blipFill>
        <p:spPr>
          <a:xfrm rot="21035416">
            <a:off x="10117150" y="3301202"/>
            <a:ext cx="1806431" cy="3432220"/>
          </a:xfrm>
          <a:prstGeom prst="rect">
            <a:avLst/>
          </a:prstGeom>
        </p:spPr>
      </p:pic>
      <p:pic>
        <p:nvPicPr>
          <p:cNvPr id="7" name="Picture 6"/>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rot="21250544">
            <a:off x="10702559" y="336945"/>
            <a:ext cx="1244391" cy="2502732"/>
          </a:xfrm>
          <a:prstGeom prst="rect">
            <a:avLst/>
          </a:prstGeom>
        </p:spPr>
      </p:pic>
      <p:pic>
        <p:nvPicPr>
          <p:cNvPr id="8" name="Picture 7"/>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rot="21212681" flipH="1">
            <a:off x="858210" y="568430"/>
            <a:ext cx="943432" cy="1935655"/>
          </a:xfrm>
          <a:prstGeom prst="rect">
            <a:avLst/>
          </a:prstGeom>
        </p:spPr>
      </p:pic>
      <p:pic>
        <p:nvPicPr>
          <p:cNvPr id="9" name="Picture 8"/>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rot="21299852">
            <a:off x="167812" y="2432585"/>
            <a:ext cx="3073042" cy="4782712"/>
          </a:xfrm>
          <a:prstGeom prst="rect">
            <a:avLst/>
          </a:prstGeom>
        </p:spPr>
      </p:pic>
      <p:pic>
        <p:nvPicPr>
          <p:cNvPr id="10" name="Picture 9"/>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rot="21112933">
            <a:off x="1576830" y="-1397428"/>
            <a:ext cx="1921689" cy="3102833"/>
          </a:xfrm>
          <a:prstGeom prst="rect">
            <a:avLst/>
          </a:prstGeom>
        </p:spPr>
      </p:pic>
      <p:pic>
        <p:nvPicPr>
          <p:cNvPr id="11" name="Picture 10"/>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rot="21200358">
            <a:off x="8073984" y="-2074053"/>
            <a:ext cx="2397137" cy="4119794"/>
          </a:xfrm>
          <a:prstGeom prst="rect">
            <a:avLst/>
          </a:prstGeom>
        </p:spPr>
      </p:pic>
      <p:pic>
        <p:nvPicPr>
          <p:cNvPr id="2050" name="Picture 2" descr="Káº¿t quáº£ hÃ¬nh áº£nh cho frame cloud cartoon"/>
          <p:cNvPicPr>
            <a:picLocks noChangeAspect="1" noChangeArrowheads="1"/>
          </p:cNvPicPr>
          <p:nvPr/>
        </p:nvPicPr>
        <p:blipFill>
          <a:blip r:embed="rId12">
            <a:extLst>
              <a:ext uri="{BEBA8EAE-BF5A-486C-A8C5-ECC9F3942E4B}">
                <a14:imgProps xmlns:a14="http://schemas.microsoft.com/office/drawing/2010/main">
                  <a14:imgLayer r:embed="rId13">
                    <a14:imgEffect>
                      <a14:backgroundRemoval t="0" b="100000" l="0" r="100000">
                        <a14:foregroundMark x1="18927" y1="8621" x2="13277" y2="23276"/>
                        <a14:foregroundMark x1="3672" y1="32328" x2="62429" y2="87931"/>
                        <a14:foregroundMark x1="72316" y1="4741" x2="32768" y2="8190"/>
                        <a14:foregroundMark x1="32486" y1="9052" x2="21751" y2="24138"/>
                        <a14:foregroundMark x1="3107" y1="30603" x2="5932" y2="74138"/>
                        <a14:foregroundMark x1="4802" y1="77155" x2="33333" y2="65948"/>
                        <a14:foregroundMark x1="9322" y1="84483" x2="39831" y2="84914"/>
                        <a14:foregroundMark x1="30791" y1="90948" x2="47740" y2="94397"/>
                        <a14:foregroundMark x1="97458" y1="61638" x2="75141" y2="80172"/>
                        <a14:foregroundMark x1="75706" y1="9483" x2="94633" y2="43534"/>
                        <a14:foregroundMark x1="91525" y1="21121" x2="94350" y2="33621"/>
                        <a14:backgroundMark x1="84463" y1="5172" x2="94350" y2="10345"/>
                        <a14:backgroundMark x1="94350" y1="84483" x2="82768" y2="93103"/>
                        <a14:backgroundMark x1="7062" y1="91379" x2="15819" y2="95259"/>
                        <a14:backgroundMark x1="9887" y1="4310" x2="7062" y2="17241"/>
                        <a14:backgroundMark x1="847" y1="48707" x2="847" y2="53879"/>
                        <a14:backgroundMark x1="58475" y1="1293" x2="60169" y2="1724"/>
                      </a14:backgroundRemoval>
                    </a14:imgEffect>
                  </a14:imgLayer>
                </a14:imgProps>
              </a:ext>
              <a:ext uri="{28A0092B-C50C-407E-A947-70E740481C1C}">
                <a14:useLocalDpi xmlns:a14="http://schemas.microsoft.com/office/drawing/2010/main" val="0"/>
              </a:ext>
            </a:extLst>
          </a:blip>
          <a:srcRect/>
          <a:stretch>
            <a:fillRect/>
          </a:stretch>
        </p:blipFill>
        <p:spPr bwMode="auto">
          <a:xfrm>
            <a:off x="3653870" y="280265"/>
            <a:ext cx="4956730" cy="2996160"/>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12"/>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rot="21213149">
            <a:off x="7612986" y="3210735"/>
            <a:ext cx="1393654" cy="2318590"/>
          </a:xfrm>
          <a:prstGeom prst="rect">
            <a:avLst/>
          </a:prstGeom>
        </p:spPr>
      </p:pic>
      <p:sp>
        <p:nvSpPr>
          <p:cNvPr id="12" name="TextBox 11"/>
          <p:cNvSpPr txBox="1"/>
          <p:nvPr/>
        </p:nvSpPr>
        <p:spPr>
          <a:xfrm>
            <a:off x="4198317" y="1362846"/>
            <a:ext cx="4009944" cy="76944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sym typeface="Arial"/>
              </a:rPr>
              <a:t>BAY LÊN NÀO</a:t>
            </a:r>
          </a:p>
        </p:txBody>
      </p:sp>
      <p:pic>
        <p:nvPicPr>
          <p:cNvPr id="3" name="샛별 - Lemon Cake (Royalty Free Music)">
            <a:hlinkClick r:id="" action="ppaction://media"/>
            <a:extLst>
              <a:ext uri="{FF2B5EF4-FFF2-40B4-BE49-F238E27FC236}">
                <a16:creationId xmlns:a16="http://schemas.microsoft.com/office/drawing/2014/main" id="{E334BAB6-523F-554A-F051-6E64259A96DE}"/>
              </a:ext>
            </a:extLst>
          </p:cNvPr>
          <p:cNvPicPr>
            <a:picLocks noChangeAspect="1"/>
          </p:cNvPicPr>
          <p:nvPr>
            <a:audioFile r:link="rId1"/>
            <p:extLst>
              <p:ext uri="{DAA4B4D4-6D71-4841-9C94-3DE7FCFB9230}">
                <p14:media xmlns:p14="http://schemas.microsoft.com/office/powerpoint/2010/main" r:embed="rId2">
                  <p14:trim st="9529"/>
                </p14:media>
              </p:ext>
            </p:extLst>
          </p:nvPr>
        </p:nvPicPr>
        <p:blipFill>
          <a:blip r:embed="rId15"/>
          <a:stretch>
            <a:fillRect/>
          </a:stretch>
        </p:blipFill>
        <p:spPr>
          <a:xfrm>
            <a:off x="15061580" y="-3188980"/>
            <a:ext cx="417512" cy="417512"/>
          </a:xfrm>
          <a:prstGeom prst="rect">
            <a:avLst/>
          </a:prstGeom>
        </p:spPr>
      </p:pic>
    </p:spTree>
    <p:extLst>
      <p:ext uri="{BB962C8B-B14F-4D97-AF65-F5344CB8AC3E}">
        <p14:creationId xmlns:p14="http://schemas.microsoft.com/office/powerpoint/2010/main" val="131164511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par>
                                <p:cTn id="7" presetID="42" presetClass="entr" presetSubtype="0" fill="hold" grpId="0" nodeType="withEffect">
                                  <p:stCondLst>
                                    <p:cond delay="0"/>
                                  </p:stCondLst>
                                  <p:childTnLst>
                                    <p:set>
                                      <p:cBhvr>
                                        <p:cTn id="8" dur="1" fill="hold">
                                          <p:stCondLst>
                                            <p:cond delay="0"/>
                                          </p:stCondLst>
                                        </p:cTn>
                                        <p:tgtEl>
                                          <p:spTgt spid="12"/>
                                        </p:tgtEl>
                                        <p:attrNameLst>
                                          <p:attrName>style.visibility</p:attrName>
                                        </p:attrNameLst>
                                      </p:cBhvr>
                                      <p:to>
                                        <p:strVal val="visible"/>
                                      </p:to>
                                    </p:set>
                                    <p:animEffect transition="in" filter="fade">
                                      <p:cBhvr>
                                        <p:cTn id="9" dur="1000"/>
                                        <p:tgtEl>
                                          <p:spTgt spid="12"/>
                                        </p:tgtEl>
                                      </p:cBhvr>
                                    </p:animEffect>
                                    <p:anim calcmode="lin" valueType="num">
                                      <p:cBhvr>
                                        <p:cTn id="10" dur="1000" fill="hold"/>
                                        <p:tgtEl>
                                          <p:spTgt spid="12"/>
                                        </p:tgtEl>
                                        <p:attrNameLst>
                                          <p:attrName>ppt_x</p:attrName>
                                        </p:attrNameLst>
                                      </p:cBhvr>
                                      <p:tavLst>
                                        <p:tav tm="0">
                                          <p:val>
                                            <p:strVal val="#ppt_x"/>
                                          </p:val>
                                        </p:tav>
                                        <p:tav tm="100000">
                                          <p:val>
                                            <p:strVal val="#ppt_x"/>
                                          </p:val>
                                        </p:tav>
                                      </p:tavLst>
                                    </p:anim>
                                    <p:anim calcmode="lin" valueType="num">
                                      <p:cBhvr>
                                        <p:cTn id="11" dur="1000" fill="hold"/>
                                        <p:tgtEl>
                                          <p:spTgt spid="12"/>
                                        </p:tgtEl>
                                        <p:attrNameLst>
                                          <p:attrName>ppt_y</p:attrName>
                                        </p:attrNameLst>
                                      </p:cBhvr>
                                      <p:tavLst>
                                        <p:tav tm="0">
                                          <p:val>
                                            <p:strVal val="#ppt_y+.1"/>
                                          </p:val>
                                        </p:tav>
                                        <p:tav tm="100000">
                                          <p:val>
                                            <p:strVal val="#ppt_y"/>
                                          </p:val>
                                        </p:tav>
                                      </p:tavLst>
                                    </p:anim>
                                  </p:childTnLst>
                                </p:cTn>
                              </p:par>
                              <p:par>
                                <p:cTn id="12" presetID="42" presetClass="entr" presetSubtype="0" fill="hold" nodeType="withEffect">
                                  <p:stCondLst>
                                    <p:cond delay="0"/>
                                  </p:stCondLst>
                                  <p:childTnLst>
                                    <p:set>
                                      <p:cBhvr>
                                        <p:cTn id="13" dur="1" fill="hold">
                                          <p:stCondLst>
                                            <p:cond delay="0"/>
                                          </p:stCondLst>
                                        </p:cTn>
                                        <p:tgtEl>
                                          <p:spTgt spid="2050"/>
                                        </p:tgtEl>
                                        <p:attrNameLst>
                                          <p:attrName>style.visibility</p:attrName>
                                        </p:attrNameLst>
                                      </p:cBhvr>
                                      <p:to>
                                        <p:strVal val="visible"/>
                                      </p:to>
                                    </p:set>
                                    <p:animEffect transition="in" filter="fade">
                                      <p:cBhvr>
                                        <p:cTn id="14" dur="1000"/>
                                        <p:tgtEl>
                                          <p:spTgt spid="2050"/>
                                        </p:tgtEl>
                                      </p:cBhvr>
                                    </p:animEffect>
                                    <p:anim calcmode="lin" valueType="num">
                                      <p:cBhvr>
                                        <p:cTn id="15" dur="1000" fill="hold"/>
                                        <p:tgtEl>
                                          <p:spTgt spid="2050"/>
                                        </p:tgtEl>
                                        <p:attrNameLst>
                                          <p:attrName>ppt_x</p:attrName>
                                        </p:attrNameLst>
                                      </p:cBhvr>
                                      <p:tavLst>
                                        <p:tav tm="0">
                                          <p:val>
                                            <p:strVal val="#ppt_x"/>
                                          </p:val>
                                        </p:tav>
                                        <p:tav tm="100000">
                                          <p:val>
                                            <p:strVal val="#ppt_x"/>
                                          </p:val>
                                        </p:tav>
                                      </p:tavLst>
                                    </p:anim>
                                    <p:anim calcmode="lin" valueType="num">
                                      <p:cBhvr>
                                        <p:cTn id="16" dur="1000" fill="hold"/>
                                        <p:tgtEl>
                                          <p:spTgt spid="205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numSld="7" showWhenStopped="0">
                <p:cTn id="17" repeatCount="indefinite" fill="hold" display="0">
                  <p:stCondLst>
                    <p:cond delay="indefinite"/>
                  </p:stCondLst>
                  <p:endCondLst>
                    <p:cond evt="onStopAudio" delay="0">
                      <p:tgtEl>
                        <p:sldTgt/>
                      </p:tgtEl>
                    </p:cond>
                  </p:endCondLst>
                </p:cTn>
                <p:tgtEl>
                  <p:spTgt spid="3"/>
                </p:tgtEl>
              </p:cMediaNode>
            </p:audio>
          </p:childTnLst>
        </p:cTn>
      </p:par>
    </p:tnLst>
    <p:bldLst>
      <p:bldP spid="12"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Rounded Corners 2">
            <a:extLst>
              <a:ext uri="{FF2B5EF4-FFF2-40B4-BE49-F238E27FC236}">
                <a16:creationId xmlns:a16="http://schemas.microsoft.com/office/drawing/2014/main" id="{4B16B9FA-4CC0-9170-6BE8-E80F6004A281}"/>
              </a:ext>
            </a:extLst>
          </p:cNvPr>
          <p:cNvSpPr/>
          <p:nvPr/>
        </p:nvSpPr>
        <p:spPr>
          <a:xfrm>
            <a:off x="1091733" y="209288"/>
            <a:ext cx="9944130" cy="6439422"/>
          </a:xfrm>
          <a:prstGeom prst="roundRect">
            <a:avLst>
              <a:gd name="adj" fmla="val 5708"/>
            </a:avLst>
          </a:prstGeom>
          <a:solidFill>
            <a:schemeClr val="bg1"/>
          </a:solidFill>
          <a:ln w="38100">
            <a:solidFill>
              <a:schemeClr val="accent1"/>
            </a:solid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914400" rtl="0" eaLnBrk="1" fontAlgn="auto" latinLnBrk="0" hangingPunct="1">
              <a:lnSpc>
                <a:spcPct val="150000"/>
              </a:lnSpc>
              <a:spcBef>
                <a:spcPts val="600"/>
              </a:spcBef>
              <a:spcAft>
                <a:spcPts val="0"/>
              </a:spcAft>
              <a:buClr>
                <a:srgbClr val="000000"/>
              </a:buClr>
              <a:buSzTx/>
              <a:buFont typeface="Arial"/>
              <a:buNone/>
              <a:tabLst/>
              <a:defRPr/>
            </a:pPr>
            <a:r>
              <a:rPr kumimoji="0" lang="en-US" sz="2800" b="1" i="0" u="none" strike="noStrike" kern="100" cap="none" spc="0" normalizeH="0" baseline="0" noProof="0" dirty="0">
                <a:ln>
                  <a:noFill/>
                </a:ln>
                <a:solidFill>
                  <a:prstClr val="black"/>
                </a:solidFill>
                <a:effectLst/>
                <a:uLnTx/>
                <a:uFillTx/>
                <a:latin typeface="UTM Avo" panose="02040603050506020204" pitchFamily="18" charset="0"/>
                <a:ea typeface="Aptos" panose="020B0004020202020204" pitchFamily="34" charset="0"/>
                <a:cs typeface="Times New Roman" panose="02020603050405020304" pitchFamily="18" charset="0"/>
                <a:sym typeface="Arial"/>
              </a:rPr>
              <a:t>HƯỚNG DẪN</a:t>
            </a:r>
          </a:p>
          <a:p>
            <a:pPr marL="0" marR="0" lvl="0" indent="0" algn="just" defTabSz="914400" rtl="0" eaLnBrk="1" fontAlgn="auto" latinLnBrk="0" hangingPunct="1">
              <a:lnSpc>
                <a:spcPct val="150000"/>
              </a:lnSpc>
              <a:spcBef>
                <a:spcPts val="600"/>
              </a:spcBef>
              <a:spcAft>
                <a:spcPts val="0"/>
              </a:spcAft>
              <a:buClr>
                <a:srgbClr val="000000"/>
              </a:buClr>
              <a:buSzTx/>
              <a:buFont typeface="Arial"/>
              <a:buNone/>
              <a:tabLst/>
              <a:defRPr/>
            </a:pPr>
            <a:r>
              <a:rPr kumimoji="0" lang="en-US" sz="2400" b="0" i="0" u="none" strike="noStrike" kern="100" cap="none" spc="0" normalizeH="0" baseline="0" noProof="0" dirty="0">
                <a:ln>
                  <a:noFill/>
                </a:ln>
                <a:solidFill>
                  <a:prstClr val="black"/>
                </a:solidFill>
                <a:effectLst/>
                <a:uLnTx/>
                <a:uFillTx/>
                <a:latin typeface="UTM Avo" panose="02040603050506020204" pitchFamily="18" charset="0"/>
                <a:ea typeface="Aptos" panose="020B0004020202020204" pitchFamily="34" charset="0"/>
                <a:cs typeface="Times New Roman" panose="02020603050405020304" pitchFamily="18" charset="0"/>
                <a:sym typeface="Arial"/>
              </a:rPr>
              <a:t>- GV click </a:t>
            </a:r>
            <a:r>
              <a:rPr kumimoji="0" lang="en-US" sz="2400" b="0" i="0" u="none" strike="noStrike" kern="100" cap="none" spc="0" normalizeH="0" baseline="0" noProof="0" dirty="0" err="1">
                <a:ln>
                  <a:noFill/>
                </a:ln>
                <a:solidFill>
                  <a:prstClr val="black"/>
                </a:solidFill>
                <a:effectLst/>
                <a:uLnTx/>
                <a:uFillTx/>
                <a:latin typeface="UTM Avo" panose="02040603050506020204" pitchFamily="18" charset="0"/>
                <a:ea typeface="Aptos" panose="020B0004020202020204" pitchFamily="34" charset="0"/>
                <a:cs typeface="Times New Roman" panose="02020603050405020304" pitchFamily="18" charset="0"/>
                <a:sym typeface="Arial"/>
              </a:rPr>
              <a:t>vào</a:t>
            </a:r>
            <a:r>
              <a:rPr kumimoji="0" lang="en-US" sz="2400" b="0" i="0" u="none" strike="noStrike" kern="100" cap="none" spc="0" normalizeH="0" baseline="0" noProof="0" dirty="0">
                <a:ln>
                  <a:noFill/>
                </a:ln>
                <a:solidFill>
                  <a:prstClr val="black"/>
                </a:solidFill>
                <a:effectLst/>
                <a:uLnTx/>
                <a:uFillTx/>
                <a:latin typeface="UTM Avo" panose="02040603050506020204" pitchFamily="18" charset="0"/>
                <a:ea typeface="Aptos" panose="020B0004020202020204" pitchFamily="34" charset="0"/>
                <a:cs typeface="Times New Roman" panose="02020603050405020304" pitchFamily="18" charset="0"/>
                <a:sym typeface="Arial"/>
              </a:rPr>
              <a:t> “PLAY” </a:t>
            </a:r>
            <a:r>
              <a:rPr kumimoji="0" lang="en-US" sz="2400" b="0" i="0" u="none" strike="noStrike" kern="100" cap="none" spc="0" normalizeH="0" baseline="0" noProof="0" dirty="0" err="1">
                <a:ln>
                  <a:noFill/>
                </a:ln>
                <a:solidFill>
                  <a:prstClr val="black"/>
                </a:solidFill>
                <a:effectLst/>
                <a:uLnTx/>
                <a:uFillTx/>
                <a:latin typeface="UTM Avo" panose="02040603050506020204" pitchFamily="18" charset="0"/>
                <a:ea typeface="Aptos" panose="020B0004020202020204" pitchFamily="34" charset="0"/>
                <a:cs typeface="Times New Roman" panose="02020603050405020304" pitchFamily="18" charset="0"/>
                <a:sym typeface="Arial"/>
              </a:rPr>
              <a:t>để</a:t>
            </a:r>
            <a:r>
              <a:rPr kumimoji="0" lang="en-US" sz="2400" b="0" i="0" u="none" strike="noStrike" kern="100" cap="none" spc="0" normalizeH="0" baseline="0" noProof="0" dirty="0">
                <a:ln>
                  <a:noFill/>
                </a:ln>
                <a:solidFill>
                  <a:prstClr val="black"/>
                </a:solidFill>
                <a:effectLst/>
                <a:uLnTx/>
                <a:uFillTx/>
                <a:latin typeface="UTM Avo" panose="02040603050506020204" pitchFamily="18" charset="0"/>
                <a:ea typeface="Aptos" panose="020B0004020202020204" pitchFamily="34" charset="0"/>
                <a:cs typeface="Times New Roman" panose="02020603050405020304" pitchFamily="18" charset="0"/>
                <a:sym typeface="Arial"/>
              </a:rPr>
              <a:t> </a:t>
            </a:r>
            <a:r>
              <a:rPr kumimoji="0" lang="en-US" sz="2400" b="0" i="0" u="none" strike="noStrike" kern="100" cap="none" spc="0" normalizeH="0" baseline="0" noProof="0" dirty="0" err="1">
                <a:ln>
                  <a:noFill/>
                </a:ln>
                <a:solidFill>
                  <a:prstClr val="black"/>
                </a:solidFill>
                <a:effectLst/>
                <a:uLnTx/>
                <a:uFillTx/>
                <a:latin typeface="UTM Avo" panose="02040603050506020204" pitchFamily="18" charset="0"/>
                <a:ea typeface="Aptos" panose="020B0004020202020204" pitchFamily="34" charset="0"/>
                <a:cs typeface="Times New Roman" panose="02020603050405020304" pitchFamily="18" charset="0"/>
                <a:sym typeface="Arial"/>
              </a:rPr>
              <a:t>bắt</a:t>
            </a:r>
            <a:r>
              <a:rPr kumimoji="0" lang="en-US" sz="2400" b="0" i="0" u="none" strike="noStrike" kern="100" cap="none" spc="0" normalizeH="0" baseline="0" noProof="0" dirty="0">
                <a:ln>
                  <a:noFill/>
                </a:ln>
                <a:solidFill>
                  <a:prstClr val="black"/>
                </a:solidFill>
                <a:effectLst/>
                <a:uLnTx/>
                <a:uFillTx/>
                <a:latin typeface="UTM Avo" panose="02040603050506020204" pitchFamily="18" charset="0"/>
                <a:ea typeface="Aptos" panose="020B0004020202020204" pitchFamily="34" charset="0"/>
                <a:cs typeface="Times New Roman" panose="02020603050405020304" pitchFamily="18" charset="0"/>
                <a:sym typeface="Arial"/>
              </a:rPr>
              <a:t> </a:t>
            </a:r>
            <a:r>
              <a:rPr kumimoji="0" lang="en-US" sz="2400" b="0" i="0" u="none" strike="noStrike" kern="100" cap="none" spc="0" normalizeH="0" baseline="0" noProof="0" dirty="0" err="1">
                <a:ln>
                  <a:noFill/>
                </a:ln>
                <a:solidFill>
                  <a:prstClr val="black"/>
                </a:solidFill>
                <a:effectLst/>
                <a:uLnTx/>
                <a:uFillTx/>
                <a:latin typeface="UTM Avo" panose="02040603050506020204" pitchFamily="18" charset="0"/>
                <a:ea typeface="Aptos" panose="020B0004020202020204" pitchFamily="34" charset="0"/>
                <a:cs typeface="Times New Roman" panose="02020603050405020304" pitchFamily="18" charset="0"/>
                <a:sym typeface="Arial"/>
              </a:rPr>
              <a:t>đầu</a:t>
            </a:r>
            <a:r>
              <a:rPr kumimoji="0" lang="en-US" sz="2400" b="0" i="0" u="none" strike="noStrike" kern="100" cap="none" spc="0" normalizeH="0" baseline="0" noProof="0" dirty="0">
                <a:ln>
                  <a:noFill/>
                </a:ln>
                <a:solidFill>
                  <a:prstClr val="black"/>
                </a:solidFill>
                <a:effectLst/>
                <a:uLnTx/>
                <a:uFillTx/>
                <a:latin typeface="UTM Avo" panose="02040603050506020204" pitchFamily="18" charset="0"/>
                <a:ea typeface="Aptos" panose="020B0004020202020204" pitchFamily="34" charset="0"/>
                <a:cs typeface="Times New Roman" panose="02020603050405020304" pitchFamily="18" charset="0"/>
                <a:sym typeface="Arial"/>
              </a:rPr>
              <a:t> </a:t>
            </a:r>
            <a:r>
              <a:rPr kumimoji="0" lang="en-US" sz="2400" b="0" i="0" u="none" strike="noStrike" kern="100" cap="none" spc="0" normalizeH="0" baseline="0" noProof="0" dirty="0" err="1">
                <a:ln>
                  <a:noFill/>
                </a:ln>
                <a:solidFill>
                  <a:prstClr val="black"/>
                </a:solidFill>
                <a:effectLst/>
                <a:uLnTx/>
                <a:uFillTx/>
                <a:latin typeface="UTM Avo" panose="02040603050506020204" pitchFamily="18" charset="0"/>
                <a:ea typeface="Aptos" panose="020B0004020202020204" pitchFamily="34" charset="0"/>
                <a:cs typeface="Times New Roman" panose="02020603050405020304" pitchFamily="18" charset="0"/>
                <a:sym typeface="Arial"/>
              </a:rPr>
              <a:t>trò</a:t>
            </a:r>
            <a:r>
              <a:rPr kumimoji="0" lang="en-US" sz="2400" b="0" i="0" u="none" strike="noStrike" kern="100" cap="none" spc="0" normalizeH="0" baseline="0" noProof="0" dirty="0">
                <a:ln>
                  <a:noFill/>
                </a:ln>
                <a:solidFill>
                  <a:prstClr val="black"/>
                </a:solidFill>
                <a:effectLst/>
                <a:uLnTx/>
                <a:uFillTx/>
                <a:latin typeface="UTM Avo" panose="02040603050506020204" pitchFamily="18" charset="0"/>
                <a:ea typeface="Aptos" panose="020B0004020202020204" pitchFamily="34" charset="0"/>
                <a:cs typeface="Times New Roman" panose="02020603050405020304" pitchFamily="18" charset="0"/>
                <a:sym typeface="Arial"/>
              </a:rPr>
              <a:t> </a:t>
            </a:r>
            <a:r>
              <a:rPr kumimoji="0" lang="en-US" sz="2400" b="0" i="0" u="none" strike="noStrike" kern="100" cap="none" spc="0" normalizeH="0" baseline="0" noProof="0" dirty="0" err="1">
                <a:ln>
                  <a:noFill/>
                </a:ln>
                <a:solidFill>
                  <a:prstClr val="black"/>
                </a:solidFill>
                <a:effectLst/>
                <a:uLnTx/>
                <a:uFillTx/>
                <a:latin typeface="UTM Avo" panose="02040603050506020204" pitchFamily="18" charset="0"/>
                <a:ea typeface="Aptos" panose="020B0004020202020204" pitchFamily="34" charset="0"/>
                <a:cs typeface="Times New Roman" panose="02020603050405020304" pitchFamily="18" charset="0"/>
                <a:sym typeface="Arial"/>
              </a:rPr>
              <a:t>chơi</a:t>
            </a:r>
            <a:r>
              <a:rPr kumimoji="0" lang="en-US" sz="2400" b="0" i="0" u="none" strike="noStrike" kern="100" cap="none" spc="0" normalizeH="0" baseline="0" noProof="0" dirty="0">
                <a:ln>
                  <a:noFill/>
                </a:ln>
                <a:solidFill>
                  <a:prstClr val="black"/>
                </a:solidFill>
                <a:effectLst/>
                <a:uLnTx/>
                <a:uFillTx/>
                <a:latin typeface="UTM Avo" panose="02040603050506020204" pitchFamily="18" charset="0"/>
                <a:ea typeface="Aptos" panose="020B0004020202020204" pitchFamily="34" charset="0"/>
                <a:cs typeface="Times New Roman" panose="02020603050405020304" pitchFamily="18" charset="0"/>
                <a:sym typeface="Arial"/>
              </a:rPr>
              <a:t>.</a:t>
            </a:r>
            <a:endParaRPr kumimoji="0" lang="en-US" sz="2400" b="0" i="0" u="none" strike="noStrike" kern="100" cap="none" spc="0" normalizeH="0" baseline="0" noProof="0" dirty="0">
              <a:ln>
                <a:noFill/>
              </a:ln>
              <a:solidFill>
                <a:prstClr val="black"/>
              </a:solidFill>
              <a:effectLst/>
              <a:uLnTx/>
              <a:uFillTx/>
              <a:latin typeface="Aptos" panose="020B0004020202020204" pitchFamily="34" charset="0"/>
              <a:ea typeface="Aptos" panose="020B0004020202020204" pitchFamily="34" charset="0"/>
              <a:cs typeface="Times New Roman" panose="02020603050405020304" pitchFamily="18" charset="0"/>
              <a:sym typeface="Arial"/>
            </a:endParaRPr>
          </a:p>
          <a:p>
            <a:pPr marL="0" marR="0" lvl="0" indent="0" algn="just" defTabSz="914400" rtl="0" eaLnBrk="1" fontAlgn="auto" latinLnBrk="0" hangingPunct="1">
              <a:lnSpc>
                <a:spcPct val="150000"/>
              </a:lnSpc>
              <a:spcBef>
                <a:spcPts val="600"/>
              </a:spcBef>
              <a:spcAft>
                <a:spcPts val="0"/>
              </a:spcAft>
              <a:buClr>
                <a:srgbClr val="000000"/>
              </a:buClr>
              <a:buSzTx/>
              <a:buFont typeface="Arial"/>
              <a:buNone/>
              <a:tabLst/>
              <a:defRPr/>
            </a:pPr>
            <a:r>
              <a:rPr kumimoji="0" lang="en-US" sz="2400" b="0" i="0" u="none" strike="noStrike" kern="100" cap="none" spc="0" normalizeH="0" baseline="0" noProof="0" dirty="0">
                <a:ln>
                  <a:noFill/>
                </a:ln>
                <a:solidFill>
                  <a:prstClr val="black"/>
                </a:solidFill>
                <a:effectLst/>
                <a:uLnTx/>
                <a:uFillTx/>
                <a:latin typeface="UTM Avo" panose="02040603050506020204" pitchFamily="18" charset="0"/>
                <a:ea typeface="Aptos" panose="020B0004020202020204" pitchFamily="34" charset="0"/>
                <a:cs typeface="Times New Roman" panose="02020603050405020304" pitchFamily="18" charset="0"/>
                <a:sym typeface="Arial"/>
              </a:rPr>
              <a:t>- Click </a:t>
            </a:r>
            <a:r>
              <a:rPr kumimoji="0" lang="en-US" sz="2400" b="0" i="0" u="none" strike="noStrike" kern="100" cap="none" spc="0" normalizeH="0" baseline="0" noProof="0" dirty="0" err="1">
                <a:ln>
                  <a:noFill/>
                </a:ln>
                <a:solidFill>
                  <a:prstClr val="black"/>
                </a:solidFill>
                <a:effectLst/>
                <a:uLnTx/>
                <a:uFillTx/>
                <a:latin typeface="UTM Avo" panose="02040603050506020204" pitchFamily="18" charset="0"/>
                <a:ea typeface="Aptos" panose="020B0004020202020204" pitchFamily="34" charset="0"/>
                <a:cs typeface="Times New Roman" panose="02020603050405020304" pitchFamily="18" charset="0"/>
                <a:sym typeface="Arial"/>
              </a:rPr>
              <a:t>vào</a:t>
            </a:r>
            <a:r>
              <a:rPr kumimoji="0" lang="en-US" sz="2400" b="0" i="0" u="none" strike="noStrike" kern="100" cap="none" spc="0" normalizeH="0" baseline="0" noProof="0" dirty="0">
                <a:ln>
                  <a:noFill/>
                </a:ln>
                <a:solidFill>
                  <a:prstClr val="black"/>
                </a:solidFill>
                <a:effectLst/>
                <a:uLnTx/>
                <a:uFillTx/>
                <a:latin typeface="UTM Avo" panose="02040603050506020204" pitchFamily="18" charset="0"/>
                <a:ea typeface="Aptos" panose="020B0004020202020204" pitchFamily="34" charset="0"/>
                <a:cs typeface="Times New Roman" panose="02020603050405020304" pitchFamily="18" charset="0"/>
                <a:sym typeface="Arial"/>
              </a:rPr>
              <a:t> </a:t>
            </a:r>
            <a:r>
              <a:rPr kumimoji="0" lang="en-US" sz="2400" b="0" i="0" u="none" strike="noStrike" kern="100" cap="none" spc="0" normalizeH="0" baseline="0" noProof="0" dirty="0" err="1">
                <a:ln>
                  <a:noFill/>
                </a:ln>
                <a:solidFill>
                  <a:prstClr val="black"/>
                </a:solidFill>
                <a:effectLst/>
                <a:uLnTx/>
                <a:uFillTx/>
                <a:latin typeface="UTM Avo" panose="02040603050506020204" pitchFamily="18" charset="0"/>
                <a:ea typeface="Aptos" panose="020B0004020202020204" pitchFamily="34" charset="0"/>
                <a:cs typeface="Times New Roman" panose="02020603050405020304" pitchFamily="18" charset="0"/>
                <a:sym typeface="Arial"/>
              </a:rPr>
              <a:t>tên</a:t>
            </a:r>
            <a:r>
              <a:rPr kumimoji="0" lang="en-US" sz="2400" b="0" i="0" u="none" strike="noStrike" kern="100" cap="none" spc="0" normalizeH="0" baseline="0" noProof="0" dirty="0">
                <a:ln>
                  <a:noFill/>
                </a:ln>
                <a:solidFill>
                  <a:prstClr val="black"/>
                </a:solidFill>
                <a:effectLst/>
                <a:uLnTx/>
                <a:uFillTx/>
                <a:latin typeface="UTM Avo" panose="02040603050506020204" pitchFamily="18" charset="0"/>
                <a:ea typeface="Aptos" panose="020B0004020202020204" pitchFamily="34" charset="0"/>
                <a:cs typeface="Times New Roman" panose="02020603050405020304" pitchFamily="18" charset="0"/>
                <a:sym typeface="Arial"/>
              </a:rPr>
              <a:t> con </a:t>
            </a:r>
            <a:r>
              <a:rPr kumimoji="0" lang="en-US" sz="2400" b="0" i="0" u="none" strike="noStrike" kern="100" cap="none" spc="0" normalizeH="0" baseline="0" noProof="0" dirty="0" err="1">
                <a:ln>
                  <a:noFill/>
                </a:ln>
                <a:solidFill>
                  <a:prstClr val="black"/>
                </a:solidFill>
                <a:effectLst/>
                <a:uLnTx/>
                <a:uFillTx/>
                <a:latin typeface="UTM Avo" panose="02040603050506020204" pitchFamily="18" charset="0"/>
                <a:ea typeface="Aptos" panose="020B0004020202020204" pitchFamily="34" charset="0"/>
                <a:cs typeface="Times New Roman" panose="02020603050405020304" pitchFamily="18" charset="0"/>
                <a:sym typeface="Arial"/>
              </a:rPr>
              <a:t>vật</a:t>
            </a:r>
            <a:r>
              <a:rPr kumimoji="0" lang="en-US" sz="2400" b="0" i="0" u="none" strike="noStrike" kern="100" cap="none" spc="0" normalizeH="0" baseline="0" noProof="0" dirty="0">
                <a:ln>
                  <a:noFill/>
                </a:ln>
                <a:solidFill>
                  <a:prstClr val="black"/>
                </a:solidFill>
                <a:effectLst/>
                <a:uLnTx/>
                <a:uFillTx/>
                <a:latin typeface="UTM Avo" panose="02040603050506020204" pitchFamily="18" charset="0"/>
                <a:ea typeface="Aptos" panose="020B0004020202020204" pitchFamily="34" charset="0"/>
                <a:cs typeface="Times New Roman" panose="02020603050405020304" pitchFamily="18" charset="0"/>
                <a:sym typeface="Arial"/>
              </a:rPr>
              <a:t> </a:t>
            </a:r>
            <a:r>
              <a:rPr kumimoji="0" lang="en-US" sz="2400" b="0" i="0" u="none" strike="noStrike" kern="100" cap="none" spc="0" normalizeH="0" baseline="0" noProof="0" dirty="0" err="1">
                <a:ln>
                  <a:noFill/>
                </a:ln>
                <a:solidFill>
                  <a:prstClr val="black"/>
                </a:solidFill>
                <a:effectLst/>
                <a:uLnTx/>
                <a:uFillTx/>
                <a:latin typeface="UTM Avo" panose="02040603050506020204" pitchFamily="18" charset="0"/>
                <a:ea typeface="Aptos" panose="020B0004020202020204" pitchFamily="34" charset="0"/>
                <a:cs typeface="Times New Roman" panose="02020603050405020304" pitchFamily="18" charset="0"/>
                <a:sym typeface="Arial"/>
              </a:rPr>
              <a:t>để</a:t>
            </a:r>
            <a:r>
              <a:rPr kumimoji="0" lang="en-US" sz="2400" b="0" i="0" u="none" strike="noStrike" kern="100" cap="none" spc="0" normalizeH="0" baseline="0" noProof="0" dirty="0">
                <a:ln>
                  <a:noFill/>
                </a:ln>
                <a:solidFill>
                  <a:prstClr val="black"/>
                </a:solidFill>
                <a:effectLst/>
                <a:uLnTx/>
                <a:uFillTx/>
                <a:latin typeface="UTM Avo" panose="02040603050506020204" pitchFamily="18" charset="0"/>
                <a:ea typeface="Aptos" panose="020B0004020202020204" pitchFamily="34" charset="0"/>
                <a:cs typeface="Times New Roman" panose="02020603050405020304" pitchFamily="18" charset="0"/>
                <a:sym typeface="Arial"/>
              </a:rPr>
              <a:t> </a:t>
            </a:r>
            <a:r>
              <a:rPr kumimoji="0" lang="en-US" sz="2400" b="0" i="0" u="none" strike="noStrike" kern="100" cap="none" spc="0" normalizeH="0" baseline="0" noProof="0" dirty="0" err="1">
                <a:ln>
                  <a:noFill/>
                </a:ln>
                <a:solidFill>
                  <a:prstClr val="black"/>
                </a:solidFill>
                <a:effectLst/>
                <a:uLnTx/>
                <a:uFillTx/>
                <a:latin typeface="UTM Avo" panose="02040603050506020204" pitchFamily="18" charset="0"/>
                <a:ea typeface="Aptos" panose="020B0004020202020204" pitchFamily="34" charset="0"/>
                <a:cs typeface="Times New Roman" panose="02020603050405020304" pitchFamily="18" charset="0"/>
                <a:sym typeface="Arial"/>
              </a:rPr>
              <a:t>xuất</a:t>
            </a:r>
            <a:r>
              <a:rPr kumimoji="0" lang="en-US" sz="2400" b="0" i="0" u="none" strike="noStrike" kern="100" cap="none" spc="0" normalizeH="0" baseline="0" noProof="0" dirty="0">
                <a:ln>
                  <a:noFill/>
                </a:ln>
                <a:solidFill>
                  <a:prstClr val="black"/>
                </a:solidFill>
                <a:effectLst/>
                <a:uLnTx/>
                <a:uFillTx/>
                <a:latin typeface="UTM Avo" panose="02040603050506020204" pitchFamily="18" charset="0"/>
                <a:ea typeface="Aptos" panose="020B0004020202020204" pitchFamily="34" charset="0"/>
                <a:cs typeface="Times New Roman" panose="02020603050405020304" pitchFamily="18" charset="0"/>
                <a:sym typeface="Arial"/>
              </a:rPr>
              <a:t> </a:t>
            </a:r>
            <a:r>
              <a:rPr kumimoji="0" lang="en-US" sz="2400" b="0" i="0" u="none" strike="noStrike" kern="100" cap="none" spc="0" normalizeH="0" baseline="0" noProof="0" dirty="0" err="1">
                <a:ln>
                  <a:noFill/>
                </a:ln>
                <a:solidFill>
                  <a:prstClr val="black"/>
                </a:solidFill>
                <a:effectLst/>
                <a:uLnTx/>
                <a:uFillTx/>
                <a:latin typeface="UTM Avo" panose="02040603050506020204" pitchFamily="18" charset="0"/>
                <a:ea typeface="Aptos" panose="020B0004020202020204" pitchFamily="34" charset="0"/>
                <a:cs typeface="Times New Roman" panose="02020603050405020304" pitchFamily="18" charset="0"/>
                <a:sym typeface="Arial"/>
              </a:rPr>
              <a:t>hiện</a:t>
            </a:r>
            <a:r>
              <a:rPr kumimoji="0" lang="en-US" sz="2400" b="0" i="0" u="none" strike="noStrike" kern="100" cap="none" spc="0" normalizeH="0" baseline="0" noProof="0" dirty="0">
                <a:ln>
                  <a:noFill/>
                </a:ln>
                <a:solidFill>
                  <a:prstClr val="black"/>
                </a:solidFill>
                <a:effectLst/>
                <a:uLnTx/>
                <a:uFillTx/>
                <a:latin typeface="UTM Avo" panose="02040603050506020204" pitchFamily="18" charset="0"/>
                <a:ea typeface="Aptos" panose="020B0004020202020204" pitchFamily="34" charset="0"/>
                <a:cs typeface="Times New Roman" panose="02020603050405020304" pitchFamily="18" charset="0"/>
                <a:sym typeface="Arial"/>
              </a:rPr>
              <a:t> </a:t>
            </a:r>
            <a:r>
              <a:rPr kumimoji="0" lang="en-US" sz="2400" b="0" i="0" u="none" strike="noStrike" kern="100" cap="none" spc="0" normalizeH="0" baseline="0" noProof="0" dirty="0" err="1">
                <a:ln>
                  <a:noFill/>
                </a:ln>
                <a:solidFill>
                  <a:prstClr val="black"/>
                </a:solidFill>
                <a:effectLst/>
                <a:uLnTx/>
                <a:uFillTx/>
                <a:latin typeface="UTM Avo" panose="02040603050506020204" pitchFamily="18" charset="0"/>
                <a:ea typeface="Aptos" panose="020B0004020202020204" pitchFamily="34" charset="0"/>
                <a:cs typeface="Times New Roman" panose="02020603050405020304" pitchFamily="18" charset="0"/>
                <a:sym typeface="Arial"/>
              </a:rPr>
              <a:t>câu</a:t>
            </a:r>
            <a:r>
              <a:rPr kumimoji="0" lang="en-US" sz="2400" b="0" i="0" u="none" strike="noStrike" kern="100" cap="none" spc="0" normalizeH="0" baseline="0" noProof="0" dirty="0">
                <a:ln>
                  <a:noFill/>
                </a:ln>
                <a:solidFill>
                  <a:prstClr val="black"/>
                </a:solidFill>
                <a:effectLst/>
                <a:uLnTx/>
                <a:uFillTx/>
                <a:latin typeface="UTM Avo" panose="02040603050506020204" pitchFamily="18" charset="0"/>
                <a:ea typeface="Aptos" panose="020B0004020202020204" pitchFamily="34" charset="0"/>
                <a:cs typeface="Times New Roman" panose="02020603050405020304" pitchFamily="18" charset="0"/>
                <a:sym typeface="Arial"/>
              </a:rPr>
              <a:t> </a:t>
            </a:r>
            <a:r>
              <a:rPr kumimoji="0" lang="en-US" sz="2400" b="0" i="0" u="none" strike="noStrike" kern="100" cap="none" spc="0" normalizeH="0" baseline="0" noProof="0" dirty="0" err="1">
                <a:ln>
                  <a:noFill/>
                </a:ln>
                <a:solidFill>
                  <a:prstClr val="black"/>
                </a:solidFill>
                <a:effectLst/>
                <a:uLnTx/>
                <a:uFillTx/>
                <a:latin typeface="UTM Avo" panose="02040603050506020204" pitchFamily="18" charset="0"/>
                <a:ea typeface="Aptos" panose="020B0004020202020204" pitchFamily="34" charset="0"/>
                <a:cs typeface="Times New Roman" panose="02020603050405020304" pitchFamily="18" charset="0"/>
                <a:sym typeface="Arial"/>
              </a:rPr>
              <a:t>hỏi</a:t>
            </a:r>
            <a:r>
              <a:rPr kumimoji="0" lang="en-US" sz="2400" b="0" i="0" u="none" strike="noStrike" kern="100" cap="none" spc="0" normalizeH="0" baseline="0" noProof="0" dirty="0">
                <a:ln>
                  <a:noFill/>
                </a:ln>
                <a:solidFill>
                  <a:prstClr val="black"/>
                </a:solidFill>
                <a:effectLst/>
                <a:uLnTx/>
                <a:uFillTx/>
                <a:latin typeface="UTM Avo" panose="02040603050506020204" pitchFamily="18" charset="0"/>
                <a:ea typeface="Aptos" panose="020B0004020202020204" pitchFamily="34" charset="0"/>
                <a:cs typeface="Times New Roman" panose="02020603050405020304" pitchFamily="18" charset="0"/>
                <a:sym typeface="Arial"/>
              </a:rPr>
              <a:t> </a:t>
            </a:r>
            <a:r>
              <a:rPr kumimoji="0" lang="en-US" sz="2400" b="0" i="0" u="none" strike="noStrike" kern="100" cap="none" spc="0" normalizeH="0" baseline="0" noProof="0" dirty="0" err="1">
                <a:ln>
                  <a:noFill/>
                </a:ln>
                <a:solidFill>
                  <a:prstClr val="black"/>
                </a:solidFill>
                <a:effectLst/>
                <a:uLnTx/>
                <a:uFillTx/>
                <a:latin typeface="UTM Avo" panose="02040603050506020204" pitchFamily="18" charset="0"/>
                <a:ea typeface="Aptos" panose="020B0004020202020204" pitchFamily="34" charset="0"/>
                <a:cs typeface="Times New Roman" panose="02020603050405020304" pitchFamily="18" charset="0"/>
                <a:sym typeface="Arial"/>
              </a:rPr>
              <a:t>tương</a:t>
            </a:r>
            <a:r>
              <a:rPr kumimoji="0" lang="en-US" sz="2400" b="0" i="0" u="none" strike="noStrike" kern="100" cap="none" spc="0" normalizeH="0" baseline="0" noProof="0" dirty="0">
                <a:ln>
                  <a:noFill/>
                </a:ln>
                <a:solidFill>
                  <a:prstClr val="black"/>
                </a:solidFill>
                <a:effectLst/>
                <a:uLnTx/>
                <a:uFillTx/>
                <a:latin typeface="UTM Avo" panose="02040603050506020204" pitchFamily="18" charset="0"/>
                <a:ea typeface="Aptos" panose="020B0004020202020204" pitchFamily="34" charset="0"/>
                <a:cs typeface="Times New Roman" panose="02020603050405020304" pitchFamily="18" charset="0"/>
                <a:sym typeface="Arial"/>
              </a:rPr>
              <a:t> </a:t>
            </a:r>
            <a:r>
              <a:rPr kumimoji="0" lang="en-US" sz="2400" b="0" i="0" u="none" strike="noStrike" kern="100" cap="none" spc="0" normalizeH="0" baseline="0" noProof="0" dirty="0" err="1">
                <a:ln>
                  <a:noFill/>
                </a:ln>
                <a:solidFill>
                  <a:prstClr val="black"/>
                </a:solidFill>
                <a:effectLst/>
                <a:uLnTx/>
                <a:uFillTx/>
                <a:latin typeface="UTM Avo" panose="02040603050506020204" pitchFamily="18" charset="0"/>
                <a:ea typeface="Aptos" panose="020B0004020202020204" pitchFamily="34" charset="0"/>
                <a:cs typeface="Times New Roman" panose="02020603050405020304" pitchFamily="18" charset="0"/>
                <a:sym typeface="Arial"/>
              </a:rPr>
              <a:t>ứng</a:t>
            </a:r>
            <a:r>
              <a:rPr kumimoji="0" lang="en-US" sz="2400" b="0" i="0" u="none" strike="noStrike" kern="100" cap="none" spc="0" normalizeH="0" baseline="0" noProof="0" dirty="0">
                <a:ln>
                  <a:noFill/>
                </a:ln>
                <a:solidFill>
                  <a:prstClr val="black"/>
                </a:solidFill>
                <a:effectLst/>
                <a:uLnTx/>
                <a:uFillTx/>
                <a:latin typeface="UTM Avo" panose="02040603050506020204" pitchFamily="18" charset="0"/>
                <a:ea typeface="Aptos" panose="020B0004020202020204" pitchFamily="34" charset="0"/>
                <a:cs typeface="Times New Roman" panose="02020603050405020304" pitchFamily="18" charset="0"/>
                <a:sym typeface="Arial"/>
              </a:rPr>
              <a:t>. </a:t>
            </a:r>
            <a:endParaRPr kumimoji="0" lang="en-US" sz="2400" b="0" i="0" u="none" strike="noStrike" kern="100" cap="none" spc="0" normalizeH="0" baseline="0" noProof="0" dirty="0">
              <a:ln>
                <a:noFill/>
              </a:ln>
              <a:solidFill>
                <a:prstClr val="black"/>
              </a:solidFill>
              <a:effectLst/>
              <a:uLnTx/>
              <a:uFillTx/>
              <a:latin typeface="Aptos" panose="020B0004020202020204" pitchFamily="34" charset="0"/>
              <a:ea typeface="Aptos" panose="020B0004020202020204" pitchFamily="34" charset="0"/>
              <a:cs typeface="Times New Roman" panose="02020603050405020304" pitchFamily="18" charset="0"/>
              <a:sym typeface="Arial"/>
            </a:endParaRPr>
          </a:p>
          <a:p>
            <a:pPr marL="0" marR="0" lvl="0" indent="0" algn="just" defTabSz="914400" rtl="0" eaLnBrk="1" fontAlgn="auto" latinLnBrk="0" hangingPunct="1">
              <a:lnSpc>
                <a:spcPct val="150000"/>
              </a:lnSpc>
              <a:spcBef>
                <a:spcPts val="600"/>
              </a:spcBef>
              <a:spcAft>
                <a:spcPts val="0"/>
              </a:spcAft>
              <a:buClr>
                <a:srgbClr val="000000"/>
              </a:buClr>
              <a:buSzTx/>
              <a:buFont typeface="Arial"/>
              <a:buNone/>
              <a:tabLst/>
              <a:defRPr/>
            </a:pPr>
            <a:r>
              <a:rPr kumimoji="0" lang="en-US" sz="2400" b="0" i="0" u="none" strike="noStrike" kern="100" cap="none" spc="0" normalizeH="0" baseline="0" noProof="0" dirty="0">
                <a:ln>
                  <a:noFill/>
                </a:ln>
                <a:solidFill>
                  <a:prstClr val="black"/>
                </a:solidFill>
                <a:effectLst/>
                <a:uLnTx/>
                <a:uFillTx/>
                <a:latin typeface="UTM Avo" panose="02040603050506020204" pitchFamily="18" charset="0"/>
                <a:ea typeface="Aptos" panose="020B0004020202020204" pitchFamily="34" charset="0"/>
                <a:cs typeface="Times New Roman" panose="02020603050405020304" pitchFamily="18" charset="0"/>
                <a:sym typeface="Arial"/>
              </a:rPr>
              <a:t>- Click </a:t>
            </a:r>
            <a:r>
              <a:rPr kumimoji="0" lang="en-US" sz="2400" b="0" i="0" u="none" strike="noStrike" kern="100" cap="none" spc="0" normalizeH="0" baseline="0" noProof="0" dirty="0" err="1">
                <a:ln>
                  <a:noFill/>
                </a:ln>
                <a:solidFill>
                  <a:prstClr val="black"/>
                </a:solidFill>
                <a:effectLst/>
                <a:uLnTx/>
                <a:uFillTx/>
                <a:latin typeface="UTM Avo" panose="02040603050506020204" pitchFamily="18" charset="0"/>
                <a:ea typeface="Aptos" panose="020B0004020202020204" pitchFamily="34" charset="0"/>
                <a:cs typeface="Times New Roman" panose="02020603050405020304" pitchFamily="18" charset="0"/>
                <a:sym typeface="Arial"/>
              </a:rPr>
              <a:t>vào</a:t>
            </a:r>
            <a:r>
              <a:rPr kumimoji="0" lang="en-US" sz="2400" b="0" i="0" u="none" strike="noStrike" kern="100" cap="none" spc="0" normalizeH="0" baseline="0" noProof="0" dirty="0">
                <a:ln>
                  <a:noFill/>
                </a:ln>
                <a:solidFill>
                  <a:prstClr val="black"/>
                </a:solidFill>
                <a:effectLst/>
                <a:uLnTx/>
                <a:uFillTx/>
                <a:latin typeface="UTM Avo" panose="02040603050506020204" pitchFamily="18" charset="0"/>
                <a:ea typeface="Aptos" panose="020B0004020202020204" pitchFamily="34" charset="0"/>
                <a:cs typeface="Times New Roman" panose="02020603050405020304" pitchFamily="18" charset="0"/>
                <a:sym typeface="Arial"/>
              </a:rPr>
              <a:t> </a:t>
            </a:r>
            <a:r>
              <a:rPr kumimoji="0" lang="en-US" sz="2400" b="0" i="0" u="none" strike="noStrike" kern="100" cap="none" spc="0" normalizeH="0" baseline="0" noProof="0" dirty="0" err="1">
                <a:ln>
                  <a:noFill/>
                </a:ln>
                <a:solidFill>
                  <a:prstClr val="black"/>
                </a:solidFill>
                <a:effectLst/>
                <a:uLnTx/>
                <a:uFillTx/>
                <a:latin typeface="UTM Avo" panose="02040603050506020204" pitchFamily="18" charset="0"/>
                <a:ea typeface="Aptos" panose="020B0004020202020204" pitchFamily="34" charset="0"/>
                <a:cs typeface="Times New Roman" panose="02020603050405020304" pitchFamily="18" charset="0"/>
                <a:sym typeface="Arial"/>
              </a:rPr>
              <a:t>màn</a:t>
            </a:r>
            <a:r>
              <a:rPr kumimoji="0" lang="en-US" sz="2400" b="0" i="0" u="none" strike="noStrike" kern="100" cap="none" spc="0" normalizeH="0" baseline="0" noProof="0" dirty="0">
                <a:ln>
                  <a:noFill/>
                </a:ln>
                <a:solidFill>
                  <a:prstClr val="black"/>
                </a:solidFill>
                <a:effectLst/>
                <a:uLnTx/>
                <a:uFillTx/>
                <a:latin typeface="UTM Avo" panose="02040603050506020204" pitchFamily="18" charset="0"/>
                <a:ea typeface="Aptos" panose="020B0004020202020204" pitchFamily="34" charset="0"/>
                <a:cs typeface="Times New Roman" panose="02020603050405020304" pitchFamily="18" charset="0"/>
                <a:sym typeface="Arial"/>
              </a:rPr>
              <a:t> </a:t>
            </a:r>
            <a:r>
              <a:rPr kumimoji="0" lang="en-US" sz="2400" b="0" i="0" u="none" strike="noStrike" kern="100" cap="none" spc="0" normalizeH="0" baseline="0" noProof="0" dirty="0" err="1">
                <a:ln>
                  <a:noFill/>
                </a:ln>
                <a:solidFill>
                  <a:prstClr val="black"/>
                </a:solidFill>
                <a:effectLst/>
                <a:uLnTx/>
                <a:uFillTx/>
                <a:latin typeface="UTM Avo" panose="02040603050506020204" pitchFamily="18" charset="0"/>
                <a:ea typeface="Aptos" panose="020B0004020202020204" pitchFamily="34" charset="0"/>
                <a:cs typeface="Times New Roman" panose="02020603050405020304" pitchFamily="18" charset="0"/>
                <a:sym typeface="Arial"/>
              </a:rPr>
              <a:t>hình</a:t>
            </a:r>
            <a:r>
              <a:rPr kumimoji="0" lang="en-US" sz="2400" b="0" i="0" u="none" strike="noStrike" kern="100" cap="none" spc="0" normalizeH="0" baseline="0" noProof="0" dirty="0">
                <a:ln>
                  <a:noFill/>
                </a:ln>
                <a:solidFill>
                  <a:prstClr val="black"/>
                </a:solidFill>
                <a:effectLst/>
                <a:uLnTx/>
                <a:uFillTx/>
                <a:latin typeface="UTM Avo" panose="02040603050506020204" pitchFamily="18" charset="0"/>
                <a:ea typeface="Aptos" panose="020B0004020202020204" pitchFamily="34" charset="0"/>
                <a:cs typeface="Times New Roman" panose="02020603050405020304" pitchFamily="18" charset="0"/>
                <a:sym typeface="Arial"/>
              </a:rPr>
              <a:t> </a:t>
            </a:r>
            <a:r>
              <a:rPr kumimoji="0" lang="en-US" sz="2400" b="0" i="0" u="none" strike="noStrike" kern="100" cap="none" spc="0" normalizeH="0" baseline="0" noProof="0" dirty="0" err="1">
                <a:ln>
                  <a:noFill/>
                </a:ln>
                <a:solidFill>
                  <a:prstClr val="black"/>
                </a:solidFill>
                <a:effectLst/>
                <a:uLnTx/>
                <a:uFillTx/>
                <a:latin typeface="UTM Avo" panose="02040603050506020204" pitchFamily="18" charset="0"/>
                <a:ea typeface="Aptos" panose="020B0004020202020204" pitchFamily="34" charset="0"/>
                <a:cs typeface="Times New Roman" panose="02020603050405020304" pitchFamily="18" charset="0"/>
                <a:sym typeface="Arial"/>
              </a:rPr>
              <a:t>để</a:t>
            </a:r>
            <a:r>
              <a:rPr kumimoji="0" lang="en-US" sz="2400" b="0" i="0" u="none" strike="noStrike" kern="100" cap="none" spc="0" normalizeH="0" baseline="0" noProof="0" dirty="0">
                <a:ln>
                  <a:noFill/>
                </a:ln>
                <a:solidFill>
                  <a:prstClr val="black"/>
                </a:solidFill>
                <a:effectLst/>
                <a:uLnTx/>
                <a:uFillTx/>
                <a:latin typeface="UTM Avo" panose="02040603050506020204" pitchFamily="18" charset="0"/>
                <a:ea typeface="Aptos" panose="020B0004020202020204" pitchFamily="34" charset="0"/>
                <a:cs typeface="Times New Roman" panose="02020603050405020304" pitchFamily="18" charset="0"/>
                <a:sym typeface="Arial"/>
              </a:rPr>
              <a:t> </a:t>
            </a:r>
            <a:r>
              <a:rPr kumimoji="0" lang="en-US" sz="2400" b="0" i="0" u="none" strike="noStrike" kern="100" cap="none" spc="0" normalizeH="0" baseline="0" noProof="0" dirty="0" err="1">
                <a:ln>
                  <a:noFill/>
                </a:ln>
                <a:solidFill>
                  <a:prstClr val="black"/>
                </a:solidFill>
                <a:effectLst/>
                <a:uLnTx/>
                <a:uFillTx/>
                <a:latin typeface="UTM Avo" panose="02040603050506020204" pitchFamily="18" charset="0"/>
                <a:ea typeface="Aptos" panose="020B0004020202020204" pitchFamily="34" charset="0"/>
                <a:cs typeface="Times New Roman" panose="02020603050405020304" pitchFamily="18" charset="0"/>
                <a:sym typeface="Arial"/>
              </a:rPr>
              <a:t>hiển</a:t>
            </a:r>
            <a:r>
              <a:rPr kumimoji="0" lang="en-US" sz="2400" b="0" i="0" u="none" strike="noStrike" kern="100" cap="none" spc="0" normalizeH="0" baseline="0" noProof="0" dirty="0">
                <a:ln>
                  <a:noFill/>
                </a:ln>
                <a:solidFill>
                  <a:prstClr val="black"/>
                </a:solidFill>
                <a:effectLst/>
                <a:uLnTx/>
                <a:uFillTx/>
                <a:latin typeface="UTM Avo" panose="02040603050506020204" pitchFamily="18" charset="0"/>
                <a:ea typeface="Aptos" panose="020B0004020202020204" pitchFamily="34" charset="0"/>
                <a:cs typeface="Times New Roman" panose="02020603050405020304" pitchFamily="18" charset="0"/>
                <a:sym typeface="Arial"/>
              </a:rPr>
              <a:t> </a:t>
            </a:r>
            <a:r>
              <a:rPr kumimoji="0" lang="en-US" sz="2400" b="0" i="0" u="none" strike="noStrike" kern="100" cap="none" spc="0" normalizeH="0" baseline="0" noProof="0" dirty="0" err="1">
                <a:ln>
                  <a:noFill/>
                </a:ln>
                <a:solidFill>
                  <a:prstClr val="black"/>
                </a:solidFill>
                <a:effectLst/>
                <a:uLnTx/>
                <a:uFillTx/>
                <a:latin typeface="UTM Avo" panose="02040603050506020204" pitchFamily="18" charset="0"/>
                <a:ea typeface="Aptos" panose="020B0004020202020204" pitchFamily="34" charset="0"/>
                <a:cs typeface="Times New Roman" panose="02020603050405020304" pitchFamily="18" charset="0"/>
                <a:sym typeface="Arial"/>
              </a:rPr>
              <a:t>thị</a:t>
            </a:r>
            <a:r>
              <a:rPr kumimoji="0" lang="en-US" sz="2400" b="0" i="0" u="none" strike="noStrike" kern="100" cap="none" spc="0" normalizeH="0" baseline="0" noProof="0" dirty="0">
                <a:ln>
                  <a:noFill/>
                </a:ln>
                <a:solidFill>
                  <a:prstClr val="black"/>
                </a:solidFill>
                <a:effectLst/>
                <a:uLnTx/>
                <a:uFillTx/>
                <a:latin typeface="UTM Avo" panose="02040603050506020204" pitchFamily="18" charset="0"/>
                <a:ea typeface="Aptos" panose="020B0004020202020204" pitchFamily="34" charset="0"/>
                <a:cs typeface="Times New Roman" panose="02020603050405020304" pitchFamily="18" charset="0"/>
                <a:sym typeface="Arial"/>
              </a:rPr>
              <a:t> </a:t>
            </a:r>
            <a:r>
              <a:rPr kumimoji="0" lang="en-US" sz="2400" b="0" i="0" u="none" strike="noStrike" kern="100" cap="none" spc="0" normalizeH="0" baseline="0" noProof="0" dirty="0" err="1">
                <a:ln>
                  <a:noFill/>
                </a:ln>
                <a:solidFill>
                  <a:prstClr val="black"/>
                </a:solidFill>
                <a:effectLst/>
                <a:uLnTx/>
                <a:uFillTx/>
                <a:latin typeface="UTM Avo" panose="02040603050506020204" pitchFamily="18" charset="0"/>
                <a:ea typeface="Aptos" panose="020B0004020202020204" pitchFamily="34" charset="0"/>
                <a:cs typeface="Times New Roman" panose="02020603050405020304" pitchFamily="18" charset="0"/>
                <a:sym typeface="Arial"/>
              </a:rPr>
              <a:t>đáp</a:t>
            </a:r>
            <a:r>
              <a:rPr kumimoji="0" lang="en-US" sz="2400" b="0" i="0" u="none" strike="noStrike" kern="100" cap="none" spc="0" normalizeH="0" baseline="0" noProof="0" dirty="0">
                <a:ln>
                  <a:noFill/>
                </a:ln>
                <a:solidFill>
                  <a:prstClr val="black"/>
                </a:solidFill>
                <a:effectLst/>
                <a:uLnTx/>
                <a:uFillTx/>
                <a:latin typeface="UTM Avo" panose="02040603050506020204" pitchFamily="18" charset="0"/>
                <a:ea typeface="Aptos" panose="020B0004020202020204" pitchFamily="34" charset="0"/>
                <a:cs typeface="Times New Roman" panose="02020603050405020304" pitchFamily="18" charset="0"/>
                <a:sym typeface="Arial"/>
              </a:rPr>
              <a:t> </a:t>
            </a:r>
            <a:r>
              <a:rPr kumimoji="0" lang="en-US" sz="2400" b="0" i="0" u="none" strike="noStrike" kern="100" cap="none" spc="0" normalizeH="0" baseline="0" noProof="0" dirty="0" err="1">
                <a:ln>
                  <a:noFill/>
                </a:ln>
                <a:solidFill>
                  <a:prstClr val="black"/>
                </a:solidFill>
                <a:effectLst/>
                <a:uLnTx/>
                <a:uFillTx/>
                <a:latin typeface="UTM Avo" panose="02040603050506020204" pitchFamily="18" charset="0"/>
                <a:ea typeface="Aptos" panose="020B0004020202020204" pitchFamily="34" charset="0"/>
                <a:cs typeface="Times New Roman" panose="02020603050405020304" pitchFamily="18" charset="0"/>
                <a:sym typeface="Arial"/>
              </a:rPr>
              <a:t>án</a:t>
            </a:r>
            <a:r>
              <a:rPr kumimoji="0" lang="en-US" sz="2400" b="0" i="0" u="none" strike="noStrike" kern="100" cap="none" spc="0" normalizeH="0" baseline="0" noProof="0" dirty="0">
                <a:ln>
                  <a:noFill/>
                </a:ln>
                <a:solidFill>
                  <a:prstClr val="black"/>
                </a:solidFill>
                <a:effectLst/>
                <a:uLnTx/>
                <a:uFillTx/>
                <a:latin typeface="UTM Avo" panose="02040603050506020204" pitchFamily="18" charset="0"/>
                <a:ea typeface="Aptos" panose="020B0004020202020204" pitchFamily="34" charset="0"/>
                <a:cs typeface="Times New Roman" panose="02020603050405020304" pitchFamily="18" charset="0"/>
                <a:sym typeface="Arial"/>
              </a:rPr>
              <a:t>. </a:t>
            </a:r>
            <a:endParaRPr kumimoji="0" lang="en-US" sz="2400" b="0" i="0" u="none" strike="noStrike" kern="100" cap="none" spc="0" normalizeH="0" baseline="0" noProof="0" dirty="0">
              <a:ln>
                <a:noFill/>
              </a:ln>
              <a:solidFill>
                <a:prstClr val="black"/>
              </a:solidFill>
              <a:effectLst/>
              <a:uLnTx/>
              <a:uFillTx/>
              <a:latin typeface="Aptos" panose="020B0004020202020204" pitchFamily="34" charset="0"/>
              <a:ea typeface="Aptos" panose="020B0004020202020204" pitchFamily="34" charset="0"/>
              <a:cs typeface="Times New Roman" panose="02020603050405020304" pitchFamily="18" charset="0"/>
              <a:sym typeface="Arial"/>
            </a:endParaRPr>
          </a:p>
          <a:p>
            <a:pPr marL="0" marR="0" lvl="0" indent="0" algn="just" defTabSz="914400" rtl="0" eaLnBrk="1" fontAlgn="auto" latinLnBrk="0" hangingPunct="1">
              <a:lnSpc>
                <a:spcPct val="150000"/>
              </a:lnSpc>
              <a:spcBef>
                <a:spcPts val="600"/>
              </a:spcBef>
              <a:spcAft>
                <a:spcPts val="0"/>
              </a:spcAft>
              <a:buClr>
                <a:srgbClr val="000000"/>
              </a:buClr>
              <a:buSzTx/>
              <a:buFont typeface="Arial"/>
              <a:buNone/>
              <a:tabLst/>
              <a:defRPr/>
            </a:pPr>
            <a:r>
              <a:rPr kumimoji="0" lang="en-US" sz="2400" b="0" i="0" u="none" strike="noStrike" kern="100" cap="none" spc="0" normalizeH="0" baseline="0" noProof="0" dirty="0">
                <a:ln>
                  <a:noFill/>
                </a:ln>
                <a:solidFill>
                  <a:prstClr val="black"/>
                </a:solidFill>
                <a:effectLst/>
                <a:uLnTx/>
                <a:uFillTx/>
                <a:latin typeface="UTM Avo" panose="02040603050506020204" pitchFamily="18" charset="0"/>
                <a:ea typeface="Aptos" panose="020B0004020202020204" pitchFamily="34" charset="0"/>
                <a:cs typeface="Times New Roman" panose="02020603050405020304" pitchFamily="18" charset="0"/>
                <a:sym typeface="Arial"/>
              </a:rPr>
              <a:t>- Click </a:t>
            </a:r>
            <a:r>
              <a:rPr kumimoji="0" lang="en-US" sz="2400" b="0" i="0" u="none" strike="noStrike" kern="100" cap="none" spc="0" normalizeH="0" baseline="0" noProof="0" dirty="0" err="1">
                <a:ln>
                  <a:noFill/>
                </a:ln>
                <a:solidFill>
                  <a:prstClr val="black"/>
                </a:solidFill>
                <a:effectLst/>
                <a:uLnTx/>
                <a:uFillTx/>
                <a:latin typeface="UTM Avo" panose="02040603050506020204" pitchFamily="18" charset="0"/>
                <a:ea typeface="Aptos" panose="020B0004020202020204" pitchFamily="34" charset="0"/>
                <a:cs typeface="Times New Roman" panose="02020603050405020304" pitchFamily="18" charset="0"/>
                <a:sym typeface="Arial"/>
              </a:rPr>
              <a:t>vào</a:t>
            </a:r>
            <a:r>
              <a:rPr kumimoji="0" lang="en-US" sz="2400" b="0" i="0" u="none" strike="noStrike" kern="100" cap="none" spc="0" normalizeH="0" baseline="0" noProof="0" dirty="0">
                <a:ln>
                  <a:noFill/>
                </a:ln>
                <a:solidFill>
                  <a:prstClr val="black"/>
                </a:solidFill>
                <a:effectLst/>
                <a:uLnTx/>
                <a:uFillTx/>
                <a:latin typeface="UTM Avo" panose="02040603050506020204" pitchFamily="18" charset="0"/>
                <a:ea typeface="Aptos" panose="020B0004020202020204" pitchFamily="34" charset="0"/>
                <a:cs typeface="Times New Roman" panose="02020603050405020304" pitchFamily="18" charset="0"/>
                <a:sym typeface="Arial"/>
              </a:rPr>
              <a:t> </a:t>
            </a:r>
            <a:r>
              <a:rPr kumimoji="0" lang="en-US" sz="2400" b="0" i="0" u="none" strike="noStrike" kern="100" cap="none" spc="0" normalizeH="0" baseline="0" noProof="0" dirty="0" err="1">
                <a:ln>
                  <a:noFill/>
                </a:ln>
                <a:solidFill>
                  <a:prstClr val="black"/>
                </a:solidFill>
                <a:effectLst/>
                <a:uLnTx/>
                <a:uFillTx/>
                <a:latin typeface="UTM Avo" panose="02040603050506020204" pitchFamily="18" charset="0"/>
                <a:ea typeface="Aptos" panose="020B0004020202020204" pitchFamily="34" charset="0"/>
                <a:cs typeface="Times New Roman" panose="02020603050405020304" pitchFamily="18" charset="0"/>
                <a:sym typeface="Arial"/>
              </a:rPr>
              <a:t>khinh</a:t>
            </a:r>
            <a:r>
              <a:rPr kumimoji="0" lang="en-US" sz="2400" b="0" i="0" u="none" strike="noStrike" kern="100" cap="none" spc="0" normalizeH="0" baseline="0" noProof="0" dirty="0">
                <a:ln>
                  <a:noFill/>
                </a:ln>
                <a:solidFill>
                  <a:prstClr val="black"/>
                </a:solidFill>
                <a:effectLst/>
                <a:uLnTx/>
                <a:uFillTx/>
                <a:latin typeface="UTM Avo" panose="02040603050506020204" pitchFamily="18" charset="0"/>
                <a:ea typeface="Aptos" panose="020B0004020202020204" pitchFamily="34" charset="0"/>
                <a:cs typeface="Times New Roman" panose="02020603050405020304" pitchFamily="18" charset="0"/>
                <a:sym typeface="Arial"/>
              </a:rPr>
              <a:t> </a:t>
            </a:r>
            <a:r>
              <a:rPr kumimoji="0" lang="en-US" sz="2400" b="0" i="0" u="none" strike="noStrike" kern="100" cap="none" spc="0" normalizeH="0" baseline="0" noProof="0" dirty="0" err="1">
                <a:ln>
                  <a:noFill/>
                </a:ln>
                <a:solidFill>
                  <a:prstClr val="black"/>
                </a:solidFill>
                <a:effectLst/>
                <a:uLnTx/>
                <a:uFillTx/>
                <a:latin typeface="UTM Avo" panose="02040603050506020204" pitchFamily="18" charset="0"/>
                <a:ea typeface="Aptos" panose="020B0004020202020204" pitchFamily="34" charset="0"/>
                <a:cs typeface="Times New Roman" panose="02020603050405020304" pitchFamily="18" charset="0"/>
                <a:sym typeface="Arial"/>
              </a:rPr>
              <a:t>khí</a:t>
            </a:r>
            <a:r>
              <a:rPr kumimoji="0" lang="en-US" sz="2400" b="0" i="0" u="none" strike="noStrike" kern="100" cap="none" spc="0" normalizeH="0" baseline="0" noProof="0" dirty="0">
                <a:ln>
                  <a:noFill/>
                </a:ln>
                <a:solidFill>
                  <a:prstClr val="black"/>
                </a:solidFill>
                <a:effectLst/>
                <a:uLnTx/>
                <a:uFillTx/>
                <a:latin typeface="UTM Avo" panose="02040603050506020204" pitchFamily="18" charset="0"/>
                <a:ea typeface="Aptos" panose="020B0004020202020204" pitchFamily="34" charset="0"/>
                <a:cs typeface="Times New Roman" panose="02020603050405020304" pitchFamily="18" charset="0"/>
                <a:sym typeface="Arial"/>
              </a:rPr>
              <a:t> </a:t>
            </a:r>
            <a:r>
              <a:rPr kumimoji="0" lang="en-US" sz="2400" b="0" i="0" u="none" strike="noStrike" kern="100" cap="none" spc="0" normalizeH="0" baseline="0" noProof="0" dirty="0" err="1">
                <a:ln>
                  <a:noFill/>
                </a:ln>
                <a:solidFill>
                  <a:prstClr val="black"/>
                </a:solidFill>
                <a:effectLst/>
                <a:uLnTx/>
                <a:uFillTx/>
                <a:latin typeface="UTM Avo" panose="02040603050506020204" pitchFamily="18" charset="0"/>
                <a:ea typeface="Aptos" panose="020B0004020202020204" pitchFamily="34" charset="0"/>
                <a:cs typeface="Times New Roman" panose="02020603050405020304" pitchFamily="18" charset="0"/>
                <a:sym typeface="Arial"/>
              </a:rPr>
              <a:t>cầu</a:t>
            </a:r>
            <a:r>
              <a:rPr kumimoji="0" lang="en-US" sz="2400" b="0" i="0" u="none" strike="noStrike" kern="100" cap="none" spc="0" normalizeH="0" baseline="0" noProof="0" dirty="0">
                <a:ln>
                  <a:noFill/>
                </a:ln>
                <a:solidFill>
                  <a:prstClr val="black"/>
                </a:solidFill>
                <a:effectLst/>
                <a:uLnTx/>
                <a:uFillTx/>
                <a:latin typeface="UTM Avo" panose="02040603050506020204" pitchFamily="18" charset="0"/>
                <a:ea typeface="Aptos" panose="020B0004020202020204" pitchFamily="34" charset="0"/>
                <a:cs typeface="Times New Roman" panose="02020603050405020304" pitchFamily="18" charset="0"/>
                <a:sym typeface="Arial"/>
              </a:rPr>
              <a:t> </a:t>
            </a:r>
            <a:r>
              <a:rPr kumimoji="0" lang="en-US" sz="2400" b="0" i="0" u="none" strike="noStrike" kern="100" cap="none" spc="0" normalizeH="0" baseline="0" noProof="0" dirty="0" err="1">
                <a:ln>
                  <a:noFill/>
                </a:ln>
                <a:solidFill>
                  <a:prstClr val="black"/>
                </a:solidFill>
                <a:effectLst/>
                <a:uLnTx/>
                <a:uFillTx/>
                <a:latin typeface="UTM Avo" panose="02040603050506020204" pitchFamily="18" charset="0"/>
                <a:ea typeface="Aptos" panose="020B0004020202020204" pitchFamily="34" charset="0"/>
                <a:cs typeface="Times New Roman" panose="02020603050405020304" pitchFamily="18" charset="0"/>
                <a:sym typeface="Arial"/>
              </a:rPr>
              <a:t>chứa</a:t>
            </a:r>
            <a:r>
              <a:rPr kumimoji="0" lang="en-US" sz="2400" b="0" i="0" u="none" strike="noStrike" kern="100" cap="none" spc="0" normalizeH="0" baseline="0" noProof="0" dirty="0">
                <a:ln>
                  <a:noFill/>
                </a:ln>
                <a:solidFill>
                  <a:prstClr val="black"/>
                </a:solidFill>
                <a:effectLst/>
                <a:uLnTx/>
                <a:uFillTx/>
                <a:latin typeface="UTM Avo" panose="02040603050506020204" pitchFamily="18" charset="0"/>
                <a:ea typeface="Aptos" panose="020B0004020202020204" pitchFamily="34" charset="0"/>
                <a:cs typeface="Times New Roman" panose="02020603050405020304" pitchFamily="18" charset="0"/>
                <a:sym typeface="Arial"/>
              </a:rPr>
              <a:t> con </a:t>
            </a:r>
            <a:r>
              <a:rPr kumimoji="0" lang="en-US" sz="2400" b="0" i="0" u="none" strike="noStrike" kern="100" cap="none" spc="0" normalizeH="0" baseline="0" noProof="0" dirty="0" err="1">
                <a:ln>
                  <a:noFill/>
                </a:ln>
                <a:solidFill>
                  <a:prstClr val="black"/>
                </a:solidFill>
                <a:effectLst/>
                <a:uLnTx/>
                <a:uFillTx/>
                <a:latin typeface="UTM Avo" panose="02040603050506020204" pitchFamily="18" charset="0"/>
                <a:ea typeface="Aptos" panose="020B0004020202020204" pitchFamily="34" charset="0"/>
                <a:cs typeface="Times New Roman" panose="02020603050405020304" pitchFamily="18" charset="0"/>
                <a:sym typeface="Arial"/>
              </a:rPr>
              <a:t>vật</a:t>
            </a:r>
            <a:r>
              <a:rPr kumimoji="0" lang="en-US" sz="2400" b="0" i="0" u="none" strike="noStrike" kern="100" cap="none" spc="0" normalizeH="0" baseline="0" noProof="0" dirty="0">
                <a:ln>
                  <a:noFill/>
                </a:ln>
                <a:solidFill>
                  <a:prstClr val="black"/>
                </a:solidFill>
                <a:effectLst/>
                <a:uLnTx/>
                <a:uFillTx/>
                <a:latin typeface="UTM Avo" panose="02040603050506020204" pitchFamily="18" charset="0"/>
                <a:ea typeface="Aptos" panose="020B0004020202020204" pitchFamily="34" charset="0"/>
                <a:cs typeface="Times New Roman" panose="02020603050405020304" pitchFamily="18" charset="0"/>
                <a:sym typeface="Arial"/>
              </a:rPr>
              <a:t> </a:t>
            </a:r>
            <a:r>
              <a:rPr kumimoji="0" lang="en-US" sz="2400" b="0" i="0" u="none" strike="noStrike" kern="100" cap="none" spc="0" normalizeH="0" baseline="0" noProof="0" dirty="0" err="1">
                <a:ln>
                  <a:noFill/>
                </a:ln>
                <a:solidFill>
                  <a:prstClr val="black"/>
                </a:solidFill>
                <a:effectLst/>
                <a:uLnTx/>
                <a:uFillTx/>
                <a:latin typeface="UTM Avo" panose="02040603050506020204" pitchFamily="18" charset="0"/>
                <a:ea typeface="Aptos" panose="020B0004020202020204" pitchFamily="34" charset="0"/>
                <a:cs typeface="Times New Roman" panose="02020603050405020304" pitchFamily="18" charset="0"/>
                <a:sym typeface="Arial"/>
              </a:rPr>
              <a:t>để</a:t>
            </a:r>
            <a:r>
              <a:rPr kumimoji="0" lang="en-US" sz="2400" b="0" i="0" u="none" strike="noStrike" kern="100" cap="none" spc="0" normalizeH="0" baseline="0" noProof="0" dirty="0">
                <a:ln>
                  <a:noFill/>
                </a:ln>
                <a:solidFill>
                  <a:prstClr val="black"/>
                </a:solidFill>
                <a:effectLst/>
                <a:uLnTx/>
                <a:uFillTx/>
                <a:latin typeface="UTM Avo" panose="02040603050506020204" pitchFamily="18" charset="0"/>
                <a:ea typeface="Aptos" panose="020B0004020202020204" pitchFamily="34" charset="0"/>
                <a:cs typeface="Times New Roman" panose="02020603050405020304" pitchFamily="18" charset="0"/>
                <a:sym typeface="Arial"/>
              </a:rPr>
              <a:t> quay </a:t>
            </a:r>
            <a:r>
              <a:rPr kumimoji="0" lang="en-US" sz="2400" b="0" i="0" u="none" strike="noStrike" kern="100" cap="none" spc="0" normalizeH="0" baseline="0" noProof="0" dirty="0" err="1">
                <a:ln>
                  <a:noFill/>
                </a:ln>
                <a:solidFill>
                  <a:prstClr val="black"/>
                </a:solidFill>
                <a:effectLst/>
                <a:uLnTx/>
                <a:uFillTx/>
                <a:latin typeface="UTM Avo" panose="02040603050506020204" pitchFamily="18" charset="0"/>
                <a:ea typeface="Aptos" panose="020B0004020202020204" pitchFamily="34" charset="0"/>
                <a:cs typeface="Times New Roman" panose="02020603050405020304" pitchFamily="18" charset="0"/>
                <a:sym typeface="Arial"/>
              </a:rPr>
              <a:t>về</a:t>
            </a:r>
            <a:r>
              <a:rPr kumimoji="0" lang="en-US" sz="2400" b="0" i="0" u="none" strike="noStrike" kern="100" cap="none" spc="0" normalizeH="0" baseline="0" noProof="0" dirty="0">
                <a:ln>
                  <a:noFill/>
                </a:ln>
                <a:solidFill>
                  <a:prstClr val="black"/>
                </a:solidFill>
                <a:effectLst/>
                <a:uLnTx/>
                <a:uFillTx/>
                <a:latin typeface="UTM Avo" panose="02040603050506020204" pitchFamily="18" charset="0"/>
                <a:ea typeface="Aptos" panose="020B0004020202020204" pitchFamily="34" charset="0"/>
                <a:cs typeface="Times New Roman" panose="02020603050405020304" pitchFamily="18" charset="0"/>
                <a:sym typeface="Arial"/>
              </a:rPr>
              <a:t> slide </a:t>
            </a:r>
            <a:r>
              <a:rPr kumimoji="0" lang="en-US" sz="2400" b="0" i="0" u="none" strike="noStrike" kern="100" cap="none" spc="0" normalizeH="0" baseline="0" noProof="0" dirty="0" err="1">
                <a:ln>
                  <a:noFill/>
                </a:ln>
                <a:solidFill>
                  <a:prstClr val="black"/>
                </a:solidFill>
                <a:effectLst/>
                <a:uLnTx/>
                <a:uFillTx/>
                <a:latin typeface="UTM Avo" panose="02040603050506020204" pitchFamily="18" charset="0"/>
                <a:ea typeface="Aptos" panose="020B0004020202020204" pitchFamily="34" charset="0"/>
                <a:cs typeface="Times New Roman" panose="02020603050405020304" pitchFamily="18" charset="0"/>
                <a:sym typeface="Arial"/>
              </a:rPr>
              <a:t>chính</a:t>
            </a:r>
            <a:r>
              <a:rPr kumimoji="0" lang="en-US" sz="2400" b="0" i="0" u="none" strike="noStrike" kern="100" cap="none" spc="0" normalizeH="0" baseline="0" noProof="0" dirty="0">
                <a:ln>
                  <a:noFill/>
                </a:ln>
                <a:solidFill>
                  <a:prstClr val="black"/>
                </a:solidFill>
                <a:effectLst/>
                <a:uLnTx/>
                <a:uFillTx/>
                <a:latin typeface="UTM Avo" panose="02040603050506020204" pitchFamily="18" charset="0"/>
                <a:ea typeface="Aptos" panose="020B0004020202020204" pitchFamily="34" charset="0"/>
                <a:cs typeface="Times New Roman" panose="02020603050405020304" pitchFamily="18" charset="0"/>
                <a:sym typeface="Arial"/>
              </a:rPr>
              <a:t>. </a:t>
            </a:r>
            <a:endParaRPr kumimoji="0" lang="en-US" sz="2400" b="0" i="0" u="none" strike="noStrike" kern="100" cap="none" spc="0" normalizeH="0" baseline="0" noProof="0" dirty="0">
              <a:ln>
                <a:noFill/>
              </a:ln>
              <a:solidFill>
                <a:prstClr val="black"/>
              </a:solidFill>
              <a:effectLst/>
              <a:uLnTx/>
              <a:uFillTx/>
              <a:latin typeface="Aptos" panose="020B0004020202020204" pitchFamily="34" charset="0"/>
              <a:ea typeface="Aptos" panose="020B0004020202020204" pitchFamily="34" charset="0"/>
              <a:cs typeface="Times New Roman" panose="02020603050405020304" pitchFamily="18" charset="0"/>
              <a:sym typeface="Arial"/>
            </a:endParaRPr>
          </a:p>
          <a:p>
            <a:pPr marL="0" marR="0" lvl="0" indent="0" algn="just" defTabSz="914400" rtl="0" eaLnBrk="1" fontAlgn="auto" latinLnBrk="0" hangingPunct="1">
              <a:lnSpc>
                <a:spcPct val="150000"/>
              </a:lnSpc>
              <a:spcBef>
                <a:spcPts val="600"/>
              </a:spcBef>
              <a:spcAft>
                <a:spcPts val="0"/>
              </a:spcAft>
              <a:buClr>
                <a:srgbClr val="000000"/>
              </a:buClr>
              <a:buSzTx/>
              <a:buFont typeface="Arial"/>
              <a:buNone/>
              <a:tabLst/>
              <a:defRPr/>
            </a:pPr>
            <a:r>
              <a:rPr kumimoji="0" lang="en-US" sz="2400" b="0" i="0" u="none" strike="noStrike" kern="100" cap="none" spc="0" normalizeH="0" baseline="0" noProof="0" dirty="0">
                <a:ln>
                  <a:noFill/>
                </a:ln>
                <a:solidFill>
                  <a:prstClr val="black"/>
                </a:solidFill>
                <a:effectLst/>
                <a:uLnTx/>
                <a:uFillTx/>
                <a:latin typeface="UTM Avo" panose="02040603050506020204" pitchFamily="18" charset="0"/>
                <a:ea typeface="Aptos" panose="020B0004020202020204" pitchFamily="34" charset="0"/>
                <a:cs typeface="Times New Roman" panose="02020603050405020304" pitchFamily="18" charset="0"/>
                <a:sym typeface="Arial"/>
              </a:rPr>
              <a:t>- Sau </a:t>
            </a:r>
            <a:r>
              <a:rPr kumimoji="0" lang="en-US" sz="2400" b="0" i="0" u="none" strike="noStrike" kern="100" cap="none" spc="0" normalizeH="0" baseline="0" noProof="0" dirty="0" err="1">
                <a:ln>
                  <a:noFill/>
                </a:ln>
                <a:solidFill>
                  <a:prstClr val="black"/>
                </a:solidFill>
                <a:effectLst/>
                <a:uLnTx/>
                <a:uFillTx/>
                <a:latin typeface="UTM Avo" panose="02040603050506020204" pitchFamily="18" charset="0"/>
                <a:ea typeface="Aptos" panose="020B0004020202020204" pitchFamily="34" charset="0"/>
                <a:cs typeface="Times New Roman" panose="02020603050405020304" pitchFamily="18" charset="0"/>
                <a:sym typeface="Arial"/>
              </a:rPr>
              <a:t>khi</a:t>
            </a:r>
            <a:r>
              <a:rPr kumimoji="0" lang="en-US" sz="2400" b="0" i="0" u="none" strike="noStrike" kern="100" cap="none" spc="0" normalizeH="0" baseline="0" noProof="0" dirty="0">
                <a:ln>
                  <a:noFill/>
                </a:ln>
                <a:solidFill>
                  <a:prstClr val="black"/>
                </a:solidFill>
                <a:effectLst/>
                <a:uLnTx/>
                <a:uFillTx/>
                <a:latin typeface="UTM Avo" panose="02040603050506020204" pitchFamily="18" charset="0"/>
                <a:ea typeface="Aptos" panose="020B0004020202020204" pitchFamily="34" charset="0"/>
                <a:cs typeface="Times New Roman" panose="02020603050405020304" pitchFamily="18" charset="0"/>
                <a:sym typeface="Arial"/>
              </a:rPr>
              <a:t> quay </a:t>
            </a:r>
            <a:r>
              <a:rPr kumimoji="0" lang="en-US" sz="2400" b="0" i="0" u="none" strike="noStrike" kern="100" cap="none" spc="0" normalizeH="0" baseline="0" noProof="0" dirty="0" err="1">
                <a:ln>
                  <a:noFill/>
                </a:ln>
                <a:solidFill>
                  <a:prstClr val="black"/>
                </a:solidFill>
                <a:effectLst/>
                <a:uLnTx/>
                <a:uFillTx/>
                <a:latin typeface="UTM Avo" panose="02040603050506020204" pitchFamily="18" charset="0"/>
                <a:ea typeface="Aptos" panose="020B0004020202020204" pitchFamily="34" charset="0"/>
                <a:cs typeface="Times New Roman" panose="02020603050405020304" pitchFamily="18" charset="0"/>
                <a:sym typeface="Arial"/>
              </a:rPr>
              <a:t>trở</a:t>
            </a:r>
            <a:r>
              <a:rPr kumimoji="0" lang="en-US" sz="2400" b="0" i="0" u="none" strike="noStrike" kern="100" cap="none" spc="0" normalizeH="0" baseline="0" noProof="0" dirty="0">
                <a:ln>
                  <a:noFill/>
                </a:ln>
                <a:solidFill>
                  <a:prstClr val="black"/>
                </a:solidFill>
                <a:effectLst/>
                <a:uLnTx/>
                <a:uFillTx/>
                <a:latin typeface="UTM Avo" panose="02040603050506020204" pitchFamily="18" charset="0"/>
                <a:ea typeface="Aptos" panose="020B0004020202020204" pitchFamily="34" charset="0"/>
                <a:cs typeface="Times New Roman" panose="02020603050405020304" pitchFamily="18" charset="0"/>
                <a:sym typeface="Arial"/>
              </a:rPr>
              <a:t> </a:t>
            </a:r>
            <a:r>
              <a:rPr kumimoji="0" lang="en-US" sz="2400" b="0" i="0" u="none" strike="noStrike" kern="100" cap="none" spc="0" normalizeH="0" baseline="0" noProof="0" dirty="0" err="1">
                <a:ln>
                  <a:noFill/>
                </a:ln>
                <a:solidFill>
                  <a:prstClr val="black"/>
                </a:solidFill>
                <a:effectLst/>
                <a:uLnTx/>
                <a:uFillTx/>
                <a:latin typeface="UTM Avo" panose="02040603050506020204" pitchFamily="18" charset="0"/>
                <a:ea typeface="Aptos" panose="020B0004020202020204" pitchFamily="34" charset="0"/>
                <a:cs typeface="Times New Roman" panose="02020603050405020304" pitchFamily="18" charset="0"/>
                <a:sym typeface="Arial"/>
              </a:rPr>
              <a:t>về</a:t>
            </a:r>
            <a:r>
              <a:rPr kumimoji="0" lang="en-US" sz="2400" b="0" i="0" u="none" strike="noStrike" kern="100" cap="none" spc="0" normalizeH="0" baseline="0" noProof="0" dirty="0">
                <a:ln>
                  <a:noFill/>
                </a:ln>
                <a:solidFill>
                  <a:prstClr val="black"/>
                </a:solidFill>
                <a:effectLst/>
                <a:uLnTx/>
                <a:uFillTx/>
                <a:latin typeface="UTM Avo" panose="02040603050506020204" pitchFamily="18" charset="0"/>
                <a:ea typeface="Aptos" panose="020B0004020202020204" pitchFamily="34" charset="0"/>
                <a:cs typeface="Times New Roman" panose="02020603050405020304" pitchFamily="18" charset="0"/>
                <a:sym typeface="Arial"/>
              </a:rPr>
              <a:t> </a:t>
            </a:r>
            <a:r>
              <a:rPr kumimoji="0" lang="en-US" sz="2400" b="0" i="0" u="none" strike="noStrike" kern="100" cap="none" spc="0" normalizeH="0" baseline="0" noProof="0" dirty="0" err="1">
                <a:ln>
                  <a:noFill/>
                </a:ln>
                <a:solidFill>
                  <a:prstClr val="black"/>
                </a:solidFill>
                <a:effectLst/>
                <a:uLnTx/>
                <a:uFillTx/>
                <a:latin typeface="UTM Avo" panose="02040603050506020204" pitchFamily="18" charset="0"/>
                <a:ea typeface="Aptos" panose="020B0004020202020204" pitchFamily="34" charset="0"/>
                <a:cs typeface="Times New Roman" panose="02020603050405020304" pitchFamily="18" charset="0"/>
                <a:sym typeface="Arial"/>
              </a:rPr>
              <a:t>màn</a:t>
            </a:r>
            <a:r>
              <a:rPr kumimoji="0" lang="en-US" sz="2400" b="0" i="0" u="none" strike="noStrike" kern="100" cap="none" spc="0" normalizeH="0" baseline="0" noProof="0" dirty="0">
                <a:ln>
                  <a:noFill/>
                </a:ln>
                <a:solidFill>
                  <a:prstClr val="black"/>
                </a:solidFill>
                <a:effectLst/>
                <a:uLnTx/>
                <a:uFillTx/>
                <a:latin typeface="UTM Avo" panose="02040603050506020204" pitchFamily="18" charset="0"/>
                <a:ea typeface="Aptos" panose="020B0004020202020204" pitchFamily="34" charset="0"/>
                <a:cs typeface="Times New Roman" panose="02020603050405020304" pitchFamily="18" charset="0"/>
                <a:sym typeface="Arial"/>
              </a:rPr>
              <a:t> </a:t>
            </a:r>
            <a:r>
              <a:rPr kumimoji="0" lang="en-US" sz="2400" b="0" i="0" u="none" strike="noStrike" kern="100" cap="none" spc="0" normalizeH="0" baseline="0" noProof="0" dirty="0" err="1">
                <a:ln>
                  <a:noFill/>
                </a:ln>
                <a:solidFill>
                  <a:prstClr val="black"/>
                </a:solidFill>
                <a:effectLst/>
                <a:uLnTx/>
                <a:uFillTx/>
                <a:latin typeface="UTM Avo" panose="02040603050506020204" pitchFamily="18" charset="0"/>
                <a:ea typeface="Aptos" panose="020B0004020202020204" pitchFamily="34" charset="0"/>
                <a:cs typeface="Times New Roman" panose="02020603050405020304" pitchFamily="18" charset="0"/>
                <a:sym typeface="Arial"/>
              </a:rPr>
              <a:t>hình</a:t>
            </a:r>
            <a:r>
              <a:rPr kumimoji="0" lang="en-US" sz="2400" b="0" i="0" u="none" strike="noStrike" kern="100" cap="none" spc="0" normalizeH="0" baseline="0" noProof="0" dirty="0">
                <a:ln>
                  <a:noFill/>
                </a:ln>
                <a:solidFill>
                  <a:prstClr val="black"/>
                </a:solidFill>
                <a:effectLst/>
                <a:uLnTx/>
                <a:uFillTx/>
                <a:latin typeface="UTM Avo" panose="02040603050506020204" pitchFamily="18" charset="0"/>
                <a:ea typeface="Aptos" panose="020B0004020202020204" pitchFamily="34" charset="0"/>
                <a:cs typeface="Times New Roman" panose="02020603050405020304" pitchFamily="18" charset="0"/>
                <a:sym typeface="Arial"/>
              </a:rPr>
              <a:t> </a:t>
            </a:r>
            <a:r>
              <a:rPr kumimoji="0" lang="en-US" sz="2400" b="0" i="0" u="none" strike="noStrike" kern="100" cap="none" spc="0" normalizeH="0" baseline="0" noProof="0" dirty="0" err="1">
                <a:ln>
                  <a:noFill/>
                </a:ln>
                <a:solidFill>
                  <a:prstClr val="black"/>
                </a:solidFill>
                <a:effectLst/>
                <a:uLnTx/>
                <a:uFillTx/>
                <a:latin typeface="UTM Avo" panose="02040603050506020204" pitchFamily="18" charset="0"/>
                <a:ea typeface="Aptos" panose="020B0004020202020204" pitchFamily="34" charset="0"/>
                <a:cs typeface="Times New Roman" panose="02020603050405020304" pitchFamily="18" charset="0"/>
                <a:sym typeface="Arial"/>
              </a:rPr>
              <a:t>chính</a:t>
            </a:r>
            <a:r>
              <a:rPr kumimoji="0" lang="en-US" sz="2400" b="0" i="0" u="none" strike="noStrike" kern="100" cap="none" spc="0" normalizeH="0" baseline="0" noProof="0" dirty="0">
                <a:ln>
                  <a:noFill/>
                </a:ln>
                <a:solidFill>
                  <a:prstClr val="black"/>
                </a:solidFill>
                <a:effectLst/>
                <a:uLnTx/>
                <a:uFillTx/>
                <a:latin typeface="UTM Avo" panose="02040603050506020204" pitchFamily="18" charset="0"/>
                <a:ea typeface="Aptos" panose="020B0004020202020204" pitchFamily="34" charset="0"/>
                <a:cs typeface="Times New Roman" panose="02020603050405020304" pitchFamily="18" charset="0"/>
                <a:sym typeface="Arial"/>
              </a:rPr>
              <a:t>, click </a:t>
            </a:r>
            <a:r>
              <a:rPr kumimoji="0" lang="en-US" sz="2400" b="0" i="0" u="none" strike="noStrike" kern="100" cap="none" spc="0" normalizeH="0" baseline="0" noProof="0" dirty="0" err="1">
                <a:ln>
                  <a:noFill/>
                </a:ln>
                <a:solidFill>
                  <a:prstClr val="black"/>
                </a:solidFill>
                <a:effectLst/>
                <a:uLnTx/>
                <a:uFillTx/>
                <a:latin typeface="UTM Avo" panose="02040603050506020204" pitchFamily="18" charset="0"/>
                <a:ea typeface="Aptos" panose="020B0004020202020204" pitchFamily="34" charset="0"/>
                <a:cs typeface="Times New Roman" panose="02020603050405020304" pitchFamily="18" charset="0"/>
                <a:sym typeface="Arial"/>
              </a:rPr>
              <a:t>vào</a:t>
            </a:r>
            <a:r>
              <a:rPr kumimoji="0" lang="en-US" sz="2400" b="0" i="0" u="none" strike="noStrike" kern="100" cap="none" spc="0" normalizeH="0" baseline="0" noProof="0" dirty="0">
                <a:ln>
                  <a:noFill/>
                </a:ln>
                <a:solidFill>
                  <a:prstClr val="black"/>
                </a:solidFill>
                <a:effectLst/>
                <a:uLnTx/>
                <a:uFillTx/>
                <a:latin typeface="UTM Avo" panose="02040603050506020204" pitchFamily="18" charset="0"/>
                <a:ea typeface="Aptos" panose="020B0004020202020204" pitchFamily="34" charset="0"/>
                <a:cs typeface="Times New Roman" panose="02020603050405020304" pitchFamily="18" charset="0"/>
                <a:sym typeface="Arial"/>
              </a:rPr>
              <a:t> </a:t>
            </a:r>
            <a:r>
              <a:rPr kumimoji="0" lang="en-US" sz="2400" b="0" i="0" u="none" strike="noStrike" kern="100" cap="none" spc="0" normalizeH="0" baseline="0" noProof="0" dirty="0" err="1">
                <a:ln>
                  <a:noFill/>
                </a:ln>
                <a:solidFill>
                  <a:prstClr val="black"/>
                </a:solidFill>
                <a:effectLst/>
                <a:uLnTx/>
                <a:uFillTx/>
                <a:latin typeface="UTM Avo" panose="02040603050506020204" pitchFamily="18" charset="0"/>
                <a:ea typeface="Aptos" panose="020B0004020202020204" pitchFamily="34" charset="0"/>
                <a:cs typeface="Times New Roman" panose="02020603050405020304" pitchFamily="18" charset="0"/>
                <a:sym typeface="Arial"/>
              </a:rPr>
              <a:t>khinh</a:t>
            </a:r>
            <a:r>
              <a:rPr kumimoji="0" lang="en-US" sz="2400" b="0" i="0" u="none" strike="noStrike" kern="100" cap="none" spc="0" normalizeH="0" baseline="0" noProof="0" dirty="0">
                <a:ln>
                  <a:noFill/>
                </a:ln>
                <a:solidFill>
                  <a:prstClr val="black"/>
                </a:solidFill>
                <a:effectLst/>
                <a:uLnTx/>
                <a:uFillTx/>
                <a:latin typeface="UTM Avo" panose="02040603050506020204" pitchFamily="18" charset="0"/>
                <a:ea typeface="Aptos" panose="020B0004020202020204" pitchFamily="34" charset="0"/>
                <a:cs typeface="Times New Roman" panose="02020603050405020304" pitchFamily="18" charset="0"/>
                <a:sym typeface="Arial"/>
              </a:rPr>
              <a:t> </a:t>
            </a:r>
            <a:r>
              <a:rPr kumimoji="0" lang="en-US" sz="2400" b="0" i="0" u="none" strike="noStrike" kern="100" cap="none" spc="0" normalizeH="0" baseline="0" noProof="0" dirty="0" err="1">
                <a:ln>
                  <a:noFill/>
                </a:ln>
                <a:solidFill>
                  <a:prstClr val="black"/>
                </a:solidFill>
                <a:effectLst/>
                <a:uLnTx/>
                <a:uFillTx/>
                <a:latin typeface="UTM Avo" panose="02040603050506020204" pitchFamily="18" charset="0"/>
                <a:ea typeface="Aptos" panose="020B0004020202020204" pitchFamily="34" charset="0"/>
                <a:cs typeface="Times New Roman" panose="02020603050405020304" pitchFamily="18" charset="0"/>
                <a:sym typeface="Arial"/>
              </a:rPr>
              <a:t>khí</a:t>
            </a:r>
            <a:r>
              <a:rPr kumimoji="0" lang="en-US" sz="2400" b="0" i="0" u="none" strike="noStrike" kern="100" cap="none" spc="0" normalizeH="0" baseline="0" noProof="0" dirty="0">
                <a:ln>
                  <a:noFill/>
                </a:ln>
                <a:solidFill>
                  <a:prstClr val="black"/>
                </a:solidFill>
                <a:effectLst/>
                <a:uLnTx/>
                <a:uFillTx/>
                <a:latin typeface="UTM Avo" panose="02040603050506020204" pitchFamily="18" charset="0"/>
                <a:ea typeface="Aptos" panose="020B0004020202020204" pitchFamily="34" charset="0"/>
                <a:cs typeface="Times New Roman" panose="02020603050405020304" pitchFamily="18" charset="0"/>
                <a:sym typeface="Arial"/>
              </a:rPr>
              <a:t> </a:t>
            </a:r>
            <a:r>
              <a:rPr kumimoji="0" lang="en-US" sz="2400" b="0" i="0" u="none" strike="noStrike" kern="100" cap="none" spc="0" normalizeH="0" baseline="0" noProof="0" dirty="0" err="1">
                <a:ln>
                  <a:noFill/>
                </a:ln>
                <a:solidFill>
                  <a:prstClr val="black"/>
                </a:solidFill>
                <a:effectLst/>
                <a:uLnTx/>
                <a:uFillTx/>
                <a:latin typeface="UTM Avo" panose="02040603050506020204" pitchFamily="18" charset="0"/>
                <a:ea typeface="Aptos" panose="020B0004020202020204" pitchFamily="34" charset="0"/>
                <a:cs typeface="Times New Roman" panose="02020603050405020304" pitchFamily="18" charset="0"/>
                <a:sym typeface="Arial"/>
              </a:rPr>
              <a:t>cầu</a:t>
            </a:r>
            <a:r>
              <a:rPr kumimoji="0" lang="en-US" sz="2400" b="0" i="0" u="none" strike="noStrike" kern="100" cap="none" spc="0" normalizeH="0" baseline="0" noProof="0" dirty="0">
                <a:ln>
                  <a:noFill/>
                </a:ln>
                <a:solidFill>
                  <a:prstClr val="black"/>
                </a:solidFill>
                <a:effectLst/>
                <a:uLnTx/>
                <a:uFillTx/>
                <a:latin typeface="UTM Avo" panose="02040603050506020204" pitchFamily="18" charset="0"/>
                <a:ea typeface="Aptos" panose="020B0004020202020204" pitchFamily="34" charset="0"/>
                <a:cs typeface="Times New Roman" panose="02020603050405020304" pitchFamily="18" charset="0"/>
                <a:sym typeface="Arial"/>
              </a:rPr>
              <a:t> </a:t>
            </a:r>
            <a:r>
              <a:rPr kumimoji="0" lang="en-US" sz="2400" b="0" i="0" u="none" strike="noStrike" kern="100" cap="none" spc="0" normalizeH="0" baseline="0" noProof="0" dirty="0" err="1">
                <a:ln>
                  <a:noFill/>
                </a:ln>
                <a:solidFill>
                  <a:prstClr val="black"/>
                </a:solidFill>
                <a:effectLst/>
                <a:uLnTx/>
                <a:uFillTx/>
                <a:latin typeface="UTM Avo" panose="02040603050506020204" pitchFamily="18" charset="0"/>
                <a:ea typeface="Aptos" panose="020B0004020202020204" pitchFamily="34" charset="0"/>
                <a:cs typeface="Times New Roman" panose="02020603050405020304" pitchFamily="18" charset="0"/>
                <a:sym typeface="Arial"/>
              </a:rPr>
              <a:t>tương</a:t>
            </a:r>
            <a:r>
              <a:rPr kumimoji="0" lang="en-US" sz="2400" b="0" i="0" u="none" strike="noStrike" kern="100" cap="none" spc="0" normalizeH="0" baseline="0" noProof="0" dirty="0">
                <a:ln>
                  <a:noFill/>
                </a:ln>
                <a:solidFill>
                  <a:prstClr val="black"/>
                </a:solidFill>
                <a:effectLst/>
                <a:uLnTx/>
                <a:uFillTx/>
                <a:latin typeface="UTM Avo" panose="02040603050506020204" pitchFamily="18" charset="0"/>
                <a:ea typeface="Aptos" panose="020B0004020202020204" pitchFamily="34" charset="0"/>
                <a:cs typeface="Times New Roman" panose="02020603050405020304" pitchFamily="18" charset="0"/>
                <a:sym typeface="Arial"/>
              </a:rPr>
              <a:t> </a:t>
            </a:r>
            <a:r>
              <a:rPr kumimoji="0" lang="en-US" sz="2400" b="0" i="0" u="none" strike="noStrike" kern="100" cap="none" spc="0" normalizeH="0" baseline="0" noProof="0" dirty="0" err="1">
                <a:ln>
                  <a:noFill/>
                </a:ln>
                <a:solidFill>
                  <a:prstClr val="black"/>
                </a:solidFill>
                <a:effectLst/>
                <a:uLnTx/>
                <a:uFillTx/>
                <a:latin typeface="UTM Avo" panose="02040603050506020204" pitchFamily="18" charset="0"/>
                <a:ea typeface="Aptos" panose="020B0004020202020204" pitchFamily="34" charset="0"/>
                <a:cs typeface="Times New Roman" panose="02020603050405020304" pitchFamily="18" charset="0"/>
                <a:sym typeface="Arial"/>
              </a:rPr>
              <a:t>ứng</a:t>
            </a:r>
            <a:r>
              <a:rPr kumimoji="0" lang="en-US" sz="2400" b="0" i="0" u="none" strike="noStrike" kern="100" cap="none" spc="0" normalizeH="0" baseline="0" noProof="0" dirty="0">
                <a:ln>
                  <a:noFill/>
                </a:ln>
                <a:solidFill>
                  <a:prstClr val="black"/>
                </a:solidFill>
                <a:effectLst/>
                <a:uLnTx/>
                <a:uFillTx/>
                <a:latin typeface="UTM Avo" panose="02040603050506020204" pitchFamily="18" charset="0"/>
                <a:ea typeface="Aptos" panose="020B0004020202020204" pitchFamily="34" charset="0"/>
                <a:cs typeface="Times New Roman" panose="02020603050405020304" pitchFamily="18" charset="0"/>
                <a:sym typeface="Arial"/>
              </a:rPr>
              <a:t> </a:t>
            </a:r>
            <a:r>
              <a:rPr kumimoji="0" lang="en-US" sz="2400" b="0" i="0" u="none" strike="noStrike" kern="100" cap="none" spc="0" normalizeH="0" baseline="0" noProof="0" dirty="0" err="1">
                <a:ln>
                  <a:noFill/>
                </a:ln>
                <a:solidFill>
                  <a:prstClr val="black"/>
                </a:solidFill>
                <a:effectLst/>
                <a:uLnTx/>
                <a:uFillTx/>
                <a:latin typeface="UTM Avo" panose="02040603050506020204" pitchFamily="18" charset="0"/>
                <a:ea typeface="Aptos" panose="020B0004020202020204" pitchFamily="34" charset="0"/>
                <a:cs typeface="Times New Roman" panose="02020603050405020304" pitchFamily="18" charset="0"/>
                <a:sym typeface="Arial"/>
              </a:rPr>
              <a:t>với</a:t>
            </a:r>
            <a:r>
              <a:rPr kumimoji="0" lang="en-US" sz="2400" b="0" i="0" u="none" strike="noStrike" kern="100" cap="none" spc="0" normalizeH="0" baseline="0" noProof="0" dirty="0">
                <a:ln>
                  <a:noFill/>
                </a:ln>
                <a:solidFill>
                  <a:prstClr val="black"/>
                </a:solidFill>
                <a:effectLst/>
                <a:uLnTx/>
                <a:uFillTx/>
                <a:latin typeface="UTM Avo" panose="02040603050506020204" pitchFamily="18" charset="0"/>
                <a:ea typeface="Aptos" panose="020B0004020202020204" pitchFamily="34" charset="0"/>
                <a:cs typeface="Times New Roman" panose="02020603050405020304" pitchFamily="18" charset="0"/>
                <a:sym typeface="Arial"/>
              </a:rPr>
              <a:t> con </a:t>
            </a:r>
            <a:r>
              <a:rPr kumimoji="0" lang="en-US" sz="2400" b="0" i="0" u="none" strike="noStrike" kern="100" cap="none" spc="0" normalizeH="0" baseline="0" noProof="0" dirty="0" err="1">
                <a:ln>
                  <a:noFill/>
                </a:ln>
                <a:solidFill>
                  <a:prstClr val="black"/>
                </a:solidFill>
                <a:effectLst/>
                <a:uLnTx/>
                <a:uFillTx/>
                <a:latin typeface="UTM Avo" panose="02040603050506020204" pitchFamily="18" charset="0"/>
                <a:ea typeface="Aptos" panose="020B0004020202020204" pitchFamily="34" charset="0"/>
                <a:cs typeface="Times New Roman" panose="02020603050405020304" pitchFamily="18" charset="0"/>
                <a:sym typeface="Arial"/>
              </a:rPr>
              <a:t>vật</a:t>
            </a:r>
            <a:r>
              <a:rPr kumimoji="0" lang="en-US" sz="2400" b="0" i="0" u="none" strike="noStrike" kern="100" cap="none" spc="0" normalizeH="0" baseline="0" noProof="0" dirty="0">
                <a:ln>
                  <a:noFill/>
                </a:ln>
                <a:solidFill>
                  <a:prstClr val="black"/>
                </a:solidFill>
                <a:effectLst/>
                <a:uLnTx/>
                <a:uFillTx/>
                <a:latin typeface="UTM Avo" panose="02040603050506020204" pitchFamily="18" charset="0"/>
                <a:ea typeface="Aptos" panose="020B0004020202020204" pitchFamily="34" charset="0"/>
                <a:cs typeface="Times New Roman" panose="02020603050405020304" pitchFamily="18" charset="0"/>
                <a:sym typeface="Arial"/>
              </a:rPr>
              <a:t> </a:t>
            </a:r>
            <a:r>
              <a:rPr kumimoji="0" lang="en-US" sz="2400" b="0" i="0" u="none" strike="noStrike" kern="100" cap="none" spc="0" normalizeH="0" baseline="0" noProof="0" dirty="0" err="1">
                <a:ln>
                  <a:noFill/>
                </a:ln>
                <a:solidFill>
                  <a:prstClr val="black"/>
                </a:solidFill>
                <a:effectLst/>
                <a:uLnTx/>
                <a:uFillTx/>
                <a:latin typeface="UTM Avo" panose="02040603050506020204" pitchFamily="18" charset="0"/>
                <a:ea typeface="Aptos" panose="020B0004020202020204" pitchFamily="34" charset="0"/>
                <a:cs typeface="Times New Roman" panose="02020603050405020304" pitchFamily="18" charset="0"/>
                <a:sym typeface="Arial"/>
              </a:rPr>
              <a:t>đã</a:t>
            </a:r>
            <a:r>
              <a:rPr kumimoji="0" lang="en-US" sz="2400" b="0" i="0" u="none" strike="noStrike" kern="100" cap="none" spc="0" normalizeH="0" baseline="0" noProof="0" dirty="0">
                <a:ln>
                  <a:noFill/>
                </a:ln>
                <a:solidFill>
                  <a:prstClr val="black"/>
                </a:solidFill>
                <a:effectLst/>
                <a:uLnTx/>
                <a:uFillTx/>
                <a:latin typeface="UTM Avo" panose="02040603050506020204" pitchFamily="18" charset="0"/>
                <a:ea typeface="Aptos" panose="020B0004020202020204" pitchFamily="34" charset="0"/>
                <a:cs typeface="Times New Roman" panose="02020603050405020304" pitchFamily="18" charset="0"/>
                <a:sym typeface="Arial"/>
              </a:rPr>
              <a:t> </a:t>
            </a:r>
            <a:r>
              <a:rPr kumimoji="0" lang="en-US" sz="2400" b="0" i="0" u="none" strike="noStrike" kern="100" cap="none" spc="0" normalizeH="0" baseline="0" noProof="0" dirty="0" err="1">
                <a:ln>
                  <a:noFill/>
                </a:ln>
                <a:solidFill>
                  <a:prstClr val="black"/>
                </a:solidFill>
                <a:effectLst/>
                <a:uLnTx/>
                <a:uFillTx/>
                <a:latin typeface="UTM Avo" panose="02040603050506020204" pitchFamily="18" charset="0"/>
                <a:ea typeface="Aptos" panose="020B0004020202020204" pitchFamily="34" charset="0"/>
                <a:cs typeface="Times New Roman" panose="02020603050405020304" pitchFamily="18" charset="0"/>
                <a:sym typeface="Arial"/>
              </a:rPr>
              <a:t>chọn</a:t>
            </a:r>
            <a:r>
              <a:rPr kumimoji="0" lang="en-US" sz="2400" b="0" i="0" u="none" strike="noStrike" kern="100" cap="none" spc="0" normalizeH="0" baseline="0" noProof="0" dirty="0">
                <a:ln>
                  <a:noFill/>
                </a:ln>
                <a:solidFill>
                  <a:prstClr val="black"/>
                </a:solidFill>
                <a:effectLst/>
                <a:uLnTx/>
                <a:uFillTx/>
                <a:latin typeface="UTM Avo" panose="02040603050506020204" pitchFamily="18" charset="0"/>
                <a:ea typeface="Aptos" panose="020B0004020202020204" pitchFamily="34" charset="0"/>
                <a:cs typeface="Times New Roman" panose="02020603050405020304" pitchFamily="18" charset="0"/>
                <a:sym typeface="Arial"/>
              </a:rPr>
              <a:t> </a:t>
            </a:r>
            <a:r>
              <a:rPr kumimoji="0" lang="en-US" sz="2400" b="0" i="0" u="none" strike="noStrike" kern="100" cap="none" spc="0" normalizeH="0" baseline="0" noProof="0" dirty="0" err="1">
                <a:ln>
                  <a:noFill/>
                </a:ln>
                <a:solidFill>
                  <a:prstClr val="black"/>
                </a:solidFill>
                <a:effectLst/>
                <a:uLnTx/>
                <a:uFillTx/>
                <a:latin typeface="UTM Avo" panose="02040603050506020204" pitchFamily="18" charset="0"/>
                <a:ea typeface="Aptos" panose="020B0004020202020204" pitchFamily="34" charset="0"/>
                <a:cs typeface="Times New Roman" panose="02020603050405020304" pitchFamily="18" charset="0"/>
                <a:sym typeface="Arial"/>
              </a:rPr>
              <a:t>để</a:t>
            </a:r>
            <a:r>
              <a:rPr kumimoji="0" lang="en-US" sz="2400" b="0" i="0" u="none" strike="noStrike" kern="100" cap="none" spc="0" normalizeH="0" baseline="0" noProof="0" dirty="0">
                <a:ln>
                  <a:noFill/>
                </a:ln>
                <a:solidFill>
                  <a:prstClr val="black"/>
                </a:solidFill>
                <a:effectLst/>
                <a:uLnTx/>
                <a:uFillTx/>
                <a:latin typeface="UTM Avo" panose="02040603050506020204" pitchFamily="18" charset="0"/>
                <a:ea typeface="Aptos" panose="020B0004020202020204" pitchFamily="34" charset="0"/>
                <a:cs typeface="Times New Roman" panose="02020603050405020304" pitchFamily="18" charset="0"/>
                <a:sym typeface="Arial"/>
              </a:rPr>
              <a:t> bay </a:t>
            </a:r>
            <a:r>
              <a:rPr kumimoji="0" lang="en-US" sz="2400" b="0" i="0" u="none" strike="noStrike" kern="100" cap="none" spc="0" normalizeH="0" baseline="0" noProof="0" dirty="0" err="1">
                <a:ln>
                  <a:noFill/>
                </a:ln>
                <a:solidFill>
                  <a:prstClr val="black"/>
                </a:solidFill>
                <a:effectLst/>
                <a:uLnTx/>
                <a:uFillTx/>
                <a:latin typeface="UTM Avo" panose="02040603050506020204" pitchFamily="18" charset="0"/>
                <a:ea typeface="Aptos" panose="020B0004020202020204" pitchFamily="34" charset="0"/>
                <a:cs typeface="Times New Roman" panose="02020603050405020304" pitchFamily="18" charset="0"/>
                <a:sym typeface="Arial"/>
              </a:rPr>
              <a:t>lên</a:t>
            </a:r>
            <a:r>
              <a:rPr kumimoji="0" lang="en-US" sz="2400" b="0" i="0" u="none" strike="noStrike" kern="100" cap="none" spc="0" normalizeH="0" baseline="0" noProof="0" dirty="0">
                <a:ln>
                  <a:noFill/>
                </a:ln>
                <a:solidFill>
                  <a:prstClr val="black"/>
                </a:solidFill>
                <a:effectLst/>
                <a:uLnTx/>
                <a:uFillTx/>
                <a:latin typeface="UTM Avo" panose="02040603050506020204" pitchFamily="18" charset="0"/>
                <a:ea typeface="Aptos" panose="020B0004020202020204" pitchFamily="34" charset="0"/>
                <a:cs typeface="Times New Roman" panose="02020603050405020304" pitchFamily="18" charset="0"/>
                <a:sym typeface="Arial"/>
              </a:rPr>
              <a:t>. </a:t>
            </a:r>
            <a:endParaRPr kumimoji="0" lang="en-US" sz="2400" b="0" i="0" u="none" strike="noStrike" kern="100" cap="none" spc="0" normalizeH="0" baseline="0" noProof="0" dirty="0">
              <a:ln>
                <a:noFill/>
              </a:ln>
              <a:solidFill>
                <a:prstClr val="black"/>
              </a:solidFill>
              <a:effectLst/>
              <a:uLnTx/>
              <a:uFillTx/>
              <a:latin typeface="Aptos" panose="020B0004020202020204" pitchFamily="34" charset="0"/>
              <a:ea typeface="Aptos" panose="020B0004020202020204" pitchFamily="34" charset="0"/>
              <a:cs typeface="Times New Roman" panose="02020603050405020304" pitchFamily="18" charset="0"/>
              <a:sym typeface="Arial"/>
            </a:endParaRPr>
          </a:p>
          <a:p>
            <a:pPr marL="0" marR="0" lvl="0" indent="0" algn="just" defTabSz="914400" rtl="0" eaLnBrk="1" fontAlgn="auto" latinLnBrk="0" hangingPunct="1">
              <a:lnSpc>
                <a:spcPct val="150000"/>
              </a:lnSpc>
              <a:spcBef>
                <a:spcPts val="600"/>
              </a:spcBef>
              <a:spcAft>
                <a:spcPts val="0"/>
              </a:spcAft>
              <a:buClr>
                <a:srgbClr val="000000"/>
              </a:buClr>
              <a:buSzTx/>
              <a:buFont typeface="Arial"/>
              <a:buNone/>
              <a:tabLst/>
              <a:defRPr/>
            </a:pPr>
            <a:r>
              <a:rPr kumimoji="0" lang="en-US" sz="2400" b="0" i="0" u="none" strike="noStrike" kern="100" cap="none" spc="0" normalizeH="0" baseline="0" noProof="0" dirty="0">
                <a:ln>
                  <a:noFill/>
                </a:ln>
                <a:solidFill>
                  <a:prstClr val="black"/>
                </a:solidFill>
                <a:effectLst/>
                <a:uLnTx/>
                <a:uFillTx/>
                <a:latin typeface="UTM Avo" panose="02040603050506020204" pitchFamily="18" charset="0"/>
                <a:ea typeface="Aptos" panose="020B0004020202020204" pitchFamily="34" charset="0"/>
                <a:cs typeface="Times New Roman" panose="02020603050405020304" pitchFamily="18" charset="0"/>
                <a:sym typeface="Arial"/>
              </a:rPr>
              <a:t>- Click </a:t>
            </a:r>
            <a:r>
              <a:rPr kumimoji="0" lang="en-US" sz="2400" b="0" i="0" u="none" strike="noStrike" kern="100" cap="none" spc="0" normalizeH="0" baseline="0" noProof="0" dirty="0" err="1">
                <a:ln>
                  <a:noFill/>
                </a:ln>
                <a:solidFill>
                  <a:prstClr val="black"/>
                </a:solidFill>
                <a:effectLst/>
                <a:uLnTx/>
                <a:uFillTx/>
                <a:latin typeface="UTM Avo" panose="02040603050506020204" pitchFamily="18" charset="0"/>
                <a:ea typeface="Aptos" panose="020B0004020202020204" pitchFamily="34" charset="0"/>
                <a:cs typeface="Times New Roman" panose="02020603050405020304" pitchFamily="18" charset="0"/>
                <a:sym typeface="Arial"/>
              </a:rPr>
              <a:t>vào</a:t>
            </a:r>
            <a:r>
              <a:rPr kumimoji="0" lang="en-US" sz="2400" b="0" i="0" u="none" strike="noStrike" kern="100" cap="none" spc="0" normalizeH="0" baseline="0" noProof="0" dirty="0">
                <a:ln>
                  <a:noFill/>
                </a:ln>
                <a:solidFill>
                  <a:prstClr val="black"/>
                </a:solidFill>
                <a:effectLst/>
                <a:uLnTx/>
                <a:uFillTx/>
                <a:latin typeface="UTM Avo" panose="02040603050506020204" pitchFamily="18" charset="0"/>
                <a:ea typeface="Aptos" panose="020B0004020202020204" pitchFamily="34" charset="0"/>
                <a:cs typeface="Times New Roman" panose="02020603050405020304" pitchFamily="18" charset="0"/>
                <a:sym typeface="Arial"/>
              </a:rPr>
              <a:t> </a:t>
            </a:r>
            <a:r>
              <a:rPr kumimoji="0" lang="en-US" sz="2400" b="0" i="0" u="none" strike="noStrike" kern="100" cap="none" spc="0" normalizeH="0" baseline="0" noProof="0" dirty="0" err="1">
                <a:ln>
                  <a:noFill/>
                </a:ln>
                <a:solidFill>
                  <a:prstClr val="black"/>
                </a:solidFill>
                <a:effectLst/>
                <a:uLnTx/>
                <a:uFillTx/>
                <a:latin typeface="UTM Avo" panose="02040603050506020204" pitchFamily="18" charset="0"/>
                <a:ea typeface="Aptos" panose="020B0004020202020204" pitchFamily="34" charset="0"/>
                <a:cs typeface="Times New Roman" panose="02020603050405020304" pitchFamily="18" charset="0"/>
                <a:sym typeface="Arial"/>
              </a:rPr>
              <a:t>tên</a:t>
            </a:r>
            <a:r>
              <a:rPr kumimoji="0" lang="en-US" sz="2400" b="0" i="0" u="none" strike="noStrike" kern="100" cap="none" spc="0" normalizeH="0" baseline="0" noProof="0" dirty="0">
                <a:ln>
                  <a:noFill/>
                </a:ln>
                <a:solidFill>
                  <a:prstClr val="black"/>
                </a:solidFill>
                <a:effectLst/>
                <a:uLnTx/>
                <a:uFillTx/>
                <a:latin typeface="UTM Avo" panose="02040603050506020204" pitchFamily="18" charset="0"/>
                <a:ea typeface="Aptos" panose="020B0004020202020204" pitchFamily="34" charset="0"/>
                <a:cs typeface="Times New Roman" panose="02020603050405020304" pitchFamily="18" charset="0"/>
                <a:sym typeface="Arial"/>
              </a:rPr>
              <a:t> </a:t>
            </a:r>
            <a:r>
              <a:rPr kumimoji="0" lang="en-US" sz="2400" b="0" i="0" u="none" strike="noStrike" kern="100" cap="none" spc="0" normalizeH="0" baseline="0" noProof="0" dirty="0" err="1">
                <a:ln>
                  <a:noFill/>
                </a:ln>
                <a:solidFill>
                  <a:prstClr val="black"/>
                </a:solidFill>
                <a:effectLst/>
                <a:uLnTx/>
                <a:uFillTx/>
                <a:latin typeface="UTM Avo" panose="02040603050506020204" pitchFamily="18" charset="0"/>
                <a:ea typeface="Aptos" panose="020B0004020202020204" pitchFamily="34" charset="0"/>
                <a:cs typeface="Times New Roman" panose="02020603050405020304" pitchFamily="18" charset="0"/>
                <a:sym typeface="Arial"/>
              </a:rPr>
              <a:t>các</a:t>
            </a:r>
            <a:r>
              <a:rPr kumimoji="0" lang="en-US" sz="2400" b="0" i="0" u="none" strike="noStrike" kern="100" cap="none" spc="0" normalizeH="0" baseline="0" noProof="0" dirty="0">
                <a:ln>
                  <a:noFill/>
                </a:ln>
                <a:solidFill>
                  <a:prstClr val="black"/>
                </a:solidFill>
                <a:effectLst/>
                <a:uLnTx/>
                <a:uFillTx/>
                <a:latin typeface="UTM Avo" panose="02040603050506020204" pitchFamily="18" charset="0"/>
                <a:ea typeface="Aptos" panose="020B0004020202020204" pitchFamily="34" charset="0"/>
                <a:cs typeface="Times New Roman" panose="02020603050405020304" pitchFamily="18" charset="0"/>
                <a:sym typeface="Arial"/>
              </a:rPr>
              <a:t> con </a:t>
            </a:r>
            <a:r>
              <a:rPr kumimoji="0" lang="en-US" sz="2400" b="0" i="0" u="none" strike="noStrike" kern="100" cap="none" spc="0" normalizeH="0" baseline="0" noProof="0" dirty="0" err="1">
                <a:ln>
                  <a:noFill/>
                </a:ln>
                <a:solidFill>
                  <a:prstClr val="black"/>
                </a:solidFill>
                <a:effectLst/>
                <a:uLnTx/>
                <a:uFillTx/>
                <a:latin typeface="UTM Avo" panose="02040603050506020204" pitchFamily="18" charset="0"/>
                <a:ea typeface="Aptos" panose="020B0004020202020204" pitchFamily="34" charset="0"/>
                <a:cs typeface="Times New Roman" panose="02020603050405020304" pitchFamily="18" charset="0"/>
                <a:sym typeface="Arial"/>
              </a:rPr>
              <a:t>vật</a:t>
            </a:r>
            <a:r>
              <a:rPr kumimoji="0" lang="en-US" sz="2400" b="0" i="0" u="none" strike="noStrike" kern="100" cap="none" spc="0" normalizeH="0" baseline="0" noProof="0" dirty="0">
                <a:ln>
                  <a:noFill/>
                </a:ln>
                <a:solidFill>
                  <a:prstClr val="black"/>
                </a:solidFill>
                <a:effectLst/>
                <a:uLnTx/>
                <a:uFillTx/>
                <a:latin typeface="UTM Avo" panose="02040603050506020204" pitchFamily="18" charset="0"/>
                <a:ea typeface="Aptos" panose="020B0004020202020204" pitchFamily="34" charset="0"/>
                <a:cs typeface="Times New Roman" panose="02020603050405020304" pitchFamily="18" charset="0"/>
                <a:sym typeface="Arial"/>
              </a:rPr>
              <a:t> </a:t>
            </a:r>
            <a:r>
              <a:rPr kumimoji="0" lang="en-US" sz="2400" b="0" i="0" u="none" strike="noStrike" kern="100" cap="none" spc="0" normalizeH="0" baseline="0" noProof="0" dirty="0" err="1">
                <a:ln>
                  <a:noFill/>
                </a:ln>
                <a:solidFill>
                  <a:prstClr val="black"/>
                </a:solidFill>
                <a:effectLst/>
                <a:uLnTx/>
                <a:uFillTx/>
                <a:latin typeface="UTM Avo" panose="02040603050506020204" pitchFamily="18" charset="0"/>
                <a:ea typeface="Aptos" panose="020B0004020202020204" pitchFamily="34" charset="0"/>
                <a:cs typeface="Times New Roman" panose="02020603050405020304" pitchFamily="18" charset="0"/>
                <a:sym typeface="Arial"/>
              </a:rPr>
              <a:t>khác</a:t>
            </a:r>
            <a:r>
              <a:rPr kumimoji="0" lang="en-US" sz="2400" b="0" i="0" u="none" strike="noStrike" kern="100" cap="none" spc="0" normalizeH="0" baseline="0" noProof="0" dirty="0">
                <a:ln>
                  <a:noFill/>
                </a:ln>
                <a:solidFill>
                  <a:prstClr val="black"/>
                </a:solidFill>
                <a:effectLst/>
                <a:uLnTx/>
                <a:uFillTx/>
                <a:latin typeface="UTM Avo" panose="02040603050506020204" pitchFamily="18" charset="0"/>
                <a:ea typeface="Aptos" panose="020B0004020202020204" pitchFamily="34" charset="0"/>
                <a:cs typeface="Times New Roman" panose="02020603050405020304" pitchFamily="18" charset="0"/>
                <a:sym typeface="Arial"/>
              </a:rPr>
              <a:t> </a:t>
            </a:r>
            <a:r>
              <a:rPr kumimoji="0" lang="en-US" sz="2400" b="0" i="0" u="none" strike="noStrike" kern="100" cap="none" spc="0" normalizeH="0" baseline="0" noProof="0" dirty="0" err="1">
                <a:ln>
                  <a:noFill/>
                </a:ln>
                <a:solidFill>
                  <a:prstClr val="black"/>
                </a:solidFill>
                <a:effectLst/>
                <a:uLnTx/>
                <a:uFillTx/>
                <a:latin typeface="UTM Avo" panose="02040603050506020204" pitchFamily="18" charset="0"/>
                <a:ea typeface="Aptos" panose="020B0004020202020204" pitchFamily="34" charset="0"/>
                <a:cs typeface="Times New Roman" panose="02020603050405020304" pitchFamily="18" charset="0"/>
                <a:sym typeface="Arial"/>
              </a:rPr>
              <a:t>để</a:t>
            </a:r>
            <a:r>
              <a:rPr kumimoji="0" lang="en-US" sz="2400" b="0" i="0" u="none" strike="noStrike" kern="100" cap="none" spc="0" normalizeH="0" baseline="0" noProof="0" dirty="0">
                <a:ln>
                  <a:noFill/>
                </a:ln>
                <a:solidFill>
                  <a:prstClr val="black"/>
                </a:solidFill>
                <a:effectLst/>
                <a:uLnTx/>
                <a:uFillTx/>
                <a:latin typeface="UTM Avo" panose="02040603050506020204" pitchFamily="18" charset="0"/>
                <a:ea typeface="Aptos" panose="020B0004020202020204" pitchFamily="34" charset="0"/>
                <a:cs typeface="Times New Roman" panose="02020603050405020304" pitchFamily="18" charset="0"/>
                <a:sym typeface="Arial"/>
              </a:rPr>
              <a:t> </a:t>
            </a:r>
            <a:r>
              <a:rPr kumimoji="0" lang="en-US" sz="2400" b="0" i="0" u="none" strike="noStrike" kern="100" cap="none" spc="0" normalizeH="0" baseline="0" noProof="0" dirty="0" err="1">
                <a:ln>
                  <a:noFill/>
                </a:ln>
                <a:solidFill>
                  <a:prstClr val="black"/>
                </a:solidFill>
                <a:effectLst/>
                <a:uLnTx/>
                <a:uFillTx/>
                <a:latin typeface="UTM Avo" panose="02040603050506020204" pitchFamily="18" charset="0"/>
                <a:ea typeface="Aptos" panose="020B0004020202020204" pitchFamily="34" charset="0"/>
                <a:cs typeface="Times New Roman" panose="02020603050405020304" pitchFamily="18" charset="0"/>
                <a:sym typeface="Arial"/>
              </a:rPr>
              <a:t>tiếp</a:t>
            </a:r>
            <a:r>
              <a:rPr kumimoji="0" lang="en-US" sz="2400" b="0" i="0" u="none" strike="noStrike" kern="100" cap="none" spc="0" normalizeH="0" baseline="0" noProof="0" dirty="0">
                <a:ln>
                  <a:noFill/>
                </a:ln>
                <a:solidFill>
                  <a:prstClr val="black"/>
                </a:solidFill>
                <a:effectLst/>
                <a:uLnTx/>
                <a:uFillTx/>
                <a:latin typeface="UTM Avo" panose="02040603050506020204" pitchFamily="18" charset="0"/>
                <a:ea typeface="Aptos" panose="020B0004020202020204" pitchFamily="34" charset="0"/>
                <a:cs typeface="Times New Roman" panose="02020603050405020304" pitchFamily="18" charset="0"/>
                <a:sym typeface="Arial"/>
              </a:rPr>
              <a:t> </a:t>
            </a:r>
            <a:r>
              <a:rPr kumimoji="0" lang="en-US" sz="2400" b="0" i="0" u="none" strike="noStrike" kern="100" cap="none" spc="0" normalizeH="0" baseline="0" noProof="0" dirty="0" err="1">
                <a:ln>
                  <a:noFill/>
                </a:ln>
                <a:solidFill>
                  <a:prstClr val="black"/>
                </a:solidFill>
                <a:effectLst/>
                <a:uLnTx/>
                <a:uFillTx/>
                <a:latin typeface="UTM Avo" panose="02040603050506020204" pitchFamily="18" charset="0"/>
                <a:ea typeface="Aptos" panose="020B0004020202020204" pitchFamily="34" charset="0"/>
                <a:cs typeface="Times New Roman" panose="02020603050405020304" pitchFamily="18" charset="0"/>
                <a:sym typeface="Arial"/>
              </a:rPr>
              <a:t>tục</a:t>
            </a:r>
            <a:r>
              <a:rPr kumimoji="0" lang="en-US" sz="2400" b="0" i="0" u="none" strike="noStrike" kern="100" cap="none" spc="0" normalizeH="0" baseline="0" noProof="0" dirty="0">
                <a:ln>
                  <a:noFill/>
                </a:ln>
                <a:solidFill>
                  <a:prstClr val="black"/>
                </a:solidFill>
                <a:effectLst/>
                <a:uLnTx/>
                <a:uFillTx/>
                <a:latin typeface="UTM Avo" panose="02040603050506020204" pitchFamily="18" charset="0"/>
                <a:ea typeface="Aptos" panose="020B0004020202020204" pitchFamily="34" charset="0"/>
                <a:cs typeface="Times New Roman" panose="02020603050405020304" pitchFamily="18" charset="0"/>
                <a:sym typeface="Arial"/>
              </a:rPr>
              <a:t> </a:t>
            </a:r>
            <a:r>
              <a:rPr kumimoji="0" lang="en-US" sz="2400" b="0" i="0" u="none" strike="noStrike" kern="100" cap="none" spc="0" normalizeH="0" baseline="0" noProof="0" dirty="0" err="1">
                <a:ln>
                  <a:noFill/>
                </a:ln>
                <a:solidFill>
                  <a:prstClr val="black"/>
                </a:solidFill>
                <a:effectLst/>
                <a:uLnTx/>
                <a:uFillTx/>
                <a:latin typeface="UTM Avo" panose="02040603050506020204" pitchFamily="18" charset="0"/>
                <a:ea typeface="Aptos" panose="020B0004020202020204" pitchFamily="34" charset="0"/>
                <a:cs typeface="Times New Roman" panose="02020603050405020304" pitchFamily="18" charset="0"/>
                <a:sym typeface="Arial"/>
              </a:rPr>
              <a:t>trò</a:t>
            </a:r>
            <a:r>
              <a:rPr kumimoji="0" lang="en-US" sz="2400" b="0" i="0" u="none" strike="noStrike" kern="100" cap="none" spc="0" normalizeH="0" baseline="0" noProof="0" dirty="0">
                <a:ln>
                  <a:noFill/>
                </a:ln>
                <a:solidFill>
                  <a:prstClr val="black"/>
                </a:solidFill>
                <a:effectLst/>
                <a:uLnTx/>
                <a:uFillTx/>
                <a:latin typeface="UTM Avo" panose="02040603050506020204" pitchFamily="18" charset="0"/>
                <a:ea typeface="Aptos" panose="020B0004020202020204" pitchFamily="34" charset="0"/>
                <a:cs typeface="Times New Roman" panose="02020603050405020304" pitchFamily="18" charset="0"/>
                <a:sym typeface="Arial"/>
              </a:rPr>
              <a:t> </a:t>
            </a:r>
            <a:r>
              <a:rPr kumimoji="0" lang="en-US" sz="2400" b="0" i="0" u="none" strike="noStrike" kern="100" cap="none" spc="0" normalizeH="0" baseline="0" noProof="0" dirty="0" err="1">
                <a:ln>
                  <a:noFill/>
                </a:ln>
                <a:solidFill>
                  <a:prstClr val="black"/>
                </a:solidFill>
                <a:effectLst/>
                <a:uLnTx/>
                <a:uFillTx/>
                <a:latin typeface="UTM Avo" panose="02040603050506020204" pitchFamily="18" charset="0"/>
                <a:ea typeface="Aptos" panose="020B0004020202020204" pitchFamily="34" charset="0"/>
                <a:cs typeface="Times New Roman" panose="02020603050405020304" pitchFamily="18" charset="0"/>
                <a:sym typeface="Arial"/>
              </a:rPr>
              <a:t>chơi</a:t>
            </a:r>
            <a:r>
              <a:rPr kumimoji="0" lang="en-US" sz="2400" b="0" i="0" u="none" strike="noStrike" kern="100" cap="none" spc="0" normalizeH="0" baseline="0" noProof="0" dirty="0">
                <a:ln>
                  <a:noFill/>
                </a:ln>
                <a:solidFill>
                  <a:prstClr val="black"/>
                </a:solidFill>
                <a:effectLst/>
                <a:uLnTx/>
                <a:uFillTx/>
                <a:latin typeface="UTM Avo" panose="02040603050506020204" pitchFamily="18" charset="0"/>
                <a:ea typeface="Aptos" panose="020B0004020202020204" pitchFamily="34" charset="0"/>
                <a:cs typeface="Times New Roman" panose="02020603050405020304" pitchFamily="18" charset="0"/>
                <a:sym typeface="Arial"/>
              </a:rPr>
              <a:t>. </a:t>
            </a:r>
            <a:endParaRPr kumimoji="0" lang="en-US" sz="2400" b="0" i="0" u="none" strike="noStrike" kern="100" cap="none" spc="0" normalizeH="0" baseline="0" noProof="0" dirty="0">
              <a:ln>
                <a:noFill/>
              </a:ln>
              <a:solidFill>
                <a:prstClr val="black"/>
              </a:solidFill>
              <a:effectLst/>
              <a:uLnTx/>
              <a:uFillTx/>
              <a:latin typeface="Aptos" panose="020B0004020202020204" pitchFamily="34" charset="0"/>
              <a:ea typeface="Aptos" panose="020B0004020202020204" pitchFamily="34" charset="0"/>
              <a:cs typeface="Times New Roman" panose="02020603050405020304" pitchFamily="18" charset="0"/>
              <a:sym typeface="Arial"/>
            </a:endParaRPr>
          </a:p>
          <a:p>
            <a:pPr marL="0" marR="0" lvl="0" indent="0" algn="just" defTabSz="914400" rtl="0" eaLnBrk="1" fontAlgn="auto" latinLnBrk="0" hangingPunct="1">
              <a:lnSpc>
                <a:spcPct val="150000"/>
              </a:lnSpc>
              <a:spcBef>
                <a:spcPts val="600"/>
              </a:spcBef>
              <a:spcAft>
                <a:spcPts val="0"/>
              </a:spcAft>
              <a:buClr>
                <a:srgbClr val="000000"/>
              </a:buClr>
              <a:buSzTx/>
              <a:buFont typeface="Arial"/>
              <a:buNone/>
              <a:tabLst/>
              <a:defRPr/>
            </a:pPr>
            <a:r>
              <a:rPr kumimoji="0" lang="en-US" sz="2400" b="0" i="0" u="none" strike="noStrike" kern="100" cap="none" spc="0" normalizeH="0" baseline="0" noProof="0" dirty="0">
                <a:ln>
                  <a:noFill/>
                </a:ln>
                <a:solidFill>
                  <a:prstClr val="black"/>
                </a:solidFill>
                <a:effectLst/>
                <a:uLnTx/>
                <a:uFillTx/>
                <a:latin typeface="UTM Avo" panose="02040603050506020204" pitchFamily="18" charset="0"/>
                <a:ea typeface="Aptos" panose="020B0004020202020204" pitchFamily="34" charset="0"/>
                <a:cs typeface="Times New Roman" panose="02020603050405020304" pitchFamily="18" charset="0"/>
                <a:sym typeface="Arial"/>
              </a:rPr>
              <a:t>- Sau </a:t>
            </a:r>
            <a:r>
              <a:rPr kumimoji="0" lang="en-US" sz="2400" b="0" i="0" u="none" strike="noStrike" kern="100" cap="none" spc="0" normalizeH="0" baseline="0" noProof="0" dirty="0" err="1">
                <a:ln>
                  <a:noFill/>
                </a:ln>
                <a:solidFill>
                  <a:prstClr val="black"/>
                </a:solidFill>
                <a:effectLst/>
                <a:uLnTx/>
                <a:uFillTx/>
                <a:latin typeface="UTM Avo" panose="02040603050506020204" pitchFamily="18" charset="0"/>
                <a:ea typeface="Aptos" panose="020B0004020202020204" pitchFamily="34" charset="0"/>
                <a:cs typeface="Times New Roman" panose="02020603050405020304" pitchFamily="18" charset="0"/>
                <a:sym typeface="Arial"/>
              </a:rPr>
              <a:t>khi</a:t>
            </a:r>
            <a:r>
              <a:rPr kumimoji="0" lang="en-US" sz="2400" b="0" i="0" u="none" strike="noStrike" kern="100" cap="none" spc="0" normalizeH="0" baseline="0" noProof="0" dirty="0">
                <a:ln>
                  <a:noFill/>
                </a:ln>
                <a:solidFill>
                  <a:prstClr val="black"/>
                </a:solidFill>
                <a:effectLst/>
                <a:uLnTx/>
                <a:uFillTx/>
                <a:latin typeface="UTM Avo" panose="02040603050506020204" pitchFamily="18" charset="0"/>
                <a:ea typeface="Aptos" panose="020B0004020202020204" pitchFamily="34" charset="0"/>
                <a:cs typeface="Times New Roman" panose="02020603050405020304" pitchFamily="18" charset="0"/>
                <a:sym typeface="Arial"/>
              </a:rPr>
              <a:t> </a:t>
            </a:r>
            <a:r>
              <a:rPr kumimoji="0" lang="en-US" sz="2400" b="0" i="0" u="none" strike="noStrike" kern="100" cap="none" spc="0" normalizeH="0" baseline="0" noProof="0" dirty="0" err="1">
                <a:ln>
                  <a:noFill/>
                </a:ln>
                <a:solidFill>
                  <a:prstClr val="black"/>
                </a:solidFill>
                <a:effectLst/>
                <a:uLnTx/>
                <a:uFillTx/>
                <a:latin typeface="UTM Avo" panose="02040603050506020204" pitchFamily="18" charset="0"/>
                <a:ea typeface="Aptos" panose="020B0004020202020204" pitchFamily="34" charset="0"/>
                <a:cs typeface="Times New Roman" panose="02020603050405020304" pitchFamily="18" charset="0"/>
                <a:sym typeface="Arial"/>
              </a:rPr>
              <a:t>trả</a:t>
            </a:r>
            <a:r>
              <a:rPr kumimoji="0" lang="en-US" sz="2400" b="0" i="0" u="none" strike="noStrike" kern="100" cap="none" spc="0" normalizeH="0" baseline="0" noProof="0" dirty="0">
                <a:ln>
                  <a:noFill/>
                </a:ln>
                <a:solidFill>
                  <a:prstClr val="black"/>
                </a:solidFill>
                <a:effectLst/>
                <a:uLnTx/>
                <a:uFillTx/>
                <a:latin typeface="UTM Avo" panose="02040603050506020204" pitchFamily="18" charset="0"/>
                <a:ea typeface="Aptos" panose="020B0004020202020204" pitchFamily="34" charset="0"/>
                <a:cs typeface="Times New Roman" panose="02020603050405020304" pitchFamily="18" charset="0"/>
                <a:sym typeface="Arial"/>
              </a:rPr>
              <a:t> </a:t>
            </a:r>
            <a:r>
              <a:rPr kumimoji="0" lang="en-US" sz="2400" b="0" i="0" u="none" strike="noStrike" kern="100" cap="none" spc="0" normalizeH="0" baseline="0" noProof="0" dirty="0" err="1">
                <a:ln>
                  <a:noFill/>
                </a:ln>
                <a:solidFill>
                  <a:prstClr val="black"/>
                </a:solidFill>
                <a:effectLst/>
                <a:uLnTx/>
                <a:uFillTx/>
                <a:latin typeface="UTM Avo" panose="02040603050506020204" pitchFamily="18" charset="0"/>
                <a:ea typeface="Aptos" panose="020B0004020202020204" pitchFamily="34" charset="0"/>
                <a:cs typeface="Times New Roman" panose="02020603050405020304" pitchFamily="18" charset="0"/>
                <a:sym typeface="Arial"/>
              </a:rPr>
              <a:t>lời</a:t>
            </a:r>
            <a:r>
              <a:rPr kumimoji="0" lang="en-US" sz="2400" b="0" i="0" u="none" strike="noStrike" kern="100" cap="none" spc="0" normalizeH="0" baseline="0" noProof="0" dirty="0">
                <a:ln>
                  <a:noFill/>
                </a:ln>
                <a:solidFill>
                  <a:prstClr val="black"/>
                </a:solidFill>
                <a:effectLst/>
                <a:uLnTx/>
                <a:uFillTx/>
                <a:latin typeface="UTM Avo" panose="02040603050506020204" pitchFamily="18" charset="0"/>
                <a:ea typeface="Aptos" panose="020B0004020202020204" pitchFamily="34" charset="0"/>
                <a:cs typeface="Times New Roman" panose="02020603050405020304" pitchFamily="18" charset="0"/>
                <a:sym typeface="Arial"/>
              </a:rPr>
              <a:t> </a:t>
            </a:r>
            <a:r>
              <a:rPr kumimoji="0" lang="en-US" sz="2400" b="0" i="0" u="none" strike="noStrike" kern="100" cap="none" spc="0" normalizeH="0" baseline="0" noProof="0" dirty="0" err="1">
                <a:ln>
                  <a:noFill/>
                </a:ln>
                <a:solidFill>
                  <a:prstClr val="black"/>
                </a:solidFill>
                <a:effectLst/>
                <a:uLnTx/>
                <a:uFillTx/>
                <a:latin typeface="UTM Avo" panose="02040603050506020204" pitchFamily="18" charset="0"/>
                <a:ea typeface="Aptos" panose="020B0004020202020204" pitchFamily="34" charset="0"/>
                <a:cs typeface="Times New Roman" panose="02020603050405020304" pitchFamily="18" charset="0"/>
                <a:sym typeface="Arial"/>
              </a:rPr>
              <a:t>hết</a:t>
            </a:r>
            <a:r>
              <a:rPr kumimoji="0" lang="en-US" sz="2400" b="0" i="0" u="none" strike="noStrike" kern="100" cap="none" spc="0" normalizeH="0" baseline="0" noProof="0" dirty="0">
                <a:ln>
                  <a:noFill/>
                </a:ln>
                <a:solidFill>
                  <a:prstClr val="black"/>
                </a:solidFill>
                <a:effectLst/>
                <a:uLnTx/>
                <a:uFillTx/>
                <a:latin typeface="UTM Avo" panose="02040603050506020204" pitchFamily="18" charset="0"/>
                <a:ea typeface="Aptos" panose="020B0004020202020204" pitchFamily="34" charset="0"/>
                <a:cs typeface="Times New Roman" panose="02020603050405020304" pitchFamily="18" charset="0"/>
                <a:sym typeface="Arial"/>
              </a:rPr>
              <a:t>, click </a:t>
            </a:r>
            <a:r>
              <a:rPr kumimoji="0" lang="en-US" sz="2400" b="0" i="0" u="none" strike="noStrike" kern="100" cap="none" spc="0" normalizeH="0" baseline="0" noProof="0" dirty="0" err="1">
                <a:ln>
                  <a:noFill/>
                </a:ln>
                <a:solidFill>
                  <a:prstClr val="black"/>
                </a:solidFill>
                <a:effectLst/>
                <a:uLnTx/>
                <a:uFillTx/>
                <a:latin typeface="UTM Avo" panose="02040603050506020204" pitchFamily="18" charset="0"/>
                <a:ea typeface="Aptos" panose="020B0004020202020204" pitchFamily="34" charset="0"/>
                <a:cs typeface="Times New Roman" panose="02020603050405020304" pitchFamily="18" charset="0"/>
                <a:sym typeface="Arial"/>
              </a:rPr>
              <a:t>vào</a:t>
            </a:r>
            <a:r>
              <a:rPr kumimoji="0" lang="en-US" sz="2400" b="0" i="0" u="none" strike="noStrike" kern="100" cap="none" spc="0" normalizeH="0" baseline="0" noProof="0" dirty="0">
                <a:ln>
                  <a:noFill/>
                </a:ln>
                <a:solidFill>
                  <a:prstClr val="black"/>
                </a:solidFill>
                <a:effectLst/>
                <a:uLnTx/>
                <a:uFillTx/>
                <a:latin typeface="UTM Avo" panose="02040603050506020204" pitchFamily="18" charset="0"/>
                <a:ea typeface="Aptos" panose="020B0004020202020204" pitchFamily="34" charset="0"/>
                <a:cs typeface="Times New Roman" panose="02020603050405020304" pitchFamily="18" charset="0"/>
                <a:sym typeface="Arial"/>
              </a:rPr>
              <a:t> </a:t>
            </a:r>
            <a:r>
              <a:rPr kumimoji="0" lang="en-US" sz="2400" b="0" i="0" u="none" strike="noStrike" kern="100" cap="none" spc="0" normalizeH="0" baseline="0" noProof="0" dirty="0" err="1">
                <a:ln>
                  <a:noFill/>
                </a:ln>
                <a:solidFill>
                  <a:prstClr val="black"/>
                </a:solidFill>
                <a:effectLst/>
                <a:uLnTx/>
                <a:uFillTx/>
                <a:latin typeface="UTM Avo" panose="02040603050506020204" pitchFamily="18" charset="0"/>
                <a:ea typeface="Aptos" panose="020B0004020202020204" pitchFamily="34" charset="0"/>
                <a:cs typeface="Times New Roman" panose="02020603050405020304" pitchFamily="18" charset="0"/>
                <a:sym typeface="Arial"/>
              </a:rPr>
              <a:t>mũi</a:t>
            </a:r>
            <a:r>
              <a:rPr kumimoji="0" lang="en-US" sz="2400" b="0" i="0" u="none" strike="noStrike" kern="100" cap="none" spc="0" normalizeH="0" baseline="0" noProof="0" dirty="0">
                <a:ln>
                  <a:noFill/>
                </a:ln>
                <a:solidFill>
                  <a:prstClr val="black"/>
                </a:solidFill>
                <a:effectLst/>
                <a:uLnTx/>
                <a:uFillTx/>
                <a:latin typeface="UTM Avo" panose="02040603050506020204" pitchFamily="18" charset="0"/>
                <a:ea typeface="Aptos" panose="020B0004020202020204" pitchFamily="34" charset="0"/>
                <a:cs typeface="Times New Roman" panose="02020603050405020304" pitchFamily="18" charset="0"/>
                <a:sym typeface="Arial"/>
              </a:rPr>
              <a:t> </a:t>
            </a:r>
            <a:r>
              <a:rPr kumimoji="0" lang="en-US" sz="2400" b="0" i="0" u="none" strike="noStrike" kern="100" cap="none" spc="0" normalizeH="0" baseline="0" noProof="0" dirty="0" err="1">
                <a:ln>
                  <a:noFill/>
                </a:ln>
                <a:solidFill>
                  <a:prstClr val="black"/>
                </a:solidFill>
                <a:effectLst/>
                <a:uLnTx/>
                <a:uFillTx/>
                <a:latin typeface="UTM Avo" panose="02040603050506020204" pitchFamily="18" charset="0"/>
                <a:ea typeface="Aptos" panose="020B0004020202020204" pitchFamily="34" charset="0"/>
                <a:cs typeface="Times New Roman" panose="02020603050405020304" pitchFamily="18" charset="0"/>
                <a:sym typeface="Arial"/>
              </a:rPr>
              <a:t>tên</a:t>
            </a:r>
            <a:r>
              <a:rPr kumimoji="0" lang="en-US" sz="2400" b="0" i="0" u="none" strike="noStrike" kern="100" cap="none" spc="0" normalizeH="0" baseline="0" noProof="0" dirty="0">
                <a:ln>
                  <a:noFill/>
                </a:ln>
                <a:solidFill>
                  <a:prstClr val="black"/>
                </a:solidFill>
                <a:effectLst/>
                <a:uLnTx/>
                <a:uFillTx/>
                <a:latin typeface="UTM Avo" panose="02040603050506020204" pitchFamily="18" charset="0"/>
                <a:ea typeface="Aptos" panose="020B0004020202020204" pitchFamily="34" charset="0"/>
                <a:cs typeface="Times New Roman" panose="02020603050405020304" pitchFamily="18" charset="0"/>
                <a:sym typeface="Arial"/>
              </a:rPr>
              <a:t> </a:t>
            </a:r>
            <a:r>
              <a:rPr kumimoji="0" lang="en-US" sz="2400" b="0" i="0" u="none" strike="noStrike" kern="100" cap="none" spc="0" normalizeH="0" baseline="0" noProof="0" dirty="0" err="1">
                <a:ln>
                  <a:noFill/>
                </a:ln>
                <a:solidFill>
                  <a:prstClr val="black"/>
                </a:solidFill>
                <a:effectLst/>
                <a:uLnTx/>
                <a:uFillTx/>
                <a:latin typeface="UTM Avo" panose="02040603050506020204" pitchFamily="18" charset="0"/>
                <a:ea typeface="Aptos" panose="020B0004020202020204" pitchFamily="34" charset="0"/>
                <a:cs typeface="Times New Roman" panose="02020603050405020304" pitchFamily="18" charset="0"/>
                <a:sym typeface="Arial"/>
              </a:rPr>
              <a:t>trên</a:t>
            </a:r>
            <a:r>
              <a:rPr kumimoji="0" lang="en-US" sz="2400" b="0" i="0" u="none" strike="noStrike" kern="100" cap="none" spc="0" normalizeH="0" baseline="0" noProof="0" dirty="0">
                <a:ln>
                  <a:noFill/>
                </a:ln>
                <a:solidFill>
                  <a:prstClr val="black"/>
                </a:solidFill>
                <a:effectLst/>
                <a:uLnTx/>
                <a:uFillTx/>
                <a:latin typeface="UTM Avo" panose="02040603050506020204" pitchFamily="18" charset="0"/>
                <a:ea typeface="Aptos" panose="020B0004020202020204" pitchFamily="34" charset="0"/>
                <a:cs typeface="Times New Roman" panose="02020603050405020304" pitchFamily="18" charset="0"/>
                <a:sym typeface="Arial"/>
              </a:rPr>
              <a:t> </a:t>
            </a:r>
            <a:r>
              <a:rPr kumimoji="0" lang="en-US" sz="2400" b="0" i="0" u="none" strike="noStrike" kern="100" cap="none" spc="0" normalizeH="0" baseline="0" noProof="0" dirty="0" err="1">
                <a:ln>
                  <a:noFill/>
                </a:ln>
                <a:solidFill>
                  <a:prstClr val="black"/>
                </a:solidFill>
                <a:effectLst/>
                <a:uLnTx/>
                <a:uFillTx/>
                <a:latin typeface="UTM Avo" panose="02040603050506020204" pitchFamily="18" charset="0"/>
                <a:ea typeface="Aptos" panose="020B0004020202020204" pitchFamily="34" charset="0"/>
                <a:cs typeface="Times New Roman" panose="02020603050405020304" pitchFamily="18" charset="0"/>
                <a:sym typeface="Arial"/>
              </a:rPr>
              <a:t>cùng</a:t>
            </a:r>
            <a:r>
              <a:rPr kumimoji="0" lang="en-US" sz="2400" b="0" i="0" u="none" strike="noStrike" kern="100" cap="none" spc="0" normalizeH="0" baseline="0" noProof="0" dirty="0">
                <a:ln>
                  <a:noFill/>
                </a:ln>
                <a:solidFill>
                  <a:prstClr val="black"/>
                </a:solidFill>
                <a:effectLst/>
                <a:uLnTx/>
                <a:uFillTx/>
                <a:latin typeface="UTM Avo" panose="02040603050506020204" pitchFamily="18" charset="0"/>
                <a:ea typeface="Aptos" panose="020B0004020202020204" pitchFamily="34" charset="0"/>
                <a:cs typeface="Times New Roman" panose="02020603050405020304" pitchFamily="18" charset="0"/>
                <a:sym typeface="Arial"/>
              </a:rPr>
              <a:t> </a:t>
            </a:r>
            <a:r>
              <a:rPr kumimoji="0" lang="en-US" sz="2400" b="0" i="0" u="none" strike="noStrike" kern="100" cap="none" spc="0" normalizeH="0" baseline="0" noProof="0" dirty="0" err="1">
                <a:ln>
                  <a:noFill/>
                </a:ln>
                <a:solidFill>
                  <a:prstClr val="black"/>
                </a:solidFill>
                <a:effectLst/>
                <a:uLnTx/>
                <a:uFillTx/>
                <a:latin typeface="UTM Avo" panose="02040603050506020204" pitchFamily="18" charset="0"/>
                <a:ea typeface="Aptos" panose="020B0004020202020204" pitchFamily="34" charset="0"/>
                <a:cs typeface="Times New Roman" panose="02020603050405020304" pitchFamily="18" charset="0"/>
                <a:sym typeface="Arial"/>
              </a:rPr>
              <a:t>của</a:t>
            </a:r>
            <a:r>
              <a:rPr kumimoji="0" lang="en-US" sz="2400" b="0" i="0" u="none" strike="noStrike" kern="100" cap="none" spc="0" normalizeH="0" baseline="0" noProof="0" dirty="0">
                <a:ln>
                  <a:noFill/>
                </a:ln>
                <a:solidFill>
                  <a:prstClr val="black"/>
                </a:solidFill>
                <a:effectLst/>
                <a:uLnTx/>
                <a:uFillTx/>
                <a:latin typeface="UTM Avo" panose="02040603050506020204" pitchFamily="18" charset="0"/>
                <a:ea typeface="Aptos" panose="020B0004020202020204" pitchFamily="34" charset="0"/>
                <a:cs typeface="Times New Roman" panose="02020603050405020304" pitchFamily="18" charset="0"/>
                <a:sym typeface="Arial"/>
              </a:rPr>
              <a:t> slide </a:t>
            </a:r>
            <a:r>
              <a:rPr kumimoji="0" lang="en-US" sz="2400" b="0" i="0" u="none" strike="noStrike" kern="100" cap="none" spc="0" normalizeH="0" baseline="0" noProof="0" dirty="0" err="1">
                <a:ln>
                  <a:noFill/>
                </a:ln>
                <a:solidFill>
                  <a:prstClr val="black"/>
                </a:solidFill>
                <a:effectLst/>
                <a:uLnTx/>
                <a:uFillTx/>
                <a:latin typeface="UTM Avo" panose="02040603050506020204" pitchFamily="18" charset="0"/>
                <a:ea typeface="Aptos" panose="020B0004020202020204" pitchFamily="34" charset="0"/>
                <a:cs typeface="Times New Roman" panose="02020603050405020304" pitchFamily="18" charset="0"/>
                <a:sym typeface="Arial"/>
              </a:rPr>
              <a:t>để</a:t>
            </a:r>
            <a:r>
              <a:rPr kumimoji="0" lang="en-US" sz="2400" b="0" i="0" u="none" strike="noStrike" kern="100" cap="none" spc="0" normalizeH="0" baseline="0" noProof="0" dirty="0">
                <a:ln>
                  <a:noFill/>
                </a:ln>
                <a:solidFill>
                  <a:prstClr val="black"/>
                </a:solidFill>
                <a:effectLst/>
                <a:uLnTx/>
                <a:uFillTx/>
                <a:latin typeface="UTM Avo" panose="02040603050506020204" pitchFamily="18" charset="0"/>
                <a:ea typeface="Aptos" panose="020B0004020202020204" pitchFamily="34" charset="0"/>
                <a:cs typeface="Times New Roman" panose="02020603050405020304" pitchFamily="18" charset="0"/>
                <a:sym typeface="Arial"/>
              </a:rPr>
              <a:t> </a:t>
            </a:r>
            <a:r>
              <a:rPr kumimoji="0" lang="en-US" sz="2400" b="0" i="0" u="none" strike="noStrike" kern="100" cap="none" spc="0" normalizeH="0" baseline="0" noProof="0" dirty="0" err="1">
                <a:ln>
                  <a:noFill/>
                </a:ln>
                <a:solidFill>
                  <a:prstClr val="black"/>
                </a:solidFill>
                <a:effectLst/>
                <a:uLnTx/>
                <a:uFillTx/>
                <a:latin typeface="UTM Avo" panose="02040603050506020204" pitchFamily="18" charset="0"/>
                <a:ea typeface="Aptos" panose="020B0004020202020204" pitchFamily="34" charset="0"/>
                <a:cs typeface="Times New Roman" panose="02020603050405020304" pitchFamily="18" charset="0"/>
                <a:sym typeface="Arial"/>
              </a:rPr>
              <a:t>tiếp</a:t>
            </a:r>
            <a:r>
              <a:rPr kumimoji="0" lang="en-US" sz="2400" b="0" i="0" u="none" strike="noStrike" kern="100" cap="none" spc="0" normalizeH="0" baseline="0" noProof="0" dirty="0">
                <a:ln>
                  <a:noFill/>
                </a:ln>
                <a:solidFill>
                  <a:prstClr val="black"/>
                </a:solidFill>
                <a:effectLst/>
                <a:uLnTx/>
                <a:uFillTx/>
                <a:latin typeface="UTM Avo" panose="02040603050506020204" pitchFamily="18" charset="0"/>
                <a:ea typeface="Aptos" panose="020B0004020202020204" pitchFamily="34" charset="0"/>
                <a:cs typeface="Times New Roman" panose="02020603050405020304" pitchFamily="18" charset="0"/>
                <a:sym typeface="Arial"/>
              </a:rPr>
              <a:t> </a:t>
            </a:r>
            <a:r>
              <a:rPr kumimoji="0" lang="en-US" sz="2400" b="0" i="0" u="none" strike="noStrike" kern="100" cap="none" spc="0" normalizeH="0" baseline="0" noProof="0" dirty="0" err="1">
                <a:ln>
                  <a:noFill/>
                </a:ln>
                <a:solidFill>
                  <a:prstClr val="black"/>
                </a:solidFill>
                <a:effectLst/>
                <a:uLnTx/>
                <a:uFillTx/>
                <a:latin typeface="UTM Avo" panose="02040603050506020204" pitchFamily="18" charset="0"/>
                <a:ea typeface="Aptos" panose="020B0004020202020204" pitchFamily="34" charset="0"/>
                <a:cs typeface="Times New Roman" panose="02020603050405020304" pitchFamily="18" charset="0"/>
                <a:sym typeface="Arial"/>
              </a:rPr>
              <a:t>tục</a:t>
            </a:r>
            <a:r>
              <a:rPr kumimoji="0" lang="en-US" sz="2400" b="0" i="0" u="none" strike="noStrike" kern="100" cap="none" spc="0" normalizeH="0" baseline="0" noProof="0" dirty="0">
                <a:ln>
                  <a:noFill/>
                </a:ln>
                <a:solidFill>
                  <a:prstClr val="black"/>
                </a:solidFill>
                <a:effectLst/>
                <a:uLnTx/>
                <a:uFillTx/>
                <a:latin typeface="UTM Avo" panose="02040603050506020204" pitchFamily="18" charset="0"/>
                <a:ea typeface="Aptos" panose="020B0004020202020204" pitchFamily="34" charset="0"/>
                <a:cs typeface="Times New Roman" panose="02020603050405020304" pitchFamily="18" charset="0"/>
                <a:sym typeface="Arial"/>
              </a:rPr>
              <a:t> </a:t>
            </a:r>
            <a:r>
              <a:rPr kumimoji="0" lang="en-US" sz="2400" b="0" i="0" u="none" strike="noStrike" kern="100" cap="none" spc="0" normalizeH="0" baseline="0" noProof="0" dirty="0" err="1">
                <a:ln>
                  <a:noFill/>
                </a:ln>
                <a:solidFill>
                  <a:prstClr val="black"/>
                </a:solidFill>
                <a:effectLst/>
                <a:uLnTx/>
                <a:uFillTx/>
                <a:latin typeface="UTM Avo" panose="02040603050506020204" pitchFamily="18" charset="0"/>
                <a:ea typeface="Aptos" panose="020B0004020202020204" pitchFamily="34" charset="0"/>
                <a:cs typeface="Times New Roman" panose="02020603050405020304" pitchFamily="18" charset="0"/>
                <a:sym typeface="Arial"/>
              </a:rPr>
              <a:t>bài</a:t>
            </a:r>
            <a:r>
              <a:rPr kumimoji="0" lang="en-US" sz="2400" b="0" i="0" u="none" strike="noStrike" kern="100" cap="none" spc="0" normalizeH="0" baseline="0" noProof="0" dirty="0">
                <a:ln>
                  <a:noFill/>
                </a:ln>
                <a:solidFill>
                  <a:prstClr val="black"/>
                </a:solidFill>
                <a:effectLst/>
                <a:uLnTx/>
                <a:uFillTx/>
                <a:latin typeface="UTM Avo" panose="02040603050506020204" pitchFamily="18" charset="0"/>
                <a:ea typeface="Aptos" panose="020B0004020202020204" pitchFamily="34" charset="0"/>
                <a:cs typeface="Times New Roman" panose="02020603050405020304" pitchFamily="18" charset="0"/>
                <a:sym typeface="Arial"/>
              </a:rPr>
              <a:t> </a:t>
            </a:r>
            <a:r>
              <a:rPr kumimoji="0" lang="en-US" sz="2400" b="0" i="0" u="none" strike="noStrike" kern="100" cap="none" spc="0" normalizeH="0" baseline="0" noProof="0" dirty="0" err="1">
                <a:ln>
                  <a:noFill/>
                </a:ln>
                <a:solidFill>
                  <a:prstClr val="black"/>
                </a:solidFill>
                <a:effectLst/>
                <a:uLnTx/>
                <a:uFillTx/>
                <a:latin typeface="UTM Avo" panose="02040603050506020204" pitchFamily="18" charset="0"/>
                <a:ea typeface="Aptos" panose="020B0004020202020204" pitchFamily="34" charset="0"/>
                <a:cs typeface="Times New Roman" panose="02020603050405020304" pitchFamily="18" charset="0"/>
                <a:sym typeface="Arial"/>
              </a:rPr>
              <a:t>giảng</a:t>
            </a:r>
            <a:r>
              <a:rPr kumimoji="0" lang="en-US" sz="2400" b="0" i="0" u="none" strike="noStrike" kern="100" cap="none" spc="0" normalizeH="0" baseline="0" noProof="0" dirty="0">
                <a:ln>
                  <a:noFill/>
                </a:ln>
                <a:solidFill>
                  <a:prstClr val="black"/>
                </a:solidFill>
                <a:effectLst/>
                <a:uLnTx/>
                <a:uFillTx/>
                <a:latin typeface="UTM Avo" panose="02040603050506020204" pitchFamily="18" charset="0"/>
                <a:ea typeface="Aptos" panose="020B0004020202020204" pitchFamily="34" charset="0"/>
                <a:cs typeface="Times New Roman" panose="02020603050405020304" pitchFamily="18" charset="0"/>
                <a:sym typeface="Arial"/>
              </a:rPr>
              <a:t>.</a:t>
            </a:r>
            <a:endParaRPr kumimoji="0" lang="en-US" sz="2400" b="0" i="0" u="none" strike="noStrike" kern="100" cap="none" spc="0" normalizeH="0" baseline="0" noProof="0" dirty="0">
              <a:ln>
                <a:noFill/>
              </a:ln>
              <a:solidFill>
                <a:prstClr val="black"/>
              </a:solidFill>
              <a:effectLst/>
              <a:uLnTx/>
              <a:uFillTx/>
              <a:latin typeface="Aptos" panose="020B0004020202020204" pitchFamily="34" charset="0"/>
              <a:ea typeface="Aptos" panose="020B0004020202020204" pitchFamily="34" charset="0"/>
              <a:cs typeface="Times New Roman" panose="02020603050405020304" pitchFamily="18" charset="0"/>
              <a:sym typeface="Arial"/>
            </a:endParaRPr>
          </a:p>
        </p:txBody>
      </p:sp>
      <p:pic>
        <p:nvPicPr>
          <p:cNvPr id="14" name="Picture 10" descr="C:\Users\ADMIN\Desktop\Tai nguyen thiet ke tro choi\Angry birds epic birds\1505573783630 (2).png">
            <a:hlinkClick r:id="rId2" action="ppaction://hlinksldjump"/>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823543" y="6072980"/>
            <a:ext cx="1152193" cy="700918"/>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1">
            <a:extLst>
              <a:ext uri="{FF2B5EF4-FFF2-40B4-BE49-F238E27FC236}">
                <a16:creationId xmlns:a16="http://schemas.microsoft.com/office/drawing/2014/main" id="{8A2456C4-1030-9B7B-7720-4286D77E4B7B}"/>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704105" cy="785131"/>
          </a:xfrm>
          <a:prstGeom prst="rect">
            <a:avLst/>
          </a:prstGeom>
          <a:solidFill>
            <a:sysClr val="window" lastClr="FFFFFF"/>
          </a:solidFill>
        </p:spPr>
      </p:pic>
    </p:spTree>
    <p:extLst>
      <p:ext uri="{BB962C8B-B14F-4D97-AF65-F5344CB8AC3E}">
        <p14:creationId xmlns:p14="http://schemas.microsoft.com/office/powerpoint/2010/main" val="35613972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634"/>
            <a:ext cx="12192000" cy="6858000"/>
          </a:xfrm>
          <a:prstGeom prst="rect">
            <a:avLst/>
          </a:prstGeom>
        </p:spPr>
      </p:pic>
      <p:sp>
        <p:nvSpPr>
          <p:cNvPr id="5" name="Pentagon 4">
            <a:hlinkClick r:id="rId4" action="ppaction://hlinksldjump"/>
          </p:cNvPr>
          <p:cNvSpPr/>
          <p:nvPr/>
        </p:nvSpPr>
        <p:spPr>
          <a:xfrm>
            <a:off x="11331875" y="67632"/>
            <a:ext cx="723110" cy="728794"/>
          </a:xfrm>
          <a:prstGeom prst="rightArrow">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1" i="0" u="none" strike="noStrike" kern="1200" cap="none" spc="0" normalizeH="0" baseline="0" noProof="0" dirty="0">
              <a:ln>
                <a:noFill/>
              </a:ln>
              <a:solidFill>
                <a:srgbClr val="008000"/>
              </a:solidFill>
              <a:effectLst/>
              <a:uLnTx/>
              <a:uFillTx/>
              <a:latin typeface="UTM Avo" panose="02040603050506020204" pitchFamily="18" charset="0"/>
              <a:ea typeface="+mn-ea"/>
              <a:cs typeface="+mn-cs"/>
              <a:sym typeface="Arial"/>
            </a:endParaRPr>
          </a:p>
        </p:txBody>
      </p:sp>
      <p:pic>
        <p:nvPicPr>
          <p:cNvPr id="22" name="Picture 2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55552" y="1716784"/>
            <a:ext cx="1702671" cy="3424431"/>
          </a:xfrm>
          <a:prstGeom prst="rect">
            <a:avLst/>
          </a:prstGeom>
        </p:spPr>
      </p:pic>
      <p:pic>
        <p:nvPicPr>
          <p:cNvPr id="23" name="Picture 22"/>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613774" y="2035837"/>
            <a:ext cx="1732044" cy="3773516"/>
          </a:xfrm>
          <a:prstGeom prst="rect">
            <a:avLst/>
          </a:prstGeom>
        </p:spPr>
      </p:pic>
      <p:pic>
        <p:nvPicPr>
          <p:cNvPr id="24" name="Picture 23"/>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6374002" y="1025026"/>
            <a:ext cx="2175133" cy="3385256"/>
          </a:xfrm>
          <a:prstGeom prst="rect">
            <a:avLst/>
          </a:prstGeom>
        </p:spPr>
      </p:pic>
      <p:pic>
        <p:nvPicPr>
          <p:cNvPr id="25" name="Picture 24"/>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9198411" y="2640016"/>
            <a:ext cx="1921689" cy="3102833"/>
          </a:xfrm>
          <a:prstGeom prst="rect">
            <a:avLst/>
          </a:prstGeom>
        </p:spPr>
      </p:pic>
      <p:sp>
        <p:nvSpPr>
          <p:cNvPr id="29" name="Rounded Rectangle 28">
            <a:hlinkClick r:id="rId9" action="ppaction://hlinksldjump"/>
          </p:cNvPr>
          <p:cNvSpPr/>
          <p:nvPr/>
        </p:nvSpPr>
        <p:spPr>
          <a:xfrm>
            <a:off x="1189409" y="5152111"/>
            <a:ext cx="1396181" cy="435428"/>
          </a:xfrm>
          <a:prstGeom prst="roundRect">
            <a:avLst/>
          </a:prstGeom>
          <a:solidFill>
            <a:schemeClr val="bg1"/>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sym typeface="Arial"/>
              </a:rPr>
              <a:t>Tê</a:t>
            </a:r>
            <a:r>
              <a:rPr kumimoji="0" lang="en-US" sz="2000" b="1" i="0" u="none" strike="noStrike" kern="1200" cap="none" spc="0" normalizeH="0" baseline="0" noProof="0" dirty="0">
                <a:ln>
                  <a:noFill/>
                </a:ln>
                <a:solidFill>
                  <a:prstClr val="black"/>
                </a:solidFill>
                <a:effectLst/>
                <a:uLnTx/>
                <a:uFillTx/>
                <a:latin typeface="UTM Avo" panose="02040603050506020204" pitchFamily="18" charset="0"/>
                <a:ea typeface="+mn-ea"/>
                <a:cs typeface="+mn-cs"/>
                <a:sym typeface="Arial"/>
              </a:rPr>
              <a:t> </a:t>
            </a:r>
            <a:r>
              <a:rPr kumimoji="0" lang="en-US" sz="2000" b="1"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sym typeface="Arial"/>
              </a:rPr>
              <a:t>giác</a:t>
            </a:r>
            <a:endParaRPr kumimoji="0" lang="en-US" sz="2000" b="1" i="0" u="none" strike="noStrike" kern="1200" cap="none" spc="0" normalizeH="0" baseline="0" noProof="0" dirty="0">
              <a:ln>
                <a:noFill/>
              </a:ln>
              <a:solidFill>
                <a:prstClr val="black"/>
              </a:solidFill>
              <a:effectLst/>
              <a:uLnTx/>
              <a:uFillTx/>
              <a:latin typeface="UTM Avo" panose="02040603050506020204" pitchFamily="18" charset="0"/>
              <a:ea typeface="+mn-ea"/>
              <a:cs typeface="+mn-cs"/>
              <a:sym typeface="Arial"/>
            </a:endParaRPr>
          </a:p>
        </p:txBody>
      </p:sp>
      <p:sp>
        <p:nvSpPr>
          <p:cNvPr id="30" name="Rounded Rectangle 29">
            <a:hlinkClick r:id="rId10" action="ppaction://hlinksldjump"/>
          </p:cNvPr>
          <p:cNvSpPr/>
          <p:nvPr/>
        </p:nvSpPr>
        <p:spPr>
          <a:xfrm>
            <a:off x="3588899" y="5794839"/>
            <a:ext cx="1931388" cy="435428"/>
          </a:xfrm>
          <a:prstGeom prst="roundRect">
            <a:avLst/>
          </a:prstGeom>
          <a:solidFill>
            <a:schemeClr val="bg1"/>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sym typeface="Arial"/>
              </a:rPr>
              <a:t>Ngựa</a:t>
            </a:r>
            <a:r>
              <a:rPr kumimoji="0" lang="en-US" sz="2000" b="1" i="0" u="none" strike="noStrike" kern="1200" cap="none" spc="0" normalizeH="0" baseline="0" noProof="0" dirty="0">
                <a:ln>
                  <a:noFill/>
                </a:ln>
                <a:solidFill>
                  <a:prstClr val="black"/>
                </a:solidFill>
                <a:effectLst/>
                <a:uLnTx/>
                <a:uFillTx/>
                <a:latin typeface="UTM Avo" panose="02040603050506020204" pitchFamily="18" charset="0"/>
                <a:ea typeface="+mn-ea"/>
                <a:cs typeface="+mn-cs"/>
                <a:sym typeface="Arial"/>
              </a:rPr>
              <a:t> </a:t>
            </a:r>
            <a:r>
              <a:rPr kumimoji="0" lang="en-US" sz="2000" b="1"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sym typeface="Arial"/>
              </a:rPr>
              <a:t>vằn</a:t>
            </a:r>
            <a:endParaRPr kumimoji="0" lang="en-US" sz="2000" b="1" i="0" u="none" strike="noStrike" kern="1200" cap="none" spc="0" normalizeH="0" baseline="0" noProof="0" dirty="0">
              <a:ln>
                <a:noFill/>
              </a:ln>
              <a:solidFill>
                <a:prstClr val="black"/>
              </a:solidFill>
              <a:effectLst/>
              <a:uLnTx/>
              <a:uFillTx/>
              <a:latin typeface="UTM Avo" panose="02040603050506020204" pitchFamily="18" charset="0"/>
              <a:ea typeface="+mn-ea"/>
              <a:cs typeface="+mn-cs"/>
              <a:sym typeface="Arial"/>
            </a:endParaRPr>
          </a:p>
        </p:txBody>
      </p:sp>
      <p:sp>
        <p:nvSpPr>
          <p:cNvPr id="31" name="Rounded Rectangle 30">
            <a:hlinkClick r:id="rId11" action="ppaction://hlinksldjump"/>
          </p:cNvPr>
          <p:cNvSpPr/>
          <p:nvPr/>
        </p:nvSpPr>
        <p:spPr>
          <a:xfrm>
            <a:off x="7099021" y="4410895"/>
            <a:ext cx="828561" cy="435428"/>
          </a:xfrm>
          <a:prstGeom prst="roundRect">
            <a:avLst/>
          </a:prstGeom>
          <a:solidFill>
            <a:schemeClr val="bg1"/>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sym typeface="Arial"/>
              </a:rPr>
              <a:t>Hổ</a:t>
            </a:r>
            <a:endParaRPr kumimoji="0" lang="en-US" sz="2000" b="1" i="0" u="none" strike="noStrike" kern="1200" cap="none" spc="0" normalizeH="0" baseline="0" noProof="0" dirty="0">
              <a:ln>
                <a:noFill/>
              </a:ln>
              <a:solidFill>
                <a:prstClr val="black"/>
              </a:solidFill>
              <a:effectLst/>
              <a:uLnTx/>
              <a:uFillTx/>
              <a:latin typeface="UTM Avo" panose="02040603050506020204" pitchFamily="18" charset="0"/>
              <a:ea typeface="+mn-ea"/>
              <a:cs typeface="+mn-cs"/>
              <a:sym typeface="Arial"/>
            </a:endParaRPr>
          </a:p>
        </p:txBody>
      </p:sp>
      <p:sp>
        <p:nvSpPr>
          <p:cNvPr id="32" name="Rounded Rectangle 31">
            <a:hlinkClick r:id="rId12" action="ppaction://hlinksldjump"/>
          </p:cNvPr>
          <p:cNvSpPr/>
          <p:nvPr/>
        </p:nvSpPr>
        <p:spPr>
          <a:xfrm>
            <a:off x="9773219" y="5742849"/>
            <a:ext cx="828561" cy="435428"/>
          </a:xfrm>
          <a:prstGeom prst="roundRect">
            <a:avLst/>
          </a:prstGeom>
          <a:solidFill>
            <a:schemeClr val="bg1"/>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sym typeface="Arial"/>
              </a:rPr>
              <a:t>Voi</a:t>
            </a:r>
            <a:endParaRPr kumimoji="0" lang="en-US" sz="2000" b="1" i="0" u="none" strike="noStrike" kern="1200" cap="none" spc="0" normalizeH="0" baseline="0" noProof="0" dirty="0">
              <a:ln>
                <a:noFill/>
              </a:ln>
              <a:solidFill>
                <a:prstClr val="black"/>
              </a:solidFill>
              <a:effectLst/>
              <a:uLnTx/>
              <a:uFillTx/>
              <a:latin typeface="UTM Avo" panose="02040603050506020204" pitchFamily="18" charset="0"/>
              <a:ea typeface="+mn-ea"/>
              <a:cs typeface="+mn-cs"/>
              <a:sym typeface="Arial"/>
            </a:endParaRPr>
          </a:p>
        </p:txBody>
      </p:sp>
      <p:pic>
        <p:nvPicPr>
          <p:cNvPr id="2" name="Picture 1">
            <a:extLst>
              <a:ext uri="{FF2B5EF4-FFF2-40B4-BE49-F238E27FC236}">
                <a16:creationId xmlns:a16="http://schemas.microsoft.com/office/drawing/2014/main" id="{EA579DE6-567F-C180-A4E5-BA18B68C6059}"/>
              </a:ext>
            </a:extLst>
          </p:cNvPr>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0" y="0"/>
            <a:ext cx="704105" cy="785131"/>
          </a:xfrm>
          <a:prstGeom prst="rect">
            <a:avLst/>
          </a:prstGeom>
          <a:solidFill>
            <a:sysClr val="window" lastClr="FFFFFF"/>
          </a:solidFill>
        </p:spPr>
      </p:pic>
    </p:spTree>
    <p:extLst>
      <p:ext uri="{BB962C8B-B14F-4D97-AF65-F5344CB8AC3E}">
        <p14:creationId xmlns:p14="http://schemas.microsoft.com/office/powerpoint/2010/main" val="265823698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2" presetClass="emph" presetSubtype="0" repeatCount="indefinite" fill="hold" nodeType="withEffect">
                                  <p:stCondLst>
                                    <p:cond delay="0"/>
                                  </p:stCondLst>
                                  <p:childTnLst>
                                    <p:animRot by="120000">
                                      <p:cBhvr>
                                        <p:cTn id="6" dur="300" fill="hold">
                                          <p:stCondLst>
                                            <p:cond delay="0"/>
                                          </p:stCondLst>
                                        </p:cTn>
                                        <p:tgtEl>
                                          <p:spTgt spid="22"/>
                                        </p:tgtEl>
                                        <p:attrNameLst>
                                          <p:attrName>r</p:attrName>
                                        </p:attrNameLst>
                                      </p:cBhvr>
                                    </p:animRot>
                                    <p:animRot by="-240000">
                                      <p:cBhvr>
                                        <p:cTn id="7" dur="600" fill="hold">
                                          <p:stCondLst>
                                            <p:cond delay="600"/>
                                          </p:stCondLst>
                                        </p:cTn>
                                        <p:tgtEl>
                                          <p:spTgt spid="22"/>
                                        </p:tgtEl>
                                        <p:attrNameLst>
                                          <p:attrName>r</p:attrName>
                                        </p:attrNameLst>
                                      </p:cBhvr>
                                    </p:animRot>
                                    <p:animRot by="240000">
                                      <p:cBhvr>
                                        <p:cTn id="8" dur="600" fill="hold">
                                          <p:stCondLst>
                                            <p:cond delay="1200"/>
                                          </p:stCondLst>
                                        </p:cTn>
                                        <p:tgtEl>
                                          <p:spTgt spid="22"/>
                                        </p:tgtEl>
                                        <p:attrNameLst>
                                          <p:attrName>r</p:attrName>
                                        </p:attrNameLst>
                                      </p:cBhvr>
                                    </p:animRot>
                                    <p:animRot by="-240000">
                                      <p:cBhvr>
                                        <p:cTn id="9" dur="600" fill="hold">
                                          <p:stCondLst>
                                            <p:cond delay="1800"/>
                                          </p:stCondLst>
                                        </p:cTn>
                                        <p:tgtEl>
                                          <p:spTgt spid="22"/>
                                        </p:tgtEl>
                                        <p:attrNameLst>
                                          <p:attrName>r</p:attrName>
                                        </p:attrNameLst>
                                      </p:cBhvr>
                                    </p:animRot>
                                    <p:animRot by="120000">
                                      <p:cBhvr>
                                        <p:cTn id="10" dur="600" fill="hold">
                                          <p:stCondLst>
                                            <p:cond delay="2400"/>
                                          </p:stCondLst>
                                        </p:cTn>
                                        <p:tgtEl>
                                          <p:spTgt spid="22"/>
                                        </p:tgtEl>
                                        <p:attrNameLst>
                                          <p:attrName>r</p:attrName>
                                        </p:attrNameLst>
                                      </p:cBhvr>
                                    </p:animRot>
                                  </p:childTnLst>
                                </p:cTn>
                              </p:par>
                              <p:par>
                                <p:cTn id="11" presetID="32" presetClass="emph" presetSubtype="0" repeatCount="indefinite" fill="hold" nodeType="withEffect">
                                  <p:stCondLst>
                                    <p:cond delay="0"/>
                                  </p:stCondLst>
                                  <p:childTnLst>
                                    <p:animRot by="120000">
                                      <p:cBhvr>
                                        <p:cTn id="12" dur="300" fill="hold">
                                          <p:stCondLst>
                                            <p:cond delay="0"/>
                                          </p:stCondLst>
                                        </p:cTn>
                                        <p:tgtEl>
                                          <p:spTgt spid="23"/>
                                        </p:tgtEl>
                                        <p:attrNameLst>
                                          <p:attrName>r</p:attrName>
                                        </p:attrNameLst>
                                      </p:cBhvr>
                                    </p:animRot>
                                    <p:animRot by="-240000">
                                      <p:cBhvr>
                                        <p:cTn id="13" dur="600" fill="hold">
                                          <p:stCondLst>
                                            <p:cond delay="600"/>
                                          </p:stCondLst>
                                        </p:cTn>
                                        <p:tgtEl>
                                          <p:spTgt spid="23"/>
                                        </p:tgtEl>
                                        <p:attrNameLst>
                                          <p:attrName>r</p:attrName>
                                        </p:attrNameLst>
                                      </p:cBhvr>
                                    </p:animRot>
                                    <p:animRot by="240000">
                                      <p:cBhvr>
                                        <p:cTn id="14" dur="600" fill="hold">
                                          <p:stCondLst>
                                            <p:cond delay="1200"/>
                                          </p:stCondLst>
                                        </p:cTn>
                                        <p:tgtEl>
                                          <p:spTgt spid="23"/>
                                        </p:tgtEl>
                                        <p:attrNameLst>
                                          <p:attrName>r</p:attrName>
                                        </p:attrNameLst>
                                      </p:cBhvr>
                                    </p:animRot>
                                    <p:animRot by="-240000">
                                      <p:cBhvr>
                                        <p:cTn id="15" dur="600" fill="hold">
                                          <p:stCondLst>
                                            <p:cond delay="1800"/>
                                          </p:stCondLst>
                                        </p:cTn>
                                        <p:tgtEl>
                                          <p:spTgt spid="23"/>
                                        </p:tgtEl>
                                        <p:attrNameLst>
                                          <p:attrName>r</p:attrName>
                                        </p:attrNameLst>
                                      </p:cBhvr>
                                    </p:animRot>
                                    <p:animRot by="120000">
                                      <p:cBhvr>
                                        <p:cTn id="16" dur="600" fill="hold">
                                          <p:stCondLst>
                                            <p:cond delay="2400"/>
                                          </p:stCondLst>
                                        </p:cTn>
                                        <p:tgtEl>
                                          <p:spTgt spid="23"/>
                                        </p:tgtEl>
                                        <p:attrNameLst>
                                          <p:attrName>r</p:attrName>
                                        </p:attrNameLst>
                                      </p:cBhvr>
                                    </p:animRot>
                                  </p:childTnLst>
                                </p:cTn>
                              </p:par>
                              <p:par>
                                <p:cTn id="17" presetID="32" presetClass="emph" presetSubtype="0" repeatCount="indefinite" fill="hold" nodeType="withEffect">
                                  <p:stCondLst>
                                    <p:cond delay="0"/>
                                  </p:stCondLst>
                                  <p:childTnLst>
                                    <p:animRot by="120000">
                                      <p:cBhvr>
                                        <p:cTn id="18" dur="300" fill="hold">
                                          <p:stCondLst>
                                            <p:cond delay="0"/>
                                          </p:stCondLst>
                                        </p:cTn>
                                        <p:tgtEl>
                                          <p:spTgt spid="24"/>
                                        </p:tgtEl>
                                        <p:attrNameLst>
                                          <p:attrName>r</p:attrName>
                                        </p:attrNameLst>
                                      </p:cBhvr>
                                    </p:animRot>
                                    <p:animRot by="-240000">
                                      <p:cBhvr>
                                        <p:cTn id="19" dur="600" fill="hold">
                                          <p:stCondLst>
                                            <p:cond delay="600"/>
                                          </p:stCondLst>
                                        </p:cTn>
                                        <p:tgtEl>
                                          <p:spTgt spid="24"/>
                                        </p:tgtEl>
                                        <p:attrNameLst>
                                          <p:attrName>r</p:attrName>
                                        </p:attrNameLst>
                                      </p:cBhvr>
                                    </p:animRot>
                                    <p:animRot by="240000">
                                      <p:cBhvr>
                                        <p:cTn id="20" dur="600" fill="hold">
                                          <p:stCondLst>
                                            <p:cond delay="1200"/>
                                          </p:stCondLst>
                                        </p:cTn>
                                        <p:tgtEl>
                                          <p:spTgt spid="24"/>
                                        </p:tgtEl>
                                        <p:attrNameLst>
                                          <p:attrName>r</p:attrName>
                                        </p:attrNameLst>
                                      </p:cBhvr>
                                    </p:animRot>
                                    <p:animRot by="-240000">
                                      <p:cBhvr>
                                        <p:cTn id="21" dur="600" fill="hold">
                                          <p:stCondLst>
                                            <p:cond delay="1800"/>
                                          </p:stCondLst>
                                        </p:cTn>
                                        <p:tgtEl>
                                          <p:spTgt spid="24"/>
                                        </p:tgtEl>
                                        <p:attrNameLst>
                                          <p:attrName>r</p:attrName>
                                        </p:attrNameLst>
                                      </p:cBhvr>
                                    </p:animRot>
                                    <p:animRot by="120000">
                                      <p:cBhvr>
                                        <p:cTn id="22" dur="600" fill="hold">
                                          <p:stCondLst>
                                            <p:cond delay="2400"/>
                                          </p:stCondLst>
                                        </p:cTn>
                                        <p:tgtEl>
                                          <p:spTgt spid="24"/>
                                        </p:tgtEl>
                                        <p:attrNameLst>
                                          <p:attrName>r</p:attrName>
                                        </p:attrNameLst>
                                      </p:cBhvr>
                                    </p:animRot>
                                  </p:childTnLst>
                                </p:cTn>
                              </p:par>
                              <p:par>
                                <p:cTn id="23" presetID="32" presetClass="emph" presetSubtype="0" repeatCount="indefinite" fill="hold" nodeType="withEffect">
                                  <p:stCondLst>
                                    <p:cond delay="0"/>
                                  </p:stCondLst>
                                  <p:childTnLst>
                                    <p:animRot by="120000">
                                      <p:cBhvr>
                                        <p:cTn id="24" dur="300" fill="hold">
                                          <p:stCondLst>
                                            <p:cond delay="0"/>
                                          </p:stCondLst>
                                        </p:cTn>
                                        <p:tgtEl>
                                          <p:spTgt spid="25"/>
                                        </p:tgtEl>
                                        <p:attrNameLst>
                                          <p:attrName>r</p:attrName>
                                        </p:attrNameLst>
                                      </p:cBhvr>
                                    </p:animRot>
                                    <p:animRot by="-240000">
                                      <p:cBhvr>
                                        <p:cTn id="25" dur="600" fill="hold">
                                          <p:stCondLst>
                                            <p:cond delay="600"/>
                                          </p:stCondLst>
                                        </p:cTn>
                                        <p:tgtEl>
                                          <p:spTgt spid="25"/>
                                        </p:tgtEl>
                                        <p:attrNameLst>
                                          <p:attrName>r</p:attrName>
                                        </p:attrNameLst>
                                      </p:cBhvr>
                                    </p:animRot>
                                    <p:animRot by="240000">
                                      <p:cBhvr>
                                        <p:cTn id="26" dur="600" fill="hold">
                                          <p:stCondLst>
                                            <p:cond delay="1200"/>
                                          </p:stCondLst>
                                        </p:cTn>
                                        <p:tgtEl>
                                          <p:spTgt spid="25"/>
                                        </p:tgtEl>
                                        <p:attrNameLst>
                                          <p:attrName>r</p:attrName>
                                        </p:attrNameLst>
                                      </p:cBhvr>
                                    </p:animRot>
                                    <p:animRot by="-240000">
                                      <p:cBhvr>
                                        <p:cTn id="27" dur="600" fill="hold">
                                          <p:stCondLst>
                                            <p:cond delay="1800"/>
                                          </p:stCondLst>
                                        </p:cTn>
                                        <p:tgtEl>
                                          <p:spTgt spid="25"/>
                                        </p:tgtEl>
                                        <p:attrNameLst>
                                          <p:attrName>r</p:attrName>
                                        </p:attrNameLst>
                                      </p:cBhvr>
                                    </p:animRot>
                                    <p:animRot by="120000">
                                      <p:cBhvr>
                                        <p:cTn id="28" dur="600" fill="hold">
                                          <p:stCondLst>
                                            <p:cond delay="2400"/>
                                          </p:stCondLst>
                                        </p:cTn>
                                        <p:tgtEl>
                                          <p:spTgt spid="25"/>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seq concurrent="1" nextAc="seek">
              <p:cTn id="29" restart="whenNotActive" fill="hold" evtFilter="cancelBubble" nodeType="interactiveSeq">
                <p:stCondLst>
                  <p:cond evt="onClick" delay="0">
                    <p:tgtEl>
                      <p:spTgt spid="22"/>
                    </p:tgtEl>
                  </p:cond>
                </p:stCondLst>
                <p:endSync evt="end" delay="0">
                  <p:rtn val="all"/>
                </p:endSync>
                <p:childTnLst>
                  <p:par>
                    <p:cTn id="30" fill="hold">
                      <p:stCondLst>
                        <p:cond delay="0"/>
                      </p:stCondLst>
                      <p:childTnLst>
                        <p:par>
                          <p:cTn id="31" fill="hold">
                            <p:stCondLst>
                              <p:cond delay="0"/>
                            </p:stCondLst>
                            <p:childTnLst>
                              <p:par>
                                <p:cTn id="32" presetID="64" presetClass="path" presetSubtype="0" accel="50000" decel="50000" fill="hold" nodeType="clickEffect">
                                  <p:stCondLst>
                                    <p:cond delay="0"/>
                                  </p:stCondLst>
                                  <p:childTnLst>
                                    <p:animMotion origin="layout" path="M -4.16667E-6 4.44444E-6 L -0.00234 -0.7882 " pathEditMode="relative" rAng="0" ptsTypes="AA">
                                      <p:cBhvr>
                                        <p:cTn id="33" dur="8000" fill="hold"/>
                                        <p:tgtEl>
                                          <p:spTgt spid="22"/>
                                        </p:tgtEl>
                                        <p:attrNameLst>
                                          <p:attrName>ppt_x</p:attrName>
                                          <p:attrName>ppt_y</p:attrName>
                                        </p:attrNameLst>
                                      </p:cBhvr>
                                      <p:rCtr x="-117" y="-39421"/>
                                    </p:animMotion>
                                  </p:childTnLst>
                                </p:cTn>
                              </p:par>
                            </p:childTnLst>
                          </p:cTn>
                        </p:par>
                      </p:childTnLst>
                    </p:cTn>
                  </p:par>
                </p:childTnLst>
              </p:cTn>
              <p:nextCondLst>
                <p:cond evt="onClick" delay="0">
                  <p:tgtEl>
                    <p:spTgt spid="22"/>
                  </p:tgtEl>
                </p:cond>
              </p:nextCondLst>
            </p:seq>
            <p:seq concurrent="1" nextAc="seek">
              <p:cTn id="34" restart="whenNotActive" fill="hold" evtFilter="cancelBubble" nodeType="interactiveSeq">
                <p:stCondLst>
                  <p:cond evt="onClick" delay="0">
                    <p:tgtEl>
                      <p:spTgt spid="23"/>
                    </p:tgtEl>
                  </p:cond>
                </p:stCondLst>
                <p:endSync evt="end" delay="0">
                  <p:rtn val="all"/>
                </p:endSync>
                <p:childTnLst>
                  <p:par>
                    <p:cTn id="35" fill="hold">
                      <p:stCondLst>
                        <p:cond delay="0"/>
                      </p:stCondLst>
                      <p:childTnLst>
                        <p:par>
                          <p:cTn id="36" fill="hold">
                            <p:stCondLst>
                              <p:cond delay="0"/>
                            </p:stCondLst>
                            <p:childTnLst>
                              <p:par>
                                <p:cTn id="37" presetID="64" presetClass="path" presetSubtype="0" accel="50000" decel="50000" fill="hold" nodeType="clickEffect">
                                  <p:stCondLst>
                                    <p:cond delay="0"/>
                                  </p:stCondLst>
                                  <p:childTnLst>
                                    <p:animMotion origin="layout" path="M -2.08333E-6 4.07407E-6 L -0.01081 -0.98866 " pathEditMode="relative" rAng="0" ptsTypes="AA">
                                      <p:cBhvr>
                                        <p:cTn id="38" dur="7000" fill="hold"/>
                                        <p:tgtEl>
                                          <p:spTgt spid="23"/>
                                        </p:tgtEl>
                                        <p:attrNameLst>
                                          <p:attrName>ppt_x</p:attrName>
                                          <p:attrName>ppt_y</p:attrName>
                                        </p:attrNameLst>
                                      </p:cBhvr>
                                      <p:rCtr x="-547" y="-49444"/>
                                    </p:animMotion>
                                  </p:childTnLst>
                                </p:cTn>
                              </p:par>
                            </p:childTnLst>
                          </p:cTn>
                        </p:par>
                      </p:childTnLst>
                    </p:cTn>
                  </p:par>
                </p:childTnLst>
              </p:cTn>
              <p:nextCondLst>
                <p:cond evt="onClick" delay="0">
                  <p:tgtEl>
                    <p:spTgt spid="23"/>
                  </p:tgtEl>
                </p:cond>
              </p:nextCondLst>
            </p:seq>
            <p:seq concurrent="1" nextAc="seek">
              <p:cTn id="39" restart="whenNotActive" fill="hold" evtFilter="cancelBubble" nodeType="interactiveSeq">
                <p:stCondLst>
                  <p:cond evt="onClick" delay="0">
                    <p:tgtEl>
                      <p:spTgt spid="24"/>
                    </p:tgtEl>
                  </p:cond>
                </p:stCondLst>
                <p:endSync evt="end" delay="0">
                  <p:rtn val="all"/>
                </p:endSync>
                <p:childTnLst>
                  <p:par>
                    <p:cTn id="40" fill="hold">
                      <p:stCondLst>
                        <p:cond delay="0"/>
                      </p:stCondLst>
                      <p:childTnLst>
                        <p:par>
                          <p:cTn id="41" fill="hold">
                            <p:stCondLst>
                              <p:cond delay="0"/>
                            </p:stCondLst>
                            <p:childTnLst>
                              <p:par>
                                <p:cTn id="42" presetID="64" presetClass="path" presetSubtype="0" accel="50000" decel="50000" fill="hold" nodeType="clickEffect">
                                  <p:stCondLst>
                                    <p:cond delay="0"/>
                                  </p:stCondLst>
                                  <p:childTnLst>
                                    <p:animMotion origin="layout" path="M -8.33333E-7 -1.11111E-6 L -0.01445 -0.73819 " pathEditMode="relative" rAng="0" ptsTypes="AA">
                                      <p:cBhvr>
                                        <p:cTn id="43" dur="8000" fill="hold"/>
                                        <p:tgtEl>
                                          <p:spTgt spid="24"/>
                                        </p:tgtEl>
                                        <p:attrNameLst>
                                          <p:attrName>ppt_x</p:attrName>
                                          <p:attrName>ppt_y</p:attrName>
                                        </p:attrNameLst>
                                      </p:cBhvr>
                                      <p:rCtr x="-729" y="-36921"/>
                                    </p:animMotion>
                                  </p:childTnLst>
                                </p:cTn>
                              </p:par>
                            </p:childTnLst>
                          </p:cTn>
                        </p:par>
                      </p:childTnLst>
                    </p:cTn>
                  </p:par>
                </p:childTnLst>
              </p:cTn>
              <p:nextCondLst>
                <p:cond evt="onClick" delay="0">
                  <p:tgtEl>
                    <p:spTgt spid="24"/>
                  </p:tgtEl>
                </p:cond>
              </p:nextCondLst>
            </p:seq>
            <p:seq concurrent="1" nextAc="seek">
              <p:cTn id="44" restart="whenNotActive" fill="hold" evtFilter="cancelBubble" nodeType="interactiveSeq">
                <p:stCondLst>
                  <p:cond evt="onClick" delay="0">
                    <p:tgtEl>
                      <p:spTgt spid="25"/>
                    </p:tgtEl>
                  </p:cond>
                </p:stCondLst>
                <p:endSync evt="end" delay="0">
                  <p:rtn val="all"/>
                </p:endSync>
                <p:childTnLst>
                  <p:par>
                    <p:cTn id="45" fill="hold">
                      <p:stCondLst>
                        <p:cond delay="0"/>
                      </p:stCondLst>
                      <p:childTnLst>
                        <p:par>
                          <p:cTn id="46" fill="hold">
                            <p:stCondLst>
                              <p:cond delay="0"/>
                            </p:stCondLst>
                            <p:childTnLst>
                              <p:par>
                                <p:cTn id="47" presetID="64" presetClass="path" presetSubtype="0" accel="50000" decel="50000" fill="hold" nodeType="clickEffect">
                                  <p:stCondLst>
                                    <p:cond delay="0"/>
                                  </p:stCondLst>
                                  <p:childTnLst>
                                    <p:animMotion origin="layout" path="M 2.08333E-6 -1.85185E-6 L -0.00547 -0.99213 " pathEditMode="relative" rAng="0" ptsTypes="AA">
                                      <p:cBhvr>
                                        <p:cTn id="48" dur="7000" fill="hold"/>
                                        <p:tgtEl>
                                          <p:spTgt spid="25"/>
                                        </p:tgtEl>
                                        <p:attrNameLst>
                                          <p:attrName>ppt_x</p:attrName>
                                          <p:attrName>ppt_y</p:attrName>
                                        </p:attrNameLst>
                                      </p:cBhvr>
                                      <p:rCtr x="-273" y="-49606"/>
                                    </p:animMotion>
                                  </p:childTnLst>
                                </p:cTn>
                              </p:par>
                            </p:childTnLst>
                          </p:cTn>
                        </p:par>
                      </p:childTnLst>
                    </p:cTn>
                  </p:par>
                </p:childTnLst>
              </p:cTn>
              <p:nextCondLst>
                <p:cond evt="onClick" delay="0">
                  <p:tgtEl>
                    <p:spTgt spid="25"/>
                  </p:tgtEl>
                </p:cond>
              </p:nextCondLst>
            </p:seq>
            <p:seq concurrent="1" nextAc="seek">
              <p:cTn id="49" restart="whenNotActive" fill="hold" evtFilter="cancelBubble" nodeType="interactiveSeq">
                <p:stCondLst>
                  <p:cond evt="onClick" delay="0">
                    <p:tgtEl>
                      <p:spTgt spid="29"/>
                    </p:tgtEl>
                  </p:cond>
                </p:stCondLst>
                <p:endSync evt="end" delay="0">
                  <p:rtn val="all"/>
                </p:endSync>
                <p:childTnLst>
                  <p:par>
                    <p:cTn id="50" fill="hold">
                      <p:stCondLst>
                        <p:cond delay="0"/>
                      </p:stCondLst>
                      <p:childTnLst>
                        <p:par>
                          <p:cTn id="51" fill="hold">
                            <p:stCondLst>
                              <p:cond delay="0"/>
                            </p:stCondLst>
                            <p:childTnLst>
                              <p:par>
                                <p:cTn id="52" presetID="1" presetClass="exit" presetSubtype="0" fill="hold" grpId="0" nodeType="clickEffect">
                                  <p:stCondLst>
                                    <p:cond delay="0"/>
                                  </p:stCondLst>
                                  <p:childTnLst>
                                    <p:set>
                                      <p:cBhvr>
                                        <p:cTn id="53" dur="1" fill="hold">
                                          <p:stCondLst>
                                            <p:cond delay="0"/>
                                          </p:stCondLst>
                                        </p:cTn>
                                        <p:tgtEl>
                                          <p:spTgt spid="29"/>
                                        </p:tgtEl>
                                        <p:attrNameLst>
                                          <p:attrName>style.visibility</p:attrName>
                                        </p:attrNameLst>
                                      </p:cBhvr>
                                      <p:to>
                                        <p:strVal val="hidden"/>
                                      </p:to>
                                    </p:set>
                                  </p:childTnLst>
                                </p:cTn>
                              </p:par>
                            </p:childTnLst>
                          </p:cTn>
                        </p:par>
                      </p:childTnLst>
                    </p:cTn>
                  </p:par>
                </p:childTnLst>
              </p:cTn>
              <p:nextCondLst>
                <p:cond evt="onClick" delay="0">
                  <p:tgtEl>
                    <p:spTgt spid="29"/>
                  </p:tgtEl>
                </p:cond>
              </p:nextCondLst>
            </p:seq>
            <p:seq concurrent="1" nextAc="seek">
              <p:cTn id="54" restart="whenNotActive" fill="hold" evtFilter="cancelBubble" nodeType="interactiveSeq">
                <p:stCondLst>
                  <p:cond evt="onClick" delay="0">
                    <p:tgtEl>
                      <p:spTgt spid="30"/>
                    </p:tgtEl>
                  </p:cond>
                </p:stCondLst>
                <p:endSync evt="end" delay="0">
                  <p:rtn val="all"/>
                </p:endSync>
                <p:childTnLst>
                  <p:par>
                    <p:cTn id="55" fill="hold">
                      <p:stCondLst>
                        <p:cond delay="0"/>
                      </p:stCondLst>
                      <p:childTnLst>
                        <p:par>
                          <p:cTn id="56" fill="hold">
                            <p:stCondLst>
                              <p:cond delay="0"/>
                            </p:stCondLst>
                            <p:childTnLst>
                              <p:par>
                                <p:cTn id="57" presetID="1" presetClass="exit" presetSubtype="0" fill="hold" grpId="0" nodeType="clickEffect">
                                  <p:stCondLst>
                                    <p:cond delay="0"/>
                                  </p:stCondLst>
                                  <p:childTnLst>
                                    <p:set>
                                      <p:cBhvr>
                                        <p:cTn id="58" dur="1" fill="hold">
                                          <p:stCondLst>
                                            <p:cond delay="0"/>
                                          </p:stCondLst>
                                        </p:cTn>
                                        <p:tgtEl>
                                          <p:spTgt spid="30"/>
                                        </p:tgtEl>
                                        <p:attrNameLst>
                                          <p:attrName>style.visibility</p:attrName>
                                        </p:attrNameLst>
                                      </p:cBhvr>
                                      <p:to>
                                        <p:strVal val="hidden"/>
                                      </p:to>
                                    </p:set>
                                  </p:childTnLst>
                                </p:cTn>
                              </p:par>
                            </p:childTnLst>
                          </p:cTn>
                        </p:par>
                      </p:childTnLst>
                    </p:cTn>
                  </p:par>
                </p:childTnLst>
              </p:cTn>
              <p:nextCondLst>
                <p:cond evt="onClick" delay="0">
                  <p:tgtEl>
                    <p:spTgt spid="30"/>
                  </p:tgtEl>
                </p:cond>
              </p:nextCondLst>
            </p:seq>
            <p:seq concurrent="1" nextAc="seek">
              <p:cTn id="59" restart="whenNotActive" fill="hold" evtFilter="cancelBubble" nodeType="interactiveSeq">
                <p:stCondLst>
                  <p:cond evt="onClick" delay="0">
                    <p:tgtEl>
                      <p:spTgt spid="31"/>
                    </p:tgtEl>
                  </p:cond>
                </p:stCondLst>
                <p:endSync evt="end" delay="0">
                  <p:rtn val="all"/>
                </p:endSync>
                <p:childTnLst>
                  <p:par>
                    <p:cTn id="60" fill="hold">
                      <p:stCondLst>
                        <p:cond delay="0"/>
                      </p:stCondLst>
                      <p:childTnLst>
                        <p:par>
                          <p:cTn id="61" fill="hold">
                            <p:stCondLst>
                              <p:cond delay="0"/>
                            </p:stCondLst>
                            <p:childTnLst>
                              <p:par>
                                <p:cTn id="62" presetID="1" presetClass="exit" presetSubtype="0" fill="hold" grpId="0" nodeType="clickEffect">
                                  <p:stCondLst>
                                    <p:cond delay="0"/>
                                  </p:stCondLst>
                                  <p:childTnLst>
                                    <p:set>
                                      <p:cBhvr>
                                        <p:cTn id="63" dur="1" fill="hold">
                                          <p:stCondLst>
                                            <p:cond delay="0"/>
                                          </p:stCondLst>
                                        </p:cTn>
                                        <p:tgtEl>
                                          <p:spTgt spid="31"/>
                                        </p:tgtEl>
                                        <p:attrNameLst>
                                          <p:attrName>style.visibility</p:attrName>
                                        </p:attrNameLst>
                                      </p:cBhvr>
                                      <p:to>
                                        <p:strVal val="hidden"/>
                                      </p:to>
                                    </p:set>
                                  </p:childTnLst>
                                </p:cTn>
                              </p:par>
                            </p:childTnLst>
                          </p:cTn>
                        </p:par>
                      </p:childTnLst>
                    </p:cTn>
                  </p:par>
                </p:childTnLst>
              </p:cTn>
              <p:nextCondLst>
                <p:cond evt="onClick" delay="0">
                  <p:tgtEl>
                    <p:spTgt spid="31"/>
                  </p:tgtEl>
                </p:cond>
              </p:nextCondLst>
            </p:seq>
            <p:seq concurrent="1" nextAc="seek">
              <p:cTn id="64" restart="whenNotActive" fill="hold" evtFilter="cancelBubble" nodeType="interactiveSeq">
                <p:stCondLst>
                  <p:cond evt="onClick" delay="0">
                    <p:tgtEl>
                      <p:spTgt spid="32"/>
                    </p:tgtEl>
                  </p:cond>
                </p:stCondLst>
                <p:endSync evt="end" delay="0">
                  <p:rtn val="all"/>
                </p:endSync>
                <p:childTnLst>
                  <p:par>
                    <p:cTn id="65" fill="hold">
                      <p:stCondLst>
                        <p:cond delay="0"/>
                      </p:stCondLst>
                      <p:childTnLst>
                        <p:par>
                          <p:cTn id="66" fill="hold">
                            <p:stCondLst>
                              <p:cond delay="0"/>
                            </p:stCondLst>
                            <p:childTnLst>
                              <p:par>
                                <p:cTn id="67" presetID="1" presetClass="exit" presetSubtype="0" fill="hold" grpId="0" nodeType="clickEffect">
                                  <p:stCondLst>
                                    <p:cond delay="0"/>
                                  </p:stCondLst>
                                  <p:childTnLst>
                                    <p:set>
                                      <p:cBhvr>
                                        <p:cTn id="68" dur="1" fill="hold">
                                          <p:stCondLst>
                                            <p:cond delay="0"/>
                                          </p:stCondLst>
                                        </p:cTn>
                                        <p:tgtEl>
                                          <p:spTgt spid="32"/>
                                        </p:tgtEl>
                                        <p:attrNameLst>
                                          <p:attrName>style.visibility</p:attrName>
                                        </p:attrNameLst>
                                      </p:cBhvr>
                                      <p:to>
                                        <p:strVal val="hidden"/>
                                      </p:to>
                                    </p:set>
                                  </p:childTnLst>
                                </p:cTn>
                              </p:par>
                            </p:childTnLst>
                          </p:cTn>
                        </p:par>
                      </p:childTnLst>
                    </p:cTn>
                  </p:par>
                </p:childTnLst>
              </p:cTn>
              <p:nextCondLst>
                <p:cond evt="onClick" delay="0">
                  <p:tgtEl>
                    <p:spTgt spid="32"/>
                  </p:tgtEl>
                </p:cond>
              </p:nextCondLst>
            </p:seq>
          </p:childTnLst>
        </p:cTn>
      </p:par>
    </p:tnLst>
    <p:bldLst>
      <p:bldP spid="29" grpId="0" animBg="1"/>
      <p:bldP spid="30" grpId="0" animBg="1"/>
      <p:bldP spid="31" grpId="0" animBg="1"/>
      <p:bldP spid="32"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F8AF11B9-9831-E5B0-9E19-A875989B3D4A}"/>
              </a:ext>
            </a:extLst>
          </p:cNvPr>
          <p:cNvSpPr/>
          <p:nvPr/>
        </p:nvSpPr>
        <p:spPr>
          <a:xfrm>
            <a:off x="1295537" y="457885"/>
            <a:ext cx="8817518" cy="2106052"/>
          </a:xfrm>
          <a:prstGeom prst="roundRect">
            <a:avLst/>
          </a:prstGeom>
          <a:solidFill>
            <a:schemeClr val="bg1"/>
          </a:solidFill>
          <a:ln w="38100">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lnSpc>
                <a:spcPct val="150000"/>
              </a:lnSpc>
            </a:pPr>
            <a:r>
              <a:rPr kumimoji="0" lang="vi-VN" sz="2400" b="1" i="0" u="none" strike="noStrike" kern="1200" cap="none" spc="0" normalizeH="0" baseline="0" noProof="0" dirty="0">
                <a:ln>
                  <a:noFill/>
                </a:ln>
                <a:solidFill>
                  <a:schemeClr val="tx1"/>
                </a:solidFill>
                <a:effectLst/>
                <a:uLnTx/>
                <a:uFillTx/>
                <a:latin typeface="UTM Avo" panose="02040603050506020204" pitchFamily="18" charset="0"/>
                <a:ea typeface="+mn-ea"/>
                <a:cs typeface="+mn-cs"/>
                <a:sym typeface="Arial"/>
              </a:rPr>
              <a:t>Câu 1:</a:t>
            </a:r>
            <a:r>
              <a:rPr kumimoji="0" lang="en-US" sz="2400" b="1" i="0" u="none" strike="noStrike" kern="1200" cap="none" spc="0" normalizeH="0" baseline="0" noProof="0" dirty="0">
                <a:ln>
                  <a:noFill/>
                </a:ln>
                <a:solidFill>
                  <a:schemeClr val="tx1"/>
                </a:solidFill>
                <a:effectLst/>
                <a:uLnTx/>
                <a:uFillTx/>
                <a:latin typeface="UTM Avo" panose="02040603050506020204" pitchFamily="18" charset="0"/>
                <a:ea typeface="+mn-ea"/>
                <a:cs typeface="+mn-cs"/>
                <a:sym typeface="Arial"/>
              </a:rPr>
              <a:t> </a:t>
            </a:r>
            <a:r>
              <a:rPr lang="vi-VN" sz="2400" dirty="0">
                <a:solidFill>
                  <a:schemeClr val="tx1"/>
                </a:solidFill>
                <a:latin typeface="UTM Avo" panose="02040603050506020204" pitchFamily="18" charset="0"/>
              </a:rPr>
              <a:t>Giải thưởng Cô-va-lép-xcai-a được lập ra nhằm mục đích gì? </a:t>
            </a:r>
            <a:endParaRPr kumimoji="0" lang="vi-VN" sz="2400" b="0" i="0" u="none" strike="noStrike" kern="1200" cap="none" spc="0" normalizeH="0" baseline="0" noProof="0" dirty="0">
              <a:ln>
                <a:noFill/>
              </a:ln>
              <a:solidFill>
                <a:schemeClr val="tx1"/>
              </a:solidFill>
              <a:effectLst/>
              <a:uLnTx/>
              <a:uFillTx/>
              <a:latin typeface="UTM Avo" panose="02040603050506020204" pitchFamily="18" charset="0"/>
              <a:sym typeface="Arial"/>
            </a:endParaRPr>
          </a:p>
        </p:txBody>
      </p:sp>
      <p:pic>
        <p:nvPicPr>
          <p:cNvPr id="19" name="Picture 18">
            <a:hlinkClick r:id="rId4" action="ppaction://hlinksldjump"/>
            <a:extLst>
              <a:ext uri="{FF2B5EF4-FFF2-40B4-BE49-F238E27FC236}">
                <a16:creationId xmlns:a16="http://schemas.microsoft.com/office/drawing/2014/main" id="{0DEF76D3-CF3F-A10D-F7A4-DB1FF2342155}"/>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21250544">
            <a:off x="10650311" y="4188223"/>
            <a:ext cx="1277399" cy="2569120"/>
          </a:xfrm>
          <a:prstGeom prst="rect">
            <a:avLst/>
          </a:prstGeom>
        </p:spPr>
      </p:pic>
      <p:pic>
        <p:nvPicPr>
          <p:cNvPr id="4" name="Picture 3">
            <a:extLst>
              <a:ext uri="{FF2B5EF4-FFF2-40B4-BE49-F238E27FC236}">
                <a16:creationId xmlns:a16="http://schemas.microsoft.com/office/drawing/2014/main" id="{045CC698-DA94-8F0A-E373-A6A475676016}"/>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0" y="0"/>
            <a:ext cx="704105" cy="785131"/>
          </a:xfrm>
          <a:prstGeom prst="rect">
            <a:avLst/>
          </a:prstGeom>
          <a:solidFill>
            <a:sysClr val="window" lastClr="FFFFFF"/>
          </a:solidFill>
        </p:spPr>
      </p:pic>
      <p:sp>
        <p:nvSpPr>
          <p:cNvPr id="3" name="Google Shape;5638;p12">
            <a:extLst>
              <a:ext uri="{FF2B5EF4-FFF2-40B4-BE49-F238E27FC236}">
                <a16:creationId xmlns:a16="http://schemas.microsoft.com/office/drawing/2014/main" id="{9A654F8B-CC90-2B6C-1A19-8450342D0523}"/>
              </a:ext>
            </a:extLst>
          </p:cNvPr>
          <p:cNvSpPr/>
          <p:nvPr/>
        </p:nvSpPr>
        <p:spPr>
          <a:xfrm>
            <a:off x="1496150" y="4130040"/>
            <a:ext cx="8031897" cy="1933931"/>
          </a:xfrm>
          <a:prstGeom prst="wedgeRoundRectCallout">
            <a:avLst>
              <a:gd name="adj1" fmla="val 51242"/>
              <a:gd name="adj2" fmla="val -127461"/>
              <a:gd name="adj3" fmla="val 16667"/>
            </a:avLst>
          </a:prstGeom>
          <a:solidFill>
            <a:srgbClr val="FFFFFF"/>
          </a:solidFill>
          <a:ln w="25400" cap="flat" cmpd="sng">
            <a:solidFill>
              <a:srgbClr val="256C8A"/>
            </a:solidFill>
            <a:prstDash val="solid"/>
            <a:round/>
            <a:headEnd type="none" w="sm" len="sm"/>
            <a:tailEnd type="none" w="sm" len="sm"/>
          </a:ln>
        </p:spPr>
        <p:txBody>
          <a:bodyPr spcFirstLastPara="1" wrap="square" lIns="121900" tIns="60933" rIns="121900" bIns="60933" anchor="ctr" anchorCtr="0">
            <a:noAutofit/>
          </a:bodyPr>
          <a:lstStyle/>
          <a:p>
            <a:pPr algn="ctr">
              <a:lnSpc>
                <a:spcPct val="150000"/>
              </a:lnSpc>
              <a:buClr>
                <a:srgbClr val="000000"/>
              </a:buClr>
              <a:buFont typeface="Arial"/>
              <a:buNone/>
            </a:pPr>
            <a:r>
              <a:rPr lang="vi-VN" sz="2400" kern="0" dirty="0">
                <a:solidFill>
                  <a:srgbClr val="194A5F"/>
                </a:solidFill>
                <a:latin typeface="UTM Avo" panose="02040603050506020204" pitchFamily="18" charset="0"/>
                <a:cs typeface="Arial"/>
                <a:sym typeface="Arial"/>
              </a:rPr>
              <a:t>Giải thưởng Cô-va-lép-xcai-a được lập ra để tôn vinh những tập thể, cá nhân các nhà khoa học nữ có thành tích xuất sắc.</a:t>
            </a:r>
          </a:p>
        </p:txBody>
      </p:sp>
    </p:spTree>
    <p:extLst>
      <p:ext uri="{BB962C8B-B14F-4D97-AF65-F5344CB8AC3E}">
        <p14:creationId xmlns:p14="http://schemas.microsoft.com/office/powerpoint/2010/main" val="82517042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up)">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5" name="Picture 4">
            <a:hlinkClick r:id="rId4" action="ppaction://hlinksldjump"/>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21212681">
            <a:off x="10834966" y="4041187"/>
            <a:ext cx="1229247" cy="2678098"/>
          </a:xfrm>
          <a:prstGeom prst="rect">
            <a:avLst/>
          </a:prstGeom>
        </p:spPr>
      </p:pic>
      <p:sp>
        <p:nvSpPr>
          <p:cNvPr id="8" name="Rectangle: Rounded Corners 7">
            <a:extLst>
              <a:ext uri="{FF2B5EF4-FFF2-40B4-BE49-F238E27FC236}">
                <a16:creationId xmlns:a16="http://schemas.microsoft.com/office/drawing/2014/main" id="{E2495181-BA42-5E8F-49BD-78A27B0C1484}"/>
              </a:ext>
            </a:extLst>
          </p:cNvPr>
          <p:cNvSpPr/>
          <p:nvPr/>
        </p:nvSpPr>
        <p:spPr>
          <a:xfrm>
            <a:off x="1460129" y="422722"/>
            <a:ext cx="8817518" cy="2106052"/>
          </a:xfrm>
          <a:prstGeom prst="roundRect">
            <a:avLst/>
          </a:prstGeom>
          <a:solidFill>
            <a:schemeClr val="bg1"/>
          </a:solidFill>
          <a:ln w="38100">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lnSpc>
                <a:spcPct val="150000"/>
              </a:lnSpc>
            </a:pPr>
            <a:r>
              <a:rPr kumimoji="0" lang="vi-VN" sz="2400" b="1" i="0" u="none" strike="noStrike" kern="1200" cap="none" spc="0" normalizeH="0" baseline="0" noProof="0" dirty="0">
                <a:ln>
                  <a:noFill/>
                </a:ln>
                <a:solidFill>
                  <a:schemeClr val="tx1"/>
                </a:solidFill>
                <a:effectLst/>
                <a:uLnTx/>
                <a:uFillTx/>
                <a:latin typeface="UTM Avo" panose="02040603050506020204" pitchFamily="18" charset="0"/>
                <a:ea typeface="+mn-ea"/>
                <a:cs typeface="+mn-cs"/>
                <a:sym typeface="Arial"/>
              </a:rPr>
              <a:t>Câu </a:t>
            </a:r>
            <a:r>
              <a:rPr kumimoji="0" lang="en-US" sz="2400" b="1" i="0" u="none" strike="noStrike" kern="1200" cap="none" spc="0" normalizeH="0" baseline="0" noProof="0" dirty="0">
                <a:ln>
                  <a:noFill/>
                </a:ln>
                <a:solidFill>
                  <a:schemeClr val="tx1"/>
                </a:solidFill>
                <a:effectLst/>
                <a:uLnTx/>
                <a:uFillTx/>
                <a:latin typeface="UTM Avo" panose="02040603050506020204" pitchFamily="18" charset="0"/>
                <a:ea typeface="+mn-ea"/>
                <a:cs typeface="+mn-cs"/>
                <a:sym typeface="Arial"/>
              </a:rPr>
              <a:t>2</a:t>
            </a:r>
            <a:r>
              <a:rPr kumimoji="0" lang="vi-VN" sz="2400" b="1" i="0" u="none" strike="noStrike" kern="1200" cap="none" spc="0" normalizeH="0" baseline="0" noProof="0" dirty="0">
                <a:ln>
                  <a:noFill/>
                </a:ln>
                <a:solidFill>
                  <a:schemeClr val="tx1"/>
                </a:solidFill>
                <a:effectLst/>
                <a:uLnTx/>
                <a:uFillTx/>
                <a:latin typeface="UTM Avo" panose="02040603050506020204" pitchFamily="18" charset="0"/>
                <a:ea typeface="+mn-ea"/>
                <a:cs typeface="+mn-cs"/>
                <a:sym typeface="Arial"/>
              </a:rPr>
              <a:t>:</a:t>
            </a:r>
            <a:r>
              <a:rPr kumimoji="0" lang="en-US" sz="2400" b="1" i="0" u="none" strike="noStrike" kern="1200" cap="none" spc="0" normalizeH="0" baseline="0" noProof="0" dirty="0">
                <a:ln>
                  <a:noFill/>
                </a:ln>
                <a:solidFill>
                  <a:schemeClr val="tx1"/>
                </a:solidFill>
                <a:effectLst/>
                <a:uLnTx/>
                <a:uFillTx/>
                <a:latin typeface="UTM Avo" panose="02040603050506020204" pitchFamily="18" charset="0"/>
                <a:ea typeface="+mn-ea"/>
                <a:cs typeface="+mn-cs"/>
                <a:sym typeface="Arial"/>
              </a:rPr>
              <a:t> </a:t>
            </a:r>
            <a:r>
              <a:rPr lang="vi-VN" sz="2400" dirty="0">
                <a:solidFill>
                  <a:schemeClr val="tx1"/>
                </a:solidFill>
                <a:latin typeface="UTM Avo" panose="02040603050506020204" pitchFamily="18" charset="0"/>
              </a:rPr>
              <a:t>Giải thưởng Cô-va-lép-xcai-a năm 2021 được trao cho những ai, về thành tích gì?</a:t>
            </a:r>
            <a:endParaRPr kumimoji="0" lang="vi-VN" sz="2400" b="0" i="0" u="none" strike="noStrike" kern="1200" cap="none" spc="0" normalizeH="0" baseline="0" noProof="0" dirty="0">
              <a:ln>
                <a:noFill/>
              </a:ln>
              <a:solidFill>
                <a:schemeClr val="tx1"/>
              </a:solidFill>
              <a:effectLst/>
              <a:uLnTx/>
              <a:uFillTx/>
              <a:latin typeface="UTM Avo" panose="02040603050506020204" pitchFamily="18" charset="0"/>
              <a:sym typeface="Arial"/>
            </a:endParaRPr>
          </a:p>
        </p:txBody>
      </p:sp>
      <p:pic>
        <p:nvPicPr>
          <p:cNvPr id="2" name="Picture 1">
            <a:extLst>
              <a:ext uri="{FF2B5EF4-FFF2-40B4-BE49-F238E27FC236}">
                <a16:creationId xmlns:a16="http://schemas.microsoft.com/office/drawing/2014/main" id="{550B8CDA-5EDB-FD2F-7862-1231AC2A1C37}"/>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0" y="0"/>
            <a:ext cx="704105" cy="785131"/>
          </a:xfrm>
          <a:prstGeom prst="rect">
            <a:avLst/>
          </a:prstGeom>
          <a:solidFill>
            <a:sysClr val="window" lastClr="FFFFFF"/>
          </a:solidFill>
        </p:spPr>
      </p:pic>
      <p:sp>
        <p:nvSpPr>
          <p:cNvPr id="13" name="Google Shape;5638;p12">
            <a:extLst>
              <a:ext uri="{FF2B5EF4-FFF2-40B4-BE49-F238E27FC236}">
                <a16:creationId xmlns:a16="http://schemas.microsoft.com/office/drawing/2014/main" id="{5E054501-F138-47F5-F129-4E2084E39ADC}"/>
              </a:ext>
            </a:extLst>
          </p:cNvPr>
          <p:cNvSpPr/>
          <p:nvPr/>
        </p:nvSpPr>
        <p:spPr>
          <a:xfrm>
            <a:off x="839467" y="4108473"/>
            <a:ext cx="9848849" cy="2326805"/>
          </a:xfrm>
          <a:prstGeom prst="wedgeRoundRectCallout">
            <a:avLst>
              <a:gd name="adj1" fmla="val 40813"/>
              <a:gd name="adj2" fmla="val -114104"/>
              <a:gd name="adj3" fmla="val 16667"/>
            </a:avLst>
          </a:prstGeom>
          <a:solidFill>
            <a:srgbClr val="FFFFFF"/>
          </a:solidFill>
          <a:ln w="25400" cap="flat" cmpd="sng">
            <a:solidFill>
              <a:srgbClr val="256C8A"/>
            </a:solidFill>
            <a:prstDash val="solid"/>
            <a:round/>
            <a:headEnd type="none" w="sm" len="sm"/>
            <a:tailEnd type="none" w="sm" len="sm"/>
          </a:ln>
        </p:spPr>
        <p:txBody>
          <a:bodyPr spcFirstLastPara="1" wrap="square" lIns="121900" tIns="60933" rIns="121900" bIns="60933" anchor="ctr" anchorCtr="0">
            <a:noAutofit/>
          </a:bodyPr>
          <a:lstStyle/>
          <a:p>
            <a:pPr algn="ctr">
              <a:lnSpc>
                <a:spcPct val="150000"/>
              </a:lnSpc>
              <a:buClr>
                <a:srgbClr val="000000"/>
              </a:buClr>
              <a:buFont typeface="Arial"/>
              <a:buNone/>
            </a:pPr>
            <a:r>
              <a:rPr lang="vi-VN" sz="2400" kern="0" dirty="0">
                <a:solidFill>
                  <a:srgbClr val="194A5F"/>
                </a:solidFill>
                <a:latin typeface="UTM Avo" panose="02040603050506020204" pitchFamily="18" charset="0"/>
                <a:cs typeface="Arial"/>
                <a:sym typeface="Arial"/>
              </a:rPr>
              <a:t>Năm 2021, giải thưởng này đã được trao cho Giáo sư </a:t>
            </a:r>
            <a:endParaRPr lang="en-US" sz="2400" kern="0" dirty="0">
              <a:solidFill>
                <a:srgbClr val="194A5F"/>
              </a:solidFill>
              <a:latin typeface="UTM Avo" panose="02040603050506020204" pitchFamily="18" charset="0"/>
              <a:cs typeface="Arial"/>
              <a:sym typeface="Arial"/>
            </a:endParaRPr>
          </a:p>
          <a:p>
            <a:pPr algn="ctr">
              <a:lnSpc>
                <a:spcPct val="150000"/>
              </a:lnSpc>
              <a:buClr>
                <a:srgbClr val="000000"/>
              </a:buClr>
              <a:buFont typeface="Arial"/>
              <a:buNone/>
            </a:pPr>
            <a:r>
              <a:rPr lang="vi-VN" sz="2400" kern="0" dirty="0">
                <a:solidFill>
                  <a:srgbClr val="194A5F"/>
                </a:solidFill>
                <a:latin typeface="UTM Avo" panose="02040603050506020204" pitchFamily="18" charset="0"/>
                <a:cs typeface="Arial"/>
                <a:sym typeface="Arial"/>
              </a:rPr>
              <a:t>Nguyễn Thị Thanh Mai về kết quả nghiên cứu một số sản phẩm thuốc từ dược liệu trong nước và Giáo sư Nguyễn Minh Thuỷ về giải pháp lâu dài hỗ trợ nông dân tiêu thụ nông sản.</a:t>
            </a:r>
          </a:p>
        </p:txBody>
      </p:sp>
    </p:spTree>
    <p:extLst>
      <p:ext uri="{BB962C8B-B14F-4D97-AF65-F5344CB8AC3E}">
        <p14:creationId xmlns:p14="http://schemas.microsoft.com/office/powerpoint/2010/main" val="207422427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wipe(up)">
                                      <p:cBhvr>
                                        <p:cTn id="12"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3"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5" name="Picture 4">
            <a:hlinkClick r:id="rId4" action="ppaction://hlinksldjump"/>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21299852">
            <a:off x="10309330" y="4254367"/>
            <a:ext cx="1630348" cy="2537383"/>
          </a:xfrm>
          <a:prstGeom prst="rect">
            <a:avLst/>
          </a:prstGeom>
        </p:spPr>
      </p:pic>
      <p:sp>
        <p:nvSpPr>
          <p:cNvPr id="7" name="Rectangle: Rounded Corners 6">
            <a:extLst>
              <a:ext uri="{FF2B5EF4-FFF2-40B4-BE49-F238E27FC236}">
                <a16:creationId xmlns:a16="http://schemas.microsoft.com/office/drawing/2014/main" id="{BDDEB824-E40D-BAB5-A6C2-05C21E2ECB53}"/>
              </a:ext>
            </a:extLst>
          </p:cNvPr>
          <p:cNvSpPr/>
          <p:nvPr/>
        </p:nvSpPr>
        <p:spPr>
          <a:xfrm>
            <a:off x="1295537" y="392565"/>
            <a:ext cx="8817518" cy="2106052"/>
          </a:xfrm>
          <a:prstGeom prst="roundRect">
            <a:avLst/>
          </a:prstGeom>
          <a:solidFill>
            <a:schemeClr val="bg1"/>
          </a:solidFill>
          <a:ln w="38100">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lnSpc>
                <a:spcPct val="150000"/>
              </a:lnSpc>
            </a:pPr>
            <a:r>
              <a:rPr kumimoji="0" lang="vi-VN" sz="2400" b="1" i="0" u="none" strike="noStrike" kern="1200" cap="none" spc="0" normalizeH="0" baseline="0" noProof="0" dirty="0">
                <a:ln>
                  <a:noFill/>
                </a:ln>
                <a:solidFill>
                  <a:schemeClr val="tx1"/>
                </a:solidFill>
                <a:effectLst/>
                <a:uLnTx/>
                <a:uFillTx/>
                <a:latin typeface="UTM Avo" panose="02040603050506020204" pitchFamily="18" charset="0"/>
                <a:ea typeface="+mn-ea"/>
                <a:cs typeface="+mn-cs"/>
                <a:sym typeface="Arial"/>
              </a:rPr>
              <a:t>Câu </a:t>
            </a:r>
            <a:r>
              <a:rPr kumimoji="0" lang="en-US" sz="2400" b="1" i="0" u="none" strike="noStrike" kern="1200" cap="none" spc="0" normalizeH="0" baseline="0" noProof="0" dirty="0">
                <a:ln>
                  <a:noFill/>
                </a:ln>
                <a:solidFill>
                  <a:schemeClr val="tx1"/>
                </a:solidFill>
                <a:effectLst/>
                <a:uLnTx/>
                <a:uFillTx/>
                <a:latin typeface="UTM Avo" panose="02040603050506020204" pitchFamily="18" charset="0"/>
                <a:ea typeface="+mn-ea"/>
                <a:cs typeface="+mn-cs"/>
                <a:sym typeface="Arial"/>
              </a:rPr>
              <a:t>3</a:t>
            </a:r>
            <a:r>
              <a:rPr kumimoji="0" lang="vi-VN" sz="2400" b="1" i="0" u="none" strike="noStrike" kern="1200" cap="none" spc="0" normalizeH="0" baseline="0" noProof="0" dirty="0">
                <a:ln>
                  <a:noFill/>
                </a:ln>
                <a:solidFill>
                  <a:schemeClr val="tx1"/>
                </a:solidFill>
                <a:effectLst/>
                <a:uLnTx/>
                <a:uFillTx/>
                <a:latin typeface="UTM Avo" panose="02040603050506020204" pitchFamily="18" charset="0"/>
                <a:ea typeface="+mn-ea"/>
                <a:cs typeface="+mn-cs"/>
                <a:sym typeface="Arial"/>
              </a:rPr>
              <a:t>:</a:t>
            </a:r>
            <a:r>
              <a:rPr kumimoji="0" lang="en-US" sz="2400" b="1" i="0" u="none" strike="noStrike" kern="1200" cap="none" spc="0" normalizeH="0" baseline="0" noProof="0" dirty="0">
                <a:ln>
                  <a:noFill/>
                </a:ln>
                <a:solidFill>
                  <a:schemeClr val="tx1"/>
                </a:solidFill>
                <a:effectLst/>
                <a:uLnTx/>
                <a:uFillTx/>
                <a:latin typeface="UTM Avo" panose="02040603050506020204" pitchFamily="18" charset="0"/>
                <a:ea typeface="+mn-ea"/>
                <a:cs typeface="+mn-cs"/>
                <a:sym typeface="Arial"/>
              </a:rPr>
              <a:t> </a:t>
            </a:r>
            <a:r>
              <a:rPr lang="vi-VN" sz="2400" dirty="0">
                <a:solidFill>
                  <a:schemeClr val="tx1"/>
                </a:solidFill>
                <a:latin typeface="UTM Avo" panose="02040603050506020204" pitchFamily="18" charset="0"/>
              </a:rPr>
              <a:t>Vì sao ông Phạm Văn Hát được gọi là “phù thuỷ máy nông nghiệp</a:t>
            </a:r>
            <a:r>
              <a:rPr lang="en-US" sz="2400" dirty="0">
                <a:solidFill>
                  <a:schemeClr val="tx1"/>
                </a:solidFill>
                <a:latin typeface="UTM Avo" panose="02040603050506020204" pitchFamily="18" charset="0"/>
              </a:rPr>
              <a:t>”</a:t>
            </a:r>
            <a:r>
              <a:rPr lang="vi-VN" sz="2400" dirty="0">
                <a:solidFill>
                  <a:schemeClr val="tx1"/>
                </a:solidFill>
                <a:latin typeface="UTM Avo" panose="02040603050506020204" pitchFamily="18" charset="0"/>
              </a:rPr>
              <a:t>?</a:t>
            </a:r>
            <a:endParaRPr kumimoji="0" lang="vi-VN" sz="2400" b="0" i="0" u="none" strike="noStrike" kern="1200" cap="none" spc="0" normalizeH="0" baseline="0" noProof="0" dirty="0">
              <a:ln>
                <a:noFill/>
              </a:ln>
              <a:solidFill>
                <a:schemeClr val="tx1"/>
              </a:solidFill>
              <a:effectLst/>
              <a:uLnTx/>
              <a:uFillTx/>
              <a:latin typeface="UTM Avo" panose="02040603050506020204" pitchFamily="18" charset="0"/>
              <a:sym typeface="Arial"/>
            </a:endParaRPr>
          </a:p>
        </p:txBody>
      </p:sp>
      <p:pic>
        <p:nvPicPr>
          <p:cNvPr id="10" name="Picture 9">
            <a:extLst>
              <a:ext uri="{FF2B5EF4-FFF2-40B4-BE49-F238E27FC236}">
                <a16:creationId xmlns:a16="http://schemas.microsoft.com/office/drawing/2014/main" id="{9292377F-F3F9-EFAA-2C93-DEEC3450615C}"/>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0" y="0"/>
            <a:ext cx="704105" cy="785131"/>
          </a:xfrm>
          <a:prstGeom prst="rect">
            <a:avLst/>
          </a:prstGeom>
          <a:solidFill>
            <a:sysClr val="window" lastClr="FFFFFF"/>
          </a:solidFill>
        </p:spPr>
      </p:pic>
      <p:sp>
        <p:nvSpPr>
          <p:cNvPr id="12" name="Google Shape;5638;p12">
            <a:extLst>
              <a:ext uri="{FF2B5EF4-FFF2-40B4-BE49-F238E27FC236}">
                <a16:creationId xmlns:a16="http://schemas.microsoft.com/office/drawing/2014/main" id="{211096EA-C77B-F346-8629-0FA356FEE420}"/>
              </a:ext>
            </a:extLst>
          </p:cNvPr>
          <p:cNvSpPr/>
          <p:nvPr/>
        </p:nvSpPr>
        <p:spPr>
          <a:xfrm>
            <a:off x="1722846" y="3925238"/>
            <a:ext cx="7962900" cy="2403056"/>
          </a:xfrm>
          <a:prstGeom prst="wedgeRoundRectCallout">
            <a:avLst>
              <a:gd name="adj1" fmla="val 43364"/>
              <a:gd name="adj2" fmla="val -106091"/>
              <a:gd name="adj3" fmla="val 16667"/>
            </a:avLst>
          </a:prstGeom>
          <a:solidFill>
            <a:srgbClr val="FFFFFF"/>
          </a:solidFill>
          <a:ln w="25400" cap="flat" cmpd="sng">
            <a:solidFill>
              <a:srgbClr val="256C8A"/>
            </a:solidFill>
            <a:prstDash val="solid"/>
            <a:round/>
            <a:headEnd type="none" w="sm" len="sm"/>
            <a:tailEnd type="none" w="sm" len="sm"/>
          </a:ln>
        </p:spPr>
        <p:txBody>
          <a:bodyPr spcFirstLastPara="1" wrap="square" lIns="121900" tIns="60933" rIns="121900" bIns="60933" anchor="ctr" anchorCtr="0">
            <a:noAutofit/>
          </a:bodyPr>
          <a:lstStyle/>
          <a:p>
            <a:pPr algn="ctr">
              <a:lnSpc>
                <a:spcPct val="150000"/>
              </a:lnSpc>
              <a:buClr>
                <a:srgbClr val="000000"/>
              </a:buClr>
              <a:buFont typeface="Arial"/>
              <a:buNone/>
            </a:pPr>
            <a:r>
              <a:rPr lang="vi-VN" sz="2400" kern="0" dirty="0">
                <a:solidFill>
                  <a:srgbClr val="194A5F"/>
                </a:solidFill>
                <a:latin typeface="UTM Avo" panose="02040603050506020204" pitchFamily="18" charset="0"/>
                <a:cs typeface="Arial"/>
                <a:sym typeface="Arial"/>
              </a:rPr>
              <a:t>Vì ông đã chế tạo và cải tiến hơn 30 máy móc phục vụ nông nghiệp; rô bốt gieo hạt của ông được xuất khẩu sang 14 nước. Đó là những kì tích mà ít người bình thường có thể làm được.</a:t>
            </a:r>
          </a:p>
        </p:txBody>
      </p:sp>
    </p:spTree>
    <p:extLst>
      <p:ext uri="{BB962C8B-B14F-4D97-AF65-F5344CB8AC3E}">
        <p14:creationId xmlns:p14="http://schemas.microsoft.com/office/powerpoint/2010/main" val="32250630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wipe(up)">
                                      <p:cBhvr>
                                        <p:cTn id="12"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2"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5" name="Picture 4">
            <a:hlinkClick r:id="rId4" action="ppaction://hlinksldjump"/>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21112933">
            <a:off x="10659695" y="4364791"/>
            <a:ext cx="1486572" cy="2400277"/>
          </a:xfrm>
          <a:prstGeom prst="rect">
            <a:avLst/>
          </a:prstGeom>
        </p:spPr>
      </p:pic>
      <p:sp>
        <p:nvSpPr>
          <p:cNvPr id="7" name="Rectangle: Rounded Corners 6">
            <a:extLst>
              <a:ext uri="{FF2B5EF4-FFF2-40B4-BE49-F238E27FC236}">
                <a16:creationId xmlns:a16="http://schemas.microsoft.com/office/drawing/2014/main" id="{9E526CB3-8B45-4E22-2425-17EB62A05BD7}"/>
              </a:ext>
            </a:extLst>
          </p:cNvPr>
          <p:cNvSpPr/>
          <p:nvPr/>
        </p:nvSpPr>
        <p:spPr>
          <a:xfrm>
            <a:off x="1377833" y="407112"/>
            <a:ext cx="8817518" cy="2106052"/>
          </a:xfrm>
          <a:prstGeom prst="roundRect">
            <a:avLst/>
          </a:prstGeom>
          <a:solidFill>
            <a:schemeClr val="bg1"/>
          </a:solidFill>
          <a:ln w="38100">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lnSpc>
                <a:spcPct val="150000"/>
              </a:lnSpc>
            </a:pPr>
            <a:r>
              <a:rPr kumimoji="0" lang="vi-VN" sz="2400" b="1" i="0" u="none" strike="noStrike" kern="1200" cap="none" spc="0" normalizeH="0" baseline="0" noProof="0" dirty="0">
                <a:ln>
                  <a:noFill/>
                </a:ln>
                <a:solidFill>
                  <a:schemeClr val="tx1"/>
                </a:solidFill>
                <a:effectLst/>
                <a:uLnTx/>
                <a:uFillTx/>
                <a:latin typeface="UTM Avo" panose="02040603050506020204" pitchFamily="18" charset="0"/>
                <a:ea typeface="+mn-ea"/>
                <a:cs typeface="+mn-cs"/>
                <a:sym typeface="Arial"/>
              </a:rPr>
              <a:t>Câu </a:t>
            </a:r>
            <a:r>
              <a:rPr kumimoji="0" lang="en-US" sz="2400" b="1" i="0" u="none" strike="noStrike" kern="1200" cap="none" spc="0" normalizeH="0" baseline="0" noProof="0" dirty="0">
                <a:ln>
                  <a:noFill/>
                </a:ln>
                <a:solidFill>
                  <a:schemeClr val="tx1"/>
                </a:solidFill>
                <a:effectLst/>
                <a:uLnTx/>
                <a:uFillTx/>
                <a:latin typeface="UTM Avo" panose="02040603050506020204" pitchFamily="18" charset="0"/>
                <a:ea typeface="+mn-ea"/>
                <a:cs typeface="+mn-cs"/>
                <a:sym typeface="Arial"/>
              </a:rPr>
              <a:t>4</a:t>
            </a:r>
            <a:r>
              <a:rPr kumimoji="0" lang="vi-VN" sz="2400" b="1" i="0" u="none" strike="noStrike" kern="1200" cap="none" spc="0" normalizeH="0" baseline="0" noProof="0" dirty="0">
                <a:ln>
                  <a:noFill/>
                </a:ln>
                <a:solidFill>
                  <a:schemeClr val="tx1"/>
                </a:solidFill>
                <a:effectLst/>
                <a:uLnTx/>
                <a:uFillTx/>
                <a:latin typeface="UTM Avo" panose="02040603050506020204" pitchFamily="18" charset="0"/>
                <a:ea typeface="+mn-ea"/>
                <a:cs typeface="+mn-cs"/>
                <a:sym typeface="Arial"/>
              </a:rPr>
              <a:t>:</a:t>
            </a:r>
            <a:r>
              <a:rPr kumimoji="0" lang="en-US" sz="2400" b="1" i="0" u="none" strike="noStrike" kern="1200" cap="none" spc="0" normalizeH="0" baseline="0" noProof="0" dirty="0">
                <a:ln>
                  <a:noFill/>
                </a:ln>
                <a:solidFill>
                  <a:schemeClr val="tx1"/>
                </a:solidFill>
                <a:effectLst/>
                <a:uLnTx/>
                <a:uFillTx/>
                <a:latin typeface="UTM Avo" panose="02040603050506020204" pitchFamily="18" charset="0"/>
                <a:ea typeface="+mn-ea"/>
                <a:cs typeface="+mn-cs"/>
                <a:sym typeface="Arial"/>
              </a:rPr>
              <a:t> </a:t>
            </a:r>
            <a:r>
              <a:rPr lang="vi-VN" sz="2400" dirty="0">
                <a:solidFill>
                  <a:schemeClr val="tx1"/>
                </a:solidFill>
                <a:latin typeface="UTM Avo" panose="02040603050506020204" pitchFamily="18" charset="0"/>
              </a:rPr>
              <a:t>Những sáng tạo nêu trong bài đọc thể hiện điều gì về người Việt Nam?</a:t>
            </a:r>
            <a:endParaRPr kumimoji="0" lang="vi-VN" sz="2400" b="0" i="0" u="none" strike="noStrike" kern="1200" cap="none" spc="0" normalizeH="0" baseline="0" noProof="0" dirty="0">
              <a:ln>
                <a:noFill/>
              </a:ln>
              <a:solidFill>
                <a:schemeClr val="tx1"/>
              </a:solidFill>
              <a:effectLst/>
              <a:uLnTx/>
              <a:uFillTx/>
              <a:latin typeface="UTM Avo" panose="02040603050506020204" pitchFamily="18" charset="0"/>
              <a:sym typeface="Arial"/>
            </a:endParaRPr>
          </a:p>
        </p:txBody>
      </p:sp>
      <p:pic>
        <p:nvPicPr>
          <p:cNvPr id="14" name="Picture 13">
            <a:extLst>
              <a:ext uri="{FF2B5EF4-FFF2-40B4-BE49-F238E27FC236}">
                <a16:creationId xmlns:a16="http://schemas.microsoft.com/office/drawing/2014/main" id="{05B6848C-3F78-316A-D827-E4F4ACC2768B}"/>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0" y="0"/>
            <a:ext cx="704105" cy="785131"/>
          </a:xfrm>
          <a:prstGeom prst="rect">
            <a:avLst/>
          </a:prstGeom>
          <a:solidFill>
            <a:sysClr val="window" lastClr="FFFFFF"/>
          </a:solidFill>
        </p:spPr>
      </p:pic>
      <p:sp>
        <p:nvSpPr>
          <p:cNvPr id="11" name="Google Shape;5638;p12">
            <a:extLst>
              <a:ext uri="{FF2B5EF4-FFF2-40B4-BE49-F238E27FC236}">
                <a16:creationId xmlns:a16="http://schemas.microsoft.com/office/drawing/2014/main" id="{5B021ACE-428D-32CD-4F43-102CA39A248E}"/>
              </a:ext>
            </a:extLst>
          </p:cNvPr>
          <p:cNvSpPr/>
          <p:nvPr/>
        </p:nvSpPr>
        <p:spPr>
          <a:xfrm>
            <a:off x="2080260" y="3956304"/>
            <a:ext cx="7701779" cy="1933931"/>
          </a:xfrm>
          <a:prstGeom prst="wedgeRoundRectCallout">
            <a:avLst>
              <a:gd name="adj1" fmla="val 44252"/>
              <a:gd name="adj2" fmla="val -116586"/>
              <a:gd name="adj3" fmla="val 16667"/>
            </a:avLst>
          </a:prstGeom>
          <a:solidFill>
            <a:srgbClr val="FFFFFF"/>
          </a:solidFill>
          <a:ln w="25400" cap="flat" cmpd="sng">
            <a:solidFill>
              <a:srgbClr val="256C8A"/>
            </a:solidFill>
            <a:prstDash val="solid"/>
            <a:round/>
            <a:headEnd type="none" w="sm" len="sm"/>
            <a:tailEnd type="none" w="sm" len="sm"/>
          </a:ln>
        </p:spPr>
        <p:txBody>
          <a:bodyPr spcFirstLastPara="1" wrap="square" lIns="121900" tIns="60933" rIns="121900" bIns="60933" anchor="ctr" anchorCtr="0">
            <a:noAutofit/>
          </a:bodyPr>
          <a:lstStyle/>
          <a:p>
            <a:pPr algn="ctr">
              <a:lnSpc>
                <a:spcPct val="150000"/>
              </a:lnSpc>
              <a:buClr>
                <a:srgbClr val="000000"/>
              </a:buClr>
              <a:buFont typeface="Arial"/>
              <a:buNone/>
            </a:pPr>
            <a:r>
              <a:rPr lang="vi-VN" sz="2400" kern="0" dirty="0">
                <a:solidFill>
                  <a:srgbClr val="194A5F"/>
                </a:solidFill>
                <a:latin typeface="UTM Avo" panose="02040603050506020204" pitchFamily="18" charset="0"/>
                <a:cs typeface="Arial"/>
                <a:sym typeface="Arial"/>
              </a:rPr>
              <a:t>Người Việt Nam rất sáng tạo. Trong mọi lĩnh vực, mọi ngành nghề, nhiều người đã tìm tòi, tạo ra những sản phẩm hữu ích phục vụ đời sống.</a:t>
            </a:r>
          </a:p>
        </p:txBody>
      </p:sp>
    </p:spTree>
    <p:extLst>
      <p:ext uri="{BB962C8B-B14F-4D97-AF65-F5344CB8AC3E}">
        <p14:creationId xmlns:p14="http://schemas.microsoft.com/office/powerpoint/2010/main" val="335999478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wipe(up)">
                                      <p:cBhvr>
                                        <p:cTn id="12"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1"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Google Shape;5691;p16">
            <a:extLst>
              <a:ext uri="{FF2B5EF4-FFF2-40B4-BE49-F238E27FC236}">
                <a16:creationId xmlns:a16="http://schemas.microsoft.com/office/drawing/2014/main" id="{4E16336F-157A-508A-E143-6E7283429D2E}"/>
              </a:ext>
            </a:extLst>
          </p:cNvPr>
          <p:cNvSpPr/>
          <p:nvPr/>
        </p:nvSpPr>
        <p:spPr>
          <a:xfrm>
            <a:off x="1028700" y="2800344"/>
            <a:ext cx="10134600" cy="851069"/>
          </a:xfrm>
          <a:prstGeom prst="rect">
            <a:avLst/>
          </a:prstGeom>
          <a:solidFill>
            <a:srgbClr val="FFFFFF"/>
          </a:solidFill>
          <a:ln w="25400" cap="flat" cmpd="sng">
            <a:solidFill>
              <a:srgbClr val="256C8A"/>
            </a:solidFill>
            <a:prstDash val="solid"/>
            <a:round/>
            <a:headEnd type="none" w="sm" len="sm"/>
            <a:tailEnd type="none" w="sm" len="sm"/>
          </a:ln>
        </p:spPr>
        <p:txBody>
          <a:bodyPr spcFirstLastPara="1" wrap="square" lIns="121900" tIns="60933" rIns="121900" bIns="60933" anchor="ctr" anchorCtr="0">
            <a:noAutofit/>
          </a:bodyPr>
          <a:lstStyle/>
          <a:p>
            <a:pPr algn="ctr">
              <a:lnSpc>
                <a:spcPct val="125000"/>
              </a:lnSpc>
              <a:buClr>
                <a:srgbClr val="000000"/>
              </a:buClr>
              <a:buFont typeface="Arial"/>
              <a:buNone/>
            </a:pPr>
            <a:r>
              <a:rPr lang="vi-VN" sz="2400" kern="0" dirty="0">
                <a:solidFill>
                  <a:srgbClr val="000000"/>
                </a:solidFill>
                <a:latin typeface="UTM Avo" panose="02040603050506020204" pitchFamily="18" charset="0"/>
                <a:cs typeface="Arial"/>
                <a:sym typeface="Arial"/>
              </a:rPr>
              <a:t>Rô bốt gieo hạt, máy phun thuốc sâu, máy đánh luống, máy cày hai lưỡi</a:t>
            </a:r>
            <a:r>
              <a:rPr lang="en-US" sz="2400" kern="0" dirty="0">
                <a:solidFill>
                  <a:srgbClr val="000000"/>
                </a:solidFill>
                <a:latin typeface="UTM Avo" panose="02040603050506020204" pitchFamily="18" charset="0"/>
                <a:cs typeface="Arial"/>
                <a:sym typeface="Arial"/>
              </a:rPr>
              <a:t>,…</a:t>
            </a:r>
            <a:endParaRPr lang="vi-VN" sz="2400" kern="0" dirty="0">
              <a:solidFill>
                <a:srgbClr val="000000"/>
              </a:solidFill>
              <a:latin typeface="UTM Avo" panose="02040603050506020204" pitchFamily="18" charset="0"/>
              <a:cs typeface="Arial"/>
              <a:sym typeface="Arial"/>
            </a:endParaRPr>
          </a:p>
        </p:txBody>
      </p:sp>
      <p:sp>
        <p:nvSpPr>
          <p:cNvPr id="5" name="Google Shape;5692;p16">
            <a:extLst>
              <a:ext uri="{FF2B5EF4-FFF2-40B4-BE49-F238E27FC236}">
                <a16:creationId xmlns:a16="http://schemas.microsoft.com/office/drawing/2014/main" id="{F3F971AC-2A5F-4AB4-9945-D8F4FCA31FEA}"/>
              </a:ext>
            </a:extLst>
          </p:cNvPr>
          <p:cNvSpPr/>
          <p:nvPr/>
        </p:nvSpPr>
        <p:spPr>
          <a:xfrm>
            <a:off x="1028700" y="2284679"/>
            <a:ext cx="10134600" cy="514457"/>
          </a:xfrm>
          <a:prstGeom prst="rect">
            <a:avLst/>
          </a:prstGeom>
          <a:solidFill>
            <a:srgbClr val="FFFFFF"/>
          </a:solidFill>
          <a:ln w="25400" cap="flat" cmpd="sng">
            <a:solidFill>
              <a:srgbClr val="256C8A"/>
            </a:solidFill>
            <a:prstDash val="solid"/>
            <a:round/>
            <a:headEnd type="none" w="sm" len="sm"/>
            <a:tailEnd type="none" w="sm" len="sm"/>
          </a:ln>
        </p:spPr>
        <p:txBody>
          <a:bodyPr spcFirstLastPara="1" wrap="square" lIns="121900" tIns="60933" rIns="121900" bIns="60933" anchor="ctr" anchorCtr="0">
            <a:noAutofit/>
          </a:bodyPr>
          <a:lstStyle/>
          <a:p>
            <a:pPr algn="ctr">
              <a:buClr>
                <a:srgbClr val="000000"/>
              </a:buClr>
              <a:buFont typeface="Arial"/>
              <a:buNone/>
            </a:pPr>
            <a:r>
              <a:rPr lang="en-US" sz="2400" b="1" kern="0">
                <a:solidFill>
                  <a:srgbClr val="000000"/>
                </a:solidFill>
                <a:latin typeface="UTM Avo" panose="02040603050506020204" pitchFamily="18" charset="0"/>
                <a:cs typeface="Arial"/>
                <a:sym typeface="Arial"/>
              </a:rPr>
              <a:t>Hãy kể tên một số sáng chế của ông Hát. </a:t>
            </a:r>
            <a:endParaRPr lang="en-US" sz="2400" b="1" kern="0" dirty="0">
              <a:solidFill>
                <a:srgbClr val="000000"/>
              </a:solidFill>
              <a:latin typeface="UTM Avo" panose="02040603050506020204" pitchFamily="18" charset="0"/>
              <a:cs typeface="Arial"/>
              <a:sym typeface="Arial"/>
            </a:endParaRPr>
          </a:p>
        </p:txBody>
      </p:sp>
      <p:sp>
        <p:nvSpPr>
          <p:cNvPr id="8" name="Google Shape;5693;p16">
            <a:extLst>
              <a:ext uri="{FF2B5EF4-FFF2-40B4-BE49-F238E27FC236}">
                <a16:creationId xmlns:a16="http://schemas.microsoft.com/office/drawing/2014/main" id="{43AFC36C-DCF3-F199-3FA6-AF0DD7280F86}"/>
              </a:ext>
            </a:extLst>
          </p:cNvPr>
          <p:cNvSpPr/>
          <p:nvPr/>
        </p:nvSpPr>
        <p:spPr>
          <a:xfrm>
            <a:off x="1028700" y="4375587"/>
            <a:ext cx="10134600" cy="643770"/>
          </a:xfrm>
          <a:prstGeom prst="rect">
            <a:avLst/>
          </a:prstGeom>
          <a:solidFill>
            <a:srgbClr val="FFFFFF"/>
          </a:solidFill>
          <a:ln w="25400" cap="flat" cmpd="sng">
            <a:solidFill>
              <a:srgbClr val="256C8A"/>
            </a:solidFill>
            <a:prstDash val="solid"/>
            <a:round/>
            <a:headEnd type="none" w="sm" len="sm"/>
            <a:tailEnd type="none" w="sm" len="sm"/>
          </a:ln>
        </p:spPr>
        <p:txBody>
          <a:bodyPr spcFirstLastPara="1" wrap="square" lIns="121900" tIns="60933" rIns="121900" bIns="60933" anchor="ctr" anchorCtr="0">
            <a:noAutofit/>
          </a:bodyPr>
          <a:lstStyle/>
          <a:p>
            <a:pPr algn="ctr">
              <a:buClr>
                <a:srgbClr val="000000"/>
              </a:buClr>
              <a:buFont typeface="Arial"/>
              <a:buNone/>
            </a:pPr>
            <a:r>
              <a:rPr lang="en-US" sz="2400" kern="0" dirty="0" err="1">
                <a:solidFill>
                  <a:srgbClr val="000000"/>
                </a:solidFill>
                <a:latin typeface="UTM Avo" panose="02040603050506020204" pitchFamily="18" charset="0"/>
                <a:cs typeface="Arial"/>
                <a:sym typeface="Arial"/>
              </a:rPr>
              <a:t>Rô</a:t>
            </a:r>
            <a:r>
              <a:rPr lang="en-US" sz="2400" kern="0" dirty="0">
                <a:solidFill>
                  <a:srgbClr val="000000"/>
                </a:solidFill>
                <a:latin typeface="UTM Avo" panose="02040603050506020204" pitchFamily="18" charset="0"/>
                <a:cs typeface="Arial"/>
                <a:sym typeface="Arial"/>
              </a:rPr>
              <a:t> </a:t>
            </a:r>
            <a:r>
              <a:rPr lang="en-US" sz="2400" kern="0" dirty="0" err="1">
                <a:solidFill>
                  <a:srgbClr val="000000"/>
                </a:solidFill>
                <a:latin typeface="UTM Avo" panose="02040603050506020204" pitchFamily="18" charset="0"/>
                <a:cs typeface="Arial"/>
                <a:sym typeface="Arial"/>
              </a:rPr>
              <a:t>bốt</a:t>
            </a:r>
            <a:r>
              <a:rPr lang="en-US" sz="2400" kern="0" dirty="0">
                <a:solidFill>
                  <a:srgbClr val="000000"/>
                </a:solidFill>
                <a:latin typeface="UTM Avo" panose="02040603050506020204" pitchFamily="18" charset="0"/>
                <a:cs typeface="Arial"/>
                <a:sym typeface="Arial"/>
              </a:rPr>
              <a:t> </a:t>
            </a:r>
            <a:r>
              <a:rPr lang="en-US" sz="2400" kern="0" dirty="0" err="1">
                <a:solidFill>
                  <a:srgbClr val="000000"/>
                </a:solidFill>
                <a:latin typeface="UTM Avo" panose="02040603050506020204" pitchFamily="18" charset="0"/>
                <a:cs typeface="Arial"/>
                <a:sym typeface="Arial"/>
              </a:rPr>
              <a:t>gieo</a:t>
            </a:r>
            <a:r>
              <a:rPr lang="en-US" sz="2400" kern="0" dirty="0">
                <a:solidFill>
                  <a:srgbClr val="000000"/>
                </a:solidFill>
                <a:latin typeface="UTM Avo" panose="02040603050506020204" pitchFamily="18" charset="0"/>
                <a:cs typeface="Arial"/>
                <a:sym typeface="Arial"/>
              </a:rPr>
              <a:t> </a:t>
            </a:r>
            <a:r>
              <a:rPr lang="en-US" sz="2400" kern="0" dirty="0" err="1">
                <a:solidFill>
                  <a:srgbClr val="000000"/>
                </a:solidFill>
                <a:latin typeface="UTM Avo" panose="02040603050506020204" pitchFamily="18" charset="0"/>
                <a:cs typeface="Arial"/>
                <a:sym typeface="Arial"/>
              </a:rPr>
              <a:t>hạt</a:t>
            </a:r>
            <a:r>
              <a:rPr lang="en-US" sz="2400" kern="0" dirty="0">
                <a:solidFill>
                  <a:srgbClr val="000000"/>
                </a:solidFill>
                <a:latin typeface="UTM Avo" panose="02040603050506020204" pitchFamily="18" charset="0"/>
                <a:cs typeface="Arial"/>
                <a:sym typeface="Arial"/>
              </a:rPr>
              <a:t>.</a:t>
            </a:r>
          </a:p>
        </p:txBody>
      </p:sp>
      <p:sp>
        <p:nvSpPr>
          <p:cNvPr id="9" name="Google Shape;5694;p16">
            <a:extLst>
              <a:ext uri="{FF2B5EF4-FFF2-40B4-BE49-F238E27FC236}">
                <a16:creationId xmlns:a16="http://schemas.microsoft.com/office/drawing/2014/main" id="{6C17CF76-FA64-9954-C3C9-44EC1659A1C0}"/>
              </a:ext>
            </a:extLst>
          </p:cNvPr>
          <p:cNvSpPr/>
          <p:nvPr/>
        </p:nvSpPr>
        <p:spPr>
          <a:xfrm>
            <a:off x="1028700" y="3859921"/>
            <a:ext cx="10134600" cy="514457"/>
          </a:xfrm>
          <a:prstGeom prst="rect">
            <a:avLst/>
          </a:prstGeom>
          <a:solidFill>
            <a:srgbClr val="FFFFFF"/>
          </a:solidFill>
          <a:ln w="25400" cap="flat" cmpd="sng">
            <a:solidFill>
              <a:srgbClr val="256C8A"/>
            </a:solidFill>
            <a:prstDash val="solid"/>
            <a:round/>
            <a:headEnd type="none" w="sm" len="sm"/>
            <a:tailEnd type="none" w="sm" len="sm"/>
          </a:ln>
        </p:spPr>
        <p:txBody>
          <a:bodyPr spcFirstLastPara="1" wrap="square" lIns="121900" tIns="60933" rIns="121900" bIns="60933" anchor="ctr" anchorCtr="0">
            <a:noAutofit/>
          </a:bodyPr>
          <a:lstStyle/>
          <a:p>
            <a:pPr algn="ctr">
              <a:buClr>
                <a:srgbClr val="000000"/>
              </a:buClr>
              <a:buFont typeface="Arial"/>
              <a:buNone/>
            </a:pPr>
            <a:r>
              <a:rPr lang="vi-VN" sz="2400" b="1" kern="0">
                <a:solidFill>
                  <a:srgbClr val="000000"/>
                </a:solidFill>
                <a:latin typeface="UTM Avo" panose="02040603050506020204" pitchFamily="18" charset="0"/>
                <a:cs typeface="Arial"/>
                <a:sym typeface="Arial"/>
              </a:rPr>
              <a:t>Sản phẩm nào của ông Hát được xuất khẩu sang 14 nước? </a:t>
            </a:r>
            <a:endParaRPr lang="vi-VN" sz="2400" b="1" kern="0" dirty="0">
              <a:solidFill>
                <a:srgbClr val="000000"/>
              </a:solidFill>
              <a:latin typeface="UTM Avo" panose="02040603050506020204" pitchFamily="18" charset="0"/>
              <a:cs typeface="Arial"/>
              <a:sym typeface="Arial"/>
            </a:endParaRPr>
          </a:p>
        </p:txBody>
      </p:sp>
      <p:sp>
        <p:nvSpPr>
          <p:cNvPr id="10" name="Google Shape;5695;p16">
            <a:extLst>
              <a:ext uri="{FF2B5EF4-FFF2-40B4-BE49-F238E27FC236}">
                <a16:creationId xmlns:a16="http://schemas.microsoft.com/office/drawing/2014/main" id="{D712C3B2-80E6-DDE9-0D54-4F61EBD6F4C8}"/>
              </a:ext>
            </a:extLst>
          </p:cNvPr>
          <p:cNvSpPr/>
          <p:nvPr/>
        </p:nvSpPr>
        <p:spPr>
          <a:xfrm>
            <a:off x="1028700" y="5739493"/>
            <a:ext cx="10134600" cy="851807"/>
          </a:xfrm>
          <a:prstGeom prst="rect">
            <a:avLst/>
          </a:prstGeom>
          <a:solidFill>
            <a:srgbClr val="FFFFFF"/>
          </a:solidFill>
          <a:ln w="25400" cap="flat" cmpd="sng">
            <a:solidFill>
              <a:srgbClr val="256C8A"/>
            </a:solidFill>
            <a:prstDash val="solid"/>
            <a:round/>
            <a:headEnd type="none" w="sm" len="sm"/>
            <a:tailEnd type="none" w="sm" len="sm"/>
          </a:ln>
        </p:spPr>
        <p:txBody>
          <a:bodyPr spcFirstLastPara="1" wrap="square" lIns="121900" tIns="60933" rIns="121900" bIns="60933" anchor="ctr" anchorCtr="0">
            <a:noAutofit/>
          </a:bodyPr>
          <a:lstStyle/>
          <a:p>
            <a:pPr algn="ctr">
              <a:lnSpc>
                <a:spcPct val="125000"/>
              </a:lnSpc>
              <a:buClr>
                <a:srgbClr val="000000"/>
              </a:buClr>
              <a:buFont typeface="Arial"/>
              <a:buNone/>
            </a:pPr>
            <a:r>
              <a:rPr lang="vi-VN" sz="2400" kern="0" dirty="0">
                <a:solidFill>
                  <a:srgbClr val="000000"/>
                </a:solidFill>
                <a:latin typeface="UTM Avo" panose="02040603050506020204" pitchFamily="18" charset="0"/>
                <a:cs typeface="Arial"/>
                <a:sym typeface="Arial"/>
              </a:rPr>
              <a:t>Trong mọi lĩnh vực, ngành nghề, người Việt Nam luôn tự tìm tòi, sáng tạo ra những sản phẩm phục vụ đời sống</a:t>
            </a:r>
            <a:r>
              <a:rPr lang="en-US" sz="2400" kern="0" dirty="0">
                <a:solidFill>
                  <a:srgbClr val="000000"/>
                </a:solidFill>
                <a:latin typeface="UTM Avo" panose="02040603050506020204" pitchFamily="18" charset="0"/>
                <a:cs typeface="Arial"/>
                <a:sym typeface="Arial"/>
              </a:rPr>
              <a:t>.</a:t>
            </a:r>
            <a:endParaRPr lang="vi-VN" sz="2400" kern="0" dirty="0">
              <a:solidFill>
                <a:srgbClr val="000000"/>
              </a:solidFill>
              <a:latin typeface="UTM Avo" panose="02040603050506020204" pitchFamily="18" charset="0"/>
              <a:cs typeface="Arial"/>
              <a:sym typeface="Arial"/>
            </a:endParaRPr>
          </a:p>
        </p:txBody>
      </p:sp>
      <p:sp>
        <p:nvSpPr>
          <p:cNvPr id="11" name="Google Shape;5696;p16">
            <a:extLst>
              <a:ext uri="{FF2B5EF4-FFF2-40B4-BE49-F238E27FC236}">
                <a16:creationId xmlns:a16="http://schemas.microsoft.com/office/drawing/2014/main" id="{B6471E13-AD13-CE5C-C4B0-EA63B7E1B4F9}"/>
              </a:ext>
            </a:extLst>
          </p:cNvPr>
          <p:cNvSpPr/>
          <p:nvPr/>
        </p:nvSpPr>
        <p:spPr>
          <a:xfrm>
            <a:off x="1028700" y="5227865"/>
            <a:ext cx="10134600" cy="514457"/>
          </a:xfrm>
          <a:prstGeom prst="rect">
            <a:avLst/>
          </a:prstGeom>
          <a:solidFill>
            <a:srgbClr val="FFFFFF"/>
          </a:solidFill>
          <a:ln w="25400" cap="flat" cmpd="sng">
            <a:solidFill>
              <a:srgbClr val="256C8A"/>
            </a:solidFill>
            <a:prstDash val="solid"/>
            <a:round/>
            <a:headEnd type="none" w="sm" len="sm"/>
            <a:tailEnd type="none" w="sm" len="sm"/>
          </a:ln>
        </p:spPr>
        <p:txBody>
          <a:bodyPr spcFirstLastPara="1" wrap="square" lIns="121900" tIns="60933" rIns="121900" bIns="60933" anchor="ctr" anchorCtr="0">
            <a:noAutofit/>
          </a:bodyPr>
          <a:lstStyle/>
          <a:p>
            <a:pPr algn="ctr">
              <a:buClr>
                <a:srgbClr val="000000"/>
              </a:buClr>
              <a:buFont typeface="Arial"/>
              <a:buNone/>
            </a:pPr>
            <a:r>
              <a:rPr lang="en-US" sz="2400" b="1" kern="0">
                <a:solidFill>
                  <a:srgbClr val="000000"/>
                </a:solidFill>
                <a:latin typeface="UTM Avo" panose="02040603050506020204" pitchFamily="18" charset="0"/>
                <a:cs typeface="Arial"/>
                <a:sym typeface="Arial"/>
              </a:rPr>
              <a:t>Theo bạn, nội dung của câu chuyện là gì?</a:t>
            </a:r>
            <a:endParaRPr lang="en-US" sz="2400" b="1" kern="0" dirty="0">
              <a:solidFill>
                <a:srgbClr val="000000"/>
              </a:solidFill>
              <a:latin typeface="UTM Avo" panose="02040603050506020204" pitchFamily="18" charset="0"/>
              <a:cs typeface="Arial"/>
              <a:sym typeface="Arial"/>
            </a:endParaRPr>
          </a:p>
        </p:txBody>
      </p:sp>
      <p:sp>
        <p:nvSpPr>
          <p:cNvPr id="12" name="Google Shape;5540;p8">
            <a:extLst>
              <a:ext uri="{FF2B5EF4-FFF2-40B4-BE49-F238E27FC236}">
                <a16:creationId xmlns:a16="http://schemas.microsoft.com/office/drawing/2014/main" id="{9820AE1D-3812-4903-28AC-AA800E3AACB7}"/>
              </a:ext>
            </a:extLst>
          </p:cNvPr>
          <p:cNvSpPr txBox="1"/>
          <p:nvPr/>
        </p:nvSpPr>
        <p:spPr>
          <a:xfrm>
            <a:off x="3425637" y="1580475"/>
            <a:ext cx="5340725" cy="703600"/>
          </a:xfrm>
          <a:prstGeom prst="rect">
            <a:avLst/>
          </a:prstGeom>
          <a:noFill/>
          <a:ln>
            <a:noFill/>
          </a:ln>
        </p:spPr>
        <p:txBody>
          <a:bodyPr spcFirstLastPara="1" wrap="square" lIns="121900" tIns="121900" rIns="121900" bIns="121900" anchor="t" anchorCtr="0">
            <a:noAutofit/>
          </a:bodyPr>
          <a:lstStyle/>
          <a:p>
            <a:pPr algn="ctr">
              <a:buClr>
                <a:srgbClr val="000000"/>
              </a:buClr>
              <a:buSzPts val="3000"/>
              <a:buFont typeface="Arial"/>
              <a:buNone/>
            </a:pPr>
            <a:r>
              <a:rPr lang="en-US" sz="3200" b="1" kern="0" dirty="0">
                <a:solidFill>
                  <a:schemeClr val="accent2">
                    <a:lumMod val="50000"/>
                  </a:schemeClr>
                </a:solidFill>
                <a:latin typeface="UTM Avo" panose="02040603050506020204" pitchFamily="18" charset="0"/>
                <a:cs typeface="Arial"/>
                <a:sym typeface="Arial"/>
              </a:rPr>
              <a:t>THẢO LUẬN NHÓM ĐÔI</a:t>
            </a:r>
          </a:p>
        </p:txBody>
      </p:sp>
    </p:spTree>
    <p:extLst>
      <p:ext uri="{BB962C8B-B14F-4D97-AF65-F5344CB8AC3E}">
        <p14:creationId xmlns:p14="http://schemas.microsoft.com/office/powerpoint/2010/main" val="26708067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fade">
                                      <p:cBhvr>
                                        <p:cTn id="17" dur="500"/>
                                        <p:tgtEl>
                                          <p:spTgt spid="3"/>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fade">
                                      <p:cBhvr>
                                        <p:cTn id="22" dur="500"/>
                                        <p:tgtEl>
                                          <p:spTgt spid="9"/>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fade">
                                      <p:cBhvr>
                                        <p:cTn id="27" dur="500"/>
                                        <p:tgtEl>
                                          <p:spTgt spid="8"/>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11"/>
                                        </p:tgtEl>
                                        <p:attrNameLst>
                                          <p:attrName>style.visibility</p:attrName>
                                        </p:attrNameLst>
                                      </p:cBhvr>
                                      <p:to>
                                        <p:strVal val="visible"/>
                                      </p:to>
                                    </p:set>
                                    <p:animEffect transition="in" filter="fade">
                                      <p:cBhvr>
                                        <p:cTn id="32" dur="500"/>
                                        <p:tgtEl>
                                          <p:spTgt spid="11"/>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10"/>
                                        </p:tgtEl>
                                        <p:attrNameLst>
                                          <p:attrName>style.visibility</p:attrName>
                                        </p:attrNameLst>
                                      </p:cBhvr>
                                      <p:to>
                                        <p:strVal val="visible"/>
                                      </p:to>
                                    </p:set>
                                    <p:animEffect transition="in" filter="fade">
                                      <p:cBhvr>
                                        <p:cTn id="3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CB2089D6-ED4F-0607-D869-E177EF2FD5A0}"/>
              </a:ext>
            </a:extLst>
          </p:cNvPr>
          <p:cNvGrpSpPr/>
          <p:nvPr/>
        </p:nvGrpSpPr>
        <p:grpSpPr>
          <a:xfrm>
            <a:off x="10866032" y="746200"/>
            <a:ext cx="1216041" cy="1432566"/>
            <a:chOff x="930253" y="1555705"/>
            <a:chExt cx="1279160" cy="1432566"/>
          </a:xfrm>
        </p:grpSpPr>
        <p:pic>
          <p:nvPicPr>
            <p:cNvPr id="3" name="Picture 2">
              <a:hlinkClick r:id="rId3"/>
              <a:extLst>
                <a:ext uri="{FF2B5EF4-FFF2-40B4-BE49-F238E27FC236}">
                  <a16:creationId xmlns:a16="http://schemas.microsoft.com/office/drawing/2014/main" id="{78E26EC4-2660-2084-4949-6FC6D4AE7B2B}"/>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1064544" y="1555705"/>
              <a:ext cx="1010579" cy="917007"/>
            </a:xfrm>
            <a:prstGeom prst="rect">
              <a:avLst/>
            </a:prstGeom>
          </p:spPr>
        </p:pic>
        <p:sp>
          <p:nvSpPr>
            <p:cNvPr id="4" name="TextBox 3">
              <a:extLst>
                <a:ext uri="{FF2B5EF4-FFF2-40B4-BE49-F238E27FC236}">
                  <a16:creationId xmlns:a16="http://schemas.microsoft.com/office/drawing/2014/main" id="{B55EDD51-B156-60EC-0A1A-158E3A7CF9C5}"/>
                </a:ext>
              </a:extLst>
            </p:cNvPr>
            <p:cNvSpPr txBox="1"/>
            <p:nvPr/>
          </p:nvSpPr>
          <p:spPr>
            <a:xfrm>
              <a:off x="930253" y="2526606"/>
              <a:ext cx="1279160" cy="461665"/>
            </a:xfrm>
            <a:prstGeom prst="rect">
              <a:avLst/>
            </a:prstGeom>
            <a:noFill/>
          </p:spPr>
          <p:txBody>
            <a:bodyPr wrap="square" rtlCol="0">
              <a:spAutoFit/>
            </a:bodyPr>
            <a:lstStyle/>
            <a:p>
              <a:pPr algn="ctr"/>
              <a:r>
                <a:rPr lang="en-US" sz="1200" b="1" dirty="0" err="1">
                  <a:solidFill>
                    <a:schemeClr val="accent2"/>
                  </a:solidFill>
                  <a:latin typeface="UTM Avo" panose="02040603050506020204" pitchFamily="18" charset="0"/>
                </a:rPr>
                <a:t>Ấn</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để</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đến</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trang</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sách</a:t>
              </a:r>
              <a:endParaRPr lang="en-US" sz="1200" b="1" dirty="0">
                <a:solidFill>
                  <a:schemeClr val="accent2"/>
                </a:solidFill>
                <a:latin typeface="UTM Avo" panose="02040603050506020204" pitchFamily="18" charset="0"/>
              </a:endParaRPr>
            </a:p>
          </p:txBody>
        </p:sp>
      </p:grpSp>
    </p:spTree>
    <p:extLst>
      <p:ext uri="{BB962C8B-B14F-4D97-AF65-F5344CB8AC3E}">
        <p14:creationId xmlns:p14="http://schemas.microsoft.com/office/powerpoint/2010/main" val="287974080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Google Shape;5739;p18">
            <a:extLst>
              <a:ext uri="{FF2B5EF4-FFF2-40B4-BE49-F238E27FC236}">
                <a16:creationId xmlns:a16="http://schemas.microsoft.com/office/drawing/2014/main" id="{BDE7AAC0-248D-EDDF-93EF-77A24A1BCEF1}"/>
              </a:ext>
            </a:extLst>
          </p:cNvPr>
          <p:cNvSpPr/>
          <p:nvPr/>
        </p:nvSpPr>
        <p:spPr>
          <a:xfrm>
            <a:off x="1028700" y="3415614"/>
            <a:ext cx="10134600" cy="1404933"/>
          </a:xfrm>
          <a:prstGeom prst="rect">
            <a:avLst/>
          </a:prstGeom>
          <a:solidFill>
            <a:srgbClr val="FFFFFF"/>
          </a:solidFill>
          <a:ln w="25400" cap="flat" cmpd="sng">
            <a:solidFill>
              <a:srgbClr val="256C8A"/>
            </a:solidFill>
            <a:prstDash val="solid"/>
            <a:round/>
            <a:headEnd type="none" w="sm" len="sm"/>
            <a:tailEnd type="none" w="sm" len="sm"/>
          </a:ln>
        </p:spPr>
        <p:txBody>
          <a:bodyPr spcFirstLastPara="1" wrap="square" lIns="121900" tIns="60933" rIns="121900" bIns="60933" anchor="ctr" anchorCtr="0">
            <a:noAutofit/>
          </a:bodyPr>
          <a:lstStyle/>
          <a:p>
            <a:pPr algn="ctr">
              <a:lnSpc>
                <a:spcPct val="125000"/>
              </a:lnSpc>
              <a:buClr>
                <a:srgbClr val="000000"/>
              </a:buClr>
              <a:buFont typeface="Arial"/>
              <a:buNone/>
            </a:pPr>
            <a:r>
              <a:rPr lang="vi-VN" sz="2400" kern="0" dirty="0">
                <a:solidFill>
                  <a:srgbClr val="000000"/>
                </a:solidFill>
                <a:latin typeface="UTM Avo" panose="02040603050506020204" pitchFamily="18" charset="0"/>
                <a:cs typeface="Arial"/>
                <a:sym typeface="Arial"/>
              </a:rPr>
              <a:t>Là giải thưởng lập ra để tôn vinh những tập thể, cá nhân các nhà khoa học nữ có thành tích xuất sắc</a:t>
            </a:r>
            <a:r>
              <a:rPr lang="en-US" sz="2400" kern="0" dirty="0">
                <a:solidFill>
                  <a:srgbClr val="000000"/>
                </a:solidFill>
                <a:latin typeface="UTM Avo" panose="02040603050506020204" pitchFamily="18" charset="0"/>
                <a:cs typeface="Arial"/>
                <a:sym typeface="Arial"/>
              </a:rPr>
              <a:t>.</a:t>
            </a:r>
            <a:endParaRPr lang="vi-VN" sz="2400" kern="0" dirty="0">
              <a:solidFill>
                <a:srgbClr val="000000"/>
              </a:solidFill>
              <a:latin typeface="UTM Avo" panose="02040603050506020204" pitchFamily="18" charset="0"/>
              <a:cs typeface="Arial"/>
              <a:sym typeface="Arial"/>
            </a:endParaRPr>
          </a:p>
        </p:txBody>
      </p:sp>
      <p:sp>
        <p:nvSpPr>
          <p:cNvPr id="3" name="Google Shape;5740;p18">
            <a:extLst>
              <a:ext uri="{FF2B5EF4-FFF2-40B4-BE49-F238E27FC236}">
                <a16:creationId xmlns:a16="http://schemas.microsoft.com/office/drawing/2014/main" id="{2770CA3E-9887-6445-F5BB-916A09E7C705}"/>
              </a:ext>
            </a:extLst>
          </p:cNvPr>
          <p:cNvSpPr/>
          <p:nvPr/>
        </p:nvSpPr>
        <p:spPr>
          <a:xfrm>
            <a:off x="666750" y="2363342"/>
            <a:ext cx="10858500" cy="1052272"/>
          </a:xfrm>
          <a:prstGeom prst="rect">
            <a:avLst/>
          </a:prstGeom>
          <a:solidFill>
            <a:srgbClr val="FFFFFF"/>
          </a:solidFill>
          <a:ln w="25400" cap="flat" cmpd="sng">
            <a:solidFill>
              <a:srgbClr val="256C8A"/>
            </a:solidFill>
            <a:prstDash val="solid"/>
            <a:round/>
            <a:headEnd type="none" w="sm" len="sm"/>
            <a:tailEnd type="none" w="sm" len="sm"/>
          </a:ln>
        </p:spPr>
        <p:txBody>
          <a:bodyPr spcFirstLastPara="1" wrap="square" lIns="121900" tIns="60933" rIns="121900" bIns="60933" anchor="ctr" anchorCtr="0">
            <a:noAutofit/>
          </a:bodyPr>
          <a:lstStyle/>
          <a:p>
            <a:pPr algn="ctr">
              <a:lnSpc>
                <a:spcPct val="125000"/>
              </a:lnSpc>
              <a:buClr>
                <a:srgbClr val="000000"/>
              </a:buClr>
              <a:buFont typeface="Arial"/>
              <a:buNone/>
            </a:pPr>
            <a:r>
              <a:rPr lang="vi-VN" sz="2800" b="1" kern="0" dirty="0">
                <a:solidFill>
                  <a:srgbClr val="000000"/>
                </a:solidFill>
                <a:latin typeface="UTM Avo" panose="02040603050506020204" pitchFamily="18" charset="0"/>
                <a:cs typeface="Arial"/>
                <a:sym typeface="Arial"/>
              </a:rPr>
              <a:t>Giải thưởng Cô-va-lép-xcai-a là giải thưởng như thế nào? </a:t>
            </a:r>
          </a:p>
        </p:txBody>
      </p:sp>
      <p:sp>
        <p:nvSpPr>
          <p:cNvPr id="5" name="Google Shape;5742;p18">
            <a:extLst>
              <a:ext uri="{FF2B5EF4-FFF2-40B4-BE49-F238E27FC236}">
                <a16:creationId xmlns:a16="http://schemas.microsoft.com/office/drawing/2014/main" id="{01CF69A3-F9C3-C651-7F1E-BBB863063631}"/>
              </a:ext>
            </a:extLst>
          </p:cNvPr>
          <p:cNvSpPr txBox="1"/>
          <p:nvPr/>
        </p:nvSpPr>
        <p:spPr>
          <a:xfrm>
            <a:off x="5363800" y="1431987"/>
            <a:ext cx="1464400" cy="791200"/>
          </a:xfrm>
          <a:prstGeom prst="rect">
            <a:avLst/>
          </a:prstGeom>
          <a:noFill/>
          <a:ln>
            <a:noFill/>
          </a:ln>
        </p:spPr>
        <p:txBody>
          <a:bodyPr spcFirstLastPara="1" wrap="square" lIns="0" tIns="0" rIns="0" bIns="0" anchor="ctr" anchorCtr="0">
            <a:noAutofit/>
          </a:bodyPr>
          <a:lstStyle/>
          <a:p>
            <a:pPr algn="ctr">
              <a:buClr>
                <a:srgbClr val="000000"/>
              </a:buClr>
              <a:buFont typeface="Arial"/>
              <a:buNone/>
            </a:pPr>
            <a:r>
              <a:rPr lang="en-US" sz="4000" b="1" kern="0" dirty="0">
                <a:solidFill>
                  <a:srgbClr val="FF6579"/>
                </a:solidFill>
                <a:latin typeface="UTM Avo" panose="02040603050506020204" pitchFamily="18" charset="0"/>
                <a:cs typeface="Arial"/>
                <a:sym typeface="Arial"/>
              </a:rPr>
              <a:t>01</a:t>
            </a:r>
          </a:p>
        </p:txBody>
      </p:sp>
    </p:spTree>
    <p:extLst>
      <p:ext uri="{BB962C8B-B14F-4D97-AF65-F5344CB8AC3E}">
        <p14:creationId xmlns:p14="http://schemas.microsoft.com/office/powerpoint/2010/main" val="30012381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10" presetClass="entr" presetSubtype="0" fill="hold"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500"/>
                                        <p:tgtEl>
                                          <p:spTgt spid="3"/>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fade">
                                      <p:cBhvr>
                                        <p:cTn id="15"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Google Shape;5739;p18">
            <a:extLst>
              <a:ext uri="{FF2B5EF4-FFF2-40B4-BE49-F238E27FC236}">
                <a16:creationId xmlns:a16="http://schemas.microsoft.com/office/drawing/2014/main" id="{BDE7AAC0-248D-EDDF-93EF-77A24A1BCEF1}"/>
              </a:ext>
            </a:extLst>
          </p:cNvPr>
          <p:cNvSpPr/>
          <p:nvPr/>
        </p:nvSpPr>
        <p:spPr>
          <a:xfrm>
            <a:off x="1028700" y="3415614"/>
            <a:ext cx="10134600" cy="2547036"/>
          </a:xfrm>
          <a:prstGeom prst="rect">
            <a:avLst/>
          </a:prstGeom>
          <a:solidFill>
            <a:srgbClr val="FFFFFF"/>
          </a:solidFill>
          <a:ln w="25400" cap="flat" cmpd="sng">
            <a:solidFill>
              <a:srgbClr val="256C8A"/>
            </a:solidFill>
            <a:prstDash val="solid"/>
            <a:round/>
            <a:headEnd type="none" w="sm" len="sm"/>
            <a:tailEnd type="none" w="sm" len="sm"/>
          </a:ln>
        </p:spPr>
        <p:txBody>
          <a:bodyPr spcFirstLastPara="1" wrap="square" lIns="121900" tIns="60933" rIns="121900" bIns="60933" anchor="ctr" anchorCtr="0">
            <a:noAutofit/>
          </a:bodyPr>
          <a:lstStyle/>
          <a:p>
            <a:pPr algn="ctr">
              <a:lnSpc>
                <a:spcPct val="125000"/>
              </a:lnSpc>
              <a:buClr>
                <a:srgbClr val="000000"/>
              </a:buClr>
              <a:buFont typeface="Arial"/>
              <a:buNone/>
            </a:pPr>
            <a:r>
              <a:rPr lang="vi-VN" sz="2400" kern="0" dirty="0">
                <a:solidFill>
                  <a:srgbClr val="000000"/>
                </a:solidFill>
                <a:latin typeface="UTM Avo" panose="02040603050506020204" pitchFamily="18" charset="0"/>
                <a:cs typeface="Arial"/>
                <a:sym typeface="Arial"/>
              </a:rPr>
              <a:t>Những sáng chế của ông đều là máy phục vụ sản xuất nông nghiệp, giúp người nông dân giảm bớt vất vả, tăng năng suất lao động. Không chỉ phù hợp với người dân trong nước, các sản phẩm sáng tạo của ông còn phù hợp với nông dân của nhiều nước khác</a:t>
            </a:r>
            <a:r>
              <a:rPr lang="en-US" sz="2400" kern="0" dirty="0">
                <a:solidFill>
                  <a:srgbClr val="000000"/>
                </a:solidFill>
                <a:latin typeface="UTM Avo" panose="02040603050506020204" pitchFamily="18" charset="0"/>
                <a:cs typeface="Arial"/>
                <a:sym typeface="Arial"/>
              </a:rPr>
              <a:t>.</a:t>
            </a:r>
            <a:endParaRPr lang="vi-VN" sz="2400" kern="0" dirty="0">
              <a:solidFill>
                <a:srgbClr val="000000"/>
              </a:solidFill>
              <a:latin typeface="UTM Avo" panose="02040603050506020204" pitchFamily="18" charset="0"/>
              <a:cs typeface="Arial"/>
              <a:sym typeface="Arial"/>
            </a:endParaRPr>
          </a:p>
        </p:txBody>
      </p:sp>
      <p:sp>
        <p:nvSpPr>
          <p:cNvPr id="3" name="Google Shape;5740;p18">
            <a:extLst>
              <a:ext uri="{FF2B5EF4-FFF2-40B4-BE49-F238E27FC236}">
                <a16:creationId xmlns:a16="http://schemas.microsoft.com/office/drawing/2014/main" id="{2770CA3E-9887-6445-F5BB-916A09E7C705}"/>
              </a:ext>
            </a:extLst>
          </p:cNvPr>
          <p:cNvSpPr/>
          <p:nvPr/>
        </p:nvSpPr>
        <p:spPr>
          <a:xfrm>
            <a:off x="666750" y="2363342"/>
            <a:ext cx="10858500" cy="1052272"/>
          </a:xfrm>
          <a:prstGeom prst="rect">
            <a:avLst/>
          </a:prstGeom>
          <a:solidFill>
            <a:srgbClr val="FFFFFF"/>
          </a:solidFill>
          <a:ln w="25400" cap="flat" cmpd="sng">
            <a:solidFill>
              <a:srgbClr val="256C8A"/>
            </a:solidFill>
            <a:prstDash val="solid"/>
            <a:round/>
            <a:headEnd type="none" w="sm" len="sm"/>
            <a:tailEnd type="none" w="sm" len="sm"/>
          </a:ln>
        </p:spPr>
        <p:txBody>
          <a:bodyPr spcFirstLastPara="1" wrap="square" lIns="121900" tIns="60933" rIns="121900" bIns="60933" anchor="ctr" anchorCtr="0">
            <a:noAutofit/>
          </a:bodyPr>
          <a:lstStyle/>
          <a:p>
            <a:pPr algn="ctr">
              <a:lnSpc>
                <a:spcPct val="125000"/>
              </a:lnSpc>
              <a:buClr>
                <a:srgbClr val="000000"/>
              </a:buClr>
              <a:buFont typeface="Arial"/>
              <a:buNone/>
            </a:pPr>
            <a:r>
              <a:rPr lang="vi-VN" sz="2800" b="1" kern="0">
                <a:solidFill>
                  <a:srgbClr val="000000"/>
                </a:solidFill>
                <a:latin typeface="UTM Avo" panose="02040603050506020204" pitchFamily="18" charset="0"/>
                <a:cs typeface="Arial"/>
                <a:sym typeface="Arial"/>
              </a:rPr>
              <a:t>Những sáng chế của ông Hát có gì độc đáo? </a:t>
            </a:r>
            <a:endParaRPr lang="vi-VN" sz="2800" b="1" kern="0" dirty="0">
              <a:solidFill>
                <a:srgbClr val="000000"/>
              </a:solidFill>
              <a:latin typeface="UTM Avo" panose="02040603050506020204" pitchFamily="18" charset="0"/>
              <a:cs typeface="Arial"/>
              <a:sym typeface="Arial"/>
            </a:endParaRPr>
          </a:p>
        </p:txBody>
      </p:sp>
      <p:sp>
        <p:nvSpPr>
          <p:cNvPr id="5" name="Google Shape;5742;p18">
            <a:extLst>
              <a:ext uri="{FF2B5EF4-FFF2-40B4-BE49-F238E27FC236}">
                <a16:creationId xmlns:a16="http://schemas.microsoft.com/office/drawing/2014/main" id="{01CF69A3-F9C3-C651-7F1E-BBB863063631}"/>
              </a:ext>
            </a:extLst>
          </p:cNvPr>
          <p:cNvSpPr txBox="1"/>
          <p:nvPr/>
        </p:nvSpPr>
        <p:spPr>
          <a:xfrm>
            <a:off x="5363800" y="1431987"/>
            <a:ext cx="1464400" cy="791200"/>
          </a:xfrm>
          <a:prstGeom prst="rect">
            <a:avLst/>
          </a:prstGeom>
          <a:noFill/>
          <a:ln>
            <a:noFill/>
          </a:ln>
        </p:spPr>
        <p:txBody>
          <a:bodyPr spcFirstLastPara="1" wrap="square" lIns="0" tIns="0" rIns="0" bIns="0" anchor="ctr" anchorCtr="0">
            <a:noAutofit/>
          </a:bodyPr>
          <a:lstStyle/>
          <a:p>
            <a:pPr algn="ctr">
              <a:buClr>
                <a:srgbClr val="000000"/>
              </a:buClr>
              <a:buFont typeface="Arial"/>
              <a:buNone/>
            </a:pPr>
            <a:r>
              <a:rPr lang="en-US" sz="4000" b="1" kern="0" dirty="0">
                <a:solidFill>
                  <a:srgbClr val="ED7D31"/>
                </a:solidFill>
                <a:latin typeface="UTM Avo" panose="02040603050506020204" pitchFamily="18" charset="0"/>
                <a:cs typeface="Arial"/>
                <a:sym typeface="Arial"/>
              </a:rPr>
              <a:t>02</a:t>
            </a:r>
          </a:p>
        </p:txBody>
      </p:sp>
    </p:spTree>
    <p:extLst>
      <p:ext uri="{BB962C8B-B14F-4D97-AF65-F5344CB8AC3E}">
        <p14:creationId xmlns:p14="http://schemas.microsoft.com/office/powerpoint/2010/main" val="2622705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10" presetClass="entr" presetSubtype="0" fill="hold"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500"/>
                                        <p:tgtEl>
                                          <p:spTgt spid="3"/>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fade">
                                      <p:cBhvr>
                                        <p:cTn id="15"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Google Shape;5739;p18">
            <a:extLst>
              <a:ext uri="{FF2B5EF4-FFF2-40B4-BE49-F238E27FC236}">
                <a16:creationId xmlns:a16="http://schemas.microsoft.com/office/drawing/2014/main" id="{BDE7AAC0-248D-EDDF-93EF-77A24A1BCEF1}"/>
              </a:ext>
            </a:extLst>
          </p:cNvPr>
          <p:cNvSpPr/>
          <p:nvPr/>
        </p:nvSpPr>
        <p:spPr>
          <a:xfrm>
            <a:off x="1028700" y="3415614"/>
            <a:ext cx="10134600" cy="1346886"/>
          </a:xfrm>
          <a:prstGeom prst="rect">
            <a:avLst/>
          </a:prstGeom>
          <a:solidFill>
            <a:srgbClr val="FFFFFF"/>
          </a:solidFill>
          <a:ln w="25400" cap="flat" cmpd="sng">
            <a:solidFill>
              <a:srgbClr val="256C8A"/>
            </a:solidFill>
            <a:prstDash val="solid"/>
            <a:round/>
            <a:headEnd type="none" w="sm" len="sm"/>
            <a:tailEnd type="none" w="sm" len="sm"/>
          </a:ln>
        </p:spPr>
        <p:txBody>
          <a:bodyPr spcFirstLastPara="1" wrap="square" lIns="121900" tIns="60933" rIns="121900" bIns="60933" anchor="ctr" anchorCtr="0">
            <a:noAutofit/>
          </a:bodyPr>
          <a:lstStyle/>
          <a:p>
            <a:pPr algn="ctr">
              <a:lnSpc>
                <a:spcPct val="125000"/>
              </a:lnSpc>
              <a:buClr>
                <a:srgbClr val="000000"/>
              </a:buClr>
              <a:buFont typeface="Arial"/>
              <a:buNone/>
            </a:pPr>
            <a:r>
              <a:rPr lang="vi-VN" sz="2400" kern="0">
                <a:solidFill>
                  <a:srgbClr val="000000"/>
                </a:solidFill>
                <a:latin typeface="UTM Avo" panose="02040603050506020204" pitchFamily="18" charset="0"/>
                <a:cs typeface="Arial"/>
                <a:sym typeface="Arial"/>
              </a:rPr>
              <a:t>Em cảm thấy rất khâm phục và tự hào/ sẽ cố gắng học tập chăm chỉ, nơi gương những tấm gương ấy.</a:t>
            </a:r>
          </a:p>
        </p:txBody>
      </p:sp>
      <p:sp>
        <p:nvSpPr>
          <p:cNvPr id="3" name="Google Shape;5740;p18">
            <a:extLst>
              <a:ext uri="{FF2B5EF4-FFF2-40B4-BE49-F238E27FC236}">
                <a16:creationId xmlns:a16="http://schemas.microsoft.com/office/drawing/2014/main" id="{2770CA3E-9887-6445-F5BB-916A09E7C705}"/>
              </a:ext>
            </a:extLst>
          </p:cNvPr>
          <p:cNvSpPr/>
          <p:nvPr/>
        </p:nvSpPr>
        <p:spPr>
          <a:xfrm>
            <a:off x="666750" y="2363342"/>
            <a:ext cx="10858500" cy="1052272"/>
          </a:xfrm>
          <a:prstGeom prst="rect">
            <a:avLst/>
          </a:prstGeom>
          <a:solidFill>
            <a:srgbClr val="FFFFFF"/>
          </a:solidFill>
          <a:ln w="25400" cap="flat" cmpd="sng">
            <a:solidFill>
              <a:srgbClr val="256C8A"/>
            </a:solidFill>
            <a:prstDash val="solid"/>
            <a:round/>
            <a:headEnd type="none" w="sm" len="sm"/>
            <a:tailEnd type="none" w="sm" len="sm"/>
          </a:ln>
        </p:spPr>
        <p:txBody>
          <a:bodyPr spcFirstLastPara="1" wrap="square" lIns="121900" tIns="60933" rIns="121900" bIns="60933" anchor="ctr" anchorCtr="0">
            <a:noAutofit/>
          </a:bodyPr>
          <a:lstStyle/>
          <a:p>
            <a:pPr algn="ctr">
              <a:lnSpc>
                <a:spcPct val="125000"/>
              </a:lnSpc>
              <a:buClr>
                <a:srgbClr val="000000"/>
              </a:buClr>
              <a:buFont typeface="Arial"/>
              <a:buNone/>
            </a:pPr>
            <a:r>
              <a:rPr lang="vi-VN" sz="2800" b="1" kern="0">
                <a:solidFill>
                  <a:srgbClr val="000000"/>
                </a:solidFill>
                <a:latin typeface="UTM Avo" panose="02040603050506020204" pitchFamily="18" charset="0"/>
                <a:cs typeface="Arial"/>
                <a:sym typeface="Arial"/>
              </a:rPr>
              <a:t>Em có cảm nghĩ gì về những tấm gương lao động sáng tạo được nhắc tới trong bài đọc? </a:t>
            </a:r>
          </a:p>
        </p:txBody>
      </p:sp>
      <p:sp>
        <p:nvSpPr>
          <p:cNvPr id="5" name="Google Shape;5742;p18">
            <a:extLst>
              <a:ext uri="{FF2B5EF4-FFF2-40B4-BE49-F238E27FC236}">
                <a16:creationId xmlns:a16="http://schemas.microsoft.com/office/drawing/2014/main" id="{01CF69A3-F9C3-C651-7F1E-BBB863063631}"/>
              </a:ext>
            </a:extLst>
          </p:cNvPr>
          <p:cNvSpPr txBox="1"/>
          <p:nvPr/>
        </p:nvSpPr>
        <p:spPr>
          <a:xfrm>
            <a:off x="5363800" y="1431987"/>
            <a:ext cx="1464400" cy="791200"/>
          </a:xfrm>
          <a:prstGeom prst="rect">
            <a:avLst/>
          </a:prstGeom>
          <a:noFill/>
          <a:ln>
            <a:noFill/>
          </a:ln>
        </p:spPr>
        <p:txBody>
          <a:bodyPr spcFirstLastPara="1" wrap="square" lIns="0" tIns="0" rIns="0" bIns="0" anchor="ctr" anchorCtr="0">
            <a:noAutofit/>
          </a:bodyPr>
          <a:lstStyle/>
          <a:p>
            <a:pPr algn="ctr">
              <a:buClr>
                <a:srgbClr val="000000"/>
              </a:buClr>
              <a:buFont typeface="Arial"/>
              <a:buNone/>
            </a:pPr>
            <a:r>
              <a:rPr lang="en-US" sz="4000" b="1" kern="0" dirty="0">
                <a:solidFill>
                  <a:schemeClr val="accent6">
                    <a:lumMod val="75000"/>
                  </a:schemeClr>
                </a:solidFill>
                <a:latin typeface="UTM Avo" panose="02040603050506020204" pitchFamily="18" charset="0"/>
                <a:cs typeface="Arial"/>
                <a:sym typeface="Arial"/>
              </a:rPr>
              <a:t>03</a:t>
            </a:r>
          </a:p>
        </p:txBody>
      </p:sp>
    </p:spTree>
    <p:extLst>
      <p:ext uri="{BB962C8B-B14F-4D97-AF65-F5344CB8AC3E}">
        <p14:creationId xmlns:p14="http://schemas.microsoft.com/office/powerpoint/2010/main" val="11654031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10" presetClass="entr" presetSubtype="0" fill="hold"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500"/>
                                        <p:tgtEl>
                                          <p:spTgt spid="3"/>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fade">
                                      <p:cBhvr>
                                        <p:cTn id="15"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18D7F27D-6B40-692B-5292-A7713C35E5D0}"/>
              </a:ext>
            </a:extLst>
          </p:cNvPr>
          <p:cNvGrpSpPr/>
          <p:nvPr/>
        </p:nvGrpSpPr>
        <p:grpSpPr>
          <a:xfrm>
            <a:off x="10866032" y="746200"/>
            <a:ext cx="1216041" cy="1432566"/>
            <a:chOff x="930253" y="1555705"/>
            <a:chExt cx="1279160" cy="1432566"/>
          </a:xfrm>
        </p:grpSpPr>
        <p:pic>
          <p:nvPicPr>
            <p:cNvPr id="3" name="Picture 2">
              <a:hlinkClick r:id="rId3"/>
              <a:extLst>
                <a:ext uri="{FF2B5EF4-FFF2-40B4-BE49-F238E27FC236}">
                  <a16:creationId xmlns:a16="http://schemas.microsoft.com/office/drawing/2014/main" id="{2458BA06-0D4C-3EC9-0592-A3070E6038AE}"/>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1064544" y="1555705"/>
              <a:ext cx="1010579" cy="917007"/>
            </a:xfrm>
            <a:prstGeom prst="rect">
              <a:avLst/>
            </a:prstGeom>
          </p:spPr>
        </p:pic>
        <p:sp>
          <p:nvSpPr>
            <p:cNvPr id="4" name="TextBox 3">
              <a:extLst>
                <a:ext uri="{FF2B5EF4-FFF2-40B4-BE49-F238E27FC236}">
                  <a16:creationId xmlns:a16="http://schemas.microsoft.com/office/drawing/2014/main" id="{4CCC9B64-F736-0485-93E1-F5B3CED2D06D}"/>
                </a:ext>
              </a:extLst>
            </p:cNvPr>
            <p:cNvSpPr txBox="1"/>
            <p:nvPr/>
          </p:nvSpPr>
          <p:spPr>
            <a:xfrm>
              <a:off x="930253" y="2526606"/>
              <a:ext cx="1279160" cy="461665"/>
            </a:xfrm>
            <a:prstGeom prst="rect">
              <a:avLst/>
            </a:prstGeom>
            <a:noFill/>
          </p:spPr>
          <p:txBody>
            <a:bodyPr wrap="square" rtlCol="0">
              <a:spAutoFit/>
            </a:bodyPr>
            <a:lstStyle/>
            <a:p>
              <a:pPr algn="ctr"/>
              <a:r>
                <a:rPr lang="en-US" sz="1200" b="1" dirty="0" err="1">
                  <a:solidFill>
                    <a:schemeClr val="accent2"/>
                  </a:solidFill>
                  <a:latin typeface="UTM Avo" panose="02040603050506020204" pitchFamily="18" charset="0"/>
                </a:rPr>
                <a:t>Ấn</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để</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đến</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trang</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sách</a:t>
              </a:r>
              <a:endParaRPr lang="en-US" sz="1200" b="1" dirty="0">
                <a:solidFill>
                  <a:schemeClr val="accent2"/>
                </a:solidFill>
                <a:latin typeface="UTM Avo" panose="02040603050506020204" pitchFamily="18" charset="0"/>
              </a:endParaRPr>
            </a:p>
          </p:txBody>
        </p:sp>
      </p:grpSp>
    </p:spTree>
    <p:extLst>
      <p:ext uri="{BB962C8B-B14F-4D97-AF65-F5344CB8AC3E}">
        <p14:creationId xmlns:p14="http://schemas.microsoft.com/office/powerpoint/2010/main" val="94022065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Google Shape;5763;p21">
            <a:extLst>
              <a:ext uri="{FF2B5EF4-FFF2-40B4-BE49-F238E27FC236}">
                <a16:creationId xmlns:a16="http://schemas.microsoft.com/office/drawing/2014/main" id="{4350CE68-72DF-0F89-8416-9F3B88ED2A86}"/>
              </a:ext>
            </a:extLst>
          </p:cNvPr>
          <p:cNvSpPr/>
          <p:nvPr/>
        </p:nvSpPr>
        <p:spPr>
          <a:xfrm>
            <a:off x="1094014" y="2135701"/>
            <a:ext cx="10003971" cy="1293299"/>
          </a:xfrm>
          <a:prstGeom prst="rect">
            <a:avLst/>
          </a:prstGeom>
          <a:solidFill>
            <a:srgbClr val="FFFFFF"/>
          </a:solidFill>
          <a:ln w="25400" cap="flat" cmpd="sng">
            <a:solidFill>
              <a:srgbClr val="256C8A"/>
            </a:solidFill>
            <a:prstDash val="solid"/>
            <a:round/>
            <a:headEnd type="none" w="sm" len="sm"/>
            <a:tailEnd type="none" w="sm" len="sm"/>
          </a:ln>
        </p:spPr>
        <p:txBody>
          <a:bodyPr spcFirstLastPara="1" wrap="square" lIns="121900" tIns="60933" rIns="121900" bIns="60933" anchor="ctr" anchorCtr="0">
            <a:noAutofit/>
          </a:bodyPr>
          <a:lstStyle/>
          <a:p>
            <a:pPr algn="ctr">
              <a:buClr>
                <a:srgbClr val="000000"/>
              </a:buClr>
              <a:buFont typeface="Arial"/>
              <a:buNone/>
            </a:pPr>
            <a:r>
              <a:rPr lang="en-US" sz="2800" b="1" kern="0" dirty="0" err="1">
                <a:solidFill>
                  <a:schemeClr val="bg1"/>
                </a:solidFill>
                <a:latin typeface="UTM Avo" panose="02040603050506020204" pitchFamily="18" charset="0"/>
                <a:cs typeface="Arial"/>
                <a:sym typeface="Arial"/>
              </a:rPr>
              <a:t>Ôn</a:t>
            </a:r>
            <a:r>
              <a:rPr lang="en-US" sz="2800" b="1" kern="0" dirty="0">
                <a:solidFill>
                  <a:schemeClr val="bg1"/>
                </a:solidFill>
                <a:latin typeface="UTM Avo" panose="02040603050506020204" pitchFamily="18" charset="0"/>
                <a:cs typeface="Arial"/>
                <a:sym typeface="Arial"/>
              </a:rPr>
              <a:t> </a:t>
            </a:r>
            <a:r>
              <a:rPr lang="en-US" sz="2800" b="1" kern="0" dirty="0" err="1">
                <a:solidFill>
                  <a:schemeClr val="bg1"/>
                </a:solidFill>
                <a:latin typeface="UTM Avo" panose="02040603050506020204" pitchFamily="18" charset="0"/>
                <a:cs typeface="Arial"/>
                <a:sym typeface="Arial"/>
              </a:rPr>
              <a:t>tập</a:t>
            </a:r>
            <a:r>
              <a:rPr lang="en-US" sz="2800" b="1" kern="0" dirty="0">
                <a:solidFill>
                  <a:schemeClr val="bg1"/>
                </a:solidFill>
                <a:latin typeface="UTM Avo" panose="02040603050506020204" pitchFamily="18" charset="0"/>
                <a:cs typeface="Arial"/>
                <a:sym typeface="Arial"/>
              </a:rPr>
              <a:t> </a:t>
            </a:r>
            <a:r>
              <a:rPr lang="en-US" sz="2800" b="1" kern="0" dirty="0" err="1">
                <a:solidFill>
                  <a:schemeClr val="bg1"/>
                </a:solidFill>
                <a:latin typeface="UTM Avo" panose="02040603050506020204" pitchFamily="18" charset="0"/>
                <a:cs typeface="Arial"/>
                <a:sym typeface="Arial"/>
              </a:rPr>
              <a:t>lại</a:t>
            </a:r>
            <a:r>
              <a:rPr lang="en-US" sz="2800" b="1" kern="0" dirty="0">
                <a:solidFill>
                  <a:schemeClr val="bg1"/>
                </a:solidFill>
                <a:latin typeface="UTM Avo" panose="02040603050506020204" pitchFamily="18" charset="0"/>
                <a:cs typeface="Arial"/>
                <a:sym typeface="Arial"/>
              </a:rPr>
              <a:t> </a:t>
            </a:r>
            <a:r>
              <a:rPr lang="en-US" sz="2800" b="1" kern="0" dirty="0" err="1">
                <a:solidFill>
                  <a:schemeClr val="bg1"/>
                </a:solidFill>
                <a:latin typeface="UTM Avo" panose="02040603050506020204" pitchFamily="18" charset="0"/>
                <a:cs typeface="Arial"/>
                <a:sym typeface="Arial"/>
              </a:rPr>
              <a:t>các</a:t>
            </a:r>
            <a:r>
              <a:rPr lang="en-US" sz="2800" b="1" kern="0" dirty="0">
                <a:solidFill>
                  <a:schemeClr val="bg1"/>
                </a:solidFill>
                <a:latin typeface="UTM Avo" panose="02040603050506020204" pitchFamily="18" charset="0"/>
                <a:cs typeface="Arial"/>
                <a:sym typeface="Arial"/>
              </a:rPr>
              <a:t> </a:t>
            </a:r>
            <a:r>
              <a:rPr lang="en-US" sz="2800" b="1" kern="0" dirty="0" err="1">
                <a:solidFill>
                  <a:schemeClr val="bg1"/>
                </a:solidFill>
                <a:latin typeface="UTM Avo" panose="02040603050506020204" pitchFamily="18" charset="0"/>
                <a:cs typeface="Arial"/>
                <a:sym typeface="Arial"/>
              </a:rPr>
              <a:t>kiến</a:t>
            </a:r>
            <a:r>
              <a:rPr lang="en-US" sz="2800" b="1" kern="0" dirty="0">
                <a:solidFill>
                  <a:schemeClr val="bg1"/>
                </a:solidFill>
                <a:latin typeface="UTM Avo" panose="02040603050506020204" pitchFamily="18" charset="0"/>
                <a:cs typeface="Arial"/>
                <a:sym typeface="Arial"/>
              </a:rPr>
              <a:t> </a:t>
            </a:r>
            <a:r>
              <a:rPr lang="en-US" sz="2800" b="1" kern="0" dirty="0" err="1">
                <a:solidFill>
                  <a:schemeClr val="bg1"/>
                </a:solidFill>
                <a:latin typeface="UTM Avo" panose="02040603050506020204" pitchFamily="18" charset="0"/>
                <a:cs typeface="Arial"/>
                <a:sym typeface="Arial"/>
              </a:rPr>
              <a:t>thức</a:t>
            </a:r>
            <a:r>
              <a:rPr lang="en-US" sz="2800" b="1" kern="0" dirty="0">
                <a:solidFill>
                  <a:schemeClr val="bg1"/>
                </a:solidFill>
                <a:latin typeface="UTM Avo" panose="02040603050506020204" pitchFamily="18" charset="0"/>
                <a:cs typeface="Arial"/>
                <a:sym typeface="Arial"/>
              </a:rPr>
              <a:t> </a:t>
            </a:r>
            <a:r>
              <a:rPr lang="en-US" sz="2800" b="1" kern="0" dirty="0" err="1">
                <a:solidFill>
                  <a:schemeClr val="bg1"/>
                </a:solidFill>
                <a:latin typeface="UTM Avo" panose="02040603050506020204" pitchFamily="18" charset="0"/>
                <a:cs typeface="Arial"/>
                <a:sym typeface="Arial"/>
              </a:rPr>
              <a:t>đã</a:t>
            </a:r>
            <a:r>
              <a:rPr lang="en-US" sz="2800" b="1" kern="0" dirty="0">
                <a:solidFill>
                  <a:schemeClr val="bg1"/>
                </a:solidFill>
                <a:latin typeface="UTM Avo" panose="02040603050506020204" pitchFamily="18" charset="0"/>
                <a:cs typeface="Arial"/>
                <a:sym typeface="Arial"/>
              </a:rPr>
              <a:t> </a:t>
            </a:r>
            <a:r>
              <a:rPr lang="en-US" sz="2800" b="1" kern="0" dirty="0" err="1">
                <a:solidFill>
                  <a:schemeClr val="bg1"/>
                </a:solidFill>
                <a:latin typeface="UTM Avo" panose="02040603050506020204" pitchFamily="18" charset="0"/>
                <a:cs typeface="Arial"/>
                <a:sym typeface="Arial"/>
              </a:rPr>
              <a:t>học</a:t>
            </a:r>
            <a:endParaRPr lang="en-US" sz="2800" b="1" kern="0" dirty="0">
              <a:solidFill>
                <a:schemeClr val="bg1"/>
              </a:solidFill>
              <a:latin typeface="UTM Avo" panose="02040603050506020204" pitchFamily="18" charset="0"/>
              <a:cs typeface="Arial"/>
              <a:sym typeface="Arial"/>
            </a:endParaRPr>
          </a:p>
        </p:txBody>
      </p:sp>
      <p:sp>
        <p:nvSpPr>
          <p:cNvPr id="4" name="Google Shape;5764;p21">
            <a:extLst>
              <a:ext uri="{FF2B5EF4-FFF2-40B4-BE49-F238E27FC236}">
                <a16:creationId xmlns:a16="http://schemas.microsoft.com/office/drawing/2014/main" id="{C7F38E4B-E642-6924-211E-113B7344A0CE}"/>
              </a:ext>
            </a:extLst>
          </p:cNvPr>
          <p:cNvSpPr/>
          <p:nvPr/>
        </p:nvSpPr>
        <p:spPr>
          <a:xfrm>
            <a:off x="1094014" y="3562350"/>
            <a:ext cx="10003971" cy="1802783"/>
          </a:xfrm>
          <a:prstGeom prst="rect">
            <a:avLst/>
          </a:prstGeom>
          <a:solidFill>
            <a:srgbClr val="FFFFFF"/>
          </a:solidFill>
          <a:ln w="25400" cap="flat" cmpd="sng">
            <a:solidFill>
              <a:srgbClr val="256C8A"/>
            </a:solidFill>
            <a:prstDash val="solid"/>
            <a:round/>
            <a:headEnd type="none" w="sm" len="sm"/>
            <a:tailEnd type="none" w="sm" len="sm"/>
          </a:ln>
        </p:spPr>
        <p:txBody>
          <a:bodyPr spcFirstLastPara="1" wrap="square" lIns="121900" tIns="60933" rIns="121900" bIns="60933" anchor="ctr" anchorCtr="0">
            <a:noAutofit/>
          </a:bodyPr>
          <a:lstStyle/>
          <a:p>
            <a:pPr algn="ctr">
              <a:buClr>
                <a:srgbClr val="000000"/>
              </a:buClr>
              <a:buFont typeface="Arial"/>
              <a:buNone/>
            </a:pPr>
            <a:r>
              <a:rPr lang="en-US" sz="2800" b="1" kern="0" dirty="0" err="1">
                <a:solidFill>
                  <a:schemeClr val="bg1"/>
                </a:solidFill>
                <a:latin typeface="UTM Avo" panose="02040603050506020204" pitchFamily="18" charset="0"/>
                <a:cs typeface="Arial"/>
                <a:sym typeface="Arial"/>
              </a:rPr>
              <a:t>Chuẩn</a:t>
            </a:r>
            <a:r>
              <a:rPr lang="en-US" sz="2800" b="1" kern="0" dirty="0">
                <a:solidFill>
                  <a:schemeClr val="bg1"/>
                </a:solidFill>
                <a:latin typeface="UTM Avo" panose="02040603050506020204" pitchFamily="18" charset="0"/>
                <a:cs typeface="Arial"/>
                <a:sym typeface="Arial"/>
              </a:rPr>
              <a:t> </a:t>
            </a:r>
            <a:r>
              <a:rPr lang="en-US" sz="2800" b="1" kern="0" dirty="0" err="1">
                <a:solidFill>
                  <a:schemeClr val="bg1"/>
                </a:solidFill>
                <a:latin typeface="UTM Avo" panose="02040603050506020204" pitchFamily="18" charset="0"/>
                <a:cs typeface="Arial"/>
                <a:sym typeface="Arial"/>
              </a:rPr>
              <a:t>bị</a:t>
            </a:r>
            <a:r>
              <a:rPr lang="en-US" sz="2800" b="1" kern="0" dirty="0">
                <a:solidFill>
                  <a:schemeClr val="bg1"/>
                </a:solidFill>
                <a:latin typeface="UTM Avo" panose="02040603050506020204" pitchFamily="18" charset="0"/>
                <a:cs typeface="Arial"/>
                <a:sym typeface="Arial"/>
              </a:rPr>
              <a:t> </a:t>
            </a:r>
            <a:r>
              <a:rPr lang="en-US" sz="2800" b="1" kern="0" dirty="0" err="1">
                <a:solidFill>
                  <a:schemeClr val="bg1"/>
                </a:solidFill>
                <a:latin typeface="UTM Avo" panose="02040603050506020204" pitchFamily="18" charset="0"/>
                <a:cs typeface="Arial"/>
                <a:sym typeface="Arial"/>
              </a:rPr>
              <a:t>bài</a:t>
            </a:r>
            <a:r>
              <a:rPr lang="en-US" sz="2800" b="1" kern="0" dirty="0">
                <a:solidFill>
                  <a:schemeClr val="bg1"/>
                </a:solidFill>
                <a:latin typeface="UTM Avo" panose="02040603050506020204" pitchFamily="18" charset="0"/>
                <a:cs typeface="Arial"/>
                <a:sym typeface="Arial"/>
              </a:rPr>
              <a:t>: </a:t>
            </a:r>
          </a:p>
          <a:p>
            <a:pPr algn="ctr">
              <a:buClr>
                <a:srgbClr val="000000"/>
              </a:buClr>
              <a:buFont typeface="Arial"/>
              <a:buNone/>
            </a:pPr>
            <a:r>
              <a:rPr lang="en-US" sz="3200" i="1" kern="0" dirty="0" err="1">
                <a:solidFill>
                  <a:schemeClr val="bg1"/>
                </a:solidFill>
                <a:latin typeface="UTM Avo" panose="02040603050506020204" pitchFamily="18" charset="0"/>
                <a:cs typeface="Arial"/>
                <a:sym typeface="Arial"/>
              </a:rPr>
              <a:t>Luyện</a:t>
            </a:r>
            <a:r>
              <a:rPr lang="en-US" sz="3200" i="1" kern="0" dirty="0">
                <a:solidFill>
                  <a:schemeClr val="bg1"/>
                </a:solidFill>
                <a:latin typeface="UTM Avo" panose="02040603050506020204" pitchFamily="18" charset="0"/>
                <a:cs typeface="Arial"/>
                <a:sym typeface="Arial"/>
              </a:rPr>
              <a:t> </a:t>
            </a:r>
            <a:r>
              <a:rPr lang="en-US" sz="3200" i="1" kern="0" dirty="0" err="1">
                <a:solidFill>
                  <a:schemeClr val="bg1"/>
                </a:solidFill>
                <a:latin typeface="UTM Avo" panose="02040603050506020204" pitchFamily="18" charset="0"/>
                <a:cs typeface="Arial"/>
                <a:sym typeface="Arial"/>
              </a:rPr>
              <a:t>từ</a:t>
            </a:r>
            <a:r>
              <a:rPr lang="en-US" sz="3200" i="1" kern="0" dirty="0">
                <a:solidFill>
                  <a:schemeClr val="bg1"/>
                </a:solidFill>
                <a:latin typeface="UTM Avo" panose="02040603050506020204" pitchFamily="18" charset="0"/>
                <a:cs typeface="Arial"/>
                <a:sym typeface="Arial"/>
              </a:rPr>
              <a:t> </a:t>
            </a:r>
            <a:r>
              <a:rPr lang="en-US" sz="3200" i="1" kern="0" dirty="0" err="1">
                <a:solidFill>
                  <a:schemeClr val="bg1"/>
                </a:solidFill>
                <a:latin typeface="UTM Avo" panose="02040603050506020204" pitchFamily="18" charset="0"/>
                <a:cs typeface="Arial"/>
                <a:sym typeface="Arial"/>
              </a:rPr>
              <a:t>và</a:t>
            </a:r>
            <a:r>
              <a:rPr lang="en-US" sz="3200" i="1" kern="0" dirty="0">
                <a:solidFill>
                  <a:schemeClr val="bg1"/>
                </a:solidFill>
                <a:latin typeface="UTM Avo" panose="02040603050506020204" pitchFamily="18" charset="0"/>
                <a:cs typeface="Arial"/>
                <a:sym typeface="Arial"/>
              </a:rPr>
              <a:t> </a:t>
            </a:r>
            <a:r>
              <a:rPr lang="en-US" sz="3200" i="1" kern="0" dirty="0" err="1">
                <a:solidFill>
                  <a:schemeClr val="bg1"/>
                </a:solidFill>
                <a:latin typeface="UTM Avo" panose="02040603050506020204" pitchFamily="18" charset="0"/>
                <a:cs typeface="Arial"/>
                <a:sym typeface="Arial"/>
              </a:rPr>
              <a:t>câu</a:t>
            </a:r>
            <a:r>
              <a:rPr lang="en-US" sz="3200" i="1" kern="0" dirty="0">
                <a:solidFill>
                  <a:schemeClr val="bg1"/>
                </a:solidFill>
                <a:latin typeface="UTM Avo" panose="02040603050506020204" pitchFamily="18" charset="0"/>
                <a:cs typeface="Arial"/>
                <a:sym typeface="Arial"/>
              </a:rPr>
              <a:t>: </a:t>
            </a:r>
          </a:p>
          <a:p>
            <a:pPr algn="ctr">
              <a:buClr>
                <a:srgbClr val="000000"/>
              </a:buClr>
              <a:buFont typeface="Arial"/>
              <a:buNone/>
            </a:pPr>
            <a:r>
              <a:rPr lang="en-US" sz="3200" i="1" kern="0" dirty="0" err="1">
                <a:solidFill>
                  <a:schemeClr val="bg1"/>
                </a:solidFill>
                <a:latin typeface="UTM Avo" panose="02040603050506020204" pitchFamily="18" charset="0"/>
                <a:cs typeface="Arial"/>
                <a:sym typeface="Arial"/>
              </a:rPr>
              <a:t>Luyện</a:t>
            </a:r>
            <a:r>
              <a:rPr lang="en-US" sz="3200" i="1" kern="0" dirty="0">
                <a:solidFill>
                  <a:schemeClr val="bg1"/>
                </a:solidFill>
                <a:latin typeface="UTM Avo" panose="02040603050506020204" pitchFamily="18" charset="0"/>
                <a:cs typeface="Arial"/>
                <a:sym typeface="Arial"/>
              </a:rPr>
              <a:t> </a:t>
            </a:r>
            <a:r>
              <a:rPr lang="en-US" sz="3200" i="1" kern="0" dirty="0" err="1">
                <a:solidFill>
                  <a:schemeClr val="bg1"/>
                </a:solidFill>
                <a:latin typeface="UTM Avo" panose="02040603050506020204" pitchFamily="18" charset="0"/>
                <a:cs typeface="Arial"/>
                <a:sym typeface="Arial"/>
              </a:rPr>
              <a:t>tập</a:t>
            </a:r>
            <a:r>
              <a:rPr lang="en-US" sz="3200" i="1" kern="0" dirty="0">
                <a:solidFill>
                  <a:schemeClr val="bg1"/>
                </a:solidFill>
                <a:latin typeface="UTM Avo" panose="02040603050506020204" pitchFamily="18" charset="0"/>
                <a:cs typeface="Arial"/>
                <a:sym typeface="Arial"/>
              </a:rPr>
              <a:t> </a:t>
            </a:r>
            <a:r>
              <a:rPr lang="en-US" sz="3200" i="1" kern="0" dirty="0" err="1">
                <a:solidFill>
                  <a:schemeClr val="bg1"/>
                </a:solidFill>
                <a:latin typeface="UTM Avo" panose="02040603050506020204" pitchFamily="18" charset="0"/>
                <a:cs typeface="Arial"/>
                <a:sym typeface="Arial"/>
              </a:rPr>
              <a:t>về</a:t>
            </a:r>
            <a:r>
              <a:rPr lang="en-US" sz="3200" i="1" kern="0" dirty="0">
                <a:solidFill>
                  <a:schemeClr val="bg1"/>
                </a:solidFill>
                <a:latin typeface="UTM Avo" panose="02040603050506020204" pitchFamily="18" charset="0"/>
                <a:cs typeface="Arial"/>
                <a:sym typeface="Arial"/>
              </a:rPr>
              <a:t> </a:t>
            </a:r>
            <a:r>
              <a:rPr lang="en-US" sz="3200" i="1" kern="0" dirty="0" err="1">
                <a:solidFill>
                  <a:schemeClr val="bg1"/>
                </a:solidFill>
                <a:latin typeface="UTM Avo" panose="02040603050506020204" pitchFamily="18" charset="0"/>
                <a:cs typeface="Arial"/>
                <a:sym typeface="Arial"/>
              </a:rPr>
              <a:t>câu</a:t>
            </a:r>
            <a:r>
              <a:rPr lang="en-US" sz="3200" i="1" kern="0" dirty="0">
                <a:solidFill>
                  <a:schemeClr val="bg1"/>
                </a:solidFill>
                <a:latin typeface="UTM Avo" panose="02040603050506020204" pitchFamily="18" charset="0"/>
                <a:cs typeface="Arial"/>
                <a:sym typeface="Arial"/>
              </a:rPr>
              <a:t> </a:t>
            </a:r>
            <a:r>
              <a:rPr lang="en-US" sz="3200" i="1" kern="0" dirty="0" err="1">
                <a:solidFill>
                  <a:schemeClr val="bg1"/>
                </a:solidFill>
                <a:latin typeface="UTM Avo" panose="02040603050506020204" pitchFamily="18" charset="0"/>
                <a:cs typeface="Arial"/>
                <a:sym typeface="Arial"/>
              </a:rPr>
              <a:t>chủ</a:t>
            </a:r>
            <a:r>
              <a:rPr lang="en-US" sz="3200" i="1" kern="0" dirty="0">
                <a:solidFill>
                  <a:schemeClr val="bg1"/>
                </a:solidFill>
                <a:latin typeface="UTM Avo" panose="02040603050506020204" pitchFamily="18" charset="0"/>
                <a:cs typeface="Arial"/>
                <a:sym typeface="Arial"/>
              </a:rPr>
              <a:t> </a:t>
            </a:r>
            <a:r>
              <a:rPr lang="en-US" sz="3200" i="1" kern="0" dirty="0" err="1">
                <a:solidFill>
                  <a:schemeClr val="bg1"/>
                </a:solidFill>
                <a:latin typeface="UTM Avo" panose="02040603050506020204" pitchFamily="18" charset="0"/>
                <a:cs typeface="Arial"/>
                <a:sym typeface="Arial"/>
              </a:rPr>
              <a:t>đề</a:t>
            </a:r>
            <a:r>
              <a:rPr lang="en-US" sz="3200" i="1" kern="0" dirty="0">
                <a:solidFill>
                  <a:schemeClr val="bg1"/>
                </a:solidFill>
                <a:latin typeface="UTM Avo" panose="02040603050506020204" pitchFamily="18" charset="0"/>
                <a:cs typeface="Arial"/>
                <a:sym typeface="Arial"/>
              </a:rPr>
              <a:t> </a:t>
            </a:r>
            <a:r>
              <a:rPr lang="en-US" sz="3200" i="1" kern="0" dirty="0" err="1">
                <a:solidFill>
                  <a:schemeClr val="bg1"/>
                </a:solidFill>
                <a:latin typeface="UTM Avo" panose="02040603050506020204" pitchFamily="18" charset="0"/>
                <a:cs typeface="Arial"/>
                <a:sym typeface="Arial"/>
              </a:rPr>
              <a:t>của</a:t>
            </a:r>
            <a:r>
              <a:rPr lang="en-US" sz="3200" i="1" kern="0" dirty="0">
                <a:solidFill>
                  <a:schemeClr val="bg1"/>
                </a:solidFill>
                <a:latin typeface="UTM Avo" panose="02040603050506020204" pitchFamily="18" charset="0"/>
                <a:cs typeface="Arial"/>
                <a:sym typeface="Arial"/>
              </a:rPr>
              <a:t> </a:t>
            </a:r>
            <a:r>
              <a:rPr lang="en-US" sz="3200" i="1" kern="0" dirty="0" err="1">
                <a:solidFill>
                  <a:schemeClr val="bg1"/>
                </a:solidFill>
                <a:latin typeface="UTM Avo" panose="02040603050506020204" pitchFamily="18" charset="0"/>
                <a:cs typeface="Arial"/>
                <a:sym typeface="Arial"/>
              </a:rPr>
              <a:t>đoạn</a:t>
            </a:r>
            <a:r>
              <a:rPr lang="en-US" sz="3200" i="1" kern="0" dirty="0">
                <a:solidFill>
                  <a:schemeClr val="bg1"/>
                </a:solidFill>
                <a:latin typeface="UTM Avo" panose="02040603050506020204" pitchFamily="18" charset="0"/>
                <a:cs typeface="Arial"/>
                <a:sym typeface="Arial"/>
              </a:rPr>
              <a:t> </a:t>
            </a:r>
            <a:r>
              <a:rPr lang="en-US" sz="3200" i="1" kern="0" dirty="0" err="1">
                <a:solidFill>
                  <a:schemeClr val="bg1"/>
                </a:solidFill>
                <a:latin typeface="UTM Avo" panose="02040603050506020204" pitchFamily="18" charset="0"/>
                <a:cs typeface="Arial"/>
                <a:sym typeface="Arial"/>
              </a:rPr>
              <a:t>văn</a:t>
            </a:r>
            <a:endParaRPr lang="en-US" sz="3200" i="1" kern="0" dirty="0">
              <a:solidFill>
                <a:schemeClr val="bg1"/>
              </a:solidFill>
              <a:latin typeface="UTM Avo" panose="02040603050506020204" pitchFamily="18" charset="0"/>
              <a:cs typeface="Arial"/>
              <a:sym typeface="Arial"/>
            </a:endParaRPr>
          </a:p>
        </p:txBody>
      </p:sp>
    </p:spTree>
    <p:extLst>
      <p:ext uri="{BB962C8B-B14F-4D97-AF65-F5344CB8AC3E}">
        <p14:creationId xmlns:p14="http://schemas.microsoft.com/office/powerpoint/2010/main" val="5154932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368"/>
        <p:cNvGrpSpPr/>
        <p:nvPr/>
      </p:nvGrpSpPr>
      <p:grpSpPr>
        <a:xfrm>
          <a:off x="0" y="0"/>
          <a:ext cx="0" cy="0"/>
          <a:chOff x="0" y="0"/>
          <a:chExt cx="0" cy="0"/>
        </a:xfrm>
      </p:grpSpPr>
      <p:pic>
        <p:nvPicPr>
          <p:cNvPr id="9" name="Picture 8" descr="A screenshot of a qr code&#10;&#10;Description automatically generated">
            <a:hlinkClick r:id="rId4"/>
            <a:extLst>
              <a:ext uri="{FF2B5EF4-FFF2-40B4-BE49-F238E27FC236}">
                <a16:creationId xmlns:a16="http://schemas.microsoft.com/office/drawing/2014/main" id="{0C2D6A12-42FC-6EEB-211F-6EFE707163C5}"/>
              </a:ext>
            </a:extLst>
          </p:cNvPr>
          <p:cNvPicPr>
            <a:picLocks noGrp="1" noRot="1" noChangeAspect="1" noMove="1" noResize="1" noEditPoints="1" noAdjustHandles="1" noChangeArrowheads="1" noChangeShapeType="1" noCrop="1"/>
          </p:cNvPicPr>
          <p:nvPr/>
        </p:nvPicPr>
        <p:blipFill>
          <a:blip r:embed="rId5">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364"/>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2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2" id="{F6ED58AA-6044-4063-A2D9-5C566FADBD0E}" vid="{6929B544-CFDD-4290-A91C-DFD0546A7D38}"/>
    </a:ext>
  </a:extLst>
</a:theme>
</file>

<file path=ppt/theme/theme3.xml><?xml version="1.0" encoding="utf-8"?>
<a:theme xmlns:a="http://schemas.openxmlformats.org/drawingml/2006/main" name="4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3_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2 Tùy chỉnh">
      <a:majorFont>
        <a:latin typeface="UTM Avo"/>
        <a:ea typeface=""/>
        <a:cs typeface=""/>
      </a:majorFont>
      <a:minorFont>
        <a:latin typeface="UTM Av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Tuần 13-Luyện từ và câu- Luyện tập về tính từ</Template>
  <TotalTime>175</TotalTime>
  <Words>910</Words>
  <Application>Microsoft Office PowerPoint</Application>
  <PresentationFormat>Widescreen</PresentationFormat>
  <Paragraphs>77</Paragraphs>
  <Slides>24</Slides>
  <Notes>7</Notes>
  <HiddenSlides>0</HiddenSlides>
  <MMClips>1</MMClips>
  <ScaleCrop>false</ScaleCrop>
  <HeadingPairs>
    <vt:vector size="6" baseType="variant">
      <vt:variant>
        <vt:lpstr>Fonts Used</vt:lpstr>
      </vt:variant>
      <vt:variant>
        <vt:i4>7</vt:i4>
      </vt:variant>
      <vt:variant>
        <vt:lpstr>Theme</vt:lpstr>
      </vt:variant>
      <vt:variant>
        <vt:i4>4</vt:i4>
      </vt:variant>
      <vt:variant>
        <vt:lpstr>Slide Titles</vt:lpstr>
      </vt:variant>
      <vt:variant>
        <vt:i4>24</vt:i4>
      </vt:variant>
    </vt:vector>
  </HeadingPairs>
  <TitlesOfParts>
    <vt:vector size="35" baseType="lpstr">
      <vt:lpstr>Arial</vt:lpstr>
      <vt:lpstr>Calibri</vt:lpstr>
      <vt:lpstr>Aptos</vt:lpstr>
      <vt:lpstr>UTM Avo</vt:lpstr>
      <vt:lpstr>Hammersmith One</vt:lpstr>
      <vt:lpstr>Calibri Light</vt:lpstr>
      <vt:lpstr>Courier New</vt:lpstr>
      <vt:lpstr>Office Theme</vt:lpstr>
      <vt:lpstr>2_Office Theme</vt:lpstr>
      <vt:lpstr>4_Office Theme</vt:lpstr>
      <vt:lpstr>3_Office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Monkey</dc:creator>
  <cp:lastModifiedBy>Monkey</cp:lastModifiedBy>
  <cp:revision>12</cp:revision>
  <dcterms:created xsi:type="dcterms:W3CDTF">2023-11-03T01:07:46Z</dcterms:created>
  <dcterms:modified xsi:type="dcterms:W3CDTF">2024-11-29T06:55:42Z</dcterms:modified>
</cp:coreProperties>
</file>