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708" r:id="rId2"/>
    <p:sldMasterId id="2147483720" r:id="rId3"/>
    <p:sldMasterId id="2147483732" r:id="rId4"/>
  </p:sldMasterIdLst>
  <p:notesMasterIdLst>
    <p:notesMasterId r:id="rId26"/>
  </p:notesMasterIdLst>
  <p:sldIdLst>
    <p:sldId id="346" r:id="rId5"/>
    <p:sldId id="347" r:id="rId6"/>
    <p:sldId id="348" r:id="rId7"/>
    <p:sldId id="349" r:id="rId8"/>
    <p:sldId id="350" r:id="rId9"/>
    <p:sldId id="351" r:id="rId10"/>
    <p:sldId id="352" r:id="rId11"/>
    <p:sldId id="353" r:id="rId12"/>
    <p:sldId id="316" r:id="rId13"/>
    <p:sldId id="323" r:id="rId14"/>
    <p:sldId id="317" r:id="rId15"/>
    <p:sldId id="309" r:id="rId16"/>
    <p:sldId id="354" r:id="rId17"/>
    <p:sldId id="320" r:id="rId18"/>
    <p:sldId id="321" r:id="rId19"/>
    <p:sldId id="322" r:id="rId20"/>
    <p:sldId id="336" r:id="rId21"/>
    <p:sldId id="264" r:id="rId22"/>
    <p:sldId id="265" r:id="rId23"/>
    <p:sldId id="256" r:id="rId24"/>
    <p:sldId id="266" r:id="rId25"/>
  </p:sldIdLst>
  <p:sldSz cx="12192000" cy="6858000"/>
  <p:notesSz cx="6858000" cy="9144000"/>
  <p:embeddedFontLst>
    <p:embeddedFont>
      <p:font typeface="Cambria Math" panose="02040503050406030204" pitchFamily="18" charset="0"/>
      <p:regular r:id="rId27"/>
    </p:embeddedFont>
    <p:embeddedFont>
      <p:font typeface="UTM Avo" panose="02040603050506020204" pitchFamily="18" charset="0"/>
      <p:regular r:id="rId28"/>
      <p:bold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149" autoAdjust="0"/>
  </p:normalViewPr>
  <p:slideViewPr>
    <p:cSldViewPr>
      <p:cViewPr varScale="1">
        <p:scale>
          <a:sx n="107" d="100"/>
          <a:sy n="107" d="100"/>
        </p:scale>
        <p:origin x="750"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presProps" Target="pres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D369B4-BC58-40B6-8988-86EE9EF62853}" type="datetimeFigureOut">
              <a:rPr lang="en-US" smtClean="0"/>
              <a:t>11/29/2024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8C39B7-58C1-4F3C-8C92-77340BBA88C1}" type="slidenum">
              <a:rPr lang="en-US" smtClean="0"/>
              <a:t>‹#›</a:t>
            </a:fld>
            <a:endParaRPr lang="en-US"/>
          </a:p>
        </p:txBody>
      </p:sp>
    </p:spTree>
    <p:extLst>
      <p:ext uri="{BB962C8B-B14F-4D97-AF65-F5344CB8AC3E}">
        <p14:creationId xmlns:p14="http://schemas.microsoft.com/office/powerpoint/2010/main" val="25109200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61" name="Google Shape;16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99002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84759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2" name="Google Shape;23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2" name="Google Shape;23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334370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58" name="Google Shape;25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a:extLst>
            <a:ext uri="{FF2B5EF4-FFF2-40B4-BE49-F238E27FC236}">
              <a16:creationId xmlns:a16="http://schemas.microsoft.com/office/drawing/2014/main" id="{CF541BC3-F488-11EB-B005-48870E122F0F}"/>
            </a:ext>
          </a:extLst>
        </p:cNvPr>
        <p:cNvGrpSpPr/>
        <p:nvPr/>
      </p:nvGrpSpPr>
      <p:grpSpPr>
        <a:xfrm>
          <a:off x="0" y="0"/>
          <a:ext cx="0" cy="0"/>
          <a:chOff x="0" y="0"/>
          <a:chExt cx="0" cy="0"/>
        </a:xfrm>
      </p:grpSpPr>
      <p:sp>
        <p:nvSpPr>
          <p:cNvPr id="277" name="Google Shape;277;p3:notes">
            <a:extLst>
              <a:ext uri="{FF2B5EF4-FFF2-40B4-BE49-F238E27FC236}">
                <a16:creationId xmlns:a16="http://schemas.microsoft.com/office/drawing/2014/main" id="{51A64C2B-70D8-C075-93DB-D4485031AFD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3:notes">
            <a:extLst>
              <a:ext uri="{FF2B5EF4-FFF2-40B4-BE49-F238E27FC236}">
                <a16:creationId xmlns:a16="http://schemas.microsoft.com/office/drawing/2014/main" id="{BD149AAF-A615-5C7F-94FC-762CD76CD71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928430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17769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17945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372649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14" name="Google Shape;21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9A97E-F892-478B-9338-EACEF9ED7E1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BE3F2FD-D9D3-43F7-BDAF-17D3E834BF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866C027-FDE3-4A60-8CA7-D7F7D6BB38A3}"/>
              </a:ext>
            </a:extLst>
          </p:cNvPr>
          <p:cNvSpPr>
            <a:spLocks noGrp="1"/>
          </p:cNvSpPr>
          <p:nvPr>
            <p:ph type="dt" sz="half" idx="10"/>
          </p:nvPr>
        </p:nvSpPr>
        <p:spPr/>
        <p:txBody>
          <a:bodyPr/>
          <a:lstStyle/>
          <a:p>
            <a:fld id="{F0073955-ABA4-42BA-B881-E469DB466AA5}" type="datetimeFigureOut">
              <a:rPr lang="en-US" smtClean="0"/>
              <a:t>11/29/2024</a:t>
            </a:fld>
            <a:endParaRPr lang="en-US"/>
          </a:p>
        </p:txBody>
      </p:sp>
      <p:sp>
        <p:nvSpPr>
          <p:cNvPr id="5" name="Footer Placeholder 4">
            <a:extLst>
              <a:ext uri="{FF2B5EF4-FFF2-40B4-BE49-F238E27FC236}">
                <a16:creationId xmlns:a16="http://schemas.microsoft.com/office/drawing/2014/main" id="{60CD752E-115C-4171-A0F8-433047123A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D06B70-BC8C-4974-B547-1AD83BEFDB65}"/>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1092432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6F66D-FEF9-4B07-84B6-4A50AF88E7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B88524-BC97-472A-9EE5-0C9AA80DEBA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D8192F-958D-4473-A7CF-2BCF44E0C6B5}"/>
              </a:ext>
            </a:extLst>
          </p:cNvPr>
          <p:cNvSpPr>
            <a:spLocks noGrp="1"/>
          </p:cNvSpPr>
          <p:nvPr>
            <p:ph type="dt" sz="half" idx="10"/>
          </p:nvPr>
        </p:nvSpPr>
        <p:spPr/>
        <p:txBody>
          <a:bodyPr/>
          <a:lstStyle/>
          <a:p>
            <a:fld id="{F0073955-ABA4-42BA-B881-E469DB466AA5}" type="datetimeFigureOut">
              <a:rPr lang="en-US" smtClean="0"/>
              <a:t>11/29/2024</a:t>
            </a:fld>
            <a:endParaRPr lang="en-US"/>
          </a:p>
        </p:txBody>
      </p:sp>
      <p:sp>
        <p:nvSpPr>
          <p:cNvPr id="5" name="Footer Placeholder 4">
            <a:extLst>
              <a:ext uri="{FF2B5EF4-FFF2-40B4-BE49-F238E27FC236}">
                <a16:creationId xmlns:a16="http://schemas.microsoft.com/office/drawing/2014/main" id="{AF8A2CD0-6D7C-4AD9-B7DD-61AD7EB134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19A80E-B051-4623-8427-7359FC71A4DD}"/>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1709697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4AB9-FBA6-4997-A65B-B1DAAA46D60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605A5F9-7111-41DC-BBEA-742B2A8C48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874499D-FC9D-4682-848B-884157AEAE35}"/>
              </a:ext>
            </a:extLst>
          </p:cNvPr>
          <p:cNvSpPr>
            <a:spLocks noGrp="1"/>
          </p:cNvSpPr>
          <p:nvPr>
            <p:ph type="dt" sz="half" idx="10"/>
          </p:nvPr>
        </p:nvSpPr>
        <p:spPr/>
        <p:txBody>
          <a:bodyPr/>
          <a:lstStyle/>
          <a:p>
            <a:fld id="{F0073955-ABA4-42BA-B881-E469DB466AA5}" type="datetimeFigureOut">
              <a:rPr lang="en-US" smtClean="0"/>
              <a:t>11/29/2024</a:t>
            </a:fld>
            <a:endParaRPr lang="en-US"/>
          </a:p>
        </p:txBody>
      </p:sp>
      <p:sp>
        <p:nvSpPr>
          <p:cNvPr id="5" name="Footer Placeholder 4">
            <a:extLst>
              <a:ext uri="{FF2B5EF4-FFF2-40B4-BE49-F238E27FC236}">
                <a16:creationId xmlns:a16="http://schemas.microsoft.com/office/drawing/2014/main" id="{C6E57739-D7E0-47A8-9188-06C6C1A605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DF7163-80E4-4D7F-9A57-6AF41BA22DE3}"/>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4108414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A10D9-6284-41EC-9F76-F143869ADB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63C64E-DB6A-4E50-859C-CF78CA75EBC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3209C1A-DC19-4ABD-9955-762C14A58C5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12893D7-9B13-4CDB-A3EC-2395041D6E97}"/>
              </a:ext>
            </a:extLst>
          </p:cNvPr>
          <p:cNvSpPr>
            <a:spLocks noGrp="1"/>
          </p:cNvSpPr>
          <p:nvPr>
            <p:ph type="dt" sz="half" idx="10"/>
          </p:nvPr>
        </p:nvSpPr>
        <p:spPr/>
        <p:txBody>
          <a:bodyPr/>
          <a:lstStyle/>
          <a:p>
            <a:fld id="{F0073955-ABA4-42BA-B881-E469DB466AA5}" type="datetimeFigureOut">
              <a:rPr lang="en-US" smtClean="0"/>
              <a:t>11/29/2024</a:t>
            </a:fld>
            <a:endParaRPr lang="en-US"/>
          </a:p>
        </p:txBody>
      </p:sp>
      <p:sp>
        <p:nvSpPr>
          <p:cNvPr id="6" name="Footer Placeholder 5">
            <a:extLst>
              <a:ext uri="{FF2B5EF4-FFF2-40B4-BE49-F238E27FC236}">
                <a16:creationId xmlns:a16="http://schemas.microsoft.com/office/drawing/2014/main" id="{0B86447A-E3DB-48EB-B9ED-8EAB257332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BCAB00-E2CC-46C9-BB28-EA8AC505C3B3}"/>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3900690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F9DC4-1BAD-4D00-9D88-3F7A6FA217F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C272C29-4E64-4E74-BC02-11AE693EF8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B9E4023-D4D3-4840-A634-A1D80140D6A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85F5E3-F223-4F75-B208-473FAC8B1C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DF4DD93-C2A8-4F92-AA7D-B98A42BB03F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D66E05-2325-4C6C-84E5-74783F4A8233}"/>
              </a:ext>
            </a:extLst>
          </p:cNvPr>
          <p:cNvSpPr>
            <a:spLocks noGrp="1"/>
          </p:cNvSpPr>
          <p:nvPr>
            <p:ph type="dt" sz="half" idx="10"/>
          </p:nvPr>
        </p:nvSpPr>
        <p:spPr/>
        <p:txBody>
          <a:bodyPr/>
          <a:lstStyle/>
          <a:p>
            <a:fld id="{F0073955-ABA4-42BA-B881-E469DB466AA5}" type="datetimeFigureOut">
              <a:rPr lang="en-US" smtClean="0"/>
              <a:t>11/29/2024</a:t>
            </a:fld>
            <a:endParaRPr lang="en-US"/>
          </a:p>
        </p:txBody>
      </p:sp>
      <p:sp>
        <p:nvSpPr>
          <p:cNvPr id="8" name="Footer Placeholder 7">
            <a:extLst>
              <a:ext uri="{FF2B5EF4-FFF2-40B4-BE49-F238E27FC236}">
                <a16:creationId xmlns:a16="http://schemas.microsoft.com/office/drawing/2014/main" id="{3319356A-21BA-4842-9ACB-FED9DD777A7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57232D1-9EB9-43A8-A2DD-8F280EDA8CCA}"/>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2368725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7B3F0-D52C-498A-B9D3-A09577019E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08B654-BCBC-4C8C-A20C-0FE6C0A2EC5B}"/>
              </a:ext>
            </a:extLst>
          </p:cNvPr>
          <p:cNvSpPr>
            <a:spLocks noGrp="1"/>
          </p:cNvSpPr>
          <p:nvPr>
            <p:ph type="dt" sz="half" idx="10"/>
          </p:nvPr>
        </p:nvSpPr>
        <p:spPr/>
        <p:txBody>
          <a:bodyPr/>
          <a:lstStyle/>
          <a:p>
            <a:fld id="{F0073955-ABA4-42BA-B881-E469DB466AA5}" type="datetimeFigureOut">
              <a:rPr lang="en-US" smtClean="0"/>
              <a:t>11/29/2024</a:t>
            </a:fld>
            <a:endParaRPr lang="en-US"/>
          </a:p>
        </p:txBody>
      </p:sp>
      <p:sp>
        <p:nvSpPr>
          <p:cNvPr id="4" name="Footer Placeholder 3">
            <a:extLst>
              <a:ext uri="{FF2B5EF4-FFF2-40B4-BE49-F238E27FC236}">
                <a16:creationId xmlns:a16="http://schemas.microsoft.com/office/drawing/2014/main" id="{9DCF1F01-88E8-41A3-ABAE-2688EB2C42C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D90FC9-B4F4-4114-ADF4-380FF670C635}"/>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1011676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A146DA-CD7D-4447-B573-76202C20F72B}"/>
              </a:ext>
            </a:extLst>
          </p:cNvPr>
          <p:cNvSpPr>
            <a:spLocks noGrp="1"/>
          </p:cNvSpPr>
          <p:nvPr>
            <p:ph type="dt" sz="half" idx="10"/>
          </p:nvPr>
        </p:nvSpPr>
        <p:spPr/>
        <p:txBody>
          <a:bodyPr/>
          <a:lstStyle/>
          <a:p>
            <a:fld id="{F0073955-ABA4-42BA-B881-E469DB466AA5}" type="datetimeFigureOut">
              <a:rPr lang="en-US" smtClean="0"/>
              <a:t>11/29/2024</a:t>
            </a:fld>
            <a:endParaRPr lang="en-US"/>
          </a:p>
        </p:txBody>
      </p:sp>
      <p:sp>
        <p:nvSpPr>
          <p:cNvPr id="3" name="Footer Placeholder 2">
            <a:extLst>
              <a:ext uri="{FF2B5EF4-FFF2-40B4-BE49-F238E27FC236}">
                <a16:creationId xmlns:a16="http://schemas.microsoft.com/office/drawing/2014/main" id="{B8547974-3675-427D-83D6-2C107399B9A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34F78-4338-4491-B3B6-4064D8AA99C1}"/>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145993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E0940-5A49-47C9-B10D-91F8D8A3D6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3DC0598-491A-4C55-9AD5-598E933267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0D0CBC-4674-4850-B819-8C29CD3CA1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767DC5A-AD66-400B-8AEF-A7F6A2F21329}"/>
              </a:ext>
            </a:extLst>
          </p:cNvPr>
          <p:cNvSpPr>
            <a:spLocks noGrp="1"/>
          </p:cNvSpPr>
          <p:nvPr>
            <p:ph type="dt" sz="half" idx="10"/>
          </p:nvPr>
        </p:nvSpPr>
        <p:spPr/>
        <p:txBody>
          <a:bodyPr/>
          <a:lstStyle/>
          <a:p>
            <a:fld id="{F0073955-ABA4-42BA-B881-E469DB466AA5}" type="datetimeFigureOut">
              <a:rPr lang="en-US" smtClean="0"/>
              <a:t>11/29/2024</a:t>
            </a:fld>
            <a:endParaRPr lang="en-US"/>
          </a:p>
        </p:txBody>
      </p:sp>
      <p:sp>
        <p:nvSpPr>
          <p:cNvPr id="6" name="Footer Placeholder 5">
            <a:extLst>
              <a:ext uri="{FF2B5EF4-FFF2-40B4-BE49-F238E27FC236}">
                <a16:creationId xmlns:a16="http://schemas.microsoft.com/office/drawing/2014/main" id="{C76EED3C-A424-4800-A987-39BBC9742F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222FBB-2834-48D3-905B-84DF9FCF813E}"/>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688741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D160A-1CC4-4BEE-AC4A-C3623EB603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5D3074-C730-4DA6-B7D9-D253F1FD98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8BFD5A8-64F7-4DDF-B980-77331013BA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229A59E-5B57-4D3B-A5EE-2D28C34FB5F5}"/>
              </a:ext>
            </a:extLst>
          </p:cNvPr>
          <p:cNvSpPr>
            <a:spLocks noGrp="1"/>
          </p:cNvSpPr>
          <p:nvPr>
            <p:ph type="dt" sz="half" idx="10"/>
          </p:nvPr>
        </p:nvSpPr>
        <p:spPr/>
        <p:txBody>
          <a:bodyPr/>
          <a:lstStyle/>
          <a:p>
            <a:fld id="{F0073955-ABA4-42BA-B881-E469DB466AA5}" type="datetimeFigureOut">
              <a:rPr lang="en-US" smtClean="0"/>
              <a:t>11/29/2024</a:t>
            </a:fld>
            <a:endParaRPr lang="en-US"/>
          </a:p>
        </p:txBody>
      </p:sp>
      <p:sp>
        <p:nvSpPr>
          <p:cNvPr id="6" name="Footer Placeholder 5">
            <a:extLst>
              <a:ext uri="{FF2B5EF4-FFF2-40B4-BE49-F238E27FC236}">
                <a16:creationId xmlns:a16="http://schemas.microsoft.com/office/drawing/2014/main" id="{77F3D83D-AB9B-49DA-9C1E-CCE3B264DC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F2D83F-2233-420E-B564-A82A7F48FEC5}"/>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2933266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BD1D1-0E45-4BFC-BB50-29EA480815F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20A5E0F-DB4F-4265-AF1B-471A8628BCA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22B1B0-4E3C-4835-B6D5-D92958602FBD}"/>
              </a:ext>
            </a:extLst>
          </p:cNvPr>
          <p:cNvSpPr>
            <a:spLocks noGrp="1"/>
          </p:cNvSpPr>
          <p:nvPr>
            <p:ph type="dt" sz="half" idx="10"/>
          </p:nvPr>
        </p:nvSpPr>
        <p:spPr/>
        <p:txBody>
          <a:bodyPr/>
          <a:lstStyle/>
          <a:p>
            <a:fld id="{F0073955-ABA4-42BA-B881-E469DB466AA5}" type="datetimeFigureOut">
              <a:rPr lang="en-US" smtClean="0"/>
              <a:t>11/29/2024</a:t>
            </a:fld>
            <a:endParaRPr lang="en-US"/>
          </a:p>
        </p:txBody>
      </p:sp>
      <p:sp>
        <p:nvSpPr>
          <p:cNvPr id="5" name="Footer Placeholder 4">
            <a:extLst>
              <a:ext uri="{FF2B5EF4-FFF2-40B4-BE49-F238E27FC236}">
                <a16:creationId xmlns:a16="http://schemas.microsoft.com/office/drawing/2014/main" id="{B1E34C0B-4E05-41FD-B07C-702D7EA22B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5BD4EE-704D-4667-A7D4-39238971F905}"/>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1396862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079A37-6AAA-46C9-B79E-3E7A701B9D0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6E429FE-CEB5-48B2-A1A4-62118B62331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3EE68B-10BF-4592-8167-3D12DC3D47CF}"/>
              </a:ext>
            </a:extLst>
          </p:cNvPr>
          <p:cNvSpPr>
            <a:spLocks noGrp="1"/>
          </p:cNvSpPr>
          <p:nvPr>
            <p:ph type="dt" sz="half" idx="10"/>
          </p:nvPr>
        </p:nvSpPr>
        <p:spPr/>
        <p:txBody>
          <a:bodyPr/>
          <a:lstStyle/>
          <a:p>
            <a:fld id="{F0073955-ABA4-42BA-B881-E469DB466AA5}" type="datetimeFigureOut">
              <a:rPr lang="en-US" smtClean="0"/>
              <a:t>11/29/2024</a:t>
            </a:fld>
            <a:endParaRPr lang="en-US"/>
          </a:p>
        </p:txBody>
      </p:sp>
      <p:sp>
        <p:nvSpPr>
          <p:cNvPr id="5" name="Footer Placeholder 4">
            <a:extLst>
              <a:ext uri="{FF2B5EF4-FFF2-40B4-BE49-F238E27FC236}">
                <a16:creationId xmlns:a16="http://schemas.microsoft.com/office/drawing/2014/main" id="{30DDBA6E-625F-4D06-BA1B-51445108EE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6FD33E-1DDB-4D5B-B133-ED6C1E31B11A}"/>
              </a:ext>
            </a:extLst>
          </p:cNvPr>
          <p:cNvSpPr>
            <a:spLocks noGrp="1"/>
          </p:cNvSpPr>
          <p:nvPr>
            <p:ph type="sldNum" sz="quarter" idx="12"/>
          </p:nvPr>
        </p:nvSpPr>
        <p:spPr/>
        <p:txBody>
          <a:bodyPr/>
          <a:lstStyle/>
          <a:p>
            <a:fld id="{8BA09BD9-4470-4134-995D-CD34192D0B3E}" type="slidenum">
              <a:rPr lang="en-US" smtClean="0"/>
              <a:t>‹#›</a:t>
            </a:fld>
            <a:endParaRPr lang="en-US"/>
          </a:p>
        </p:txBody>
      </p:sp>
    </p:spTree>
    <p:extLst>
      <p:ext uri="{BB962C8B-B14F-4D97-AF65-F5344CB8AC3E}">
        <p14:creationId xmlns:p14="http://schemas.microsoft.com/office/powerpoint/2010/main" val="1326272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9" name="Google Shape;19;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0" name="Google Shape;20;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1844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3" name="Google Shape;2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4" name="Google Shape;2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2560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9" name="Google Shape;29;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0" name="Google Shape;30;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95337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1"/>
        <p:cNvGrpSpPr/>
        <p:nvPr/>
      </p:nvGrpSpPr>
      <p:grpSpPr>
        <a:xfrm>
          <a:off x="0" y="0"/>
          <a:ext cx="0" cy="0"/>
          <a:chOff x="0" y="0"/>
          <a:chExt cx="0" cy="0"/>
        </a:xfrm>
      </p:grpSpPr>
      <p:sp>
        <p:nvSpPr>
          <p:cNvPr id="32" name="Google Shape;32;p2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5" name="Google Shape;35;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6" name="Google Shape;36;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93618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7"/>
        <p:cNvGrpSpPr/>
        <p:nvPr/>
      </p:nvGrpSpPr>
      <p:grpSpPr>
        <a:xfrm>
          <a:off x="0" y="0"/>
          <a:ext cx="0" cy="0"/>
          <a:chOff x="0" y="0"/>
          <a:chExt cx="0" cy="0"/>
        </a:xfrm>
      </p:grpSpPr>
      <p:sp>
        <p:nvSpPr>
          <p:cNvPr id="38" name="Google Shape;38;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2" name="Google Shape;42;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3" name="Google Shape;43;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201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4"/>
        <p:cNvGrpSpPr/>
        <p:nvPr/>
      </p:nvGrpSpPr>
      <p:grpSpPr>
        <a:xfrm>
          <a:off x="0" y="0"/>
          <a:ext cx="0" cy="0"/>
          <a:chOff x="0" y="0"/>
          <a:chExt cx="0" cy="0"/>
        </a:xfrm>
      </p:grpSpPr>
      <p:sp>
        <p:nvSpPr>
          <p:cNvPr id="45" name="Google Shape;45;p3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3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3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1" name="Google Shape;51;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2" name="Google Shape;52;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54007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3"/>
        <p:cNvGrpSpPr/>
        <p:nvPr/>
      </p:nvGrpSpPr>
      <p:grpSpPr>
        <a:xfrm>
          <a:off x="0" y="0"/>
          <a:ext cx="0" cy="0"/>
          <a:chOff x="0" y="0"/>
          <a:chExt cx="0" cy="0"/>
        </a:xfrm>
      </p:grpSpPr>
      <p:sp>
        <p:nvSpPr>
          <p:cNvPr id="54" name="Google Shape;54;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6" name="Google Shape;56;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7" name="Google Shape;57;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46868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3" name="Google Shape;63;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4" name="Google Shape;6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60585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3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4"/>
          <p:cNvSpPr>
            <a:spLocks noGrp="1"/>
          </p:cNvSpPr>
          <p:nvPr>
            <p:ph type="pic" idx="2"/>
          </p:nvPr>
        </p:nvSpPr>
        <p:spPr>
          <a:xfrm>
            <a:off x="5183188" y="987425"/>
            <a:ext cx="6172200" cy="4873625"/>
          </a:xfrm>
          <a:prstGeom prst="rect">
            <a:avLst/>
          </a:prstGeom>
          <a:noFill/>
          <a:ln>
            <a:noFill/>
          </a:ln>
        </p:spPr>
      </p:sp>
      <p:sp>
        <p:nvSpPr>
          <p:cNvPr id="68" name="Google Shape;68;p3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0" name="Google Shape;70;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1" name="Google Shape;71;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86280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6" name="Google Shape;7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7" name="Google Shape;7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62059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3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2" name="Google Shape;82;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3" name="Google Shape;83;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14763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0"/>
        <p:cNvGrpSpPr/>
        <p:nvPr/>
      </p:nvGrpSpPr>
      <p:grpSpPr>
        <a:xfrm>
          <a:off x="0" y="0"/>
          <a:ext cx="0" cy="0"/>
          <a:chOff x="0" y="0"/>
          <a:chExt cx="0" cy="0"/>
        </a:xfrm>
      </p:grpSpPr>
      <p:sp>
        <p:nvSpPr>
          <p:cNvPr id="91" name="Google Shape;91;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3" name="Google Shape;9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25019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96"/>
        <p:cNvGrpSpPr/>
        <p:nvPr/>
      </p:nvGrpSpPr>
      <p:grpSpPr>
        <a:xfrm>
          <a:off x="0" y="0"/>
          <a:ext cx="0" cy="0"/>
          <a:chOff x="0" y="0"/>
          <a:chExt cx="0" cy="0"/>
        </a:xfrm>
      </p:grpSpPr>
      <p:sp>
        <p:nvSpPr>
          <p:cNvPr id="97" name="Google Shape;97;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37274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02"/>
        <p:cNvGrpSpPr/>
        <p:nvPr/>
      </p:nvGrpSpPr>
      <p:grpSpPr>
        <a:xfrm>
          <a:off x="0" y="0"/>
          <a:ext cx="0" cy="0"/>
          <a:chOff x="0" y="0"/>
          <a:chExt cx="0" cy="0"/>
        </a:xfrm>
      </p:grpSpPr>
      <p:sp>
        <p:nvSpPr>
          <p:cNvPr id="103" name="Google Shape;103;p1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1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5" name="Google Shape;10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54191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08"/>
        <p:cNvGrpSpPr/>
        <p:nvPr/>
      </p:nvGrpSpPr>
      <p:grpSpPr>
        <a:xfrm>
          <a:off x="0" y="0"/>
          <a:ext cx="0" cy="0"/>
          <a:chOff x="0" y="0"/>
          <a:chExt cx="0" cy="0"/>
        </a:xfrm>
      </p:grpSpPr>
      <p:sp>
        <p:nvSpPr>
          <p:cNvPr id="109" name="Google Shape;109;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2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4811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15"/>
        <p:cNvGrpSpPr/>
        <p:nvPr/>
      </p:nvGrpSpPr>
      <p:grpSpPr>
        <a:xfrm>
          <a:off x="0" y="0"/>
          <a:ext cx="0" cy="0"/>
          <a:chOff x="0" y="0"/>
          <a:chExt cx="0" cy="0"/>
        </a:xfrm>
      </p:grpSpPr>
      <p:sp>
        <p:nvSpPr>
          <p:cNvPr id="116" name="Google Shape;116;p2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p2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2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2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07380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24"/>
        <p:cNvGrpSpPr/>
        <p:nvPr/>
      </p:nvGrpSpPr>
      <p:grpSpPr>
        <a:xfrm>
          <a:off x="0" y="0"/>
          <a:ext cx="0" cy="0"/>
          <a:chOff x="0" y="0"/>
          <a:chExt cx="0" cy="0"/>
        </a:xfrm>
      </p:grpSpPr>
      <p:sp>
        <p:nvSpPr>
          <p:cNvPr id="125" name="Google Shape;125;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62836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85465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33"/>
        <p:cNvGrpSpPr/>
        <p:nvPr/>
      </p:nvGrpSpPr>
      <p:grpSpPr>
        <a:xfrm>
          <a:off x="0" y="0"/>
          <a:ext cx="0" cy="0"/>
          <a:chOff x="0" y="0"/>
          <a:chExt cx="0" cy="0"/>
        </a:xfrm>
      </p:grpSpPr>
      <p:sp>
        <p:nvSpPr>
          <p:cNvPr id="134" name="Google Shape;134;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2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6" name="Google Shape;136;p2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7" name="Google Shape;137;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29863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40"/>
        <p:cNvGrpSpPr/>
        <p:nvPr/>
      </p:nvGrpSpPr>
      <p:grpSpPr>
        <a:xfrm>
          <a:off x="0" y="0"/>
          <a:ext cx="0" cy="0"/>
          <a:chOff x="0" y="0"/>
          <a:chExt cx="0" cy="0"/>
        </a:xfrm>
      </p:grpSpPr>
      <p:sp>
        <p:nvSpPr>
          <p:cNvPr id="141" name="Google Shape;141;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25"/>
          <p:cNvSpPr>
            <a:spLocks noGrp="1"/>
          </p:cNvSpPr>
          <p:nvPr>
            <p:ph type="pic" idx="2"/>
          </p:nvPr>
        </p:nvSpPr>
        <p:spPr>
          <a:xfrm>
            <a:off x="5183188" y="987425"/>
            <a:ext cx="6172200" cy="4873625"/>
          </a:xfrm>
          <a:prstGeom prst="rect">
            <a:avLst/>
          </a:prstGeom>
          <a:noFill/>
          <a:ln>
            <a:noFill/>
          </a:ln>
        </p:spPr>
      </p:sp>
      <p:sp>
        <p:nvSpPr>
          <p:cNvPr id="143" name="Google Shape;143;p2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4" name="Google Shape;14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06415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47"/>
        <p:cNvGrpSpPr/>
        <p:nvPr/>
      </p:nvGrpSpPr>
      <p:grpSpPr>
        <a:xfrm>
          <a:off x="0" y="0"/>
          <a:ext cx="0" cy="0"/>
          <a:chOff x="0" y="0"/>
          <a:chExt cx="0" cy="0"/>
        </a:xfrm>
      </p:grpSpPr>
      <p:sp>
        <p:nvSpPr>
          <p:cNvPr id="148" name="Google Shape;14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2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11502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53"/>
        <p:cNvGrpSpPr/>
        <p:nvPr/>
      </p:nvGrpSpPr>
      <p:grpSpPr>
        <a:xfrm>
          <a:off x="0" y="0"/>
          <a:ext cx="0" cy="0"/>
          <a:chOff x="0" y="0"/>
          <a:chExt cx="0" cy="0"/>
        </a:xfrm>
      </p:grpSpPr>
      <p:sp>
        <p:nvSpPr>
          <p:cNvPr id="154" name="Google Shape;154;p2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2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13806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0"/>
        <p:cNvGrpSpPr/>
        <p:nvPr/>
      </p:nvGrpSpPr>
      <p:grpSpPr>
        <a:xfrm>
          <a:off x="0" y="0"/>
          <a:ext cx="0" cy="0"/>
          <a:chOff x="0" y="0"/>
          <a:chExt cx="0" cy="0"/>
        </a:xfrm>
      </p:grpSpPr>
      <p:sp>
        <p:nvSpPr>
          <p:cNvPr id="91" name="Google Shape;91;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3" name="Google Shape;9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88335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96"/>
        <p:cNvGrpSpPr/>
        <p:nvPr/>
      </p:nvGrpSpPr>
      <p:grpSpPr>
        <a:xfrm>
          <a:off x="0" y="0"/>
          <a:ext cx="0" cy="0"/>
          <a:chOff x="0" y="0"/>
          <a:chExt cx="0" cy="0"/>
        </a:xfrm>
      </p:grpSpPr>
      <p:sp>
        <p:nvSpPr>
          <p:cNvPr id="97" name="Google Shape;97;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13510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02"/>
        <p:cNvGrpSpPr/>
        <p:nvPr/>
      </p:nvGrpSpPr>
      <p:grpSpPr>
        <a:xfrm>
          <a:off x="0" y="0"/>
          <a:ext cx="0" cy="0"/>
          <a:chOff x="0" y="0"/>
          <a:chExt cx="0" cy="0"/>
        </a:xfrm>
      </p:grpSpPr>
      <p:sp>
        <p:nvSpPr>
          <p:cNvPr id="103" name="Google Shape;103;p1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1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5" name="Google Shape;10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11543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08"/>
        <p:cNvGrpSpPr/>
        <p:nvPr/>
      </p:nvGrpSpPr>
      <p:grpSpPr>
        <a:xfrm>
          <a:off x="0" y="0"/>
          <a:ext cx="0" cy="0"/>
          <a:chOff x="0" y="0"/>
          <a:chExt cx="0" cy="0"/>
        </a:xfrm>
      </p:grpSpPr>
      <p:sp>
        <p:nvSpPr>
          <p:cNvPr id="109" name="Google Shape;109;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2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44490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15"/>
        <p:cNvGrpSpPr/>
        <p:nvPr/>
      </p:nvGrpSpPr>
      <p:grpSpPr>
        <a:xfrm>
          <a:off x="0" y="0"/>
          <a:ext cx="0" cy="0"/>
          <a:chOff x="0" y="0"/>
          <a:chExt cx="0" cy="0"/>
        </a:xfrm>
      </p:grpSpPr>
      <p:sp>
        <p:nvSpPr>
          <p:cNvPr id="116" name="Google Shape;116;p2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p2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2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2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516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24"/>
        <p:cNvGrpSpPr/>
        <p:nvPr/>
      </p:nvGrpSpPr>
      <p:grpSpPr>
        <a:xfrm>
          <a:off x="0" y="0"/>
          <a:ext cx="0" cy="0"/>
          <a:chOff x="0" y="0"/>
          <a:chExt cx="0" cy="0"/>
        </a:xfrm>
      </p:grpSpPr>
      <p:sp>
        <p:nvSpPr>
          <p:cNvPr id="125" name="Google Shape;125;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90603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40280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33"/>
        <p:cNvGrpSpPr/>
        <p:nvPr/>
      </p:nvGrpSpPr>
      <p:grpSpPr>
        <a:xfrm>
          <a:off x="0" y="0"/>
          <a:ext cx="0" cy="0"/>
          <a:chOff x="0" y="0"/>
          <a:chExt cx="0" cy="0"/>
        </a:xfrm>
      </p:grpSpPr>
      <p:sp>
        <p:nvSpPr>
          <p:cNvPr id="134" name="Google Shape;134;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2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6" name="Google Shape;136;p2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7" name="Google Shape;137;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11093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40"/>
        <p:cNvGrpSpPr/>
        <p:nvPr/>
      </p:nvGrpSpPr>
      <p:grpSpPr>
        <a:xfrm>
          <a:off x="0" y="0"/>
          <a:ext cx="0" cy="0"/>
          <a:chOff x="0" y="0"/>
          <a:chExt cx="0" cy="0"/>
        </a:xfrm>
      </p:grpSpPr>
      <p:sp>
        <p:nvSpPr>
          <p:cNvPr id="141" name="Google Shape;141;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25"/>
          <p:cNvSpPr>
            <a:spLocks noGrp="1"/>
          </p:cNvSpPr>
          <p:nvPr>
            <p:ph type="pic" idx="2"/>
          </p:nvPr>
        </p:nvSpPr>
        <p:spPr>
          <a:xfrm>
            <a:off x="5183188" y="987425"/>
            <a:ext cx="6172200" cy="4873625"/>
          </a:xfrm>
          <a:prstGeom prst="rect">
            <a:avLst/>
          </a:prstGeom>
          <a:noFill/>
          <a:ln>
            <a:noFill/>
          </a:ln>
        </p:spPr>
      </p:sp>
      <p:sp>
        <p:nvSpPr>
          <p:cNvPr id="143" name="Google Shape;143;p2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4" name="Google Shape;14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64789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47"/>
        <p:cNvGrpSpPr/>
        <p:nvPr/>
      </p:nvGrpSpPr>
      <p:grpSpPr>
        <a:xfrm>
          <a:off x="0" y="0"/>
          <a:ext cx="0" cy="0"/>
          <a:chOff x="0" y="0"/>
          <a:chExt cx="0" cy="0"/>
        </a:xfrm>
      </p:grpSpPr>
      <p:sp>
        <p:nvSpPr>
          <p:cNvPr id="148" name="Google Shape;14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2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38369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53"/>
        <p:cNvGrpSpPr/>
        <p:nvPr/>
      </p:nvGrpSpPr>
      <p:grpSpPr>
        <a:xfrm>
          <a:off x="0" y="0"/>
          <a:ext cx="0" cy="0"/>
          <a:chOff x="0" y="0"/>
          <a:chExt cx="0" cy="0"/>
        </a:xfrm>
      </p:grpSpPr>
      <p:sp>
        <p:nvSpPr>
          <p:cNvPr id="154" name="Google Shape;154;p2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2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96308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4CC09103-A7AE-44E4-9801-E9DD04E4ED3D}"/>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67B1A338-2C23-4405-AED8-72ECF38C6F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0C5E326-9B3A-4C94-A858-7136D4E120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948782-82D7-4FC7-A801-3876FCA2CD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073955-ABA4-42BA-B881-E469DB466AA5}" type="datetimeFigureOut">
              <a:rPr lang="en-US" smtClean="0"/>
              <a:t>11/29/2024</a:t>
            </a:fld>
            <a:endParaRPr lang="en-US"/>
          </a:p>
        </p:txBody>
      </p:sp>
      <p:sp>
        <p:nvSpPr>
          <p:cNvPr id="5" name="Footer Placeholder 4">
            <a:extLst>
              <a:ext uri="{FF2B5EF4-FFF2-40B4-BE49-F238E27FC236}">
                <a16:creationId xmlns:a16="http://schemas.microsoft.com/office/drawing/2014/main" id="{8B82B7CB-CEE7-4AD1-ABE4-0A2B4297AC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40ED412-A6B0-4C9D-8D8B-6022EC65D1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A09BD9-4470-4134-995D-CD34192D0B3E}" type="slidenum">
              <a:rPr lang="en-US" smtClean="0"/>
              <a:t>‹#›</a:t>
            </a:fld>
            <a:endParaRPr lang="en-US"/>
          </a:p>
        </p:txBody>
      </p:sp>
    </p:spTree>
    <p:extLst>
      <p:ext uri="{BB962C8B-B14F-4D97-AF65-F5344CB8AC3E}">
        <p14:creationId xmlns:p14="http://schemas.microsoft.com/office/powerpoint/2010/main" val="29533708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3" name="9Slide.vn - 2019">
            <a:extLst>
              <a:ext uri="{FF2B5EF4-FFF2-40B4-BE49-F238E27FC236}">
                <a16:creationId xmlns:a16="http://schemas.microsoft.com/office/drawing/2014/main" id="{BD44E8F6-AD03-4990-9AAC-87FE94A8EF13}"/>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10" name="Google Shape;10;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07397539"/>
      </p:ext>
    </p:extLst>
  </p:cSld>
  <p:clrMap bg1="lt1" tx1="dk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3" name="9Slide.vn - 2019">
            <a:extLst>
              <a:ext uri="{FF2B5EF4-FFF2-40B4-BE49-F238E27FC236}">
                <a16:creationId xmlns:a16="http://schemas.microsoft.com/office/drawing/2014/main" id="{1B57B6B6-718D-48BC-AB47-36C1921D6B6B}"/>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85" name="Google Shape;85;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83941444"/>
      </p:ext>
    </p:extLst>
  </p:cSld>
  <p:clrMap bg1="lt1" tx1="dk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3" name="9Slide.vn - 2019">
            <a:extLst>
              <a:ext uri="{FF2B5EF4-FFF2-40B4-BE49-F238E27FC236}">
                <a16:creationId xmlns:a16="http://schemas.microsoft.com/office/drawing/2014/main" id="{3787E3F9-4276-44BE-B953-EF4EFD659A60}"/>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85" name="Google Shape;85;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11078350"/>
      </p:ext>
    </p:extLst>
  </p:cSld>
  <p:clrMap bg1="lt1" tx1="dk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9.xml"/><Relationship Id="rId5" Type="http://schemas.openxmlformats.org/officeDocument/2006/relationships/image" Target="../media/image3.png"/><Relationship Id="rId4" Type="http://schemas.openxmlformats.org/officeDocument/2006/relationships/hyperlink" Target="https://hoc10.vn/doc-sach/toan-4-tap-1/1/390/96/"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0.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9.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9.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toan-4-tap-1/1/390/96/" TargetMode="External"/><Relationship Id="rId2" Type="http://schemas.openxmlformats.org/officeDocument/2006/relationships/image" Target="../media/image9.jpg"/><Relationship Id="rId1" Type="http://schemas.openxmlformats.org/officeDocument/2006/relationships/slideLayout" Target="../slideLayouts/slideLayout29.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9.xml"/><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Layout" Target="../slideLayouts/slideLayout29.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slideLayout" Target="../slideLayouts/slideLayout29.xml"/><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audio" Target="../media/media1.mp3"/><Relationship Id="rId16" Type="http://schemas.openxmlformats.org/officeDocument/2006/relationships/image" Target="../media/image28.jpg"/><Relationship Id="rId1" Type="http://schemas.microsoft.com/office/2007/relationships/media" Target="../media/media1.mp3"/><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png"/><Relationship Id="rId4" Type="http://schemas.openxmlformats.org/officeDocument/2006/relationships/notesSlide" Target="../notesSlides/notesSlide6.xml"/><Relationship Id="rId9" Type="http://schemas.openxmlformats.org/officeDocument/2006/relationships/image" Target="../media/image21.png"/><Relationship Id="rId14" Type="http://schemas.openxmlformats.org/officeDocument/2006/relationships/image" Target="../media/image26.png"/></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7.png"/><Relationship Id="rId7" Type="http://schemas.openxmlformats.org/officeDocument/2006/relationships/image" Target="../media/image22.png"/><Relationship Id="rId12" Type="http://schemas.openxmlformats.org/officeDocument/2006/relationships/image" Target="../media/image28.jpg"/><Relationship Id="rId2" Type="http://schemas.openxmlformats.org/officeDocument/2006/relationships/notesSlide" Target="../notesSlides/notesSlide7.xml"/><Relationship Id="rId1" Type="http://schemas.openxmlformats.org/officeDocument/2006/relationships/slideLayout" Target="../slideLayouts/slideLayout29.xml"/><Relationship Id="rId6" Type="http://schemas.openxmlformats.org/officeDocument/2006/relationships/image" Target="../media/image20.png"/><Relationship Id="rId11" Type="http://schemas.openxmlformats.org/officeDocument/2006/relationships/image" Target="../media/image27.png"/><Relationship Id="rId5" Type="http://schemas.openxmlformats.org/officeDocument/2006/relationships/image" Target="../media/image19.png"/><Relationship Id="rId10" Type="http://schemas.openxmlformats.org/officeDocument/2006/relationships/image" Target="../media/image25.png"/><Relationship Id="rId4" Type="http://schemas.openxmlformats.org/officeDocument/2006/relationships/image" Target="../media/image18.png"/><Relationship Id="rId9"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slide" Target="slide12.xml"/><Relationship Id="rId18" Type="http://schemas.openxmlformats.org/officeDocument/2006/relationships/image" Target="../media/image39.png"/><Relationship Id="rId3" Type="http://schemas.openxmlformats.org/officeDocument/2006/relationships/image" Target="../media/image17.png"/><Relationship Id="rId21" Type="http://schemas.openxmlformats.org/officeDocument/2006/relationships/slide" Target="slide16.xml"/><Relationship Id="rId7" Type="http://schemas.openxmlformats.org/officeDocument/2006/relationships/image" Target="../media/image32.png"/><Relationship Id="rId12" Type="http://schemas.openxmlformats.org/officeDocument/2006/relationships/image" Target="../media/image36.png"/><Relationship Id="rId17" Type="http://schemas.openxmlformats.org/officeDocument/2006/relationships/slide" Target="slide14.xml"/><Relationship Id="rId2" Type="http://schemas.openxmlformats.org/officeDocument/2006/relationships/notesSlide" Target="../notesSlides/notesSlide8.xml"/><Relationship Id="rId16" Type="http://schemas.openxmlformats.org/officeDocument/2006/relationships/image" Target="../media/image38.png"/><Relationship Id="rId20" Type="http://schemas.openxmlformats.org/officeDocument/2006/relationships/image" Target="../media/image40.png"/><Relationship Id="rId1" Type="http://schemas.openxmlformats.org/officeDocument/2006/relationships/slideLayout" Target="../slideLayouts/slideLayout29.xml"/><Relationship Id="rId6" Type="http://schemas.openxmlformats.org/officeDocument/2006/relationships/image" Target="../media/image25.png"/><Relationship Id="rId11" Type="http://schemas.openxmlformats.org/officeDocument/2006/relationships/slide" Target="slide17.xml"/><Relationship Id="rId5" Type="http://schemas.openxmlformats.org/officeDocument/2006/relationships/image" Target="../media/image31.png"/><Relationship Id="rId15" Type="http://schemas.openxmlformats.org/officeDocument/2006/relationships/slide" Target="slide13.xml"/><Relationship Id="rId23" Type="http://schemas.openxmlformats.org/officeDocument/2006/relationships/image" Target="../media/image28.jpg"/><Relationship Id="rId10" Type="http://schemas.openxmlformats.org/officeDocument/2006/relationships/image" Target="../media/image35.png"/><Relationship Id="rId19" Type="http://schemas.openxmlformats.org/officeDocument/2006/relationships/slide" Target="slide15.xml"/><Relationship Id="rId4" Type="http://schemas.openxmlformats.org/officeDocument/2006/relationships/image" Target="../media/image30.png"/><Relationship Id="rId9" Type="http://schemas.openxmlformats.org/officeDocument/2006/relationships/image" Target="../media/image34.png"/><Relationship Id="rId14" Type="http://schemas.openxmlformats.org/officeDocument/2006/relationships/image" Target="../media/image37.png"/><Relationship Id="rId22" Type="http://schemas.openxmlformats.org/officeDocument/2006/relationships/image" Target="../media/image41.png"/></Relationships>
</file>

<file path=ppt/slides/_rels/slide1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7.png"/><Relationship Id="rId7"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9.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28.jpg"/><Relationship Id="rId4" Type="http://schemas.openxmlformats.org/officeDocument/2006/relationships/slide" Target="slide11.xml"/><Relationship Id="rId9" Type="http://schemas.openxmlformats.org/officeDocument/2006/relationships/image" Target="../media/image45.png"/></Relationships>
</file>

<file path=ppt/slides/_rels/slide1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7.png"/><Relationship Id="rId7"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9.xml"/><Relationship Id="rId6" Type="http://schemas.openxmlformats.org/officeDocument/2006/relationships/image" Target="../media/image43.png"/><Relationship Id="rId11" Type="http://schemas.openxmlformats.org/officeDocument/2006/relationships/image" Target="../media/image28.jpg"/><Relationship Id="rId5" Type="http://schemas.openxmlformats.org/officeDocument/2006/relationships/image" Target="../media/image42.png"/><Relationship Id="rId10" Type="http://schemas.openxmlformats.org/officeDocument/2006/relationships/image" Target="../media/image46.png"/><Relationship Id="rId4" Type="http://schemas.openxmlformats.org/officeDocument/2006/relationships/slide" Target="slide11.xml"/><Relationship Id="rId9" Type="http://schemas.openxmlformats.org/officeDocument/2006/relationships/image" Target="../media/image45.png"/></Relationships>
</file>

<file path=ppt/slides/_rels/slide1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7.png"/><Relationship Id="rId7"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9.xml"/><Relationship Id="rId6" Type="http://schemas.openxmlformats.org/officeDocument/2006/relationships/image" Target="../media/image43.png"/><Relationship Id="rId11" Type="http://schemas.openxmlformats.org/officeDocument/2006/relationships/image" Target="../media/image28.jp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slide" Target="slide11.xml"/><Relationship Id="rId9" Type="http://schemas.openxmlformats.org/officeDocument/2006/relationships/image" Target="../media/image45.png"/></Relationships>
</file>

<file path=ppt/slides/_rels/slide15.xml.rels><?xml version="1.0" encoding="UTF-8" standalone="yes"?>
<Relationships xmlns="http://schemas.openxmlformats.org/package/2006/relationships"><Relationship Id="rId8" Type="http://schemas.openxmlformats.org/officeDocument/2006/relationships/image" Target="../media/image28.jpg"/><Relationship Id="rId3" Type="http://schemas.openxmlformats.org/officeDocument/2006/relationships/image" Target="../media/image17.png"/><Relationship Id="rId7"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9.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45.png"/><Relationship Id="rId4" Type="http://schemas.openxmlformats.org/officeDocument/2006/relationships/slide" Target="slide11.xml"/><Relationship Id="rId9" Type="http://schemas.openxmlformats.org/officeDocument/2006/relationships/image" Target="../media/image44.png"/></Relationships>
</file>

<file path=ppt/slides/_rels/slide1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7.png"/><Relationship Id="rId7"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9.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28.jpg"/><Relationship Id="rId4" Type="http://schemas.openxmlformats.org/officeDocument/2006/relationships/slide" Target="slide11.xml"/><Relationship Id="rId9"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29.xml"/><Relationship Id="rId5" Type="http://schemas.openxmlformats.org/officeDocument/2006/relationships/image" Target="../media/image3.png"/><Relationship Id="rId4" Type="http://schemas.openxmlformats.org/officeDocument/2006/relationships/hyperlink" Target="https://hoc10.vn/doc-sach/toan-4-tap-1/1/390/96/"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29.xml"/><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hyperlink" Target="https://www.youtube.com/@hoc1biet10" TargetMode="Externa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2"/>
        <p:cNvGrpSpPr/>
        <p:nvPr/>
      </p:nvGrpSpPr>
      <p:grpSpPr>
        <a:xfrm>
          <a:off x="0" y="0"/>
          <a:ext cx="0" cy="0"/>
          <a:chOff x="0" y="0"/>
          <a:chExt cx="0" cy="0"/>
        </a:xfrm>
      </p:grpSpPr>
      <p:sp>
        <p:nvSpPr>
          <p:cNvPr id="163" name="Google Shape;163;p1"/>
          <p:cNvSpPr txBox="1"/>
          <p:nvPr/>
        </p:nvSpPr>
        <p:spPr>
          <a:xfrm>
            <a:off x="9510944" y="81280"/>
            <a:ext cx="2681056" cy="646331"/>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600" b="0"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TOÁN 4</a:t>
            </a: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4" name="Google Shape;164;p1"/>
          <p:cNvSpPr/>
          <p:nvPr/>
        </p:nvSpPr>
        <p:spPr>
          <a:xfrm>
            <a:off x="10807051" y="670412"/>
            <a:ext cx="990900" cy="4617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0" cap="none" spc="0" normalizeH="0" baseline="0" noProof="0">
                <a:ln>
                  <a:noFill/>
                </a:ln>
                <a:solidFill>
                  <a:srgbClr val="FFFFFF"/>
                </a:solidFill>
                <a:effectLst/>
                <a:uLnTx/>
                <a:uFillTx/>
                <a:latin typeface="UTM Avo" panose="02040603050506020204" pitchFamily="18" charset="0"/>
                <a:cs typeface="Arial"/>
                <a:sym typeface="Arial"/>
              </a:rPr>
              <a:t>Tập 1</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165" name="Google Shape;165;p1"/>
          <p:cNvSpPr txBox="1"/>
          <p:nvPr/>
        </p:nvSpPr>
        <p:spPr>
          <a:xfrm>
            <a:off x="727107" y="2195423"/>
            <a:ext cx="10737785" cy="2467154"/>
          </a:xfrm>
          <a:prstGeom prst="rect">
            <a:avLst/>
          </a:prstGeom>
          <a:noFill/>
          <a:ln>
            <a:noFill/>
          </a:ln>
        </p:spPr>
        <p:txBody>
          <a:bodyPr spcFirstLastPara="1" wrap="square" lIns="91425" tIns="45700" rIns="91425" bIns="45700" anchor="b"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6000" b="1" i="0" u="none" strike="noStrike" kern="0" cap="none" spc="0" normalizeH="0" baseline="0" noProof="0" err="1">
                <a:ln>
                  <a:noFill/>
                </a:ln>
                <a:solidFill>
                  <a:srgbClr val="002060"/>
                </a:solidFill>
                <a:effectLst/>
                <a:uLnTx/>
                <a:uFillTx/>
                <a:latin typeface="UTM Avo" panose="02040603050506020204" pitchFamily="18" charset="0"/>
                <a:cs typeface="Arial"/>
                <a:sym typeface="Arial"/>
              </a:rPr>
              <a:t>Tuần</a:t>
            </a:r>
            <a:r>
              <a:rPr kumimoji="0" lang="en-US" sz="6000" b="1" i="0" u="none" strike="noStrike" kern="0" cap="none" spc="0" normalizeH="0" baseline="0" noProof="0">
                <a:ln>
                  <a:noFill/>
                </a:ln>
                <a:solidFill>
                  <a:srgbClr val="002060"/>
                </a:solidFill>
                <a:effectLst/>
                <a:uLnTx/>
                <a:uFillTx/>
                <a:latin typeface="UTM Avo" panose="02040603050506020204" pitchFamily="18" charset="0"/>
                <a:cs typeface="Arial"/>
                <a:sym typeface="Arial"/>
              </a:rPr>
              <a:t> 1</a:t>
            </a:r>
            <a:r>
              <a:rPr kumimoji="0" lang="vi-VN" sz="6000" b="1" i="0" u="none" strike="noStrike" kern="0" cap="none" spc="0" normalizeH="0" baseline="0" noProof="0">
                <a:ln>
                  <a:noFill/>
                </a:ln>
                <a:solidFill>
                  <a:srgbClr val="002060"/>
                </a:solidFill>
                <a:effectLst/>
                <a:uLnTx/>
                <a:uFillTx/>
                <a:latin typeface="UTM Avo" panose="02040603050506020204" pitchFamily="18" charset="0"/>
                <a:cs typeface="Arial"/>
                <a:sym typeface="Arial"/>
              </a:rPr>
              <a:t>5</a:t>
            </a:r>
            <a:endParaRPr kumimoji="0" sz="18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Pts val="4400"/>
              <a:buFont typeface="Calibri"/>
              <a:buNone/>
              <a:tabLst/>
              <a:defRPr/>
            </a:pPr>
            <a:r>
              <a:rPr kumimoji="0" lang="en-US" sz="6000" b="1" i="0" u="none" strike="noStrike" kern="0" cap="none" spc="0" normalizeH="0" baseline="0" noProof="0" err="1">
                <a:ln>
                  <a:noFill/>
                </a:ln>
                <a:solidFill>
                  <a:srgbClr val="FF0000"/>
                </a:solidFill>
                <a:effectLst/>
                <a:uLnTx/>
                <a:uFillTx/>
                <a:latin typeface="UTM Avo" panose="02040603050506020204" pitchFamily="18" charset="0"/>
                <a:cs typeface="Arial"/>
                <a:sym typeface="Arial"/>
              </a:rPr>
              <a:t>Bài</a:t>
            </a:r>
            <a:r>
              <a:rPr kumimoji="0" lang="en-US" sz="6000" b="1" i="0" u="none" strike="noStrike" kern="0" cap="none" spc="0" normalizeH="0" baseline="0" noProof="0">
                <a:ln>
                  <a:noFill/>
                </a:ln>
                <a:solidFill>
                  <a:srgbClr val="FF0000"/>
                </a:solidFill>
                <a:effectLst/>
                <a:uLnTx/>
                <a:uFillTx/>
                <a:latin typeface="UTM Avo" panose="02040603050506020204" pitchFamily="18" charset="0"/>
                <a:cs typeface="Arial"/>
                <a:sym typeface="Arial"/>
              </a:rPr>
              <a:t> 4</a:t>
            </a:r>
            <a:r>
              <a:rPr kumimoji="0" lang="vi-VN" sz="6000" b="1" i="0" u="none" strike="noStrike" kern="0" cap="none" spc="0" normalizeH="0" baseline="0" noProof="0">
                <a:ln>
                  <a:noFill/>
                </a:ln>
                <a:solidFill>
                  <a:srgbClr val="FF0000"/>
                </a:solidFill>
                <a:effectLst/>
                <a:uLnTx/>
                <a:uFillTx/>
                <a:latin typeface="UTM Avo" panose="02040603050506020204" pitchFamily="18" charset="0"/>
                <a:cs typeface="Arial"/>
                <a:sym typeface="Arial"/>
              </a:rPr>
              <a:t>3</a:t>
            </a:r>
            <a:r>
              <a:rPr kumimoji="0" lang="en-US" sz="6000" b="1" i="0" u="none" strike="noStrike" kern="0" cap="none" spc="0" normalizeH="0" baseline="0" noProof="0">
                <a:ln>
                  <a:noFill/>
                </a:ln>
                <a:solidFill>
                  <a:srgbClr val="FF0000"/>
                </a:solidFill>
                <a:effectLst/>
                <a:uLnTx/>
                <a:uFillTx/>
                <a:latin typeface="UTM Avo" panose="02040603050506020204" pitchFamily="18" charset="0"/>
                <a:cs typeface="Arial"/>
                <a:sym typeface="Arial"/>
              </a:rPr>
              <a:t>: </a:t>
            </a:r>
            <a:r>
              <a:rPr kumimoji="0" lang="en-US" sz="60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Luyện</a:t>
            </a:r>
            <a:r>
              <a:rPr kumimoji="0" lang="en-US" sz="60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a:t>
            </a:r>
            <a:r>
              <a:rPr kumimoji="0" lang="en-US" sz="60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tập</a:t>
            </a:r>
            <a:r>
              <a:rPr kumimoji="0" lang="en-US" sz="60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 </a:t>
            </a:r>
            <a:r>
              <a:rPr kumimoji="0" lang="en-US" sz="60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Tiết</a:t>
            </a:r>
            <a:r>
              <a:rPr kumimoji="0" lang="en-US" sz="60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2 </a:t>
            </a:r>
            <a:endParaRPr kumimoji="0" sz="18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91"/>
        <p:cNvGrpSpPr/>
        <p:nvPr/>
      </p:nvGrpSpPr>
      <p:grpSpPr>
        <a:xfrm>
          <a:off x="0" y="0"/>
          <a:ext cx="0" cy="0"/>
          <a:chOff x="0" y="0"/>
          <a:chExt cx="0" cy="0"/>
        </a:xfrm>
      </p:grpSpPr>
      <p:pic>
        <p:nvPicPr>
          <p:cNvPr id="4" name="Google Shape;192;p6">
            <a:hlinkClick r:id="rId4"/>
            <a:extLst>
              <a:ext uri="{FF2B5EF4-FFF2-40B4-BE49-F238E27FC236}">
                <a16:creationId xmlns:a16="http://schemas.microsoft.com/office/drawing/2014/main" id="{146B8DF3-DAED-49CB-9E4A-284D45753AFA}"/>
              </a:ext>
            </a:extLst>
          </p:cNvPr>
          <p:cNvPicPr preferRelativeResize="0"/>
          <p:nvPr/>
        </p:nvPicPr>
        <p:blipFill rotWithShape="1">
          <a:blip r:embed="rId5">
            <a:alphaModFix/>
          </a:blip>
          <a:srcRect/>
          <a:stretch/>
        </p:blipFill>
        <p:spPr>
          <a:xfrm>
            <a:off x="4662693" y="2657109"/>
            <a:ext cx="2866614" cy="187996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47" name="Rectangle: Rounded Corners 46">
            <a:extLst>
              <a:ext uri="{FF2B5EF4-FFF2-40B4-BE49-F238E27FC236}">
                <a16:creationId xmlns:a16="http://schemas.microsoft.com/office/drawing/2014/main" id="{7AA4B250-C050-44DB-A831-639C10A71620}"/>
              </a:ext>
            </a:extLst>
          </p:cNvPr>
          <p:cNvSpPr/>
          <p:nvPr/>
        </p:nvSpPr>
        <p:spPr>
          <a:xfrm>
            <a:off x="6478176" y="2679367"/>
            <a:ext cx="2227947" cy="2938234"/>
          </a:xfrm>
          <a:prstGeom prst="roundRect">
            <a:avLst>
              <a:gd name="adj" fmla="val 3328"/>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Rounded Corners 47">
            <a:extLst>
              <a:ext uri="{FF2B5EF4-FFF2-40B4-BE49-F238E27FC236}">
                <a16:creationId xmlns:a16="http://schemas.microsoft.com/office/drawing/2014/main" id="{84047B59-1339-4E5C-8D17-06E226C8EE44}"/>
              </a:ext>
            </a:extLst>
          </p:cNvPr>
          <p:cNvSpPr/>
          <p:nvPr/>
        </p:nvSpPr>
        <p:spPr>
          <a:xfrm>
            <a:off x="9088300" y="2679367"/>
            <a:ext cx="2227947" cy="2938234"/>
          </a:xfrm>
          <a:prstGeom prst="roundRect">
            <a:avLst>
              <a:gd name="adj" fmla="val 3328"/>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Rounded Corners 45">
            <a:extLst>
              <a:ext uri="{FF2B5EF4-FFF2-40B4-BE49-F238E27FC236}">
                <a16:creationId xmlns:a16="http://schemas.microsoft.com/office/drawing/2014/main" id="{7B1F9B5E-3FA5-4E9E-87A4-AB05434A37CD}"/>
              </a:ext>
            </a:extLst>
          </p:cNvPr>
          <p:cNvSpPr/>
          <p:nvPr/>
        </p:nvSpPr>
        <p:spPr>
          <a:xfrm>
            <a:off x="3868053" y="2652553"/>
            <a:ext cx="2227947" cy="4129247"/>
          </a:xfrm>
          <a:prstGeom prst="roundRect">
            <a:avLst>
              <a:gd name="adj" fmla="val 3328"/>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9D22B53F-1F19-42B6-9482-AA7E559C2B3D}"/>
              </a:ext>
            </a:extLst>
          </p:cNvPr>
          <p:cNvSpPr/>
          <p:nvPr/>
        </p:nvSpPr>
        <p:spPr>
          <a:xfrm>
            <a:off x="1283702" y="2652553"/>
            <a:ext cx="2227947" cy="4129247"/>
          </a:xfrm>
          <a:prstGeom prst="roundRect">
            <a:avLst>
              <a:gd name="adj" fmla="val 3328"/>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Rounded Corners 1">
            <a:extLst>
              <a:ext uri="{FF2B5EF4-FFF2-40B4-BE49-F238E27FC236}">
                <a16:creationId xmlns:a16="http://schemas.microsoft.com/office/drawing/2014/main" id="{631EC15C-4F50-D363-C3AD-A6E17BA196A9}"/>
              </a:ext>
            </a:extLst>
          </p:cNvPr>
          <p:cNvSpPr/>
          <p:nvPr/>
        </p:nvSpPr>
        <p:spPr>
          <a:xfrm>
            <a:off x="812800" y="170688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02</a:t>
            </a:r>
          </a:p>
        </p:txBody>
      </p:sp>
      <p:sp>
        <p:nvSpPr>
          <p:cNvPr id="3" name="TextBox 2">
            <a:extLst>
              <a:ext uri="{FF2B5EF4-FFF2-40B4-BE49-F238E27FC236}">
                <a16:creationId xmlns:a16="http://schemas.microsoft.com/office/drawing/2014/main" id="{9CCE4AAE-802D-2A1C-CF78-C08FCD693EF5}"/>
              </a:ext>
            </a:extLst>
          </p:cNvPr>
          <p:cNvSpPr txBox="1"/>
          <p:nvPr/>
        </p:nvSpPr>
        <p:spPr>
          <a:xfrm>
            <a:off x="1552630" y="1592049"/>
            <a:ext cx="4815840" cy="574388"/>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1000"/>
              </a:spcAft>
              <a:buClr>
                <a:srgbClr val="000000"/>
              </a:buClr>
              <a:buSzTx/>
              <a:buFont typeface="Arial"/>
              <a:buNone/>
              <a:tabLst/>
              <a:defRPr/>
            </a:pPr>
            <a:r>
              <a:rPr kumimoji="0" lang="vi-VN" sz="2400" b="1" i="0" u="none" strike="noStrike" kern="0" cap="none" spc="0" normalizeH="0" baseline="0" noProof="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Đặt tính rồi tính:</a:t>
            </a:r>
            <a:endParaRPr kumimoji="0" lang="vi-VN" sz="24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endParaRPr>
          </a:p>
        </p:txBody>
      </p:sp>
      <mc:AlternateContent xmlns:mc="http://schemas.openxmlformats.org/markup-compatibility/2006" xmlns:a14="http://schemas.microsoft.com/office/drawing/2010/main">
        <mc:Choice Requires="a14">
          <p:graphicFrame>
            <p:nvGraphicFramePr>
              <p:cNvPr id="29" name="Table 28">
                <a:extLst>
                  <a:ext uri="{FF2B5EF4-FFF2-40B4-BE49-F238E27FC236}">
                    <a16:creationId xmlns:a16="http://schemas.microsoft.com/office/drawing/2014/main" id="{D9550557-3DF1-4317-8C29-B76CDC2B2D7B}"/>
                  </a:ext>
                </a:extLst>
              </p:cNvPr>
              <p:cNvGraphicFramePr>
                <a:graphicFrameLocks noGrp="1"/>
              </p:cNvGraphicFramePr>
              <p:nvPr/>
            </p:nvGraphicFramePr>
            <p:xfrm>
              <a:off x="1552630" y="2230594"/>
              <a:ext cx="10364068" cy="508000"/>
            </p:xfrm>
            <a:graphic>
              <a:graphicData uri="http://schemas.openxmlformats.org/drawingml/2006/table">
                <a:tbl>
                  <a:tblPr firstRow="1" bandRow="1">
                    <a:tableStyleId>{00A15C55-8517-42AA-B614-E9B94910E393}</a:tableStyleId>
                  </a:tblPr>
                  <a:tblGrid>
                    <a:gridCol w="2591017">
                      <a:extLst>
                        <a:ext uri="{9D8B030D-6E8A-4147-A177-3AD203B41FA5}">
                          <a16:colId xmlns:a16="http://schemas.microsoft.com/office/drawing/2014/main" val="4171258785"/>
                        </a:ext>
                      </a:extLst>
                    </a:gridCol>
                    <a:gridCol w="2591017">
                      <a:extLst>
                        <a:ext uri="{9D8B030D-6E8A-4147-A177-3AD203B41FA5}">
                          <a16:colId xmlns:a16="http://schemas.microsoft.com/office/drawing/2014/main" val="318106393"/>
                        </a:ext>
                      </a:extLst>
                    </a:gridCol>
                    <a:gridCol w="2591017">
                      <a:extLst>
                        <a:ext uri="{9D8B030D-6E8A-4147-A177-3AD203B41FA5}">
                          <a16:colId xmlns:a16="http://schemas.microsoft.com/office/drawing/2014/main" val="1683562082"/>
                        </a:ext>
                      </a:extLst>
                    </a:gridCol>
                    <a:gridCol w="2591017">
                      <a:extLst>
                        <a:ext uri="{9D8B030D-6E8A-4147-A177-3AD203B41FA5}">
                          <a16:colId xmlns:a16="http://schemas.microsoft.com/office/drawing/2014/main" val="1048617901"/>
                        </a:ext>
                      </a:extLst>
                    </a:gridCol>
                  </a:tblGrid>
                  <a:tr h="508000">
                    <a:tc>
                      <a:txBody>
                        <a:bodyPr/>
                        <a:lstStyle/>
                        <a:p>
                          <a:r>
                            <a:rPr lang="en-VN" sz="2400" b="0" i="0" dirty="0">
                              <a:solidFill>
                                <a:schemeClr val="tx1"/>
                              </a:solidFill>
                              <a:latin typeface="UTM Avo" panose="02040603050506020204" pitchFamily="18" charset="0"/>
                              <a:cs typeface="Arial" panose="020B0604020202020204" pitchFamily="34" charset="0"/>
                            </a:rPr>
                            <a:t>5 781 </a:t>
                          </a:r>
                          <a14:m>
                            <m:oMath xmlns:m="http://schemas.openxmlformats.org/officeDocument/2006/math">
                              <m:r>
                                <a:rPr lang="en-VN" sz="2400" b="0" i="1" dirty="0" smtClean="0">
                                  <a:solidFill>
                                    <a:schemeClr val="tx1"/>
                                  </a:solidFill>
                                  <a:latin typeface="Cambria Math" panose="02040503050406030204" pitchFamily="18" charset="0"/>
                                  <a:cs typeface="Arial" panose="020B0604020202020204" pitchFamily="34" charset="0"/>
                                </a:rPr>
                                <m:t>:</m:t>
                              </m:r>
                            </m:oMath>
                          </a14:m>
                          <a:r>
                            <a:rPr lang="en-VN" sz="2400" b="0" i="0" dirty="0">
                              <a:solidFill>
                                <a:schemeClr val="tx1"/>
                              </a:solidFill>
                              <a:latin typeface="UTM Avo" panose="02040603050506020204" pitchFamily="18" charset="0"/>
                              <a:cs typeface="Arial" panose="020B0604020202020204" pitchFamily="34" charset="0"/>
                            </a:rPr>
                            <a:t> 47</a:t>
                          </a:r>
                        </a:p>
                      </a:txBody>
                      <a:tcPr marL="60960" marR="60960" marT="30480" marB="304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VN" sz="2400" b="0" i="0" dirty="0">
                              <a:solidFill>
                                <a:schemeClr val="tx1"/>
                              </a:solidFill>
                              <a:latin typeface="UTM Avo" panose="02040603050506020204" pitchFamily="18" charset="0"/>
                              <a:cs typeface="Arial" panose="020B0604020202020204" pitchFamily="34" charset="0"/>
                            </a:rPr>
                            <a:t>7 163 </a:t>
                          </a:r>
                          <a14:m>
                            <m:oMath xmlns:m="http://schemas.openxmlformats.org/officeDocument/2006/math">
                              <m:r>
                                <a:rPr lang="en-VN" sz="2400" b="0" i="1" dirty="0" smtClean="0">
                                  <a:solidFill>
                                    <a:schemeClr val="tx1"/>
                                  </a:solidFill>
                                  <a:latin typeface="Cambria Math" panose="02040503050406030204" pitchFamily="18" charset="0"/>
                                  <a:cs typeface="Arial" panose="020B0604020202020204" pitchFamily="34" charset="0"/>
                                </a:rPr>
                                <m:t>:</m:t>
                              </m:r>
                            </m:oMath>
                          </a14:m>
                          <a:r>
                            <a:rPr lang="en-VN" sz="2400" b="0" i="0" dirty="0">
                              <a:solidFill>
                                <a:schemeClr val="tx1"/>
                              </a:solidFill>
                              <a:latin typeface="UTM Avo" panose="02040603050506020204" pitchFamily="18" charset="0"/>
                              <a:cs typeface="Arial" panose="020B0604020202020204" pitchFamily="34" charset="0"/>
                            </a:rPr>
                            <a:t> 33</a:t>
                          </a:r>
                        </a:p>
                      </a:txBody>
                      <a:tcPr marL="60960" marR="60960" marT="30480" marB="304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VN" sz="2400" b="0" i="0" dirty="0">
                              <a:solidFill>
                                <a:schemeClr val="tx1"/>
                              </a:solidFill>
                              <a:latin typeface="UTM Avo" panose="02040603050506020204" pitchFamily="18" charset="0"/>
                              <a:cs typeface="Arial" panose="020B0604020202020204" pitchFamily="34" charset="0"/>
                            </a:rPr>
                            <a:t>1 387 </a:t>
                          </a:r>
                          <a14:m>
                            <m:oMath xmlns:m="http://schemas.openxmlformats.org/officeDocument/2006/math">
                              <m:r>
                                <a:rPr lang="en-VN" sz="2400" b="0" i="1" dirty="0" smtClean="0">
                                  <a:solidFill>
                                    <a:schemeClr val="tx1"/>
                                  </a:solidFill>
                                  <a:latin typeface="Cambria Math" panose="02040503050406030204" pitchFamily="18" charset="0"/>
                                  <a:cs typeface="Arial" panose="020B0604020202020204" pitchFamily="34" charset="0"/>
                                </a:rPr>
                                <m:t>:</m:t>
                              </m:r>
                            </m:oMath>
                          </a14:m>
                          <a:r>
                            <a:rPr lang="en-VN" sz="2400" b="0" i="0" dirty="0">
                              <a:solidFill>
                                <a:schemeClr val="tx1"/>
                              </a:solidFill>
                              <a:latin typeface="UTM Avo" panose="02040603050506020204" pitchFamily="18" charset="0"/>
                              <a:cs typeface="Arial" panose="020B0604020202020204" pitchFamily="34" charset="0"/>
                            </a:rPr>
                            <a:t> 73</a:t>
                          </a:r>
                        </a:p>
                      </a:txBody>
                      <a:tcPr marL="60960" marR="60960" marT="30480" marB="304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VN" sz="2400" b="0" i="0" dirty="0">
                              <a:solidFill>
                                <a:schemeClr val="tx1"/>
                              </a:solidFill>
                              <a:latin typeface="UTM Avo" panose="02040603050506020204" pitchFamily="18" charset="0"/>
                              <a:cs typeface="Arial" panose="020B0604020202020204" pitchFamily="34" charset="0"/>
                            </a:rPr>
                            <a:t>1 045 </a:t>
                          </a:r>
                          <a14:m>
                            <m:oMath xmlns:m="http://schemas.openxmlformats.org/officeDocument/2006/math">
                              <m:r>
                                <a:rPr lang="en-VN" sz="2400" b="0" i="1" dirty="0" smtClean="0">
                                  <a:solidFill>
                                    <a:schemeClr val="tx1"/>
                                  </a:solidFill>
                                  <a:latin typeface="Cambria Math" panose="02040503050406030204" pitchFamily="18" charset="0"/>
                                  <a:cs typeface="Arial" panose="020B0604020202020204" pitchFamily="34" charset="0"/>
                                </a:rPr>
                                <m:t>:</m:t>
                              </m:r>
                            </m:oMath>
                          </a14:m>
                          <a:r>
                            <a:rPr lang="en-VN" sz="2400" b="0" i="0" dirty="0">
                              <a:solidFill>
                                <a:schemeClr val="tx1"/>
                              </a:solidFill>
                              <a:latin typeface="UTM Avo" panose="02040603050506020204" pitchFamily="18" charset="0"/>
                              <a:cs typeface="Arial" panose="020B0604020202020204" pitchFamily="34" charset="0"/>
                            </a:rPr>
                            <a:t> 18</a:t>
                          </a:r>
                        </a:p>
                      </a:txBody>
                      <a:tcPr marL="60960" marR="60960" marT="30480" marB="304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38891740"/>
                      </a:ext>
                    </a:extLst>
                  </a:tr>
                </a:tbl>
              </a:graphicData>
            </a:graphic>
          </p:graphicFrame>
        </mc:Choice>
        <mc:Fallback xmlns="">
          <p:graphicFrame>
            <p:nvGraphicFramePr>
              <p:cNvPr id="29" name="Table 28">
                <a:extLst>
                  <a:ext uri="{FF2B5EF4-FFF2-40B4-BE49-F238E27FC236}">
                    <a16:creationId xmlns:a16="http://schemas.microsoft.com/office/drawing/2014/main" id="{D9550557-3DF1-4317-8C29-B76CDC2B2D7B}"/>
                  </a:ext>
                </a:extLst>
              </p:cNvPr>
              <p:cNvGraphicFramePr>
                <a:graphicFrameLocks noGrp="1"/>
              </p:cNvGraphicFramePr>
              <p:nvPr>
                <p:extLst/>
              </p:nvPr>
            </p:nvGraphicFramePr>
            <p:xfrm>
              <a:off x="1552630" y="2230594"/>
              <a:ext cx="10364068" cy="508000"/>
            </p:xfrm>
            <a:graphic>
              <a:graphicData uri="http://schemas.openxmlformats.org/drawingml/2006/table">
                <a:tbl>
                  <a:tblPr firstRow="1" bandRow="1">
                    <a:tableStyleId>{00A15C55-8517-42AA-B614-E9B94910E393}</a:tableStyleId>
                  </a:tblPr>
                  <a:tblGrid>
                    <a:gridCol w="2591017">
                      <a:extLst>
                        <a:ext uri="{9D8B030D-6E8A-4147-A177-3AD203B41FA5}">
                          <a16:colId xmlns:a16="http://schemas.microsoft.com/office/drawing/2014/main" val="4171258785"/>
                        </a:ext>
                      </a:extLst>
                    </a:gridCol>
                    <a:gridCol w="2591017">
                      <a:extLst>
                        <a:ext uri="{9D8B030D-6E8A-4147-A177-3AD203B41FA5}">
                          <a16:colId xmlns:a16="http://schemas.microsoft.com/office/drawing/2014/main" val="318106393"/>
                        </a:ext>
                      </a:extLst>
                    </a:gridCol>
                    <a:gridCol w="2591017">
                      <a:extLst>
                        <a:ext uri="{9D8B030D-6E8A-4147-A177-3AD203B41FA5}">
                          <a16:colId xmlns:a16="http://schemas.microsoft.com/office/drawing/2014/main" val="1683562082"/>
                        </a:ext>
                      </a:extLst>
                    </a:gridCol>
                    <a:gridCol w="2591017">
                      <a:extLst>
                        <a:ext uri="{9D8B030D-6E8A-4147-A177-3AD203B41FA5}">
                          <a16:colId xmlns:a16="http://schemas.microsoft.com/office/drawing/2014/main" val="1048617901"/>
                        </a:ext>
                      </a:extLst>
                    </a:gridCol>
                  </a:tblGrid>
                  <a:tr h="508000">
                    <a:tc>
                      <a:txBody>
                        <a:bodyPr/>
                        <a:lstStyle/>
                        <a:p>
                          <a:endParaRPr lang="en-US"/>
                        </a:p>
                      </a:txBody>
                      <a:tcPr marL="60960" marR="60960" marT="30480" marB="304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t="-12941" r="-300235" b="-11765"/>
                          </a:stretch>
                        </a:blipFill>
                      </a:tcPr>
                    </a:tc>
                    <a:tc>
                      <a:txBody>
                        <a:bodyPr/>
                        <a:lstStyle/>
                        <a:p>
                          <a:endParaRPr lang="en-US"/>
                        </a:p>
                      </a:txBody>
                      <a:tcPr marL="60960" marR="60960" marT="30480" marB="304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l="-99765" t="-12941" r="-199531" b="-11765"/>
                          </a:stretch>
                        </a:blipFill>
                      </a:tcPr>
                    </a:tc>
                    <a:tc>
                      <a:txBody>
                        <a:bodyPr/>
                        <a:lstStyle/>
                        <a:p>
                          <a:endParaRPr lang="en-US"/>
                        </a:p>
                      </a:txBody>
                      <a:tcPr marL="60960" marR="60960" marT="30480" marB="304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l="-200235" t="-12941" r="-100000" b="-11765"/>
                          </a:stretch>
                        </a:blipFill>
                      </a:tcPr>
                    </a:tc>
                    <a:tc>
                      <a:txBody>
                        <a:bodyPr/>
                        <a:lstStyle/>
                        <a:p>
                          <a:endParaRPr lang="en-US"/>
                        </a:p>
                      </a:txBody>
                      <a:tcPr marL="60960" marR="60960" marT="30480" marB="304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l="-300235" t="-12941" b="-11765"/>
                          </a:stretch>
                        </a:blipFill>
                      </a:tcPr>
                    </a:tc>
                    <a:extLst>
                      <a:ext uri="{0D108BD9-81ED-4DB2-BD59-A6C34878D82A}">
                        <a16:rowId xmlns:a16="http://schemas.microsoft.com/office/drawing/2014/main" val="1938891740"/>
                      </a:ext>
                    </a:extLst>
                  </a:tr>
                </a:tbl>
              </a:graphicData>
            </a:graphic>
          </p:graphicFrame>
        </mc:Fallback>
      </mc:AlternateContent>
      <p:sp>
        <p:nvSpPr>
          <p:cNvPr id="30" name="TextBox 29">
            <a:extLst>
              <a:ext uri="{FF2B5EF4-FFF2-40B4-BE49-F238E27FC236}">
                <a16:creationId xmlns:a16="http://schemas.microsoft.com/office/drawing/2014/main" id="{D7DD6EA1-E81A-4022-BCE7-8983DB98EB62}"/>
              </a:ext>
            </a:extLst>
          </p:cNvPr>
          <p:cNvSpPr txBox="1"/>
          <p:nvPr/>
        </p:nvSpPr>
        <p:spPr>
          <a:xfrm>
            <a:off x="676527" y="2193264"/>
            <a:ext cx="68876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2400" b="0" i="0" u="none" strike="noStrike" kern="0" cap="none" spc="0" normalizeH="0" baseline="0" noProof="0">
                <a:ln>
                  <a:noFill/>
                </a:ln>
                <a:solidFill>
                  <a:srgbClr val="000000"/>
                </a:solidFill>
                <a:effectLst/>
                <a:uLnTx/>
                <a:uFillTx/>
                <a:latin typeface="UTM Avo" panose="02040603050506020204" pitchFamily="18" charset="0"/>
                <a:cs typeface="Arial" panose="020B0604020202020204" pitchFamily="34" charset="0"/>
                <a:sym typeface="Arial"/>
              </a:rPr>
              <a:t>b</a:t>
            </a:r>
            <a:r>
              <a:rPr kumimoji="0" lang="en-VN" sz="2400" b="0" i="0" u="none" strike="noStrike" kern="0" cap="none" spc="0" normalizeH="0" baseline="0" noProof="0">
                <a:ln>
                  <a:noFill/>
                </a:ln>
                <a:solidFill>
                  <a:srgbClr val="000000"/>
                </a:solidFill>
                <a:effectLst/>
                <a:uLnTx/>
                <a:uFillTx/>
                <a:latin typeface="UTM Avo" panose="02040603050506020204" pitchFamily="18" charset="0"/>
                <a:cs typeface="Arial" panose="020B0604020202020204" pitchFamily="34" charset="0"/>
                <a:sym typeface="Arial"/>
              </a:rPr>
              <a:t>) </a:t>
            </a:r>
            <a:endParaRPr kumimoji="0" lang="en-VN" sz="24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172" name="TextBox 171">
            <a:extLst>
              <a:ext uri="{FF2B5EF4-FFF2-40B4-BE49-F238E27FC236}">
                <a16:creationId xmlns:a16="http://schemas.microsoft.com/office/drawing/2014/main" id="{57B76727-D4B5-4D2A-8907-A00B3DB7E4E1}"/>
              </a:ext>
            </a:extLst>
          </p:cNvPr>
          <p:cNvSpPr txBox="1"/>
          <p:nvPr/>
        </p:nvSpPr>
        <p:spPr>
          <a:xfrm>
            <a:off x="2112580" y="2593988"/>
            <a:ext cx="6095420" cy="4558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VN" sz="2362"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173" name="TextBox 172">
            <a:extLst>
              <a:ext uri="{FF2B5EF4-FFF2-40B4-BE49-F238E27FC236}">
                <a16:creationId xmlns:a16="http://schemas.microsoft.com/office/drawing/2014/main" id="{D2495381-07D3-44B2-A792-349E69A051E9}"/>
              </a:ext>
            </a:extLst>
          </p:cNvPr>
          <p:cNvSpPr txBox="1"/>
          <p:nvPr/>
        </p:nvSpPr>
        <p:spPr>
          <a:xfrm>
            <a:off x="1320881" y="2652553"/>
            <a:ext cx="1009478" cy="4205447"/>
          </a:xfrm>
          <a:prstGeom prst="rect">
            <a:avLst/>
          </a:prstGeom>
          <a:noFill/>
        </p:spPr>
        <p:txBody>
          <a:bodyPr wrap="square" rtlCol="0">
            <a:spAutoFit/>
          </a:bodyPr>
          <a:lstStyle/>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5 781</a:t>
            </a: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endPar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endPar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endPar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141</a:t>
            </a: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141</a:t>
            </a: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0</a:t>
            </a:r>
          </a:p>
        </p:txBody>
      </p:sp>
      <p:cxnSp>
        <p:nvCxnSpPr>
          <p:cNvPr id="174" name="Straight Connector 173">
            <a:extLst>
              <a:ext uri="{FF2B5EF4-FFF2-40B4-BE49-F238E27FC236}">
                <a16:creationId xmlns:a16="http://schemas.microsoft.com/office/drawing/2014/main" id="{758191A9-0EDB-49EB-859C-E376B876EFE6}"/>
              </a:ext>
            </a:extLst>
          </p:cNvPr>
          <p:cNvCxnSpPr>
            <a:cxnSpLocks/>
          </p:cNvCxnSpPr>
          <p:nvPr/>
        </p:nvCxnSpPr>
        <p:spPr>
          <a:xfrm>
            <a:off x="2507789" y="2759093"/>
            <a:ext cx="0" cy="1489685"/>
          </a:xfrm>
          <a:prstGeom prst="line">
            <a:avLst/>
          </a:prstGeom>
        </p:spPr>
        <p:style>
          <a:lnRef idx="3">
            <a:schemeClr val="dk1"/>
          </a:lnRef>
          <a:fillRef idx="0">
            <a:schemeClr val="dk1"/>
          </a:fillRef>
          <a:effectRef idx="2">
            <a:schemeClr val="dk1"/>
          </a:effectRef>
          <a:fontRef idx="minor">
            <a:schemeClr val="tx1"/>
          </a:fontRef>
        </p:style>
      </p:cxnSp>
      <p:cxnSp>
        <p:nvCxnSpPr>
          <p:cNvPr id="175" name="Straight Connector 174">
            <a:extLst>
              <a:ext uri="{FF2B5EF4-FFF2-40B4-BE49-F238E27FC236}">
                <a16:creationId xmlns:a16="http://schemas.microsoft.com/office/drawing/2014/main" id="{925A14C9-E086-4CE5-8D60-E55954C4D6A2}"/>
              </a:ext>
            </a:extLst>
          </p:cNvPr>
          <p:cNvCxnSpPr>
            <a:cxnSpLocks/>
          </p:cNvCxnSpPr>
          <p:nvPr/>
        </p:nvCxnSpPr>
        <p:spPr>
          <a:xfrm>
            <a:off x="2507789" y="3218195"/>
            <a:ext cx="893959" cy="0"/>
          </a:xfrm>
          <a:prstGeom prst="line">
            <a:avLst/>
          </a:prstGeom>
        </p:spPr>
        <p:style>
          <a:lnRef idx="3">
            <a:schemeClr val="dk1"/>
          </a:lnRef>
          <a:fillRef idx="0">
            <a:schemeClr val="dk1"/>
          </a:fillRef>
          <a:effectRef idx="2">
            <a:schemeClr val="dk1"/>
          </a:effectRef>
          <a:fontRef idx="minor">
            <a:schemeClr val="tx1"/>
          </a:fontRef>
        </p:style>
      </p:cxnSp>
      <p:sp>
        <p:nvSpPr>
          <p:cNvPr id="176" name="TextBox 175">
            <a:extLst>
              <a:ext uri="{FF2B5EF4-FFF2-40B4-BE49-F238E27FC236}">
                <a16:creationId xmlns:a16="http://schemas.microsoft.com/office/drawing/2014/main" id="{ABE98ECA-1351-49A6-857C-88CFF4E7C701}"/>
              </a:ext>
            </a:extLst>
          </p:cNvPr>
          <p:cNvSpPr txBox="1"/>
          <p:nvPr/>
        </p:nvSpPr>
        <p:spPr>
          <a:xfrm>
            <a:off x="2521103" y="2759094"/>
            <a:ext cx="744410" cy="4921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47</a:t>
            </a:r>
          </a:p>
        </p:txBody>
      </p:sp>
      <p:sp>
        <p:nvSpPr>
          <p:cNvPr id="177" name="TextBox 176">
            <a:extLst>
              <a:ext uri="{FF2B5EF4-FFF2-40B4-BE49-F238E27FC236}">
                <a16:creationId xmlns:a16="http://schemas.microsoft.com/office/drawing/2014/main" id="{72BD95E1-77A4-4DEE-A69C-5539DEA5D43E}"/>
              </a:ext>
            </a:extLst>
          </p:cNvPr>
          <p:cNvSpPr txBox="1"/>
          <p:nvPr/>
        </p:nvSpPr>
        <p:spPr>
          <a:xfrm>
            <a:off x="2503813" y="3319186"/>
            <a:ext cx="834381" cy="4921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sym typeface="Arial"/>
              </a:rPr>
              <a:t>123</a:t>
            </a:r>
          </a:p>
        </p:txBody>
      </p:sp>
      <p:cxnSp>
        <p:nvCxnSpPr>
          <p:cNvPr id="178" name="Straight Connector 177">
            <a:extLst>
              <a:ext uri="{FF2B5EF4-FFF2-40B4-BE49-F238E27FC236}">
                <a16:creationId xmlns:a16="http://schemas.microsoft.com/office/drawing/2014/main" id="{63D87E07-194C-4E65-9892-F391F2C3F09B}"/>
              </a:ext>
            </a:extLst>
          </p:cNvPr>
          <p:cNvCxnSpPr>
            <a:cxnSpLocks/>
          </p:cNvCxnSpPr>
          <p:nvPr/>
        </p:nvCxnSpPr>
        <p:spPr>
          <a:xfrm>
            <a:off x="1358060" y="3893870"/>
            <a:ext cx="972297" cy="11280"/>
          </a:xfrm>
          <a:prstGeom prst="line">
            <a:avLst/>
          </a:prstGeom>
        </p:spPr>
        <p:style>
          <a:lnRef idx="3">
            <a:schemeClr val="dk1"/>
          </a:lnRef>
          <a:fillRef idx="0">
            <a:schemeClr val="dk1"/>
          </a:fillRef>
          <a:effectRef idx="2">
            <a:schemeClr val="dk1"/>
          </a:effectRef>
          <a:fontRef idx="minor">
            <a:schemeClr val="tx1"/>
          </a:fontRef>
        </p:style>
      </p:cxnSp>
      <p:sp>
        <p:nvSpPr>
          <p:cNvPr id="179" name="TextBox 178">
            <a:extLst>
              <a:ext uri="{FF2B5EF4-FFF2-40B4-BE49-F238E27FC236}">
                <a16:creationId xmlns:a16="http://schemas.microsoft.com/office/drawing/2014/main" id="{FA344AD0-31F7-43BC-811C-F509BC4D59B0}"/>
              </a:ext>
            </a:extLst>
          </p:cNvPr>
          <p:cNvSpPr txBox="1"/>
          <p:nvPr/>
        </p:nvSpPr>
        <p:spPr>
          <a:xfrm>
            <a:off x="1351074" y="3367592"/>
            <a:ext cx="665857" cy="4921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4 7</a:t>
            </a:r>
          </a:p>
        </p:txBody>
      </p:sp>
      <p:cxnSp>
        <p:nvCxnSpPr>
          <p:cNvPr id="180" name="Straight Connector 179">
            <a:extLst>
              <a:ext uri="{FF2B5EF4-FFF2-40B4-BE49-F238E27FC236}">
                <a16:creationId xmlns:a16="http://schemas.microsoft.com/office/drawing/2014/main" id="{0612DF66-F68B-46B8-8859-312576542056}"/>
              </a:ext>
            </a:extLst>
          </p:cNvPr>
          <p:cNvCxnSpPr>
            <a:cxnSpLocks/>
          </p:cNvCxnSpPr>
          <p:nvPr/>
        </p:nvCxnSpPr>
        <p:spPr>
          <a:xfrm>
            <a:off x="1664501" y="5097564"/>
            <a:ext cx="665857" cy="0"/>
          </a:xfrm>
          <a:prstGeom prst="line">
            <a:avLst/>
          </a:prstGeom>
        </p:spPr>
        <p:style>
          <a:lnRef idx="3">
            <a:schemeClr val="dk1"/>
          </a:lnRef>
          <a:fillRef idx="0">
            <a:schemeClr val="dk1"/>
          </a:fillRef>
          <a:effectRef idx="2">
            <a:schemeClr val="dk1"/>
          </a:effectRef>
          <a:fontRef idx="minor">
            <a:schemeClr val="tx1"/>
          </a:fontRef>
        </p:style>
      </p:cxnSp>
      <p:sp>
        <p:nvSpPr>
          <p:cNvPr id="181" name="TextBox 180">
            <a:extLst>
              <a:ext uri="{FF2B5EF4-FFF2-40B4-BE49-F238E27FC236}">
                <a16:creationId xmlns:a16="http://schemas.microsoft.com/office/drawing/2014/main" id="{70FFDFB1-1FF3-4850-AEE2-156DD2EE3023}"/>
              </a:ext>
            </a:extLst>
          </p:cNvPr>
          <p:cNvSpPr txBox="1"/>
          <p:nvPr/>
        </p:nvSpPr>
        <p:spPr>
          <a:xfrm>
            <a:off x="1358059" y="3972420"/>
            <a:ext cx="888651" cy="4921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1 08</a:t>
            </a:r>
          </a:p>
        </p:txBody>
      </p:sp>
      <p:sp>
        <p:nvSpPr>
          <p:cNvPr id="182" name="TextBox 181">
            <a:extLst>
              <a:ext uri="{FF2B5EF4-FFF2-40B4-BE49-F238E27FC236}">
                <a16:creationId xmlns:a16="http://schemas.microsoft.com/office/drawing/2014/main" id="{00A9347D-0D05-4EFF-ABB8-EB7E1B5E418D}"/>
              </a:ext>
            </a:extLst>
          </p:cNvPr>
          <p:cNvSpPr txBox="1"/>
          <p:nvPr/>
        </p:nvSpPr>
        <p:spPr>
          <a:xfrm>
            <a:off x="1580854" y="4563254"/>
            <a:ext cx="665857" cy="4921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94</a:t>
            </a:r>
          </a:p>
        </p:txBody>
      </p:sp>
      <p:cxnSp>
        <p:nvCxnSpPr>
          <p:cNvPr id="183" name="Straight Connector 182">
            <a:extLst>
              <a:ext uri="{FF2B5EF4-FFF2-40B4-BE49-F238E27FC236}">
                <a16:creationId xmlns:a16="http://schemas.microsoft.com/office/drawing/2014/main" id="{0364E63C-ACAA-4FB6-B177-02F4B6263661}"/>
              </a:ext>
            </a:extLst>
          </p:cNvPr>
          <p:cNvCxnSpPr>
            <a:cxnSpLocks/>
          </p:cNvCxnSpPr>
          <p:nvPr/>
        </p:nvCxnSpPr>
        <p:spPr>
          <a:xfrm>
            <a:off x="1664501" y="6231184"/>
            <a:ext cx="665857" cy="0"/>
          </a:xfrm>
          <a:prstGeom prst="line">
            <a:avLst/>
          </a:prstGeom>
        </p:spPr>
        <p:style>
          <a:lnRef idx="3">
            <a:schemeClr val="dk1"/>
          </a:lnRef>
          <a:fillRef idx="0">
            <a:schemeClr val="dk1"/>
          </a:fillRef>
          <a:effectRef idx="2">
            <a:schemeClr val="dk1"/>
          </a:effectRef>
          <a:fontRef idx="minor">
            <a:schemeClr val="tx1"/>
          </a:fontRef>
        </p:style>
      </p:cxnSp>
      <p:sp>
        <p:nvSpPr>
          <p:cNvPr id="184" name="TextBox 183">
            <a:extLst>
              <a:ext uri="{FF2B5EF4-FFF2-40B4-BE49-F238E27FC236}">
                <a16:creationId xmlns:a16="http://schemas.microsoft.com/office/drawing/2014/main" id="{01D12F86-0AEE-4950-BEE6-8A6D9E15DD7F}"/>
              </a:ext>
            </a:extLst>
          </p:cNvPr>
          <p:cNvSpPr txBox="1"/>
          <p:nvPr/>
        </p:nvSpPr>
        <p:spPr>
          <a:xfrm>
            <a:off x="3968265" y="2638975"/>
            <a:ext cx="1009478" cy="4205447"/>
          </a:xfrm>
          <a:prstGeom prst="rect">
            <a:avLst/>
          </a:prstGeom>
          <a:noFill/>
        </p:spPr>
        <p:txBody>
          <a:bodyPr wrap="square" rtlCol="0">
            <a:spAutoFit/>
          </a:bodyPr>
          <a:lstStyle/>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7 163</a:t>
            </a: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endPar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endPar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endPar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233</a:t>
            </a: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231</a:t>
            </a: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2</a:t>
            </a:r>
          </a:p>
        </p:txBody>
      </p:sp>
      <p:cxnSp>
        <p:nvCxnSpPr>
          <p:cNvPr id="185" name="Straight Connector 184">
            <a:extLst>
              <a:ext uri="{FF2B5EF4-FFF2-40B4-BE49-F238E27FC236}">
                <a16:creationId xmlns:a16="http://schemas.microsoft.com/office/drawing/2014/main" id="{53D60CC6-26BA-4804-8FF6-BB31C6941F8C}"/>
              </a:ext>
            </a:extLst>
          </p:cNvPr>
          <p:cNvCxnSpPr>
            <a:cxnSpLocks/>
          </p:cNvCxnSpPr>
          <p:nvPr/>
        </p:nvCxnSpPr>
        <p:spPr>
          <a:xfrm>
            <a:off x="5155174" y="2745515"/>
            <a:ext cx="0" cy="1489685"/>
          </a:xfrm>
          <a:prstGeom prst="line">
            <a:avLst/>
          </a:prstGeom>
        </p:spPr>
        <p:style>
          <a:lnRef idx="3">
            <a:schemeClr val="dk1"/>
          </a:lnRef>
          <a:fillRef idx="0">
            <a:schemeClr val="dk1"/>
          </a:fillRef>
          <a:effectRef idx="2">
            <a:schemeClr val="dk1"/>
          </a:effectRef>
          <a:fontRef idx="minor">
            <a:schemeClr val="tx1"/>
          </a:fontRef>
        </p:style>
      </p:cxnSp>
      <p:cxnSp>
        <p:nvCxnSpPr>
          <p:cNvPr id="186" name="Straight Connector 185">
            <a:extLst>
              <a:ext uri="{FF2B5EF4-FFF2-40B4-BE49-F238E27FC236}">
                <a16:creationId xmlns:a16="http://schemas.microsoft.com/office/drawing/2014/main" id="{46F31179-4BD8-4743-B7AF-9A2CC5D76967}"/>
              </a:ext>
            </a:extLst>
          </p:cNvPr>
          <p:cNvCxnSpPr>
            <a:cxnSpLocks/>
          </p:cNvCxnSpPr>
          <p:nvPr/>
        </p:nvCxnSpPr>
        <p:spPr>
          <a:xfrm>
            <a:off x="5155174" y="3204616"/>
            <a:ext cx="893959" cy="0"/>
          </a:xfrm>
          <a:prstGeom prst="line">
            <a:avLst/>
          </a:prstGeom>
        </p:spPr>
        <p:style>
          <a:lnRef idx="3">
            <a:schemeClr val="dk1"/>
          </a:lnRef>
          <a:fillRef idx="0">
            <a:schemeClr val="dk1"/>
          </a:fillRef>
          <a:effectRef idx="2">
            <a:schemeClr val="dk1"/>
          </a:effectRef>
          <a:fontRef idx="minor">
            <a:schemeClr val="tx1"/>
          </a:fontRef>
        </p:style>
      </p:cxnSp>
      <p:sp>
        <p:nvSpPr>
          <p:cNvPr id="187" name="TextBox 186">
            <a:extLst>
              <a:ext uri="{FF2B5EF4-FFF2-40B4-BE49-F238E27FC236}">
                <a16:creationId xmlns:a16="http://schemas.microsoft.com/office/drawing/2014/main" id="{66712985-FB5E-4C82-BDD5-DEEB81607986}"/>
              </a:ext>
            </a:extLst>
          </p:cNvPr>
          <p:cNvSpPr txBox="1"/>
          <p:nvPr/>
        </p:nvSpPr>
        <p:spPr>
          <a:xfrm>
            <a:off x="5168488" y="2745515"/>
            <a:ext cx="744410" cy="4921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33</a:t>
            </a:r>
          </a:p>
        </p:txBody>
      </p:sp>
      <p:sp>
        <p:nvSpPr>
          <p:cNvPr id="188" name="TextBox 187">
            <a:extLst>
              <a:ext uri="{FF2B5EF4-FFF2-40B4-BE49-F238E27FC236}">
                <a16:creationId xmlns:a16="http://schemas.microsoft.com/office/drawing/2014/main" id="{9174EB78-E72B-4B10-867D-E0D0936B04FB}"/>
              </a:ext>
            </a:extLst>
          </p:cNvPr>
          <p:cNvSpPr txBox="1"/>
          <p:nvPr/>
        </p:nvSpPr>
        <p:spPr>
          <a:xfrm>
            <a:off x="5154807" y="3324071"/>
            <a:ext cx="821491" cy="4921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sym typeface="Arial"/>
              </a:rPr>
              <a:t>217</a:t>
            </a:r>
          </a:p>
        </p:txBody>
      </p:sp>
      <p:cxnSp>
        <p:nvCxnSpPr>
          <p:cNvPr id="189" name="Straight Connector 188">
            <a:extLst>
              <a:ext uri="{FF2B5EF4-FFF2-40B4-BE49-F238E27FC236}">
                <a16:creationId xmlns:a16="http://schemas.microsoft.com/office/drawing/2014/main" id="{4D9A761D-27EA-4F3F-9610-4A98022D930D}"/>
              </a:ext>
            </a:extLst>
          </p:cNvPr>
          <p:cNvCxnSpPr>
            <a:cxnSpLocks/>
          </p:cNvCxnSpPr>
          <p:nvPr/>
        </p:nvCxnSpPr>
        <p:spPr>
          <a:xfrm>
            <a:off x="4005444" y="3880292"/>
            <a:ext cx="972297" cy="11280"/>
          </a:xfrm>
          <a:prstGeom prst="line">
            <a:avLst/>
          </a:prstGeom>
        </p:spPr>
        <p:style>
          <a:lnRef idx="3">
            <a:schemeClr val="dk1"/>
          </a:lnRef>
          <a:fillRef idx="0">
            <a:schemeClr val="dk1"/>
          </a:fillRef>
          <a:effectRef idx="2">
            <a:schemeClr val="dk1"/>
          </a:effectRef>
          <a:fontRef idx="minor">
            <a:schemeClr val="tx1"/>
          </a:fontRef>
        </p:style>
      </p:cxnSp>
      <p:sp>
        <p:nvSpPr>
          <p:cNvPr id="190" name="TextBox 189">
            <a:extLst>
              <a:ext uri="{FF2B5EF4-FFF2-40B4-BE49-F238E27FC236}">
                <a16:creationId xmlns:a16="http://schemas.microsoft.com/office/drawing/2014/main" id="{0C2BB7B5-6FF2-4BDD-8FBB-6467A39F5932}"/>
              </a:ext>
            </a:extLst>
          </p:cNvPr>
          <p:cNvSpPr txBox="1"/>
          <p:nvPr/>
        </p:nvSpPr>
        <p:spPr>
          <a:xfrm>
            <a:off x="3998459" y="3354014"/>
            <a:ext cx="665857" cy="4921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6 6</a:t>
            </a:r>
          </a:p>
        </p:txBody>
      </p:sp>
      <p:cxnSp>
        <p:nvCxnSpPr>
          <p:cNvPr id="191" name="Straight Connector 190">
            <a:extLst>
              <a:ext uri="{FF2B5EF4-FFF2-40B4-BE49-F238E27FC236}">
                <a16:creationId xmlns:a16="http://schemas.microsoft.com/office/drawing/2014/main" id="{7FAB61A3-89A0-4AF0-89C2-14B4849A5CA1}"/>
              </a:ext>
            </a:extLst>
          </p:cNvPr>
          <p:cNvCxnSpPr>
            <a:cxnSpLocks/>
          </p:cNvCxnSpPr>
          <p:nvPr/>
        </p:nvCxnSpPr>
        <p:spPr>
          <a:xfrm>
            <a:off x="4311886" y="5083986"/>
            <a:ext cx="665857" cy="0"/>
          </a:xfrm>
          <a:prstGeom prst="line">
            <a:avLst/>
          </a:prstGeom>
        </p:spPr>
        <p:style>
          <a:lnRef idx="3">
            <a:schemeClr val="dk1"/>
          </a:lnRef>
          <a:fillRef idx="0">
            <a:schemeClr val="dk1"/>
          </a:fillRef>
          <a:effectRef idx="2">
            <a:schemeClr val="dk1"/>
          </a:effectRef>
          <a:fontRef idx="minor">
            <a:schemeClr val="tx1"/>
          </a:fontRef>
        </p:style>
      </p:cxnSp>
      <p:sp>
        <p:nvSpPr>
          <p:cNvPr id="192" name="TextBox 191">
            <a:extLst>
              <a:ext uri="{FF2B5EF4-FFF2-40B4-BE49-F238E27FC236}">
                <a16:creationId xmlns:a16="http://schemas.microsoft.com/office/drawing/2014/main" id="{2B476AFE-C6D2-4D3F-86ED-23FED0FB4142}"/>
              </a:ext>
            </a:extLst>
          </p:cNvPr>
          <p:cNvSpPr txBox="1"/>
          <p:nvPr/>
        </p:nvSpPr>
        <p:spPr>
          <a:xfrm>
            <a:off x="4228239" y="3958842"/>
            <a:ext cx="665857" cy="4921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56</a:t>
            </a:r>
          </a:p>
        </p:txBody>
      </p:sp>
      <p:sp>
        <p:nvSpPr>
          <p:cNvPr id="193" name="TextBox 192">
            <a:extLst>
              <a:ext uri="{FF2B5EF4-FFF2-40B4-BE49-F238E27FC236}">
                <a16:creationId xmlns:a16="http://schemas.microsoft.com/office/drawing/2014/main" id="{9621B865-5EC5-4A30-B739-F67DBAB4E96C}"/>
              </a:ext>
            </a:extLst>
          </p:cNvPr>
          <p:cNvSpPr txBox="1"/>
          <p:nvPr/>
        </p:nvSpPr>
        <p:spPr>
          <a:xfrm>
            <a:off x="4228238" y="4549676"/>
            <a:ext cx="665857" cy="4921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33</a:t>
            </a:r>
          </a:p>
        </p:txBody>
      </p:sp>
      <p:cxnSp>
        <p:nvCxnSpPr>
          <p:cNvPr id="194" name="Straight Connector 193">
            <a:extLst>
              <a:ext uri="{FF2B5EF4-FFF2-40B4-BE49-F238E27FC236}">
                <a16:creationId xmlns:a16="http://schemas.microsoft.com/office/drawing/2014/main" id="{C0D84FD8-7C1B-4B9A-9AAA-D6BE03FF7A4D}"/>
              </a:ext>
            </a:extLst>
          </p:cNvPr>
          <p:cNvCxnSpPr>
            <a:cxnSpLocks/>
          </p:cNvCxnSpPr>
          <p:nvPr/>
        </p:nvCxnSpPr>
        <p:spPr>
          <a:xfrm>
            <a:off x="4311886" y="6231184"/>
            <a:ext cx="665857" cy="0"/>
          </a:xfrm>
          <a:prstGeom prst="line">
            <a:avLst/>
          </a:prstGeom>
        </p:spPr>
        <p:style>
          <a:lnRef idx="3">
            <a:schemeClr val="dk1"/>
          </a:lnRef>
          <a:fillRef idx="0">
            <a:schemeClr val="dk1"/>
          </a:fillRef>
          <a:effectRef idx="2">
            <a:schemeClr val="dk1"/>
          </a:effectRef>
          <a:fontRef idx="minor">
            <a:schemeClr val="tx1"/>
          </a:fontRef>
        </p:style>
      </p:cxnSp>
      <p:sp>
        <p:nvSpPr>
          <p:cNvPr id="195" name="TextBox 194">
            <a:extLst>
              <a:ext uri="{FF2B5EF4-FFF2-40B4-BE49-F238E27FC236}">
                <a16:creationId xmlns:a16="http://schemas.microsoft.com/office/drawing/2014/main" id="{DB158BB2-F425-49A8-9490-D7513559127B}"/>
              </a:ext>
            </a:extLst>
          </p:cNvPr>
          <p:cNvSpPr txBox="1"/>
          <p:nvPr/>
        </p:nvSpPr>
        <p:spPr>
          <a:xfrm>
            <a:off x="6576982" y="2611584"/>
            <a:ext cx="1009478" cy="3006016"/>
          </a:xfrm>
          <a:prstGeom prst="rect">
            <a:avLst/>
          </a:prstGeom>
          <a:noFill/>
        </p:spPr>
        <p:txBody>
          <a:bodyPr wrap="square" rtlCol="0">
            <a:spAutoFit/>
          </a:bodyPr>
          <a:lstStyle/>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1 387</a:t>
            </a: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endPar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657</a:t>
            </a: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657</a:t>
            </a: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0</a:t>
            </a:r>
          </a:p>
        </p:txBody>
      </p:sp>
      <p:cxnSp>
        <p:nvCxnSpPr>
          <p:cNvPr id="196" name="Straight Connector 195">
            <a:extLst>
              <a:ext uri="{FF2B5EF4-FFF2-40B4-BE49-F238E27FC236}">
                <a16:creationId xmlns:a16="http://schemas.microsoft.com/office/drawing/2014/main" id="{4CB0A981-491C-4D5C-86C8-E6442149778A}"/>
              </a:ext>
            </a:extLst>
          </p:cNvPr>
          <p:cNvCxnSpPr>
            <a:cxnSpLocks/>
          </p:cNvCxnSpPr>
          <p:nvPr/>
        </p:nvCxnSpPr>
        <p:spPr>
          <a:xfrm>
            <a:off x="7763890" y="2718126"/>
            <a:ext cx="0" cy="1489685"/>
          </a:xfrm>
          <a:prstGeom prst="line">
            <a:avLst/>
          </a:prstGeom>
        </p:spPr>
        <p:style>
          <a:lnRef idx="3">
            <a:schemeClr val="dk1"/>
          </a:lnRef>
          <a:fillRef idx="0">
            <a:schemeClr val="dk1"/>
          </a:fillRef>
          <a:effectRef idx="2">
            <a:schemeClr val="dk1"/>
          </a:effectRef>
          <a:fontRef idx="minor">
            <a:schemeClr val="tx1"/>
          </a:fontRef>
        </p:style>
      </p:cxnSp>
      <p:cxnSp>
        <p:nvCxnSpPr>
          <p:cNvPr id="197" name="Straight Connector 196">
            <a:extLst>
              <a:ext uri="{FF2B5EF4-FFF2-40B4-BE49-F238E27FC236}">
                <a16:creationId xmlns:a16="http://schemas.microsoft.com/office/drawing/2014/main" id="{AF6BCC13-5D8F-4F18-BFFF-21D8BA00567F}"/>
              </a:ext>
            </a:extLst>
          </p:cNvPr>
          <p:cNvCxnSpPr>
            <a:cxnSpLocks/>
          </p:cNvCxnSpPr>
          <p:nvPr/>
        </p:nvCxnSpPr>
        <p:spPr>
          <a:xfrm>
            <a:off x="7763892" y="3177227"/>
            <a:ext cx="893959" cy="0"/>
          </a:xfrm>
          <a:prstGeom prst="line">
            <a:avLst/>
          </a:prstGeom>
        </p:spPr>
        <p:style>
          <a:lnRef idx="3">
            <a:schemeClr val="dk1"/>
          </a:lnRef>
          <a:fillRef idx="0">
            <a:schemeClr val="dk1"/>
          </a:fillRef>
          <a:effectRef idx="2">
            <a:schemeClr val="dk1"/>
          </a:effectRef>
          <a:fontRef idx="minor">
            <a:schemeClr val="tx1"/>
          </a:fontRef>
        </p:style>
      </p:cxnSp>
      <p:sp>
        <p:nvSpPr>
          <p:cNvPr id="198" name="TextBox 197">
            <a:extLst>
              <a:ext uri="{FF2B5EF4-FFF2-40B4-BE49-F238E27FC236}">
                <a16:creationId xmlns:a16="http://schemas.microsoft.com/office/drawing/2014/main" id="{49E85CE9-8BEC-41EF-A0A0-02AAEEE73128}"/>
              </a:ext>
            </a:extLst>
          </p:cNvPr>
          <p:cNvSpPr txBox="1"/>
          <p:nvPr/>
        </p:nvSpPr>
        <p:spPr>
          <a:xfrm>
            <a:off x="7777205" y="2718126"/>
            <a:ext cx="744410" cy="4921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73</a:t>
            </a:r>
          </a:p>
        </p:txBody>
      </p:sp>
      <p:sp>
        <p:nvSpPr>
          <p:cNvPr id="199" name="TextBox 198">
            <a:extLst>
              <a:ext uri="{FF2B5EF4-FFF2-40B4-BE49-F238E27FC236}">
                <a16:creationId xmlns:a16="http://schemas.microsoft.com/office/drawing/2014/main" id="{67300E3E-5321-4273-8DCE-0F284FA643C2}"/>
              </a:ext>
            </a:extLst>
          </p:cNvPr>
          <p:cNvSpPr txBox="1"/>
          <p:nvPr/>
        </p:nvSpPr>
        <p:spPr>
          <a:xfrm>
            <a:off x="7907590" y="3297005"/>
            <a:ext cx="750256" cy="4921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sym typeface="Arial"/>
              </a:rPr>
              <a:t>19</a:t>
            </a:r>
          </a:p>
        </p:txBody>
      </p:sp>
      <p:cxnSp>
        <p:nvCxnSpPr>
          <p:cNvPr id="200" name="Straight Connector 199">
            <a:extLst>
              <a:ext uri="{FF2B5EF4-FFF2-40B4-BE49-F238E27FC236}">
                <a16:creationId xmlns:a16="http://schemas.microsoft.com/office/drawing/2014/main" id="{E575624D-4A2A-43C6-9768-331C294584BA}"/>
              </a:ext>
            </a:extLst>
          </p:cNvPr>
          <p:cNvCxnSpPr>
            <a:cxnSpLocks/>
          </p:cNvCxnSpPr>
          <p:nvPr/>
        </p:nvCxnSpPr>
        <p:spPr>
          <a:xfrm>
            <a:off x="6614161" y="3852902"/>
            <a:ext cx="972297" cy="11280"/>
          </a:xfrm>
          <a:prstGeom prst="line">
            <a:avLst/>
          </a:prstGeom>
        </p:spPr>
        <p:style>
          <a:lnRef idx="3">
            <a:schemeClr val="dk1"/>
          </a:lnRef>
          <a:fillRef idx="0">
            <a:schemeClr val="dk1"/>
          </a:fillRef>
          <a:effectRef idx="2">
            <a:schemeClr val="dk1"/>
          </a:effectRef>
          <a:fontRef idx="minor">
            <a:schemeClr val="tx1"/>
          </a:fontRef>
        </p:style>
      </p:cxnSp>
      <p:sp>
        <p:nvSpPr>
          <p:cNvPr id="201" name="TextBox 200">
            <a:extLst>
              <a:ext uri="{FF2B5EF4-FFF2-40B4-BE49-F238E27FC236}">
                <a16:creationId xmlns:a16="http://schemas.microsoft.com/office/drawing/2014/main" id="{CFAC2406-A5D5-47CD-9F08-70F3BDE7A622}"/>
              </a:ext>
            </a:extLst>
          </p:cNvPr>
          <p:cNvSpPr txBox="1"/>
          <p:nvPr/>
        </p:nvSpPr>
        <p:spPr>
          <a:xfrm>
            <a:off x="6828653" y="3313042"/>
            <a:ext cx="665857" cy="4921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73</a:t>
            </a:r>
          </a:p>
        </p:txBody>
      </p:sp>
      <p:cxnSp>
        <p:nvCxnSpPr>
          <p:cNvPr id="202" name="Straight Connector 201">
            <a:extLst>
              <a:ext uri="{FF2B5EF4-FFF2-40B4-BE49-F238E27FC236}">
                <a16:creationId xmlns:a16="http://schemas.microsoft.com/office/drawing/2014/main" id="{44230B16-FBED-49F2-8D70-04945C5EFA18}"/>
              </a:ext>
            </a:extLst>
          </p:cNvPr>
          <p:cNvCxnSpPr>
            <a:cxnSpLocks/>
          </p:cNvCxnSpPr>
          <p:nvPr/>
        </p:nvCxnSpPr>
        <p:spPr>
          <a:xfrm>
            <a:off x="6920601" y="5056855"/>
            <a:ext cx="665857" cy="0"/>
          </a:xfrm>
          <a:prstGeom prst="line">
            <a:avLst/>
          </a:prstGeom>
        </p:spPr>
        <p:style>
          <a:lnRef idx="3">
            <a:schemeClr val="dk1"/>
          </a:lnRef>
          <a:fillRef idx="0">
            <a:schemeClr val="dk1"/>
          </a:fillRef>
          <a:effectRef idx="2">
            <a:schemeClr val="dk1"/>
          </a:effectRef>
          <a:fontRef idx="minor">
            <a:schemeClr val="tx1"/>
          </a:fontRef>
        </p:style>
      </p:cxnSp>
      <p:sp>
        <p:nvSpPr>
          <p:cNvPr id="203" name="TextBox 202">
            <a:extLst>
              <a:ext uri="{FF2B5EF4-FFF2-40B4-BE49-F238E27FC236}">
                <a16:creationId xmlns:a16="http://schemas.microsoft.com/office/drawing/2014/main" id="{2B0AD584-1559-47BF-A54C-524BCB2CCABB}"/>
              </a:ext>
            </a:extLst>
          </p:cNvPr>
          <p:cNvSpPr txBox="1"/>
          <p:nvPr/>
        </p:nvSpPr>
        <p:spPr>
          <a:xfrm>
            <a:off x="9119995" y="2652553"/>
            <a:ext cx="1009478" cy="3006016"/>
          </a:xfrm>
          <a:prstGeom prst="rect">
            <a:avLst/>
          </a:prstGeom>
          <a:noFill/>
        </p:spPr>
        <p:txBody>
          <a:bodyPr wrap="square" rtlCol="0">
            <a:spAutoFit/>
          </a:bodyPr>
          <a:lstStyle/>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1 045</a:t>
            </a: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endPar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145</a:t>
            </a: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144</a:t>
            </a:r>
          </a:p>
          <a:p>
            <a:pPr marL="0" marR="0" lvl="0" indent="0" algn="r" defTabSz="914400" rtl="0" eaLnBrk="1" fontAlgn="auto" latinLnBrk="0" hangingPunct="1">
              <a:lnSpc>
                <a:spcPct val="15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1</a:t>
            </a:r>
          </a:p>
        </p:txBody>
      </p:sp>
      <p:cxnSp>
        <p:nvCxnSpPr>
          <p:cNvPr id="204" name="Straight Connector 203">
            <a:extLst>
              <a:ext uri="{FF2B5EF4-FFF2-40B4-BE49-F238E27FC236}">
                <a16:creationId xmlns:a16="http://schemas.microsoft.com/office/drawing/2014/main" id="{D3CFEE02-FBF4-436E-87CE-9BF0E0964FD9}"/>
              </a:ext>
            </a:extLst>
          </p:cNvPr>
          <p:cNvCxnSpPr>
            <a:cxnSpLocks/>
          </p:cNvCxnSpPr>
          <p:nvPr/>
        </p:nvCxnSpPr>
        <p:spPr>
          <a:xfrm>
            <a:off x="10306902" y="2759094"/>
            <a:ext cx="0" cy="1489685"/>
          </a:xfrm>
          <a:prstGeom prst="line">
            <a:avLst/>
          </a:prstGeom>
        </p:spPr>
        <p:style>
          <a:lnRef idx="3">
            <a:schemeClr val="dk1"/>
          </a:lnRef>
          <a:fillRef idx="0">
            <a:schemeClr val="dk1"/>
          </a:fillRef>
          <a:effectRef idx="2">
            <a:schemeClr val="dk1"/>
          </a:effectRef>
          <a:fontRef idx="minor">
            <a:schemeClr val="tx1"/>
          </a:fontRef>
        </p:style>
      </p:cxnSp>
      <p:cxnSp>
        <p:nvCxnSpPr>
          <p:cNvPr id="205" name="Straight Connector 204">
            <a:extLst>
              <a:ext uri="{FF2B5EF4-FFF2-40B4-BE49-F238E27FC236}">
                <a16:creationId xmlns:a16="http://schemas.microsoft.com/office/drawing/2014/main" id="{13D976BB-6DAE-4EB2-AFD6-2D38CE5BF05C}"/>
              </a:ext>
            </a:extLst>
          </p:cNvPr>
          <p:cNvCxnSpPr>
            <a:cxnSpLocks/>
          </p:cNvCxnSpPr>
          <p:nvPr/>
        </p:nvCxnSpPr>
        <p:spPr>
          <a:xfrm>
            <a:off x="10306904" y="3218197"/>
            <a:ext cx="893959" cy="0"/>
          </a:xfrm>
          <a:prstGeom prst="line">
            <a:avLst/>
          </a:prstGeom>
        </p:spPr>
        <p:style>
          <a:lnRef idx="3">
            <a:schemeClr val="dk1"/>
          </a:lnRef>
          <a:fillRef idx="0">
            <a:schemeClr val="dk1"/>
          </a:fillRef>
          <a:effectRef idx="2">
            <a:schemeClr val="dk1"/>
          </a:effectRef>
          <a:fontRef idx="minor">
            <a:schemeClr val="tx1"/>
          </a:fontRef>
        </p:style>
      </p:cxnSp>
      <p:sp>
        <p:nvSpPr>
          <p:cNvPr id="206" name="TextBox 205">
            <a:extLst>
              <a:ext uri="{FF2B5EF4-FFF2-40B4-BE49-F238E27FC236}">
                <a16:creationId xmlns:a16="http://schemas.microsoft.com/office/drawing/2014/main" id="{493362AF-156F-44BF-BCA1-5366961D343D}"/>
              </a:ext>
            </a:extLst>
          </p:cNvPr>
          <p:cNvSpPr txBox="1"/>
          <p:nvPr/>
        </p:nvSpPr>
        <p:spPr>
          <a:xfrm>
            <a:off x="10320217" y="2759095"/>
            <a:ext cx="744410" cy="4921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18</a:t>
            </a:r>
          </a:p>
        </p:txBody>
      </p:sp>
      <p:sp>
        <p:nvSpPr>
          <p:cNvPr id="207" name="TextBox 206">
            <a:extLst>
              <a:ext uri="{FF2B5EF4-FFF2-40B4-BE49-F238E27FC236}">
                <a16:creationId xmlns:a16="http://schemas.microsoft.com/office/drawing/2014/main" id="{4DEBAD71-E950-49A3-AE02-B76259CD9D10}"/>
              </a:ext>
            </a:extLst>
          </p:cNvPr>
          <p:cNvSpPr txBox="1"/>
          <p:nvPr/>
        </p:nvSpPr>
        <p:spPr>
          <a:xfrm>
            <a:off x="10450603" y="3337974"/>
            <a:ext cx="750256" cy="4921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sym typeface="Arial"/>
              </a:rPr>
              <a:t>58</a:t>
            </a:r>
          </a:p>
        </p:txBody>
      </p:sp>
      <p:cxnSp>
        <p:nvCxnSpPr>
          <p:cNvPr id="208" name="Straight Connector 207">
            <a:extLst>
              <a:ext uri="{FF2B5EF4-FFF2-40B4-BE49-F238E27FC236}">
                <a16:creationId xmlns:a16="http://schemas.microsoft.com/office/drawing/2014/main" id="{CD14D964-F990-4124-916D-DA03164C5809}"/>
              </a:ext>
            </a:extLst>
          </p:cNvPr>
          <p:cNvCxnSpPr>
            <a:cxnSpLocks/>
          </p:cNvCxnSpPr>
          <p:nvPr/>
        </p:nvCxnSpPr>
        <p:spPr>
          <a:xfrm>
            <a:off x="9157175" y="3893872"/>
            <a:ext cx="972297" cy="11280"/>
          </a:xfrm>
          <a:prstGeom prst="line">
            <a:avLst/>
          </a:prstGeom>
        </p:spPr>
        <p:style>
          <a:lnRef idx="3">
            <a:schemeClr val="dk1"/>
          </a:lnRef>
          <a:fillRef idx="0">
            <a:schemeClr val="dk1"/>
          </a:fillRef>
          <a:effectRef idx="2">
            <a:schemeClr val="dk1"/>
          </a:effectRef>
          <a:fontRef idx="minor">
            <a:schemeClr val="tx1"/>
          </a:fontRef>
        </p:style>
      </p:cxnSp>
      <p:sp>
        <p:nvSpPr>
          <p:cNvPr id="209" name="TextBox 208">
            <a:extLst>
              <a:ext uri="{FF2B5EF4-FFF2-40B4-BE49-F238E27FC236}">
                <a16:creationId xmlns:a16="http://schemas.microsoft.com/office/drawing/2014/main" id="{C8A73F41-80FB-4690-A89B-AFCA8B097AFA}"/>
              </a:ext>
            </a:extLst>
          </p:cNvPr>
          <p:cNvSpPr txBox="1"/>
          <p:nvPr/>
        </p:nvSpPr>
        <p:spPr>
          <a:xfrm>
            <a:off x="9392838" y="3368116"/>
            <a:ext cx="665857" cy="4921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VN" sz="2598"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90</a:t>
            </a:r>
          </a:p>
        </p:txBody>
      </p:sp>
      <p:cxnSp>
        <p:nvCxnSpPr>
          <p:cNvPr id="210" name="Straight Connector 209">
            <a:extLst>
              <a:ext uri="{FF2B5EF4-FFF2-40B4-BE49-F238E27FC236}">
                <a16:creationId xmlns:a16="http://schemas.microsoft.com/office/drawing/2014/main" id="{14DF0830-898D-448B-BEAF-AE67760406E4}"/>
              </a:ext>
            </a:extLst>
          </p:cNvPr>
          <p:cNvCxnSpPr>
            <a:cxnSpLocks/>
          </p:cNvCxnSpPr>
          <p:nvPr/>
        </p:nvCxnSpPr>
        <p:spPr>
          <a:xfrm>
            <a:off x="9463616" y="5097566"/>
            <a:ext cx="665857"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830831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73"/>
                                        </p:tgtEl>
                                        <p:attrNameLst>
                                          <p:attrName>style.visibility</p:attrName>
                                        </p:attrNameLst>
                                      </p:cBhvr>
                                      <p:to>
                                        <p:strVal val="visible"/>
                                      </p:to>
                                    </p:set>
                                    <p:animEffect transition="in" filter="blinds(horizontal)">
                                      <p:cBhvr>
                                        <p:cTn id="15" dur="500"/>
                                        <p:tgtEl>
                                          <p:spTgt spid="17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3" presetClass="entr" presetSubtype="10" fill="hold" nodeType="withEffect">
                                  <p:stCondLst>
                                    <p:cond delay="0"/>
                                  </p:stCondLst>
                                  <p:childTnLst>
                                    <p:set>
                                      <p:cBhvr>
                                        <p:cTn id="20" dur="1" fill="hold">
                                          <p:stCondLst>
                                            <p:cond delay="0"/>
                                          </p:stCondLst>
                                        </p:cTn>
                                        <p:tgtEl>
                                          <p:spTgt spid="174"/>
                                        </p:tgtEl>
                                        <p:attrNameLst>
                                          <p:attrName>style.visibility</p:attrName>
                                        </p:attrNameLst>
                                      </p:cBhvr>
                                      <p:to>
                                        <p:strVal val="visible"/>
                                      </p:to>
                                    </p:set>
                                    <p:animEffect transition="in" filter="blinds(horizontal)">
                                      <p:cBhvr>
                                        <p:cTn id="21" dur="500"/>
                                        <p:tgtEl>
                                          <p:spTgt spid="174"/>
                                        </p:tgtEl>
                                      </p:cBhvr>
                                    </p:animEffect>
                                  </p:childTnLst>
                                </p:cTn>
                              </p:par>
                              <p:par>
                                <p:cTn id="22" presetID="3" presetClass="entr" presetSubtype="10" fill="hold" nodeType="withEffect">
                                  <p:stCondLst>
                                    <p:cond delay="0"/>
                                  </p:stCondLst>
                                  <p:childTnLst>
                                    <p:set>
                                      <p:cBhvr>
                                        <p:cTn id="23" dur="1" fill="hold">
                                          <p:stCondLst>
                                            <p:cond delay="0"/>
                                          </p:stCondLst>
                                        </p:cTn>
                                        <p:tgtEl>
                                          <p:spTgt spid="175"/>
                                        </p:tgtEl>
                                        <p:attrNameLst>
                                          <p:attrName>style.visibility</p:attrName>
                                        </p:attrNameLst>
                                      </p:cBhvr>
                                      <p:to>
                                        <p:strVal val="visible"/>
                                      </p:to>
                                    </p:set>
                                    <p:animEffect transition="in" filter="blinds(horizontal)">
                                      <p:cBhvr>
                                        <p:cTn id="24" dur="500"/>
                                        <p:tgtEl>
                                          <p:spTgt spid="175"/>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176"/>
                                        </p:tgtEl>
                                        <p:attrNameLst>
                                          <p:attrName>style.visibility</p:attrName>
                                        </p:attrNameLst>
                                      </p:cBhvr>
                                      <p:to>
                                        <p:strVal val="visible"/>
                                      </p:to>
                                    </p:set>
                                    <p:animEffect transition="in" filter="blinds(horizontal)">
                                      <p:cBhvr>
                                        <p:cTn id="27" dur="500"/>
                                        <p:tgtEl>
                                          <p:spTgt spid="176"/>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177"/>
                                        </p:tgtEl>
                                        <p:attrNameLst>
                                          <p:attrName>style.visibility</p:attrName>
                                        </p:attrNameLst>
                                      </p:cBhvr>
                                      <p:to>
                                        <p:strVal val="visible"/>
                                      </p:to>
                                    </p:set>
                                    <p:animEffect transition="in" filter="blinds(horizontal)">
                                      <p:cBhvr>
                                        <p:cTn id="30" dur="500"/>
                                        <p:tgtEl>
                                          <p:spTgt spid="177"/>
                                        </p:tgtEl>
                                      </p:cBhvr>
                                    </p:animEffect>
                                  </p:childTnLst>
                                </p:cTn>
                              </p:par>
                              <p:par>
                                <p:cTn id="31" presetID="3" presetClass="entr" presetSubtype="10" fill="hold" nodeType="withEffect">
                                  <p:stCondLst>
                                    <p:cond delay="0"/>
                                  </p:stCondLst>
                                  <p:childTnLst>
                                    <p:set>
                                      <p:cBhvr>
                                        <p:cTn id="32" dur="1" fill="hold">
                                          <p:stCondLst>
                                            <p:cond delay="0"/>
                                          </p:stCondLst>
                                        </p:cTn>
                                        <p:tgtEl>
                                          <p:spTgt spid="178"/>
                                        </p:tgtEl>
                                        <p:attrNameLst>
                                          <p:attrName>style.visibility</p:attrName>
                                        </p:attrNameLst>
                                      </p:cBhvr>
                                      <p:to>
                                        <p:strVal val="visible"/>
                                      </p:to>
                                    </p:set>
                                    <p:animEffect transition="in" filter="blinds(horizontal)">
                                      <p:cBhvr>
                                        <p:cTn id="33" dur="500"/>
                                        <p:tgtEl>
                                          <p:spTgt spid="178"/>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179"/>
                                        </p:tgtEl>
                                        <p:attrNameLst>
                                          <p:attrName>style.visibility</p:attrName>
                                        </p:attrNameLst>
                                      </p:cBhvr>
                                      <p:to>
                                        <p:strVal val="visible"/>
                                      </p:to>
                                    </p:set>
                                    <p:animEffect transition="in" filter="blinds(horizontal)">
                                      <p:cBhvr>
                                        <p:cTn id="36" dur="500"/>
                                        <p:tgtEl>
                                          <p:spTgt spid="179"/>
                                        </p:tgtEl>
                                      </p:cBhvr>
                                    </p:animEffect>
                                  </p:childTnLst>
                                </p:cTn>
                              </p:par>
                              <p:par>
                                <p:cTn id="37" presetID="3" presetClass="entr" presetSubtype="10" fill="hold" nodeType="withEffect">
                                  <p:stCondLst>
                                    <p:cond delay="0"/>
                                  </p:stCondLst>
                                  <p:childTnLst>
                                    <p:set>
                                      <p:cBhvr>
                                        <p:cTn id="38" dur="1" fill="hold">
                                          <p:stCondLst>
                                            <p:cond delay="0"/>
                                          </p:stCondLst>
                                        </p:cTn>
                                        <p:tgtEl>
                                          <p:spTgt spid="180"/>
                                        </p:tgtEl>
                                        <p:attrNameLst>
                                          <p:attrName>style.visibility</p:attrName>
                                        </p:attrNameLst>
                                      </p:cBhvr>
                                      <p:to>
                                        <p:strVal val="visible"/>
                                      </p:to>
                                    </p:set>
                                    <p:animEffect transition="in" filter="blinds(horizontal)">
                                      <p:cBhvr>
                                        <p:cTn id="39" dur="500"/>
                                        <p:tgtEl>
                                          <p:spTgt spid="180"/>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181"/>
                                        </p:tgtEl>
                                        <p:attrNameLst>
                                          <p:attrName>style.visibility</p:attrName>
                                        </p:attrNameLst>
                                      </p:cBhvr>
                                      <p:to>
                                        <p:strVal val="visible"/>
                                      </p:to>
                                    </p:set>
                                    <p:animEffect transition="in" filter="blinds(horizontal)">
                                      <p:cBhvr>
                                        <p:cTn id="42" dur="500"/>
                                        <p:tgtEl>
                                          <p:spTgt spid="181"/>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182"/>
                                        </p:tgtEl>
                                        <p:attrNameLst>
                                          <p:attrName>style.visibility</p:attrName>
                                        </p:attrNameLst>
                                      </p:cBhvr>
                                      <p:to>
                                        <p:strVal val="visible"/>
                                      </p:to>
                                    </p:set>
                                    <p:animEffect transition="in" filter="blinds(horizontal)">
                                      <p:cBhvr>
                                        <p:cTn id="45" dur="500"/>
                                        <p:tgtEl>
                                          <p:spTgt spid="182"/>
                                        </p:tgtEl>
                                      </p:cBhvr>
                                    </p:animEffect>
                                  </p:childTnLst>
                                </p:cTn>
                              </p:par>
                              <p:par>
                                <p:cTn id="46" presetID="3" presetClass="entr" presetSubtype="10" fill="hold" nodeType="withEffect">
                                  <p:stCondLst>
                                    <p:cond delay="0"/>
                                  </p:stCondLst>
                                  <p:childTnLst>
                                    <p:set>
                                      <p:cBhvr>
                                        <p:cTn id="47" dur="1" fill="hold">
                                          <p:stCondLst>
                                            <p:cond delay="0"/>
                                          </p:stCondLst>
                                        </p:cTn>
                                        <p:tgtEl>
                                          <p:spTgt spid="183"/>
                                        </p:tgtEl>
                                        <p:attrNameLst>
                                          <p:attrName>style.visibility</p:attrName>
                                        </p:attrNameLst>
                                      </p:cBhvr>
                                      <p:to>
                                        <p:strVal val="visible"/>
                                      </p:to>
                                    </p:set>
                                    <p:animEffect transition="in" filter="blinds(horizontal)">
                                      <p:cBhvr>
                                        <p:cTn id="48" dur="500"/>
                                        <p:tgtEl>
                                          <p:spTgt spid="183"/>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184"/>
                                        </p:tgtEl>
                                        <p:attrNameLst>
                                          <p:attrName>style.visibility</p:attrName>
                                        </p:attrNameLst>
                                      </p:cBhvr>
                                      <p:to>
                                        <p:strVal val="visible"/>
                                      </p:to>
                                    </p:set>
                                    <p:animEffect transition="in" filter="blinds(horizontal)">
                                      <p:cBhvr>
                                        <p:cTn id="53" dur="500"/>
                                        <p:tgtEl>
                                          <p:spTgt spid="184"/>
                                        </p:tgtEl>
                                      </p:cBhvr>
                                    </p:animEffect>
                                  </p:childTnLst>
                                </p:cTn>
                              </p:par>
                              <p:par>
                                <p:cTn id="54" presetID="3" presetClass="entr" presetSubtype="10" fill="hold" nodeType="withEffect">
                                  <p:stCondLst>
                                    <p:cond delay="0"/>
                                  </p:stCondLst>
                                  <p:childTnLst>
                                    <p:set>
                                      <p:cBhvr>
                                        <p:cTn id="55" dur="1" fill="hold">
                                          <p:stCondLst>
                                            <p:cond delay="0"/>
                                          </p:stCondLst>
                                        </p:cTn>
                                        <p:tgtEl>
                                          <p:spTgt spid="185"/>
                                        </p:tgtEl>
                                        <p:attrNameLst>
                                          <p:attrName>style.visibility</p:attrName>
                                        </p:attrNameLst>
                                      </p:cBhvr>
                                      <p:to>
                                        <p:strVal val="visible"/>
                                      </p:to>
                                    </p:set>
                                    <p:animEffect transition="in" filter="blinds(horizontal)">
                                      <p:cBhvr>
                                        <p:cTn id="56" dur="500"/>
                                        <p:tgtEl>
                                          <p:spTgt spid="185"/>
                                        </p:tgtEl>
                                      </p:cBhvr>
                                    </p:animEffect>
                                  </p:childTnLst>
                                </p:cTn>
                              </p:par>
                              <p:par>
                                <p:cTn id="57" presetID="3" presetClass="entr" presetSubtype="10" fill="hold" nodeType="withEffect">
                                  <p:stCondLst>
                                    <p:cond delay="0"/>
                                  </p:stCondLst>
                                  <p:childTnLst>
                                    <p:set>
                                      <p:cBhvr>
                                        <p:cTn id="58" dur="1" fill="hold">
                                          <p:stCondLst>
                                            <p:cond delay="0"/>
                                          </p:stCondLst>
                                        </p:cTn>
                                        <p:tgtEl>
                                          <p:spTgt spid="186"/>
                                        </p:tgtEl>
                                        <p:attrNameLst>
                                          <p:attrName>style.visibility</p:attrName>
                                        </p:attrNameLst>
                                      </p:cBhvr>
                                      <p:to>
                                        <p:strVal val="visible"/>
                                      </p:to>
                                    </p:set>
                                    <p:animEffect transition="in" filter="blinds(horizontal)">
                                      <p:cBhvr>
                                        <p:cTn id="59" dur="500"/>
                                        <p:tgtEl>
                                          <p:spTgt spid="186"/>
                                        </p:tgtEl>
                                      </p:cBhvr>
                                    </p:animEffect>
                                  </p:childTnLst>
                                </p:cTn>
                              </p:par>
                              <p:par>
                                <p:cTn id="60" presetID="3" presetClass="entr" presetSubtype="10" fill="hold" grpId="0" nodeType="withEffect">
                                  <p:stCondLst>
                                    <p:cond delay="0"/>
                                  </p:stCondLst>
                                  <p:childTnLst>
                                    <p:set>
                                      <p:cBhvr>
                                        <p:cTn id="61" dur="1" fill="hold">
                                          <p:stCondLst>
                                            <p:cond delay="0"/>
                                          </p:stCondLst>
                                        </p:cTn>
                                        <p:tgtEl>
                                          <p:spTgt spid="187"/>
                                        </p:tgtEl>
                                        <p:attrNameLst>
                                          <p:attrName>style.visibility</p:attrName>
                                        </p:attrNameLst>
                                      </p:cBhvr>
                                      <p:to>
                                        <p:strVal val="visible"/>
                                      </p:to>
                                    </p:set>
                                    <p:animEffect transition="in" filter="blinds(horizontal)">
                                      <p:cBhvr>
                                        <p:cTn id="62" dur="500"/>
                                        <p:tgtEl>
                                          <p:spTgt spid="187"/>
                                        </p:tgtEl>
                                      </p:cBhvr>
                                    </p:animEffect>
                                  </p:childTnLst>
                                </p:cTn>
                              </p:par>
                              <p:par>
                                <p:cTn id="63" presetID="3" presetClass="entr" presetSubtype="10" fill="hold" grpId="0" nodeType="withEffect">
                                  <p:stCondLst>
                                    <p:cond delay="0"/>
                                  </p:stCondLst>
                                  <p:childTnLst>
                                    <p:set>
                                      <p:cBhvr>
                                        <p:cTn id="64" dur="1" fill="hold">
                                          <p:stCondLst>
                                            <p:cond delay="0"/>
                                          </p:stCondLst>
                                        </p:cTn>
                                        <p:tgtEl>
                                          <p:spTgt spid="188"/>
                                        </p:tgtEl>
                                        <p:attrNameLst>
                                          <p:attrName>style.visibility</p:attrName>
                                        </p:attrNameLst>
                                      </p:cBhvr>
                                      <p:to>
                                        <p:strVal val="visible"/>
                                      </p:to>
                                    </p:set>
                                    <p:animEffect transition="in" filter="blinds(horizontal)">
                                      <p:cBhvr>
                                        <p:cTn id="65" dur="500"/>
                                        <p:tgtEl>
                                          <p:spTgt spid="188"/>
                                        </p:tgtEl>
                                      </p:cBhvr>
                                    </p:animEffect>
                                  </p:childTnLst>
                                </p:cTn>
                              </p:par>
                              <p:par>
                                <p:cTn id="66" presetID="3" presetClass="entr" presetSubtype="10" fill="hold" nodeType="withEffect">
                                  <p:stCondLst>
                                    <p:cond delay="0"/>
                                  </p:stCondLst>
                                  <p:childTnLst>
                                    <p:set>
                                      <p:cBhvr>
                                        <p:cTn id="67" dur="1" fill="hold">
                                          <p:stCondLst>
                                            <p:cond delay="0"/>
                                          </p:stCondLst>
                                        </p:cTn>
                                        <p:tgtEl>
                                          <p:spTgt spid="189"/>
                                        </p:tgtEl>
                                        <p:attrNameLst>
                                          <p:attrName>style.visibility</p:attrName>
                                        </p:attrNameLst>
                                      </p:cBhvr>
                                      <p:to>
                                        <p:strVal val="visible"/>
                                      </p:to>
                                    </p:set>
                                    <p:animEffect transition="in" filter="blinds(horizontal)">
                                      <p:cBhvr>
                                        <p:cTn id="68" dur="500"/>
                                        <p:tgtEl>
                                          <p:spTgt spid="189"/>
                                        </p:tgtEl>
                                      </p:cBhvr>
                                    </p:animEffect>
                                  </p:childTnLst>
                                </p:cTn>
                              </p:par>
                              <p:par>
                                <p:cTn id="69" presetID="3" presetClass="entr" presetSubtype="10" fill="hold" grpId="0" nodeType="withEffect">
                                  <p:stCondLst>
                                    <p:cond delay="0"/>
                                  </p:stCondLst>
                                  <p:childTnLst>
                                    <p:set>
                                      <p:cBhvr>
                                        <p:cTn id="70" dur="1" fill="hold">
                                          <p:stCondLst>
                                            <p:cond delay="0"/>
                                          </p:stCondLst>
                                        </p:cTn>
                                        <p:tgtEl>
                                          <p:spTgt spid="190"/>
                                        </p:tgtEl>
                                        <p:attrNameLst>
                                          <p:attrName>style.visibility</p:attrName>
                                        </p:attrNameLst>
                                      </p:cBhvr>
                                      <p:to>
                                        <p:strVal val="visible"/>
                                      </p:to>
                                    </p:set>
                                    <p:animEffect transition="in" filter="blinds(horizontal)">
                                      <p:cBhvr>
                                        <p:cTn id="71" dur="500"/>
                                        <p:tgtEl>
                                          <p:spTgt spid="190"/>
                                        </p:tgtEl>
                                      </p:cBhvr>
                                    </p:animEffect>
                                  </p:childTnLst>
                                </p:cTn>
                              </p:par>
                              <p:par>
                                <p:cTn id="72" presetID="3" presetClass="entr" presetSubtype="10" fill="hold" nodeType="withEffect">
                                  <p:stCondLst>
                                    <p:cond delay="0"/>
                                  </p:stCondLst>
                                  <p:childTnLst>
                                    <p:set>
                                      <p:cBhvr>
                                        <p:cTn id="73" dur="1" fill="hold">
                                          <p:stCondLst>
                                            <p:cond delay="0"/>
                                          </p:stCondLst>
                                        </p:cTn>
                                        <p:tgtEl>
                                          <p:spTgt spid="191"/>
                                        </p:tgtEl>
                                        <p:attrNameLst>
                                          <p:attrName>style.visibility</p:attrName>
                                        </p:attrNameLst>
                                      </p:cBhvr>
                                      <p:to>
                                        <p:strVal val="visible"/>
                                      </p:to>
                                    </p:set>
                                    <p:animEffect transition="in" filter="blinds(horizontal)">
                                      <p:cBhvr>
                                        <p:cTn id="74" dur="500"/>
                                        <p:tgtEl>
                                          <p:spTgt spid="191"/>
                                        </p:tgtEl>
                                      </p:cBhvr>
                                    </p:animEffect>
                                  </p:childTnLst>
                                </p:cTn>
                              </p:par>
                              <p:par>
                                <p:cTn id="75" presetID="3" presetClass="entr" presetSubtype="10" fill="hold" grpId="0" nodeType="withEffect">
                                  <p:stCondLst>
                                    <p:cond delay="0"/>
                                  </p:stCondLst>
                                  <p:childTnLst>
                                    <p:set>
                                      <p:cBhvr>
                                        <p:cTn id="76" dur="1" fill="hold">
                                          <p:stCondLst>
                                            <p:cond delay="0"/>
                                          </p:stCondLst>
                                        </p:cTn>
                                        <p:tgtEl>
                                          <p:spTgt spid="192"/>
                                        </p:tgtEl>
                                        <p:attrNameLst>
                                          <p:attrName>style.visibility</p:attrName>
                                        </p:attrNameLst>
                                      </p:cBhvr>
                                      <p:to>
                                        <p:strVal val="visible"/>
                                      </p:to>
                                    </p:set>
                                    <p:animEffect transition="in" filter="blinds(horizontal)">
                                      <p:cBhvr>
                                        <p:cTn id="77" dur="500"/>
                                        <p:tgtEl>
                                          <p:spTgt spid="19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46"/>
                                        </p:tgtEl>
                                        <p:attrNameLst>
                                          <p:attrName>style.visibility</p:attrName>
                                        </p:attrNameLst>
                                      </p:cBhvr>
                                      <p:to>
                                        <p:strVal val="visible"/>
                                      </p:to>
                                    </p:set>
                                    <p:animEffect transition="in" filter="fade">
                                      <p:cBhvr>
                                        <p:cTn id="80" dur="500"/>
                                        <p:tgtEl>
                                          <p:spTgt spid="46"/>
                                        </p:tgtEl>
                                      </p:cBhvr>
                                    </p:animEffect>
                                  </p:childTnLst>
                                </p:cTn>
                              </p:par>
                              <p:par>
                                <p:cTn id="81" presetID="3" presetClass="entr" presetSubtype="10" fill="hold" grpId="0" nodeType="withEffect">
                                  <p:stCondLst>
                                    <p:cond delay="0"/>
                                  </p:stCondLst>
                                  <p:childTnLst>
                                    <p:set>
                                      <p:cBhvr>
                                        <p:cTn id="82" dur="1" fill="hold">
                                          <p:stCondLst>
                                            <p:cond delay="0"/>
                                          </p:stCondLst>
                                        </p:cTn>
                                        <p:tgtEl>
                                          <p:spTgt spid="193"/>
                                        </p:tgtEl>
                                        <p:attrNameLst>
                                          <p:attrName>style.visibility</p:attrName>
                                        </p:attrNameLst>
                                      </p:cBhvr>
                                      <p:to>
                                        <p:strVal val="visible"/>
                                      </p:to>
                                    </p:set>
                                    <p:animEffect transition="in" filter="blinds(horizontal)">
                                      <p:cBhvr>
                                        <p:cTn id="83" dur="500"/>
                                        <p:tgtEl>
                                          <p:spTgt spid="193"/>
                                        </p:tgtEl>
                                      </p:cBhvr>
                                    </p:animEffect>
                                  </p:childTnLst>
                                </p:cTn>
                              </p:par>
                              <p:par>
                                <p:cTn id="84" presetID="3" presetClass="entr" presetSubtype="10" fill="hold" nodeType="withEffect">
                                  <p:stCondLst>
                                    <p:cond delay="0"/>
                                  </p:stCondLst>
                                  <p:childTnLst>
                                    <p:set>
                                      <p:cBhvr>
                                        <p:cTn id="85" dur="1" fill="hold">
                                          <p:stCondLst>
                                            <p:cond delay="0"/>
                                          </p:stCondLst>
                                        </p:cTn>
                                        <p:tgtEl>
                                          <p:spTgt spid="194"/>
                                        </p:tgtEl>
                                        <p:attrNameLst>
                                          <p:attrName>style.visibility</p:attrName>
                                        </p:attrNameLst>
                                      </p:cBhvr>
                                      <p:to>
                                        <p:strVal val="visible"/>
                                      </p:to>
                                    </p:set>
                                    <p:animEffect transition="in" filter="blinds(horizontal)">
                                      <p:cBhvr>
                                        <p:cTn id="86" dur="500"/>
                                        <p:tgtEl>
                                          <p:spTgt spid="194"/>
                                        </p:tgtEl>
                                      </p:cBhvr>
                                    </p:animEffect>
                                  </p:childTnLst>
                                </p:cTn>
                              </p:par>
                            </p:childTnLst>
                          </p:cTn>
                        </p:par>
                      </p:childTnLst>
                    </p:cTn>
                  </p:par>
                  <p:par>
                    <p:cTn id="87" fill="hold">
                      <p:stCondLst>
                        <p:cond delay="indefinite"/>
                      </p:stCondLst>
                      <p:childTnLst>
                        <p:par>
                          <p:cTn id="88" fill="hold">
                            <p:stCondLst>
                              <p:cond delay="0"/>
                            </p:stCondLst>
                            <p:childTnLst>
                              <p:par>
                                <p:cTn id="89" presetID="3" presetClass="entr" presetSubtype="10" fill="hold" grpId="0" nodeType="clickEffect">
                                  <p:stCondLst>
                                    <p:cond delay="0"/>
                                  </p:stCondLst>
                                  <p:childTnLst>
                                    <p:set>
                                      <p:cBhvr>
                                        <p:cTn id="90" dur="1" fill="hold">
                                          <p:stCondLst>
                                            <p:cond delay="0"/>
                                          </p:stCondLst>
                                        </p:cTn>
                                        <p:tgtEl>
                                          <p:spTgt spid="195"/>
                                        </p:tgtEl>
                                        <p:attrNameLst>
                                          <p:attrName>style.visibility</p:attrName>
                                        </p:attrNameLst>
                                      </p:cBhvr>
                                      <p:to>
                                        <p:strVal val="visible"/>
                                      </p:to>
                                    </p:set>
                                    <p:animEffect transition="in" filter="blinds(horizontal)">
                                      <p:cBhvr>
                                        <p:cTn id="91" dur="500"/>
                                        <p:tgtEl>
                                          <p:spTgt spid="195"/>
                                        </p:tgtEl>
                                      </p:cBhvr>
                                    </p:animEffect>
                                  </p:childTnLst>
                                </p:cTn>
                              </p:par>
                              <p:par>
                                <p:cTn id="92" presetID="3" presetClass="entr" presetSubtype="10" fill="hold" nodeType="withEffect">
                                  <p:stCondLst>
                                    <p:cond delay="0"/>
                                  </p:stCondLst>
                                  <p:childTnLst>
                                    <p:set>
                                      <p:cBhvr>
                                        <p:cTn id="93" dur="1" fill="hold">
                                          <p:stCondLst>
                                            <p:cond delay="0"/>
                                          </p:stCondLst>
                                        </p:cTn>
                                        <p:tgtEl>
                                          <p:spTgt spid="196"/>
                                        </p:tgtEl>
                                        <p:attrNameLst>
                                          <p:attrName>style.visibility</p:attrName>
                                        </p:attrNameLst>
                                      </p:cBhvr>
                                      <p:to>
                                        <p:strVal val="visible"/>
                                      </p:to>
                                    </p:set>
                                    <p:animEffect transition="in" filter="blinds(horizontal)">
                                      <p:cBhvr>
                                        <p:cTn id="94" dur="500"/>
                                        <p:tgtEl>
                                          <p:spTgt spid="196"/>
                                        </p:tgtEl>
                                      </p:cBhvr>
                                    </p:animEffect>
                                  </p:childTnLst>
                                </p:cTn>
                              </p:par>
                              <p:par>
                                <p:cTn id="95" presetID="3" presetClass="entr" presetSubtype="10" fill="hold" nodeType="withEffect">
                                  <p:stCondLst>
                                    <p:cond delay="0"/>
                                  </p:stCondLst>
                                  <p:childTnLst>
                                    <p:set>
                                      <p:cBhvr>
                                        <p:cTn id="96" dur="1" fill="hold">
                                          <p:stCondLst>
                                            <p:cond delay="0"/>
                                          </p:stCondLst>
                                        </p:cTn>
                                        <p:tgtEl>
                                          <p:spTgt spid="197"/>
                                        </p:tgtEl>
                                        <p:attrNameLst>
                                          <p:attrName>style.visibility</p:attrName>
                                        </p:attrNameLst>
                                      </p:cBhvr>
                                      <p:to>
                                        <p:strVal val="visible"/>
                                      </p:to>
                                    </p:set>
                                    <p:animEffect transition="in" filter="blinds(horizontal)">
                                      <p:cBhvr>
                                        <p:cTn id="97" dur="500"/>
                                        <p:tgtEl>
                                          <p:spTgt spid="197"/>
                                        </p:tgtEl>
                                      </p:cBhvr>
                                    </p:animEffect>
                                  </p:childTnLst>
                                </p:cTn>
                              </p:par>
                              <p:par>
                                <p:cTn id="98" presetID="3" presetClass="entr" presetSubtype="10" fill="hold" grpId="0" nodeType="withEffect">
                                  <p:stCondLst>
                                    <p:cond delay="0"/>
                                  </p:stCondLst>
                                  <p:childTnLst>
                                    <p:set>
                                      <p:cBhvr>
                                        <p:cTn id="99" dur="1" fill="hold">
                                          <p:stCondLst>
                                            <p:cond delay="0"/>
                                          </p:stCondLst>
                                        </p:cTn>
                                        <p:tgtEl>
                                          <p:spTgt spid="198"/>
                                        </p:tgtEl>
                                        <p:attrNameLst>
                                          <p:attrName>style.visibility</p:attrName>
                                        </p:attrNameLst>
                                      </p:cBhvr>
                                      <p:to>
                                        <p:strVal val="visible"/>
                                      </p:to>
                                    </p:set>
                                    <p:animEffect transition="in" filter="blinds(horizontal)">
                                      <p:cBhvr>
                                        <p:cTn id="100" dur="500"/>
                                        <p:tgtEl>
                                          <p:spTgt spid="198"/>
                                        </p:tgtEl>
                                      </p:cBhvr>
                                    </p:animEffect>
                                  </p:childTnLst>
                                </p:cTn>
                              </p:par>
                              <p:par>
                                <p:cTn id="101" presetID="3" presetClass="entr" presetSubtype="10" fill="hold" grpId="0" nodeType="withEffect">
                                  <p:stCondLst>
                                    <p:cond delay="0"/>
                                  </p:stCondLst>
                                  <p:childTnLst>
                                    <p:set>
                                      <p:cBhvr>
                                        <p:cTn id="102" dur="1" fill="hold">
                                          <p:stCondLst>
                                            <p:cond delay="0"/>
                                          </p:stCondLst>
                                        </p:cTn>
                                        <p:tgtEl>
                                          <p:spTgt spid="199"/>
                                        </p:tgtEl>
                                        <p:attrNameLst>
                                          <p:attrName>style.visibility</p:attrName>
                                        </p:attrNameLst>
                                      </p:cBhvr>
                                      <p:to>
                                        <p:strVal val="visible"/>
                                      </p:to>
                                    </p:set>
                                    <p:animEffect transition="in" filter="blinds(horizontal)">
                                      <p:cBhvr>
                                        <p:cTn id="103" dur="500"/>
                                        <p:tgtEl>
                                          <p:spTgt spid="199"/>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47"/>
                                        </p:tgtEl>
                                        <p:attrNameLst>
                                          <p:attrName>style.visibility</p:attrName>
                                        </p:attrNameLst>
                                      </p:cBhvr>
                                      <p:to>
                                        <p:strVal val="visible"/>
                                      </p:to>
                                    </p:set>
                                    <p:animEffect transition="in" filter="fade">
                                      <p:cBhvr>
                                        <p:cTn id="106" dur="500"/>
                                        <p:tgtEl>
                                          <p:spTgt spid="47"/>
                                        </p:tgtEl>
                                      </p:cBhvr>
                                    </p:animEffect>
                                  </p:childTnLst>
                                </p:cTn>
                              </p:par>
                              <p:par>
                                <p:cTn id="107" presetID="3" presetClass="entr" presetSubtype="10" fill="hold" nodeType="withEffect">
                                  <p:stCondLst>
                                    <p:cond delay="0"/>
                                  </p:stCondLst>
                                  <p:childTnLst>
                                    <p:set>
                                      <p:cBhvr>
                                        <p:cTn id="108" dur="1" fill="hold">
                                          <p:stCondLst>
                                            <p:cond delay="0"/>
                                          </p:stCondLst>
                                        </p:cTn>
                                        <p:tgtEl>
                                          <p:spTgt spid="200"/>
                                        </p:tgtEl>
                                        <p:attrNameLst>
                                          <p:attrName>style.visibility</p:attrName>
                                        </p:attrNameLst>
                                      </p:cBhvr>
                                      <p:to>
                                        <p:strVal val="visible"/>
                                      </p:to>
                                    </p:set>
                                    <p:animEffect transition="in" filter="blinds(horizontal)">
                                      <p:cBhvr>
                                        <p:cTn id="109" dur="500"/>
                                        <p:tgtEl>
                                          <p:spTgt spid="200"/>
                                        </p:tgtEl>
                                      </p:cBhvr>
                                    </p:animEffect>
                                  </p:childTnLst>
                                </p:cTn>
                              </p:par>
                              <p:par>
                                <p:cTn id="110" presetID="3" presetClass="entr" presetSubtype="10" fill="hold" grpId="0" nodeType="withEffect">
                                  <p:stCondLst>
                                    <p:cond delay="0"/>
                                  </p:stCondLst>
                                  <p:childTnLst>
                                    <p:set>
                                      <p:cBhvr>
                                        <p:cTn id="111" dur="1" fill="hold">
                                          <p:stCondLst>
                                            <p:cond delay="0"/>
                                          </p:stCondLst>
                                        </p:cTn>
                                        <p:tgtEl>
                                          <p:spTgt spid="201"/>
                                        </p:tgtEl>
                                        <p:attrNameLst>
                                          <p:attrName>style.visibility</p:attrName>
                                        </p:attrNameLst>
                                      </p:cBhvr>
                                      <p:to>
                                        <p:strVal val="visible"/>
                                      </p:to>
                                    </p:set>
                                    <p:animEffect transition="in" filter="blinds(horizontal)">
                                      <p:cBhvr>
                                        <p:cTn id="112" dur="500"/>
                                        <p:tgtEl>
                                          <p:spTgt spid="201"/>
                                        </p:tgtEl>
                                      </p:cBhvr>
                                    </p:animEffect>
                                  </p:childTnLst>
                                </p:cTn>
                              </p:par>
                              <p:par>
                                <p:cTn id="113" presetID="3" presetClass="entr" presetSubtype="10" fill="hold" nodeType="withEffect">
                                  <p:stCondLst>
                                    <p:cond delay="0"/>
                                  </p:stCondLst>
                                  <p:childTnLst>
                                    <p:set>
                                      <p:cBhvr>
                                        <p:cTn id="114" dur="1" fill="hold">
                                          <p:stCondLst>
                                            <p:cond delay="0"/>
                                          </p:stCondLst>
                                        </p:cTn>
                                        <p:tgtEl>
                                          <p:spTgt spid="202"/>
                                        </p:tgtEl>
                                        <p:attrNameLst>
                                          <p:attrName>style.visibility</p:attrName>
                                        </p:attrNameLst>
                                      </p:cBhvr>
                                      <p:to>
                                        <p:strVal val="visible"/>
                                      </p:to>
                                    </p:set>
                                    <p:animEffect transition="in" filter="blinds(horizontal)">
                                      <p:cBhvr>
                                        <p:cTn id="115" dur="500"/>
                                        <p:tgtEl>
                                          <p:spTgt spid="202"/>
                                        </p:tgtEl>
                                      </p:cBhvr>
                                    </p:animEffect>
                                  </p:childTnLst>
                                </p:cTn>
                              </p:par>
                            </p:childTnLst>
                          </p:cTn>
                        </p:par>
                      </p:childTnLst>
                    </p:cTn>
                  </p:par>
                  <p:par>
                    <p:cTn id="116" fill="hold">
                      <p:stCondLst>
                        <p:cond delay="indefinite"/>
                      </p:stCondLst>
                      <p:childTnLst>
                        <p:par>
                          <p:cTn id="117" fill="hold">
                            <p:stCondLst>
                              <p:cond delay="0"/>
                            </p:stCondLst>
                            <p:childTnLst>
                              <p:par>
                                <p:cTn id="118" presetID="3" presetClass="entr" presetSubtype="10" fill="hold" grpId="0" nodeType="clickEffect">
                                  <p:stCondLst>
                                    <p:cond delay="0"/>
                                  </p:stCondLst>
                                  <p:childTnLst>
                                    <p:set>
                                      <p:cBhvr>
                                        <p:cTn id="119" dur="1" fill="hold">
                                          <p:stCondLst>
                                            <p:cond delay="0"/>
                                          </p:stCondLst>
                                        </p:cTn>
                                        <p:tgtEl>
                                          <p:spTgt spid="203"/>
                                        </p:tgtEl>
                                        <p:attrNameLst>
                                          <p:attrName>style.visibility</p:attrName>
                                        </p:attrNameLst>
                                      </p:cBhvr>
                                      <p:to>
                                        <p:strVal val="visible"/>
                                      </p:to>
                                    </p:set>
                                    <p:animEffect transition="in" filter="blinds(horizontal)">
                                      <p:cBhvr>
                                        <p:cTn id="120" dur="500"/>
                                        <p:tgtEl>
                                          <p:spTgt spid="203"/>
                                        </p:tgtEl>
                                      </p:cBhvr>
                                    </p:animEffect>
                                  </p:childTnLst>
                                </p:cTn>
                              </p:par>
                              <p:par>
                                <p:cTn id="121" presetID="3" presetClass="entr" presetSubtype="10" fill="hold" nodeType="withEffect">
                                  <p:stCondLst>
                                    <p:cond delay="0"/>
                                  </p:stCondLst>
                                  <p:childTnLst>
                                    <p:set>
                                      <p:cBhvr>
                                        <p:cTn id="122" dur="1" fill="hold">
                                          <p:stCondLst>
                                            <p:cond delay="0"/>
                                          </p:stCondLst>
                                        </p:cTn>
                                        <p:tgtEl>
                                          <p:spTgt spid="204"/>
                                        </p:tgtEl>
                                        <p:attrNameLst>
                                          <p:attrName>style.visibility</p:attrName>
                                        </p:attrNameLst>
                                      </p:cBhvr>
                                      <p:to>
                                        <p:strVal val="visible"/>
                                      </p:to>
                                    </p:set>
                                    <p:animEffect transition="in" filter="blinds(horizontal)">
                                      <p:cBhvr>
                                        <p:cTn id="123" dur="500"/>
                                        <p:tgtEl>
                                          <p:spTgt spid="204"/>
                                        </p:tgtEl>
                                      </p:cBhvr>
                                    </p:animEffect>
                                  </p:childTnLst>
                                </p:cTn>
                              </p:par>
                              <p:par>
                                <p:cTn id="124" presetID="3" presetClass="entr" presetSubtype="10" fill="hold" nodeType="withEffect">
                                  <p:stCondLst>
                                    <p:cond delay="0"/>
                                  </p:stCondLst>
                                  <p:childTnLst>
                                    <p:set>
                                      <p:cBhvr>
                                        <p:cTn id="125" dur="1" fill="hold">
                                          <p:stCondLst>
                                            <p:cond delay="0"/>
                                          </p:stCondLst>
                                        </p:cTn>
                                        <p:tgtEl>
                                          <p:spTgt spid="205"/>
                                        </p:tgtEl>
                                        <p:attrNameLst>
                                          <p:attrName>style.visibility</p:attrName>
                                        </p:attrNameLst>
                                      </p:cBhvr>
                                      <p:to>
                                        <p:strVal val="visible"/>
                                      </p:to>
                                    </p:set>
                                    <p:animEffect transition="in" filter="blinds(horizontal)">
                                      <p:cBhvr>
                                        <p:cTn id="126" dur="500"/>
                                        <p:tgtEl>
                                          <p:spTgt spid="205"/>
                                        </p:tgtEl>
                                      </p:cBhvr>
                                    </p:animEffect>
                                  </p:childTnLst>
                                </p:cTn>
                              </p:par>
                              <p:par>
                                <p:cTn id="127" presetID="3" presetClass="entr" presetSubtype="10" fill="hold" grpId="0" nodeType="withEffect">
                                  <p:stCondLst>
                                    <p:cond delay="0"/>
                                  </p:stCondLst>
                                  <p:childTnLst>
                                    <p:set>
                                      <p:cBhvr>
                                        <p:cTn id="128" dur="1" fill="hold">
                                          <p:stCondLst>
                                            <p:cond delay="0"/>
                                          </p:stCondLst>
                                        </p:cTn>
                                        <p:tgtEl>
                                          <p:spTgt spid="206"/>
                                        </p:tgtEl>
                                        <p:attrNameLst>
                                          <p:attrName>style.visibility</p:attrName>
                                        </p:attrNameLst>
                                      </p:cBhvr>
                                      <p:to>
                                        <p:strVal val="visible"/>
                                      </p:to>
                                    </p:set>
                                    <p:animEffect transition="in" filter="blinds(horizontal)">
                                      <p:cBhvr>
                                        <p:cTn id="129" dur="500"/>
                                        <p:tgtEl>
                                          <p:spTgt spid="206"/>
                                        </p:tgtEl>
                                      </p:cBhvr>
                                    </p:animEffect>
                                  </p:childTnLst>
                                </p:cTn>
                              </p:par>
                              <p:par>
                                <p:cTn id="130" presetID="3" presetClass="entr" presetSubtype="10" fill="hold" grpId="0" nodeType="withEffect">
                                  <p:stCondLst>
                                    <p:cond delay="0"/>
                                  </p:stCondLst>
                                  <p:childTnLst>
                                    <p:set>
                                      <p:cBhvr>
                                        <p:cTn id="131" dur="1" fill="hold">
                                          <p:stCondLst>
                                            <p:cond delay="0"/>
                                          </p:stCondLst>
                                        </p:cTn>
                                        <p:tgtEl>
                                          <p:spTgt spid="207"/>
                                        </p:tgtEl>
                                        <p:attrNameLst>
                                          <p:attrName>style.visibility</p:attrName>
                                        </p:attrNameLst>
                                      </p:cBhvr>
                                      <p:to>
                                        <p:strVal val="visible"/>
                                      </p:to>
                                    </p:set>
                                    <p:animEffect transition="in" filter="blinds(horizontal)">
                                      <p:cBhvr>
                                        <p:cTn id="132" dur="500"/>
                                        <p:tgtEl>
                                          <p:spTgt spid="207"/>
                                        </p:tgtEl>
                                      </p:cBhvr>
                                    </p:animEffect>
                                  </p:childTnLst>
                                </p:cTn>
                              </p:par>
                              <p:par>
                                <p:cTn id="133" presetID="3" presetClass="entr" presetSubtype="10" fill="hold" nodeType="withEffect">
                                  <p:stCondLst>
                                    <p:cond delay="0"/>
                                  </p:stCondLst>
                                  <p:childTnLst>
                                    <p:set>
                                      <p:cBhvr>
                                        <p:cTn id="134" dur="1" fill="hold">
                                          <p:stCondLst>
                                            <p:cond delay="0"/>
                                          </p:stCondLst>
                                        </p:cTn>
                                        <p:tgtEl>
                                          <p:spTgt spid="208"/>
                                        </p:tgtEl>
                                        <p:attrNameLst>
                                          <p:attrName>style.visibility</p:attrName>
                                        </p:attrNameLst>
                                      </p:cBhvr>
                                      <p:to>
                                        <p:strVal val="visible"/>
                                      </p:to>
                                    </p:set>
                                    <p:animEffect transition="in" filter="blinds(horizontal)">
                                      <p:cBhvr>
                                        <p:cTn id="135" dur="500"/>
                                        <p:tgtEl>
                                          <p:spTgt spid="208"/>
                                        </p:tgtEl>
                                      </p:cBhvr>
                                    </p:animEffect>
                                  </p:childTnLst>
                                </p:cTn>
                              </p:par>
                              <p:par>
                                <p:cTn id="136" presetID="3" presetClass="entr" presetSubtype="10" fill="hold" grpId="0" nodeType="withEffect">
                                  <p:stCondLst>
                                    <p:cond delay="0"/>
                                  </p:stCondLst>
                                  <p:childTnLst>
                                    <p:set>
                                      <p:cBhvr>
                                        <p:cTn id="137" dur="1" fill="hold">
                                          <p:stCondLst>
                                            <p:cond delay="0"/>
                                          </p:stCondLst>
                                        </p:cTn>
                                        <p:tgtEl>
                                          <p:spTgt spid="209"/>
                                        </p:tgtEl>
                                        <p:attrNameLst>
                                          <p:attrName>style.visibility</p:attrName>
                                        </p:attrNameLst>
                                      </p:cBhvr>
                                      <p:to>
                                        <p:strVal val="visible"/>
                                      </p:to>
                                    </p:set>
                                    <p:animEffect transition="in" filter="blinds(horizontal)">
                                      <p:cBhvr>
                                        <p:cTn id="138" dur="500"/>
                                        <p:tgtEl>
                                          <p:spTgt spid="209"/>
                                        </p:tgtEl>
                                      </p:cBhvr>
                                    </p:animEffect>
                                  </p:childTnLst>
                                </p:cTn>
                              </p:par>
                              <p:par>
                                <p:cTn id="139" presetID="3" presetClass="entr" presetSubtype="10" fill="hold" nodeType="withEffect">
                                  <p:stCondLst>
                                    <p:cond delay="0"/>
                                  </p:stCondLst>
                                  <p:childTnLst>
                                    <p:set>
                                      <p:cBhvr>
                                        <p:cTn id="140" dur="1" fill="hold">
                                          <p:stCondLst>
                                            <p:cond delay="0"/>
                                          </p:stCondLst>
                                        </p:cTn>
                                        <p:tgtEl>
                                          <p:spTgt spid="210"/>
                                        </p:tgtEl>
                                        <p:attrNameLst>
                                          <p:attrName>style.visibility</p:attrName>
                                        </p:attrNameLst>
                                      </p:cBhvr>
                                      <p:to>
                                        <p:strVal val="visible"/>
                                      </p:to>
                                    </p:set>
                                    <p:animEffect transition="in" filter="blinds(horizontal)">
                                      <p:cBhvr>
                                        <p:cTn id="141" dur="500"/>
                                        <p:tgtEl>
                                          <p:spTgt spid="210"/>
                                        </p:tgtEl>
                                      </p:cBhvr>
                                    </p:animEffect>
                                  </p:childTnLst>
                                </p:cTn>
                              </p:par>
                              <p:par>
                                <p:cTn id="142" presetID="10" presetClass="entr" presetSubtype="0" fill="hold" grpId="0" nodeType="withEffect">
                                  <p:stCondLst>
                                    <p:cond delay="0"/>
                                  </p:stCondLst>
                                  <p:childTnLst>
                                    <p:set>
                                      <p:cBhvr>
                                        <p:cTn id="143" dur="1" fill="hold">
                                          <p:stCondLst>
                                            <p:cond delay="0"/>
                                          </p:stCondLst>
                                        </p:cTn>
                                        <p:tgtEl>
                                          <p:spTgt spid="48"/>
                                        </p:tgtEl>
                                        <p:attrNameLst>
                                          <p:attrName>style.visibility</p:attrName>
                                        </p:attrNameLst>
                                      </p:cBhvr>
                                      <p:to>
                                        <p:strVal val="visible"/>
                                      </p:to>
                                    </p:set>
                                    <p:animEffect transition="in" filter="fade">
                                      <p:cBhvr>
                                        <p:cTn id="144"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6" grpId="0" animBg="1"/>
      <p:bldP spid="4" grpId="0" animBg="1"/>
      <p:bldP spid="30" grpId="0"/>
      <p:bldP spid="173" grpId="0"/>
      <p:bldP spid="176" grpId="0"/>
      <p:bldP spid="177" grpId="0"/>
      <p:bldP spid="179" grpId="0"/>
      <p:bldP spid="181" grpId="0"/>
      <p:bldP spid="182" grpId="0"/>
      <p:bldP spid="184" grpId="0"/>
      <p:bldP spid="187" grpId="0"/>
      <p:bldP spid="188" grpId="0"/>
      <p:bldP spid="190" grpId="0"/>
      <p:bldP spid="192" grpId="0"/>
      <p:bldP spid="193" grpId="0"/>
      <p:bldP spid="195" grpId="0"/>
      <p:bldP spid="198" grpId="0"/>
      <p:bldP spid="199" grpId="0"/>
      <p:bldP spid="201" grpId="0"/>
      <p:bldP spid="203" grpId="0"/>
      <p:bldP spid="206" grpId="0"/>
      <p:bldP spid="207" grpId="0"/>
      <p:bldP spid="20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609600" y="1676400"/>
            <a:ext cx="640080" cy="457200"/>
          </a:xfrm>
          <a:prstGeom prst="roundRect">
            <a:avLst>
              <a:gd name="adj" fmla="val 11163"/>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04</a:t>
            </a:r>
          </a:p>
        </p:txBody>
      </p:sp>
      <p:sp>
        <p:nvSpPr>
          <p:cNvPr id="3" name="TextBox 2">
            <a:extLst>
              <a:ext uri="{FF2B5EF4-FFF2-40B4-BE49-F238E27FC236}">
                <a16:creationId xmlns:a16="http://schemas.microsoft.com/office/drawing/2014/main" id="{9CCE4AAE-802D-2A1C-CF78-C08FCD693EF5}"/>
              </a:ext>
            </a:extLst>
          </p:cNvPr>
          <p:cNvSpPr txBox="1"/>
          <p:nvPr/>
        </p:nvSpPr>
        <p:spPr>
          <a:xfrm>
            <a:off x="1283935" y="1573884"/>
            <a:ext cx="10749292" cy="2912079"/>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1000"/>
              </a:spcAft>
              <a:buClr>
                <a:srgbClr val="000000"/>
              </a:buClr>
              <a:buSzTx/>
              <a:buFont typeface="Arial"/>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Cuộc thi Marathon quốc tế đầu tiên của Việt Nam được tổ chức tại Thành phố Hồ Chí Minh vào tháng 2 năm 1992. Năm 2021, cuộc thi thu hút khoảng 10 000 vận động viên tham gia. Biết rằng, năm 2021 có số vận động viên tham gia tăng gấp 40 lần so với năm 1992. </a:t>
            </a:r>
          </a:p>
          <a:p>
            <a:pPr marL="0" marR="0" lvl="0" indent="0" algn="just" defTabSz="914400" rtl="0" eaLnBrk="1" fontAlgn="auto" latinLnBrk="0" hangingPunct="1">
              <a:lnSpc>
                <a:spcPct val="150000"/>
              </a:lnSpc>
              <a:spcBef>
                <a:spcPts val="0"/>
              </a:spcBef>
              <a:spcAft>
                <a:spcPts val="1000"/>
              </a:spcAft>
              <a:buClr>
                <a:srgbClr val="000000"/>
              </a:buClr>
              <a:buSzTx/>
              <a:buFont typeface="Arial"/>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Hỏi năm 1992 có khoảng bao nhiêu vận động viên tham gia cuộc thi? </a:t>
            </a:r>
          </a:p>
        </p:txBody>
      </p:sp>
      <p:pic>
        <p:nvPicPr>
          <p:cNvPr id="5" name="Picture 4">
            <a:extLst>
              <a:ext uri="{FF2B5EF4-FFF2-40B4-BE49-F238E27FC236}">
                <a16:creationId xmlns:a16="http://schemas.microsoft.com/office/drawing/2014/main" id="{0C3B45E3-9DC1-4B15-A1EB-27CC47F45E3D}"/>
              </a:ext>
            </a:extLst>
          </p:cNvPr>
          <p:cNvPicPr>
            <a:picLocks noChangeAspect="1"/>
          </p:cNvPicPr>
          <p:nvPr/>
        </p:nvPicPr>
        <p:blipFill rotWithShape="1">
          <a:blip r:embed="rId4">
            <a:extLst>
              <a:ext uri="{28A0092B-C50C-407E-A947-70E740481C1C}">
                <a14:useLocalDpi xmlns:a14="http://schemas.microsoft.com/office/drawing/2010/main" val="0"/>
              </a:ext>
            </a:extLst>
          </a:blip>
          <a:srcRect t="35730" r="46078" b="18955"/>
          <a:stretch/>
        </p:blipFill>
        <p:spPr>
          <a:xfrm>
            <a:off x="1868105" y="4597848"/>
            <a:ext cx="4724896" cy="2233587"/>
          </a:xfrm>
          <a:prstGeom prst="rect">
            <a:avLst/>
          </a:prstGeom>
        </p:spPr>
      </p:pic>
      <p:sp>
        <p:nvSpPr>
          <p:cNvPr id="6" name="Freeform 29">
            <a:extLst>
              <a:ext uri="{FF2B5EF4-FFF2-40B4-BE49-F238E27FC236}">
                <a16:creationId xmlns:a16="http://schemas.microsoft.com/office/drawing/2014/main" id="{294E0B38-DD21-42E1-838A-E085D840DA5E}"/>
              </a:ext>
            </a:extLst>
          </p:cNvPr>
          <p:cNvSpPr/>
          <p:nvPr/>
        </p:nvSpPr>
        <p:spPr>
          <a:xfrm rot="120324">
            <a:off x="6937447" y="850902"/>
            <a:ext cx="4822328" cy="638802"/>
          </a:xfrm>
          <a:custGeom>
            <a:avLst/>
            <a:gdLst/>
            <a:ahLst/>
            <a:cxnLst/>
            <a:rect l="l" t="t" r="r" b="b"/>
            <a:pathLst>
              <a:path w="4189793" h="1081728">
                <a:moveTo>
                  <a:pt x="0" y="0"/>
                </a:moveTo>
                <a:lnTo>
                  <a:pt x="4189794" y="0"/>
                </a:lnTo>
                <a:lnTo>
                  <a:pt x="4189794" y="1081729"/>
                </a:lnTo>
                <a:lnTo>
                  <a:pt x="0" y="1081729"/>
                </a:lnTo>
                <a:lnTo>
                  <a:pt x="0" y="0"/>
                </a:lnTo>
                <a:close/>
              </a:path>
            </a:pathLst>
          </a:custGeom>
          <a:blipFill>
            <a:blip r:embed="rId5">
              <a:extLst>
                <a:ext uri="{96DAC541-7B7A-43D3-8B79-37D633B846F1}">
                  <asvg:svgBlip xmlns:asvg="http://schemas.microsoft.com/office/drawing/2016/SVG/main" r:embed="rId6"/>
                </a:ext>
              </a:extLst>
            </a:blip>
            <a:stretch>
              <a:fillRect/>
            </a:stretch>
          </a:blipFill>
          <a:ln>
            <a:noFill/>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VN" sz="708" b="0" i="0" u="none" strike="noStrike" kern="0" cap="none" spc="0" normalizeH="0" baseline="0" noProof="0">
              <a:ln>
                <a:noFill/>
              </a:ln>
              <a:solidFill>
                <a:srgbClr val="000000"/>
              </a:solidFill>
              <a:effectLst/>
              <a:uLnTx/>
              <a:uFillTx/>
              <a:latin typeface="Arial"/>
              <a:cs typeface="Arial"/>
              <a:sym typeface="Arial"/>
            </a:endParaRPr>
          </a:p>
        </p:txBody>
      </p:sp>
      <p:sp>
        <p:nvSpPr>
          <p:cNvPr id="8" name="TextBox 4">
            <a:extLst>
              <a:ext uri="{FF2B5EF4-FFF2-40B4-BE49-F238E27FC236}">
                <a16:creationId xmlns:a16="http://schemas.microsoft.com/office/drawing/2014/main" id="{784946AE-2FA8-46A9-A7E7-7F9B7C8E0425}"/>
              </a:ext>
            </a:extLst>
          </p:cNvPr>
          <p:cNvSpPr txBox="1"/>
          <p:nvPr/>
        </p:nvSpPr>
        <p:spPr>
          <a:xfrm>
            <a:off x="7338779" y="868146"/>
            <a:ext cx="4019664" cy="521874"/>
          </a:xfrm>
          <a:prstGeom prst="rect">
            <a:avLst/>
          </a:prstGeom>
        </p:spPr>
        <p:txBody>
          <a:bodyPr wrap="square" lIns="0" tIns="0" rIns="0" bIns="0" rtlCol="0" anchor="t">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598" b="1" i="0" u="none" strike="noStrike" kern="0" cap="none" spc="0" normalizeH="0" baseline="0" noProof="0" dirty="0">
                <a:ln>
                  <a:noFill/>
                </a:ln>
                <a:solidFill>
                  <a:srgbClr val="292524"/>
                </a:solidFill>
                <a:effectLst/>
                <a:uLnTx/>
                <a:uFillTx/>
                <a:latin typeface="UTM Avo" panose="02040603050506020204" pitchFamily="18" charset="0"/>
                <a:cs typeface="Arial" panose="020B0604020202020204" pitchFamily="34" charset="0"/>
                <a:sym typeface="Arial"/>
              </a:rPr>
              <a:t>HOẠT ĐỘNG CẶP ĐÔI</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checkerboard(across)">
                                      <p:cBhvr>
                                        <p:cTn id="15" dur="500"/>
                                        <p:tgtEl>
                                          <p:spTgt spid="3">
                                            <p:txEl>
                                              <p:pRg st="0" end="0"/>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checkerboard(across)">
                                      <p:cBhvr>
                                        <p:cTn id="18" dur="500"/>
                                        <p:tgtEl>
                                          <p:spTgt spid="3">
                                            <p:txEl>
                                              <p:pRg st="1" end="1"/>
                                            </p:txEl>
                                          </p:spTgt>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checkerboard(across)">
                                      <p:cBhvr>
                                        <p:cTn id="21" dur="500"/>
                                        <p:tgtEl>
                                          <p:spTgt spid="2"/>
                                        </p:tgtEl>
                                      </p:cBhvr>
                                    </p:animEffect>
                                  </p:childTnLst>
                                </p:cTn>
                              </p:par>
                              <p:par>
                                <p:cTn id="22" presetID="5" presetClass="entr" presetSubtype="1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checkerboard(across)">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812800" y="179832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04</a:t>
            </a:r>
          </a:p>
        </p:txBody>
      </p:sp>
      <p:sp>
        <p:nvSpPr>
          <p:cNvPr id="6" name="Freeform 29">
            <a:extLst>
              <a:ext uri="{FF2B5EF4-FFF2-40B4-BE49-F238E27FC236}">
                <a16:creationId xmlns:a16="http://schemas.microsoft.com/office/drawing/2014/main" id="{294E0B38-DD21-42E1-838A-E085D840DA5E}"/>
              </a:ext>
            </a:extLst>
          </p:cNvPr>
          <p:cNvSpPr/>
          <p:nvPr/>
        </p:nvSpPr>
        <p:spPr>
          <a:xfrm rot="120324">
            <a:off x="6937447" y="1075338"/>
            <a:ext cx="4822328" cy="638802"/>
          </a:xfrm>
          <a:custGeom>
            <a:avLst/>
            <a:gdLst/>
            <a:ahLst/>
            <a:cxnLst/>
            <a:rect l="l" t="t" r="r" b="b"/>
            <a:pathLst>
              <a:path w="4189793" h="1081728">
                <a:moveTo>
                  <a:pt x="0" y="0"/>
                </a:moveTo>
                <a:lnTo>
                  <a:pt x="4189794" y="0"/>
                </a:lnTo>
                <a:lnTo>
                  <a:pt x="4189794" y="1081729"/>
                </a:lnTo>
                <a:lnTo>
                  <a:pt x="0" y="1081729"/>
                </a:lnTo>
                <a:lnTo>
                  <a:pt x="0" y="0"/>
                </a:lnTo>
                <a:close/>
              </a:path>
            </a:pathLst>
          </a:custGeom>
          <a:blipFill>
            <a:blip r:embed="rId4">
              <a:extLst>
                <a:ext uri="{96DAC541-7B7A-43D3-8B79-37D633B846F1}">
                  <asvg:svgBlip xmlns:asvg="http://schemas.microsoft.com/office/drawing/2016/SVG/main" r:embed="rId5"/>
                </a:ext>
              </a:extLst>
            </a:blip>
            <a:stretch>
              <a:fillRect/>
            </a:stretch>
          </a:blipFill>
          <a:ln>
            <a:noFill/>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VN" sz="708" b="0" i="0" u="none" strike="noStrike" kern="0" cap="none" spc="0" normalizeH="0" baseline="0" noProof="0">
              <a:ln>
                <a:noFill/>
              </a:ln>
              <a:solidFill>
                <a:srgbClr val="000000"/>
              </a:solidFill>
              <a:effectLst/>
              <a:uLnTx/>
              <a:uFillTx/>
              <a:latin typeface="Arial"/>
              <a:cs typeface="Arial"/>
              <a:sym typeface="Arial"/>
            </a:endParaRPr>
          </a:p>
        </p:txBody>
      </p:sp>
      <p:sp>
        <p:nvSpPr>
          <p:cNvPr id="8" name="TextBox 4">
            <a:extLst>
              <a:ext uri="{FF2B5EF4-FFF2-40B4-BE49-F238E27FC236}">
                <a16:creationId xmlns:a16="http://schemas.microsoft.com/office/drawing/2014/main" id="{784946AE-2FA8-46A9-A7E7-7F9B7C8E0425}"/>
              </a:ext>
            </a:extLst>
          </p:cNvPr>
          <p:cNvSpPr txBox="1"/>
          <p:nvPr/>
        </p:nvSpPr>
        <p:spPr>
          <a:xfrm>
            <a:off x="7338779" y="1092582"/>
            <a:ext cx="4019664" cy="521874"/>
          </a:xfrm>
          <a:prstGeom prst="rect">
            <a:avLst/>
          </a:prstGeom>
        </p:spPr>
        <p:txBody>
          <a:bodyPr wrap="square" lIns="0" tIns="0" rIns="0" bIns="0" rtlCol="0" anchor="t">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598" b="1" i="0" u="none" strike="noStrike" kern="0" cap="none" spc="0" normalizeH="0" baseline="0" noProof="0" dirty="0">
                <a:ln>
                  <a:noFill/>
                </a:ln>
                <a:solidFill>
                  <a:srgbClr val="292524"/>
                </a:solidFill>
                <a:effectLst/>
                <a:uLnTx/>
                <a:uFillTx/>
                <a:latin typeface="UTM Avo" panose="02040603050506020204" pitchFamily="18" charset="0"/>
                <a:cs typeface="Arial" panose="020B0604020202020204" pitchFamily="34" charset="0"/>
                <a:sym typeface="Arial"/>
              </a:rPr>
              <a:t>HOẠT ĐỘNG CẶP ĐÔI</a:t>
            </a:r>
          </a:p>
        </p:txBody>
      </p:sp>
      <p:sp>
        <p:nvSpPr>
          <p:cNvPr id="7" name="TextBox 4">
            <a:extLst>
              <a:ext uri="{FF2B5EF4-FFF2-40B4-BE49-F238E27FC236}">
                <a16:creationId xmlns:a16="http://schemas.microsoft.com/office/drawing/2014/main" id="{61EF3D41-7FAA-4F94-820B-D765688EB831}"/>
              </a:ext>
            </a:extLst>
          </p:cNvPr>
          <p:cNvSpPr txBox="1"/>
          <p:nvPr/>
        </p:nvSpPr>
        <p:spPr>
          <a:xfrm>
            <a:off x="3312229" y="1765983"/>
            <a:ext cx="1394970" cy="521874"/>
          </a:xfrm>
          <a:prstGeom prst="rect">
            <a:avLst/>
          </a:prstGeom>
        </p:spPr>
        <p:txBody>
          <a:bodyPr wrap="square" lIns="0" tIns="0" rIns="0" bIns="0" rtlCol="0" anchor="t">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598" b="1" i="0" u="sng" strike="noStrike" kern="0" cap="none" spc="0" normalizeH="0" baseline="0" noProof="0" dirty="0" err="1">
                <a:ln>
                  <a:noFill/>
                </a:ln>
                <a:solidFill>
                  <a:srgbClr val="292524"/>
                </a:solidFill>
                <a:effectLst/>
                <a:uLnTx/>
                <a:uFillTx/>
                <a:latin typeface="UTM Avo" panose="02040603050506020204" pitchFamily="18" charset="0"/>
                <a:cs typeface="Arial" panose="020B0604020202020204" pitchFamily="34" charset="0"/>
                <a:sym typeface="Arial"/>
              </a:rPr>
              <a:t>Bài</a:t>
            </a:r>
            <a:r>
              <a:rPr kumimoji="0" lang="en-US" sz="2598" b="1" i="0" u="sng" strike="noStrike" kern="0" cap="none" spc="0" normalizeH="0" baseline="0" noProof="0" dirty="0">
                <a:ln>
                  <a:noFill/>
                </a:ln>
                <a:solidFill>
                  <a:srgbClr val="292524"/>
                </a:solidFill>
                <a:effectLst/>
                <a:uLnTx/>
                <a:uFillTx/>
                <a:latin typeface="UTM Avo" panose="02040603050506020204" pitchFamily="18" charset="0"/>
                <a:cs typeface="Arial" panose="020B0604020202020204" pitchFamily="34" charset="0"/>
                <a:sym typeface="Arial"/>
              </a:rPr>
              <a:t> </a:t>
            </a:r>
            <a:r>
              <a:rPr kumimoji="0" lang="en-US" sz="2598" b="1" i="0" u="sng" strike="noStrike" kern="0" cap="none" spc="0" normalizeH="0" baseline="0" noProof="0" dirty="0" err="1">
                <a:ln>
                  <a:noFill/>
                </a:ln>
                <a:solidFill>
                  <a:srgbClr val="292524"/>
                </a:solidFill>
                <a:effectLst/>
                <a:uLnTx/>
                <a:uFillTx/>
                <a:latin typeface="UTM Avo" panose="02040603050506020204" pitchFamily="18" charset="0"/>
                <a:cs typeface="Arial" panose="020B0604020202020204" pitchFamily="34" charset="0"/>
                <a:sym typeface="Arial"/>
              </a:rPr>
              <a:t>giải</a:t>
            </a:r>
            <a:endParaRPr kumimoji="0" lang="en-US" sz="2598" b="1" i="0" u="sng" strike="noStrike" kern="0" cap="none" spc="0" normalizeH="0" baseline="0" noProof="0" dirty="0">
              <a:ln>
                <a:noFill/>
              </a:ln>
              <a:solidFill>
                <a:srgbClr val="292524"/>
              </a:solidFill>
              <a:effectLst/>
              <a:uLnTx/>
              <a:uFillTx/>
              <a:latin typeface="UTM Avo" panose="02040603050506020204" pitchFamily="18" charset="0"/>
              <a:cs typeface="Arial" panose="020B0604020202020204" pitchFamily="34" charset="0"/>
              <a:sym typeface="Arial"/>
            </a:endParaRP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02C7747-65F3-4E49-847D-10189A9D0DBB}"/>
                  </a:ext>
                </a:extLst>
              </p:cNvPr>
              <p:cNvSpPr txBox="1"/>
              <p:nvPr/>
            </p:nvSpPr>
            <p:spPr>
              <a:xfrm>
                <a:off x="504514" y="2771613"/>
                <a:ext cx="7010400" cy="2560188"/>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591"/>
                  </a:spcAft>
                  <a:buClr>
                    <a:srgbClr val="000000"/>
                  </a:buClr>
                  <a:buSzTx/>
                  <a:buFont typeface="Arial"/>
                  <a:buNone/>
                  <a:tabLst/>
                  <a:defRPr/>
                </a:pP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Số</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vận</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động</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viên</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tham</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gia</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cuộc</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thi</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Marathon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quốc</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tế</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năm</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1992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có</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khoảng</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a:t>
                </a:r>
                <a:endParaRPr kumimoji="0" lang="en-VN"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endParaRPr>
              </a:p>
              <a:p>
                <a:pPr marL="0" marR="0" lvl="0" indent="0" algn="ctr" defTabSz="914400" rtl="0" eaLnBrk="1" fontAlgn="auto" latinLnBrk="0" hangingPunct="1">
                  <a:lnSpc>
                    <a:spcPct val="150000"/>
                  </a:lnSpc>
                  <a:spcBef>
                    <a:spcPts val="0"/>
                  </a:spcBef>
                  <a:spcAft>
                    <a:spcPts val="591"/>
                  </a:spcAft>
                  <a:buClr>
                    <a:srgbClr val="000000"/>
                  </a:buClr>
                  <a:buSzTx/>
                  <a:buFont typeface="Arial"/>
                  <a:buNone/>
                  <a:tabLst/>
                  <a:defRPr/>
                </a:pP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10 000 </a:t>
                </a:r>
                <a14:m>
                  <m:oMath xmlns:m="http://schemas.openxmlformats.org/officeDocument/2006/math">
                    <m:r>
                      <a:rPr kumimoji="0" lang="en-US" sz="2598" b="0" i="1" u="none" strike="noStrike" kern="0" cap="none" spc="0" normalizeH="0" baseline="0" noProof="0" dirty="0" smtClean="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sym typeface="Arial"/>
                      </a:rPr>
                      <m:t>:</m:t>
                    </m:r>
                  </m:oMath>
                </a14:m>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40 </a:t>
                </a:r>
                <a14:m>
                  <m:oMath xmlns:m="http://schemas.openxmlformats.org/officeDocument/2006/math">
                    <m:r>
                      <a:rPr kumimoji="0" lang="en-US" sz="2598" b="0" i="1" u="none" strike="noStrike" kern="0" cap="none" spc="0" normalizeH="0" baseline="0" noProof="0" dirty="0" smtClean="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sym typeface="Arial"/>
                      </a:rPr>
                      <m:t>=</m:t>
                    </m:r>
                  </m:oMath>
                </a14:m>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250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vận</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động</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viên</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a:t>
                </a:r>
                <a:endParaRPr kumimoji="0" lang="en-VN"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endParaRPr>
              </a:p>
              <a:p>
                <a:pPr marL="0" marR="0" lvl="0" indent="0" algn="ctr" defTabSz="914400" rtl="0" eaLnBrk="1" fontAlgn="auto" latinLnBrk="0" hangingPunct="1">
                  <a:lnSpc>
                    <a:spcPct val="150000"/>
                  </a:lnSpc>
                  <a:spcBef>
                    <a:spcPts val="0"/>
                  </a:spcBef>
                  <a:spcAft>
                    <a:spcPts val="591"/>
                  </a:spcAft>
                  <a:buClr>
                    <a:srgbClr val="000000"/>
                  </a:buClr>
                  <a:buSzTx/>
                  <a:buFont typeface="Arial"/>
                  <a:buNone/>
                  <a:tabLst/>
                  <a:defRPr/>
                </a:pP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Đáp</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số</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250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vận</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động</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viên</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a:t>
                </a:r>
                <a:endParaRPr kumimoji="0" lang="en-VN"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endParaRPr>
              </a:p>
            </p:txBody>
          </p:sp>
        </mc:Choice>
        <mc:Fallback xmlns="">
          <p:sp>
            <p:nvSpPr>
              <p:cNvPr id="9" name="TextBox 8">
                <a:extLst>
                  <a:ext uri="{FF2B5EF4-FFF2-40B4-BE49-F238E27FC236}">
                    <a16:creationId xmlns:a16="http://schemas.microsoft.com/office/drawing/2014/main" id="{502C7747-65F3-4E49-847D-10189A9D0DBB}"/>
                  </a:ext>
                </a:extLst>
              </p:cNvPr>
              <p:cNvSpPr txBox="1">
                <a:spLocks noRot="1" noChangeAspect="1" noMove="1" noResize="1" noEditPoints="1" noAdjustHandles="1" noChangeArrowheads="1" noChangeShapeType="1" noTextEdit="1"/>
              </p:cNvSpPr>
              <p:nvPr/>
            </p:nvSpPr>
            <p:spPr>
              <a:xfrm>
                <a:off x="504514" y="2771613"/>
                <a:ext cx="7010400" cy="2560188"/>
              </a:xfrm>
              <a:prstGeom prst="rect">
                <a:avLst/>
              </a:prstGeom>
              <a:blipFill>
                <a:blip r:embed="rId6"/>
                <a:stretch>
                  <a:fillRect b="-5000"/>
                </a:stretch>
              </a:blipFill>
            </p:spPr>
            <p:txBody>
              <a:bodyPr/>
              <a:lstStyle/>
              <a:p>
                <a:r>
                  <a:rPr lang="en-US">
                    <a:noFill/>
                  </a:rPr>
                  <a:t> </a:t>
                </a:r>
              </a:p>
            </p:txBody>
          </p:sp>
        </mc:Fallback>
      </mc:AlternateContent>
      <p:pic>
        <p:nvPicPr>
          <p:cNvPr id="10" name="Picture 9">
            <a:extLst>
              <a:ext uri="{FF2B5EF4-FFF2-40B4-BE49-F238E27FC236}">
                <a16:creationId xmlns:a16="http://schemas.microsoft.com/office/drawing/2014/main" id="{8D6DCA7E-E3A3-4AAD-B45D-9DEF088E8B59}"/>
              </a:ext>
            </a:extLst>
          </p:cNvPr>
          <p:cNvPicPr>
            <a:picLocks noChangeAspect="1"/>
          </p:cNvPicPr>
          <p:nvPr/>
        </p:nvPicPr>
        <p:blipFill rotWithShape="1">
          <a:blip r:embed="rId7">
            <a:extLst>
              <a:ext uri="{28A0092B-C50C-407E-A947-70E740481C1C}">
                <a14:useLocalDpi xmlns:a14="http://schemas.microsoft.com/office/drawing/2010/main" val="0"/>
              </a:ext>
            </a:extLst>
          </a:blip>
          <a:srcRect l="59273" t="37778" r="8887" b="16907"/>
          <a:stretch/>
        </p:blipFill>
        <p:spPr>
          <a:xfrm>
            <a:off x="6648671" y="2282076"/>
            <a:ext cx="5399880" cy="4323071"/>
          </a:xfrm>
          <a:prstGeom prst="rect">
            <a:avLst/>
          </a:prstGeom>
        </p:spPr>
      </p:pic>
    </p:spTree>
    <p:extLst>
      <p:ext uri="{BB962C8B-B14F-4D97-AF65-F5344CB8AC3E}">
        <p14:creationId xmlns:p14="http://schemas.microsoft.com/office/powerpoint/2010/main" val="2541321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 presetClass="entr" presetSubtype="1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heckerboard(across)">
                                      <p:cBhvr>
                                        <p:cTn id="12" dur="500"/>
                                        <p:tgtEl>
                                          <p:spTgt spid="7"/>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linds(horizontal)">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Google Shape;192;p6">
            <a:hlinkClick r:id="rId3"/>
            <a:extLst>
              <a:ext uri="{FF2B5EF4-FFF2-40B4-BE49-F238E27FC236}">
                <a16:creationId xmlns:a16="http://schemas.microsoft.com/office/drawing/2014/main" id="{C57FA9AA-B47F-4398-A17D-FAFB61C2448F}"/>
              </a:ext>
            </a:extLst>
          </p:cNvPr>
          <p:cNvPicPr preferRelativeResize="0"/>
          <p:nvPr/>
        </p:nvPicPr>
        <p:blipFill rotWithShape="1">
          <a:blip r:embed="rId4">
            <a:alphaModFix/>
          </a:blip>
          <a:srcRect/>
          <a:stretch/>
        </p:blipFill>
        <p:spPr>
          <a:xfrm>
            <a:off x="4662693" y="2657109"/>
            <a:ext cx="2866614" cy="1879966"/>
          </a:xfrm>
          <a:prstGeom prst="rect">
            <a:avLst/>
          </a:prstGeom>
          <a:noFill/>
          <a:ln>
            <a:noFill/>
          </a:ln>
        </p:spPr>
      </p:pic>
    </p:spTree>
    <p:extLst>
      <p:ext uri="{BB962C8B-B14F-4D97-AF65-F5344CB8AC3E}">
        <p14:creationId xmlns:p14="http://schemas.microsoft.com/office/powerpoint/2010/main" val="2333356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EF11228-AD21-D458-9398-1C752383BD5B}"/>
              </a:ext>
            </a:extLst>
          </p:cNvPr>
          <p:cNvSpPr/>
          <p:nvPr/>
        </p:nvSpPr>
        <p:spPr>
          <a:xfrm>
            <a:off x="812800" y="1710185"/>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a:ln>
                  <a:noFill/>
                </a:ln>
                <a:solidFill>
                  <a:srgbClr val="000000"/>
                </a:solidFill>
                <a:effectLst/>
                <a:uLnTx/>
                <a:uFillTx/>
                <a:latin typeface="UTM Avo" panose="02040603050506020204" pitchFamily="18" charset="0"/>
                <a:ea typeface="+mn-ea"/>
                <a:cs typeface="+mn-cs"/>
                <a:sym typeface="Arial"/>
              </a:rPr>
              <a:t>0</a:t>
            </a:r>
            <a:r>
              <a:rPr kumimoji="0" lang="vi-VN" sz="2200" b="1" i="0" u="none" strike="noStrike" kern="0" cap="none" spc="0" normalizeH="0" baseline="0" noProof="0">
                <a:ln>
                  <a:noFill/>
                </a:ln>
                <a:solidFill>
                  <a:srgbClr val="000000"/>
                </a:solidFill>
                <a:effectLst/>
                <a:uLnTx/>
                <a:uFillTx/>
                <a:latin typeface="UTM Avo" panose="02040603050506020204" pitchFamily="18" charset="0"/>
                <a:ea typeface="+mn-ea"/>
                <a:cs typeface="+mn-cs"/>
                <a:sym typeface="Arial"/>
              </a:rPr>
              <a:t>5</a:t>
            </a:r>
            <a:endParaRPr kumimoji="0" lang="en-US" sz="22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endParaRPr>
          </a:p>
        </p:txBody>
      </p:sp>
      <p:sp>
        <p:nvSpPr>
          <p:cNvPr id="3" name="TextBox 2">
            <a:extLst>
              <a:ext uri="{FF2B5EF4-FFF2-40B4-BE49-F238E27FC236}">
                <a16:creationId xmlns:a16="http://schemas.microsoft.com/office/drawing/2014/main" id="{1023F6D2-F5C7-E43F-C44F-FBE1C8FB173C}"/>
              </a:ext>
            </a:extLst>
          </p:cNvPr>
          <p:cNvSpPr txBox="1"/>
          <p:nvPr/>
        </p:nvSpPr>
        <p:spPr>
          <a:xfrm>
            <a:off x="1582805" y="1628091"/>
            <a:ext cx="9796395" cy="83099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1000"/>
              </a:spcAft>
              <a:buClr>
                <a:srgbClr val="000000"/>
              </a:buClr>
              <a:buSzTx/>
              <a:buFont typeface="Arial"/>
              <a:buNone/>
              <a:tabLst/>
              <a:defRPr/>
            </a:pPr>
            <a:r>
              <a:rPr kumimoji="0" lang="vi-VN" sz="2400" b="0" i="0" u="none" strike="noStrike" kern="0" cap="none" spc="0" normalizeH="0" baseline="0" noProof="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Kể một tình huống thực tế sử dụng phép chia cho số có hai chữ số rồi đố bạn thực hiện phép chia đó. </a:t>
            </a:r>
            <a:endParaRPr kumimoji="0" lang="vi-VN"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endParaRPr>
          </a:p>
        </p:txBody>
      </p:sp>
      <p:pic>
        <p:nvPicPr>
          <p:cNvPr id="6" name="Picture 4">
            <a:extLst>
              <a:ext uri="{FF2B5EF4-FFF2-40B4-BE49-F238E27FC236}">
                <a16:creationId xmlns:a16="http://schemas.microsoft.com/office/drawing/2014/main" id="{C798285D-322B-454F-BDDB-04BB14C8070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471201" y="2635109"/>
            <a:ext cx="7249598" cy="2066136"/>
          </a:xfrm>
          <a:prstGeom prst="rect">
            <a:avLst/>
          </a:prstGeom>
        </p:spPr>
      </p:pic>
    </p:spTree>
    <p:extLst>
      <p:ext uri="{BB962C8B-B14F-4D97-AF65-F5344CB8AC3E}">
        <p14:creationId xmlns:p14="http://schemas.microsoft.com/office/powerpoint/2010/main" val="936107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500"/>
                                        <p:tgtEl>
                                          <p:spTgt spid="2"/>
                                        </p:tgtEl>
                                      </p:cBhvr>
                                    </p:animEffect>
                                  </p:childTnLst>
                                </p:cTn>
                              </p:par>
                              <p:par>
                                <p:cTn id="11" presetID="2" presetClass="entr" presetSubtype="4"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EF11228-AD21-D458-9398-1C752383BD5B}"/>
              </a:ext>
            </a:extLst>
          </p:cNvPr>
          <p:cNvSpPr/>
          <p:nvPr/>
        </p:nvSpPr>
        <p:spPr>
          <a:xfrm>
            <a:off x="812800" y="167640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a:ln>
                  <a:noFill/>
                </a:ln>
                <a:solidFill>
                  <a:srgbClr val="000000"/>
                </a:solidFill>
                <a:effectLst/>
                <a:uLnTx/>
                <a:uFillTx/>
                <a:latin typeface="UTM Avo" panose="02040603050506020204" pitchFamily="18" charset="0"/>
                <a:ea typeface="+mn-ea"/>
                <a:cs typeface="+mn-cs"/>
                <a:sym typeface="Arial"/>
              </a:rPr>
              <a:t>0</a:t>
            </a:r>
            <a:r>
              <a:rPr kumimoji="0" lang="vi-VN" sz="2200" b="1" i="0" u="none" strike="noStrike" kern="0" cap="none" spc="0" normalizeH="0" baseline="0" noProof="0">
                <a:ln>
                  <a:noFill/>
                </a:ln>
                <a:solidFill>
                  <a:srgbClr val="000000"/>
                </a:solidFill>
                <a:effectLst/>
                <a:uLnTx/>
                <a:uFillTx/>
                <a:latin typeface="UTM Avo" panose="02040603050506020204" pitchFamily="18" charset="0"/>
                <a:ea typeface="+mn-ea"/>
                <a:cs typeface="+mn-cs"/>
                <a:sym typeface="Arial"/>
              </a:rPr>
              <a:t>5</a:t>
            </a:r>
            <a:endParaRPr kumimoji="0" lang="en-US" sz="2200" b="1"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endParaRPr>
          </a:p>
        </p:txBody>
      </p:sp>
      <p:sp>
        <p:nvSpPr>
          <p:cNvPr id="5" name="TextBox 4">
            <a:extLst>
              <a:ext uri="{FF2B5EF4-FFF2-40B4-BE49-F238E27FC236}">
                <a16:creationId xmlns:a16="http://schemas.microsoft.com/office/drawing/2014/main" id="{A6D8B06E-E445-4A26-B5B1-AC09E5BA725F}"/>
              </a:ext>
            </a:extLst>
          </p:cNvPr>
          <p:cNvSpPr txBox="1"/>
          <p:nvPr/>
        </p:nvSpPr>
        <p:spPr>
          <a:xfrm>
            <a:off x="1829286" y="1510494"/>
            <a:ext cx="9549914" cy="1806585"/>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591"/>
              </a:spcAft>
              <a:buClr>
                <a:srgbClr val="000000"/>
              </a:buClr>
              <a:buSzTx/>
              <a:buFont typeface="Arial"/>
              <a:buNone/>
              <a:tabLst/>
              <a:defRPr/>
            </a:pPr>
            <a:r>
              <a:rPr kumimoji="0" lang="en-US" sz="2598"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Ví</a:t>
            </a:r>
            <a:r>
              <a:rPr kumimoji="0" lang="en-US" sz="2598"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dụ</a:t>
            </a:r>
            <a:r>
              <a:rPr kumimoji="0" lang="en-US" sz="2598"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Mẹ</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Mai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mua</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một</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số</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táo</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biết</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1 kg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táo</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có</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giá</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39 000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đồng</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Mẹ</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Mai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trả</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người</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bán</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táo</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số</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tiền</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là</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117 000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đồng</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Hỏi</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mẹ</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Mai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mua</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bao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nhiêu</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ki-</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lô</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-gam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táo</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B9E6DFA-C663-4583-AAA9-E0204A2EF98F}"/>
                  </a:ext>
                </a:extLst>
              </p:cNvPr>
              <p:cNvSpPr txBox="1"/>
              <p:nvPr/>
            </p:nvSpPr>
            <p:spPr>
              <a:xfrm>
                <a:off x="1033813" y="3429000"/>
                <a:ext cx="6890905" cy="263713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591"/>
                  </a:spcAft>
                  <a:buClr>
                    <a:srgbClr val="000000"/>
                  </a:buClr>
                  <a:buSzTx/>
                  <a:buFont typeface="Arial"/>
                  <a:buNone/>
                  <a:tabLst/>
                  <a:defRPr/>
                </a:pPr>
                <a:r>
                  <a:rPr kumimoji="0" lang="en-US" sz="2598" b="1" i="0" u="sng"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Trả</a:t>
                </a:r>
                <a:r>
                  <a:rPr kumimoji="0" lang="en-US" sz="2598" b="1" i="0" u="sng"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1" i="0" u="sng"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lời</a:t>
                </a:r>
                <a:r>
                  <a:rPr kumimoji="0" lang="en-US" sz="2598" b="1" i="0" u="sng"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endParaRPr kumimoji="0" lang="en-VN" sz="2598" b="1" i="0" u="sng"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endParaRPr>
              </a:p>
              <a:p>
                <a:pPr marL="0" marR="0" lvl="0" indent="0" algn="ctr" defTabSz="914400" rtl="0" eaLnBrk="1" fontAlgn="auto" latinLnBrk="0" hangingPunct="1">
                  <a:lnSpc>
                    <a:spcPct val="150000"/>
                  </a:lnSpc>
                  <a:spcBef>
                    <a:spcPts val="0"/>
                  </a:spcBef>
                  <a:spcAft>
                    <a:spcPts val="591"/>
                  </a:spcAft>
                  <a:buClr>
                    <a:srgbClr val="000000"/>
                  </a:buClr>
                  <a:buSzTx/>
                  <a:buFont typeface="Arial"/>
                  <a:buNone/>
                  <a:tabLst/>
                  <a:defRPr/>
                </a:pP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Số</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ki-</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lô</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-gam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táo</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mẹ</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Mai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mua</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598"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là</a:t>
                </a: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a:t>
                </a:r>
                <a:endParaRPr kumimoji="0" lang="en-VN"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endParaRPr>
              </a:p>
              <a:p>
                <a:pPr marL="0" marR="0" lvl="0" indent="0" algn="ctr" defTabSz="914400" rtl="0" eaLnBrk="1" fontAlgn="auto" latinLnBrk="0" hangingPunct="1">
                  <a:lnSpc>
                    <a:spcPct val="150000"/>
                  </a:lnSpc>
                  <a:spcBef>
                    <a:spcPts val="0"/>
                  </a:spcBef>
                  <a:spcAft>
                    <a:spcPts val="591"/>
                  </a:spcAft>
                  <a:buClr>
                    <a:srgbClr val="000000"/>
                  </a:buClr>
                  <a:buSzTx/>
                  <a:buFont typeface="Arial"/>
                  <a:buNone/>
                  <a:tabLst/>
                  <a:defRPr/>
                </a:pPr>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117 000 </a:t>
                </a:r>
                <a14:m>
                  <m:oMath xmlns:m="http://schemas.openxmlformats.org/officeDocument/2006/math">
                    <m:r>
                      <a:rPr kumimoji="0" lang="en-US" sz="2598" b="0" i="1" u="none" strike="noStrike" kern="0" cap="none" spc="0" normalizeH="0" baseline="0" noProof="0" dirty="0" smtClean="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sym typeface="Arial"/>
                      </a:rPr>
                      <m:t>:</m:t>
                    </m:r>
                  </m:oMath>
                </a14:m>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39 000 </a:t>
                </a:r>
                <a14:m>
                  <m:oMath xmlns:m="http://schemas.openxmlformats.org/officeDocument/2006/math">
                    <m:r>
                      <a:rPr kumimoji="0" lang="en-US" sz="2598" b="0" i="1" u="none" strike="noStrike" kern="0" cap="none" spc="0" normalizeH="0" baseline="0" noProof="0" dirty="0" smtClean="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sym typeface="Arial"/>
                      </a:rPr>
                      <m:t>=</m:t>
                    </m:r>
                  </m:oMath>
                </a14:m>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117 </a:t>
                </a:r>
                <a14:m>
                  <m:oMath xmlns:m="http://schemas.openxmlformats.org/officeDocument/2006/math">
                    <m:r>
                      <a:rPr kumimoji="0" lang="en-US" sz="2598" b="0" i="1" u="none" strike="noStrike" kern="0" cap="none" spc="0" normalizeH="0" baseline="0" noProof="0" dirty="0" smtClean="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sym typeface="Arial"/>
                      </a:rPr>
                      <m:t>:</m:t>
                    </m:r>
                  </m:oMath>
                </a14:m>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39 </a:t>
                </a:r>
                <a14:m>
                  <m:oMath xmlns:m="http://schemas.openxmlformats.org/officeDocument/2006/math">
                    <m:r>
                      <a:rPr kumimoji="0" lang="en-US" sz="2598" b="0" i="1" u="none" strike="noStrike" kern="0" cap="none" spc="0" normalizeH="0" baseline="0" noProof="0" dirty="0" smtClean="0">
                        <a:ln>
                          <a:noFill/>
                        </a:ln>
                        <a:solidFill>
                          <a:srgbClr val="000000"/>
                        </a:solidFill>
                        <a:effectLst/>
                        <a:uLnTx/>
                        <a:uFillTx/>
                        <a:latin typeface="Cambria Math" panose="02040503050406030204" pitchFamily="18" charset="0"/>
                        <a:ea typeface="Calibri" panose="020F0502020204030204" pitchFamily="34" charset="0"/>
                        <a:cs typeface="Arial" panose="020B0604020202020204" pitchFamily="34" charset="0"/>
                        <a:sym typeface="Arial"/>
                      </a:rPr>
                      <m:t>=</m:t>
                    </m:r>
                  </m:oMath>
                </a14:m>
                <a:r>
                  <a:rPr kumimoji="0" lang="en-US"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3 (kg)</a:t>
                </a:r>
              </a:p>
              <a:p>
                <a:pPr marL="0" marR="0" lvl="0" indent="0" algn="ctr" defTabSz="914400" rtl="0" eaLnBrk="1" fontAlgn="auto" latinLnBrk="0" hangingPunct="1">
                  <a:lnSpc>
                    <a:spcPct val="150000"/>
                  </a:lnSpc>
                  <a:spcBef>
                    <a:spcPts val="0"/>
                  </a:spcBef>
                  <a:spcAft>
                    <a:spcPts val="591"/>
                  </a:spcAft>
                  <a:buClr>
                    <a:srgbClr val="000000"/>
                  </a:buClr>
                  <a:buSzTx/>
                  <a:buFont typeface="Arial"/>
                  <a:buNone/>
                  <a:tabLst/>
                  <a:defRPr/>
                </a:pPr>
                <a:r>
                  <a:rPr lang="en-US" sz="2598"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Đáp</a:t>
                </a:r>
                <a:r>
                  <a:rPr lang="en-US" sz="2598"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598"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số</a:t>
                </a:r>
                <a:r>
                  <a:rPr lang="en-US" sz="2598"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3 kg.</a:t>
                </a:r>
                <a:endParaRPr kumimoji="0" lang="en-VN" sz="2598"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endParaRPr>
              </a:p>
            </p:txBody>
          </p:sp>
        </mc:Choice>
        <mc:Fallback xmlns="">
          <p:sp>
            <p:nvSpPr>
              <p:cNvPr id="7" name="TextBox 6">
                <a:extLst>
                  <a:ext uri="{FF2B5EF4-FFF2-40B4-BE49-F238E27FC236}">
                    <a16:creationId xmlns:a16="http://schemas.microsoft.com/office/drawing/2014/main" id="{DB9E6DFA-C663-4583-AAA9-E0204A2EF98F}"/>
                  </a:ext>
                </a:extLst>
              </p:cNvPr>
              <p:cNvSpPr txBox="1">
                <a:spLocks noRot="1" noChangeAspect="1" noMove="1" noResize="1" noEditPoints="1" noAdjustHandles="1" noChangeArrowheads="1" noChangeShapeType="1" noTextEdit="1"/>
              </p:cNvSpPr>
              <p:nvPr/>
            </p:nvSpPr>
            <p:spPr>
              <a:xfrm>
                <a:off x="1033813" y="3429000"/>
                <a:ext cx="6890905" cy="2637132"/>
              </a:xfrm>
              <a:prstGeom prst="rect">
                <a:avLst/>
              </a:prstGeom>
              <a:blipFill>
                <a:blip r:embed="rId3"/>
                <a:stretch>
                  <a:fillRect b="-5093"/>
                </a:stretch>
              </a:blipFill>
            </p:spPr>
            <p:txBody>
              <a:bodyPr/>
              <a:lstStyle/>
              <a:p>
                <a:r>
                  <a:rPr lang="en-US">
                    <a:noFill/>
                  </a:rPr>
                  <a:t> </a:t>
                </a:r>
              </a:p>
            </p:txBody>
          </p:sp>
        </mc:Fallback>
      </mc:AlternateContent>
      <p:sp>
        <p:nvSpPr>
          <p:cNvPr id="9" name="Freeform 12">
            <a:extLst>
              <a:ext uri="{FF2B5EF4-FFF2-40B4-BE49-F238E27FC236}">
                <a16:creationId xmlns:a16="http://schemas.microsoft.com/office/drawing/2014/main" id="{9B81E139-5F4B-4E7A-B7FE-ACFA211B3A17}"/>
              </a:ext>
            </a:extLst>
          </p:cNvPr>
          <p:cNvSpPr/>
          <p:nvPr/>
        </p:nvSpPr>
        <p:spPr>
          <a:xfrm>
            <a:off x="8105511" y="3484825"/>
            <a:ext cx="1021738" cy="2081319"/>
          </a:xfrm>
          <a:custGeom>
            <a:avLst/>
            <a:gdLst/>
            <a:ahLst/>
            <a:cxnLst/>
            <a:rect l="l" t="t" r="r" b="b"/>
            <a:pathLst>
              <a:path w="3349043" h="6822124">
                <a:moveTo>
                  <a:pt x="0" y="0"/>
                </a:moveTo>
                <a:lnTo>
                  <a:pt x="3349043" y="0"/>
                </a:lnTo>
                <a:lnTo>
                  <a:pt x="3349043" y="6822124"/>
                </a:lnTo>
                <a:lnTo>
                  <a:pt x="0" y="682212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VN" sz="708" b="0" i="0" u="none" strike="noStrike" kern="0" cap="none" spc="0" normalizeH="0" baseline="0" noProof="0">
              <a:ln>
                <a:noFill/>
              </a:ln>
              <a:solidFill>
                <a:srgbClr val="000000"/>
              </a:solidFill>
              <a:effectLst/>
              <a:uLnTx/>
              <a:uFillTx/>
              <a:latin typeface="Arial"/>
              <a:cs typeface="Arial"/>
              <a:sym typeface="Arial"/>
            </a:endParaRPr>
          </a:p>
        </p:txBody>
      </p:sp>
      <p:sp>
        <p:nvSpPr>
          <p:cNvPr id="10" name="Freeform 5">
            <a:extLst>
              <a:ext uri="{FF2B5EF4-FFF2-40B4-BE49-F238E27FC236}">
                <a16:creationId xmlns:a16="http://schemas.microsoft.com/office/drawing/2014/main" id="{2809E874-1442-4A44-BFBF-E5EA10F3AEE2}"/>
              </a:ext>
            </a:extLst>
          </p:cNvPr>
          <p:cNvSpPr/>
          <p:nvPr/>
        </p:nvSpPr>
        <p:spPr>
          <a:xfrm>
            <a:off x="9081778" y="2908373"/>
            <a:ext cx="2411322" cy="2657771"/>
          </a:xfrm>
          <a:custGeom>
            <a:avLst/>
            <a:gdLst/>
            <a:ahLst/>
            <a:cxnLst/>
            <a:rect l="l" t="t" r="r" b="b"/>
            <a:pathLst>
              <a:path w="8037136" h="8858567">
                <a:moveTo>
                  <a:pt x="0" y="0"/>
                </a:moveTo>
                <a:lnTo>
                  <a:pt x="8037136" y="0"/>
                </a:lnTo>
                <a:lnTo>
                  <a:pt x="8037136" y="8858567"/>
                </a:lnTo>
                <a:lnTo>
                  <a:pt x="0" y="885856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VN" sz="708"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192263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 calcmode="lin" valueType="num">
                                      <p:cBhvr additive="base">
                                        <p:cTn id="20"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nodeType="clickEffect">
                                  <p:stCondLst>
                                    <p:cond delay="0"/>
                                  </p:stCondLst>
                                  <p:childTnLst>
                                    <p:set>
                                      <p:cBhvr>
                                        <p:cTn id="25" dur="1" fill="hold">
                                          <p:stCondLst>
                                            <p:cond delay="0"/>
                                          </p:stCondLst>
                                        </p:cTn>
                                        <p:tgtEl>
                                          <p:spTgt spid="7">
                                            <p:txEl>
                                              <p:pRg st="1" end="1"/>
                                            </p:txEl>
                                          </p:spTgt>
                                        </p:tgtEl>
                                        <p:attrNameLst>
                                          <p:attrName>style.visibility</p:attrName>
                                        </p:attrNameLst>
                                      </p:cBhvr>
                                      <p:to>
                                        <p:strVal val="visible"/>
                                      </p:to>
                                    </p:set>
                                    <p:animEffect transition="in" filter="checkerboard(across)">
                                      <p:cBhvr>
                                        <p:cTn id="26" dur="500"/>
                                        <p:tgtEl>
                                          <p:spTgt spid="7">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animEffect transition="in" filter="checkerboard(across)">
                                      <p:cBhvr>
                                        <p:cTn id="31" dur="500"/>
                                        <p:tgtEl>
                                          <p:spTgt spid="7">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nodeType="clickEffect">
                                  <p:stCondLst>
                                    <p:cond delay="0"/>
                                  </p:stCondLst>
                                  <p:childTnLst>
                                    <p:set>
                                      <p:cBhvr>
                                        <p:cTn id="35" dur="1" fill="hold">
                                          <p:stCondLst>
                                            <p:cond delay="0"/>
                                          </p:stCondLst>
                                        </p:cTn>
                                        <p:tgtEl>
                                          <p:spTgt spid="7">
                                            <p:txEl>
                                              <p:pRg st="3" end="3"/>
                                            </p:txEl>
                                          </p:spTgt>
                                        </p:tgtEl>
                                        <p:attrNameLst>
                                          <p:attrName>style.visibility</p:attrName>
                                        </p:attrNameLst>
                                      </p:cBhvr>
                                      <p:to>
                                        <p:strVal val="visible"/>
                                      </p:to>
                                    </p:set>
                                    <p:animEffect transition="in" filter="checkerboard(across)">
                                      <p:cBhvr>
                                        <p:cTn id="36"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pic>
        <p:nvPicPr>
          <p:cNvPr id="234" name="Google Shape;234;p1"/>
          <p:cNvPicPr preferRelativeResize="0"/>
          <p:nvPr/>
        </p:nvPicPr>
        <p:blipFill rotWithShape="1">
          <a:blip r:embed="rId5">
            <a:alphaModFix/>
          </a:blip>
          <a:srcRect l="19098" r="5935" b="68133"/>
          <a:stretch/>
        </p:blipFill>
        <p:spPr>
          <a:xfrm>
            <a:off x="1" y="4849770"/>
            <a:ext cx="12192000" cy="2008231"/>
          </a:xfrm>
          <a:prstGeom prst="rect">
            <a:avLst/>
          </a:prstGeom>
          <a:noFill/>
          <a:ln>
            <a:noFill/>
          </a:ln>
        </p:spPr>
      </p:pic>
      <p:grpSp>
        <p:nvGrpSpPr>
          <p:cNvPr id="235" name="Google Shape;235;p1"/>
          <p:cNvGrpSpPr/>
          <p:nvPr/>
        </p:nvGrpSpPr>
        <p:grpSpPr>
          <a:xfrm>
            <a:off x="5681143" y="1007096"/>
            <a:ext cx="6009343" cy="5395472"/>
            <a:chOff x="0" y="-38100"/>
            <a:chExt cx="2374061" cy="2131544"/>
          </a:xfrm>
        </p:grpSpPr>
        <p:sp>
          <p:nvSpPr>
            <p:cNvPr id="236" name="Google Shape;236;p1"/>
            <p:cNvSpPr/>
            <p:nvPr/>
          </p:nvSpPr>
          <p:spPr>
            <a:xfrm>
              <a:off x="0" y="0"/>
              <a:ext cx="2374061" cy="2093444"/>
            </a:xfrm>
            <a:custGeom>
              <a:avLst/>
              <a:gdLst/>
              <a:ahLst/>
              <a:cxnLst/>
              <a:rect l="l" t="t" r="r" b="b"/>
              <a:pathLst>
                <a:path w="2374061" h="2093444" extrusionOk="0">
                  <a:moveTo>
                    <a:pt x="43803" y="0"/>
                  </a:moveTo>
                  <a:lnTo>
                    <a:pt x="2330258" y="0"/>
                  </a:lnTo>
                  <a:cubicBezTo>
                    <a:pt x="2354450" y="0"/>
                    <a:pt x="2374061" y="19611"/>
                    <a:pt x="2374061" y="43803"/>
                  </a:cubicBezTo>
                  <a:lnTo>
                    <a:pt x="2374061" y="2049642"/>
                  </a:lnTo>
                  <a:cubicBezTo>
                    <a:pt x="2374061" y="2061259"/>
                    <a:pt x="2369446" y="2072400"/>
                    <a:pt x="2361231" y="2080615"/>
                  </a:cubicBezTo>
                  <a:cubicBezTo>
                    <a:pt x="2353017" y="2088829"/>
                    <a:pt x="2341875" y="2093444"/>
                    <a:pt x="2330258" y="2093444"/>
                  </a:cubicBezTo>
                  <a:lnTo>
                    <a:pt x="43803" y="2093444"/>
                  </a:lnTo>
                  <a:cubicBezTo>
                    <a:pt x="32185" y="2093444"/>
                    <a:pt x="21044" y="2088829"/>
                    <a:pt x="12830" y="2080615"/>
                  </a:cubicBezTo>
                  <a:cubicBezTo>
                    <a:pt x="4615" y="2072400"/>
                    <a:pt x="0" y="2061259"/>
                    <a:pt x="0" y="2049642"/>
                  </a:cubicBezTo>
                  <a:lnTo>
                    <a:pt x="0" y="43803"/>
                  </a:lnTo>
                  <a:cubicBezTo>
                    <a:pt x="0" y="32185"/>
                    <a:pt x="4615" y="21044"/>
                    <a:pt x="12830" y="12830"/>
                  </a:cubicBezTo>
                  <a:cubicBezTo>
                    <a:pt x="21044" y="4615"/>
                    <a:pt x="32185" y="0"/>
                    <a:pt x="43803" y="0"/>
                  </a:cubicBezTo>
                  <a:close/>
                </a:path>
              </a:pathLst>
            </a:custGeom>
            <a:solidFill>
              <a:srgbClr val="FFDC96"/>
            </a:solidFill>
            <a:ln>
              <a:noFill/>
            </a:ln>
          </p:spPr>
          <p:txBody>
            <a:bodyPr spcFirstLastPara="1" wrap="square" lIns="91425" tIns="91425" rIns="91425" bIns="91425" anchor="ctr" anchorCtr="0">
              <a:noAutofit/>
            </a:bodyPr>
            <a:lstStyle/>
            <a:p>
              <a:pPr defTabSz="1219170">
                <a:buClr>
                  <a:srgbClr val="000000"/>
                </a:buClr>
              </a:pPr>
              <a:endParaRPr sz="1400" kern="0">
                <a:solidFill>
                  <a:srgbClr val="000000"/>
                </a:solidFill>
                <a:latin typeface="Arial"/>
                <a:cs typeface="Arial"/>
                <a:sym typeface="Arial"/>
              </a:endParaRPr>
            </a:p>
          </p:txBody>
        </p:sp>
        <p:sp>
          <p:nvSpPr>
            <p:cNvPr id="237" name="Google Shape;237;p1"/>
            <p:cNvSpPr txBox="1"/>
            <p:nvPr/>
          </p:nvSpPr>
          <p:spPr>
            <a:xfrm>
              <a:off x="0" y="-38100"/>
              <a:ext cx="812800" cy="850900"/>
            </a:xfrm>
            <a:prstGeom prst="rect">
              <a:avLst/>
            </a:prstGeom>
            <a:noFill/>
            <a:ln>
              <a:noFill/>
            </a:ln>
          </p:spPr>
          <p:txBody>
            <a:bodyPr spcFirstLastPara="1" wrap="square" lIns="33851" tIns="33851" rIns="33851" bIns="33851" anchor="ctr" anchorCtr="0">
              <a:noAutofit/>
            </a:bodyPr>
            <a:lstStyle/>
            <a:p>
              <a:pPr algn="ctr" defTabSz="1219170">
                <a:lnSpc>
                  <a:spcPct val="147750"/>
                </a:lnSpc>
                <a:buClr>
                  <a:srgbClr val="000000"/>
                </a:buClr>
              </a:pPr>
              <a:endParaRPr sz="1200" kern="0">
                <a:solidFill>
                  <a:srgbClr val="000000"/>
                </a:solidFill>
                <a:latin typeface="Calibri"/>
                <a:ea typeface="Calibri"/>
                <a:cs typeface="Calibri"/>
                <a:sym typeface="Calibri"/>
              </a:endParaRPr>
            </a:p>
          </p:txBody>
        </p:sp>
      </p:grpSp>
      <p:grpSp>
        <p:nvGrpSpPr>
          <p:cNvPr id="238" name="Google Shape;238;p1"/>
          <p:cNvGrpSpPr/>
          <p:nvPr/>
        </p:nvGrpSpPr>
        <p:grpSpPr>
          <a:xfrm>
            <a:off x="5459321" y="900072"/>
            <a:ext cx="6046881" cy="5373728"/>
            <a:chOff x="0" y="-38100"/>
            <a:chExt cx="2388891" cy="2122954"/>
          </a:xfrm>
        </p:grpSpPr>
        <p:sp>
          <p:nvSpPr>
            <p:cNvPr id="239" name="Google Shape;239;p1"/>
            <p:cNvSpPr/>
            <p:nvPr/>
          </p:nvSpPr>
          <p:spPr>
            <a:xfrm>
              <a:off x="0" y="0"/>
              <a:ext cx="2388891" cy="2084854"/>
            </a:xfrm>
            <a:custGeom>
              <a:avLst/>
              <a:gdLst/>
              <a:ahLst/>
              <a:cxnLst/>
              <a:rect l="l" t="t" r="r" b="b"/>
              <a:pathLst>
                <a:path w="2388891" h="2084854" extrusionOk="0">
                  <a:moveTo>
                    <a:pt x="43531" y="0"/>
                  </a:moveTo>
                  <a:lnTo>
                    <a:pt x="2345361" y="0"/>
                  </a:lnTo>
                  <a:cubicBezTo>
                    <a:pt x="2369402" y="0"/>
                    <a:pt x="2388891" y="19489"/>
                    <a:pt x="2388891" y="43531"/>
                  </a:cubicBezTo>
                  <a:lnTo>
                    <a:pt x="2388891" y="2041324"/>
                  </a:lnTo>
                  <a:cubicBezTo>
                    <a:pt x="2388891" y="2065365"/>
                    <a:pt x="2369402" y="2084854"/>
                    <a:pt x="2345361" y="2084854"/>
                  </a:cubicBezTo>
                  <a:lnTo>
                    <a:pt x="43531" y="2084854"/>
                  </a:lnTo>
                  <a:cubicBezTo>
                    <a:pt x="19489" y="2084854"/>
                    <a:pt x="0" y="2065365"/>
                    <a:pt x="0" y="2041324"/>
                  </a:cubicBezTo>
                  <a:lnTo>
                    <a:pt x="0" y="43531"/>
                  </a:lnTo>
                  <a:cubicBezTo>
                    <a:pt x="0" y="19489"/>
                    <a:pt x="19489" y="0"/>
                    <a:pt x="43531" y="0"/>
                  </a:cubicBezTo>
                  <a:close/>
                </a:path>
              </a:pathLst>
            </a:custGeom>
            <a:solidFill>
              <a:srgbClr val="FEEDAA"/>
            </a:solidFill>
            <a:ln>
              <a:noFill/>
            </a:ln>
          </p:spPr>
          <p:txBody>
            <a:bodyPr spcFirstLastPara="1" wrap="square" lIns="91425" tIns="91425" rIns="91425" bIns="91425" anchor="ctr" anchorCtr="0">
              <a:noAutofit/>
            </a:bodyPr>
            <a:lstStyle/>
            <a:p>
              <a:pPr defTabSz="1219170">
                <a:buClr>
                  <a:srgbClr val="000000"/>
                </a:buClr>
              </a:pPr>
              <a:endParaRPr sz="1400" kern="0">
                <a:solidFill>
                  <a:srgbClr val="000000"/>
                </a:solidFill>
                <a:latin typeface="Arial"/>
                <a:cs typeface="Arial"/>
                <a:sym typeface="Arial"/>
              </a:endParaRPr>
            </a:p>
          </p:txBody>
        </p:sp>
        <p:sp>
          <p:nvSpPr>
            <p:cNvPr id="240" name="Google Shape;240;p1"/>
            <p:cNvSpPr txBox="1"/>
            <p:nvPr/>
          </p:nvSpPr>
          <p:spPr>
            <a:xfrm>
              <a:off x="0" y="-38100"/>
              <a:ext cx="812800" cy="850900"/>
            </a:xfrm>
            <a:prstGeom prst="rect">
              <a:avLst/>
            </a:prstGeom>
            <a:noFill/>
            <a:ln>
              <a:noFill/>
            </a:ln>
          </p:spPr>
          <p:txBody>
            <a:bodyPr spcFirstLastPara="1" wrap="square" lIns="33851" tIns="33851" rIns="33851" bIns="33851" anchor="ctr" anchorCtr="0">
              <a:noAutofit/>
            </a:bodyPr>
            <a:lstStyle/>
            <a:p>
              <a:pPr algn="ctr" defTabSz="1219170">
                <a:lnSpc>
                  <a:spcPct val="147750"/>
                </a:lnSpc>
                <a:buClr>
                  <a:srgbClr val="000000"/>
                </a:buClr>
              </a:pPr>
              <a:endParaRPr sz="1200" kern="0">
                <a:solidFill>
                  <a:srgbClr val="000000"/>
                </a:solidFill>
                <a:latin typeface="Calibri"/>
                <a:ea typeface="Calibri"/>
                <a:cs typeface="Calibri"/>
                <a:sym typeface="Calibri"/>
              </a:endParaRPr>
            </a:p>
          </p:txBody>
        </p:sp>
      </p:grpSp>
      <p:pic>
        <p:nvPicPr>
          <p:cNvPr id="241" name="Google Shape;241;p1"/>
          <p:cNvPicPr preferRelativeResize="0"/>
          <p:nvPr/>
        </p:nvPicPr>
        <p:blipFill rotWithShape="1">
          <a:blip r:embed="rId6">
            <a:alphaModFix/>
          </a:blip>
          <a:srcRect l="17884"/>
          <a:stretch/>
        </p:blipFill>
        <p:spPr>
          <a:xfrm>
            <a:off x="1398786" y="3659368"/>
            <a:ext cx="3273511" cy="2762309"/>
          </a:xfrm>
          <a:prstGeom prst="rect">
            <a:avLst/>
          </a:prstGeom>
          <a:noFill/>
          <a:ln>
            <a:noFill/>
          </a:ln>
        </p:spPr>
      </p:pic>
      <p:pic>
        <p:nvPicPr>
          <p:cNvPr id="242" name="Google Shape;242;p1"/>
          <p:cNvPicPr preferRelativeResize="0"/>
          <p:nvPr/>
        </p:nvPicPr>
        <p:blipFill rotWithShape="1">
          <a:blip r:embed="rId7">
            <a:alphaModFix/>
          </a:blip>
          <a:srcRect/>
          <a:stretch/>
        </p:blipFill>
        <p:spPr>
          <a:xfrm>
            <a:off x="422185" y="5026726"/>
            <a:ext cx="2154199" cy="1532175"/>
          </a:xfrm>
          <a:prstGeom prst="rect">
            <a:avLst/>
          </a:prstGeom>
          <a:noFill/>
          <a:ln>
            <a:noFill/>
          </a:ln>
        </p:spPr>
      </p:pic>
      <p:pic>
        <p:nvPicPr>
          <p:cNvPr id="243" name="Google Shape;243;p1"/>
          <p:cNvPicPr preferRelativeResize="0"/>
          <p:nvPr/>
        </p:nvPicPr>
        <p:blipFill rotWithShape="1">
          <a:blip r:embed="rId8">
            <a:alphaModFix/>
          </a:blip>
          <a:srcRect/>
          <a:stretch/>
        </p:blipFill>
        <p:spPr>
          <a:xfrm>
            <a:off x="1600055" y="272611"/>
            <a:ext cx="1381677" cy="949903"/>
          </a:xfrm>
          <a:prstGeom prst="rect">
            <a:avLst/>
          </a:prstGeom>
          <a:noFill/>
          <a:ln>
            <a:noFill/>
          </a:ln>
        </p:spPr>
      </p:pic>
      <p:pic>
        <p:nvPicPr>
          <p:cNvPr id="244" name="Google Shape;244;p1"/>
          <p:cNvPicPr preferRelativeResize="0"/>
          <p:nvPr/>
        </p:nvPicPr>
        <p:blipFill rotWithShape="1">
          <a:blip r:embed="rId9">
            <a:alphaModFix/>
          </a:blip>
          <a:srcRect/>
          <a:stretch/>
        </p:blipFill>
        <p:spPr>
          <a:xfrm>
            <a:off x="4049638" y="1317232"/>
            <a:ext cx="981119" cy="605841"/>
          </a:xfrm>
          <a:prstGeom prst="rect">
            <a:avLst/>
          </a:prstGeom>
          <a:noFill/>
          <a:ln>
            <a:noFill/>
          </a:ln>
        </p:spPr>
      </p:pic>
      <p:pic>
        <p:nvPicPr>
          <p:cNvPr id="245" name="Google Shape;245;p1"/>
          <p:cNvPicPr preferRelativeResize="0"/>
          <p:nvPr/>
        </p:nvPicPr>
        <p:blipFill rotWithShape="1">
          <a:blip r:embed="rId10">
            <a:alphaModFix/>
          </a:blip>
          <a:srcRect/>
          <a:stretch/>
        </p:blipFill>
        <p:spPr>
          <a:xfrm>
            <a:off x="1546513" y="2100873"/>
            <a:ext cx="2852049" cy="3116993"/>
          </a:xfrm>
          <a:prstGeom prst="rect">
            <a:avLst/>
          </a:prstGeom>
          <a:noFill/>
          <a:ln>
            <a:noFill/>
          </a:ln>
        </p:spPr>
      </p:pic>
      <p:pic>
        <p:nvPicPr>
          <p:cNvPr id="246" name="Google Shape;246;p1"/>
          <p:cNvPicPr preferRelativeResize="0"/>
          <p:nvPr/>
        </p:nvPicPr>
        <p:blipFill rotWithShape="1">
          <a:blip r:embed="rId11">
            <a:alphaModFix/>
          </a:blip>
          <a:srcRect/>
          <a:stretch/>
        </p:blipFill>
        <p:spPr>
          <a:xfrm>
            <a:off x="1135550" y="5397441"/>
            <a:ext cx="1616673" cy="1175456"/>
          </a:xfrm>
          <a:prstGeom prst="rect">
            <a:avLst/>
          </a:prstGeom>
          <a:noFill/>
          <a:ln>
            <a:noFill/>
          </a:ln>
        </p:spPr>
      </p:pic>
      <p:pic>
        <p:nvPicPr>
          <p:cNvPr id="247" name="Google Shape;247;p1"/>
          <p:cNvPicPr preferRelativeResize="0"/>
          <p:nvPr/>
        </p:nvPicPr>
        <p:blipFill rotWithShape="1">
          <a:blip r:embed="rId11">
            <a:alphaModFix/>
          </a:blip>
          <a:srcRect/>
          <a:stretch/>
        </p:blipFill>
        <p:spPr>
          <a:xfrm>
            <a:off x="3179863" y="5397441"/>
            <a:ext cx="1699891" cy="1235963"/>
          </a:xfrm>
          <a:prstGeom prst="rect">
            <a:avLst/>
          </a:prstGeom>
          <a:noFill/>
          <a:ln>
            <a:noFill/>
          </a:ln>
        </p:spPr>
      </p:pic>
      <p:pic>
        <p:nvPicPr>
          <p:cNvPr id="248" name="Google Shape;248;p1"/>
          <p:cNvPicPr preferRelativeResize="0"/>
          <p:nvPr/>
        </p:nvPicPr>
        <p:blipFill rotWithShape="1">
          <a:blip r:embed="rId12">
            <a:alphaModFix/>
          </a:blip>
          <a:srcRect/>
          <a:stretch/>
        </p:blipFill>
        <p:spPr>
          <a:xfrm>
            <a:off x="2212649" y="5054319"/>
            <a:ext cx="1836987" cy="1504580"/>
          </a:xfrm>
          <a:prstGeom prst="rect">
            <a:avLst/>
          </a:prstGeom>
          <a:noFill/>
          <a:ln>
            <a:noFill/>
          </a:ln>
        </p:spPr>
      </p:pic>
      <p:pic>
        <p:nvPicPr>
          <p:cNvPr id="249" name="Google Shape;249;p1"/>
          <p:cNvPicPr preferRelativeResize="0"/>
          <p:nvPr/>
        </p:nvPicPr>
        <p:blipFill rotWithShape="1">
          <a:blip r:embed="rId13">
            <a:alphaModFix/>
          </a:blip>
          <a:srcRect/>
          <a:stretch/>
        </p:blipFill>
        <p:spPr>
          <a:xfrm>
            <a:off x="3035541" y="5054319"/>
            <a:ext cx="2220153" cy="1579084"/>
          </a:xfrm>
          <a:prstGeom prst="rect">
            <a:avLst/>
          </a:prstGeom>
          <a:noFill/>
          <a:ln>
            <a:noFill/>
          </a:ln>
        </p:spPr>
      </p:pic>
      <p:pic>
        <p:nvPicPr>
          <p:cNvPr id="250" name="Google Shape;250;p1"/>
          <p:cNvPicPr preferRelativeResize="0"/>
          <p:nvPr/>
        </p:nvPicPr>
        <p:blipFill rotWithShape="1">
          <a:blip r:embed="rId14">
            <a:alphaModFix/>
          </a:blip>
          <a:srcRect/>
          <a:stretch/>
        </p:blipFill>
        <p:spPr>
          <a:xfrm rot="10276833">
            <a:off x="7160765" y="666015"/>
            <a:ext cx="2643987" cy="660997"/>
          </a:xfrm>
          <a:prstGeom prst="rect">
            <a:avLst/>
          </a:prstGeom>
          <a:noFill/>
          <a:ln>
            <a:noFill/>
          </a:ln>
        </p:spPr>
      </p:pic>
      <p:sp>
        <p:nvSpPr>
          <p:cNvPr id="251" name="Google Shape;251;p1"/>
          <p:cNvSpPr txBox="1"/>
          <p:nvPr/>
        </p:nvSpPr>
        <p:spPr>
          <a:xfrm>
            <a:off x="5496859" y="2745825"/>
            <a:ext cx="6009343" cy="3046988"/>
          </a:xfrm>
          <a:prstGeom prst="rect">
            <a:avLst/>
          </a:prstGeom>
          <a:noFill/>
          <a:ln>
            <a:noFill/>
          </a:ln>
        </p:spPr>
        <p:txBody>
          <a:bodyPr spcFirstLastPara="1" wrap="square" lIns="0" tIns="0" rIns="0" bIns="0" anchor="t" anchorCtr="0">
            <a:spAutoFit/>
          </a:bodyPr>
          <a:lstStyle/>
          <a:p>
            <a:pPr algn="ctr" defTabSz="1219170">
              <a:lnSpc>
                <a:spcPct val="150000"/>
              </a:lnSpc>
              <a:buClr>
                <a:srgbClr val="000000"/>
              </a:buClr>
            </a:pPr>
            <a:r>
              <a:rPr lang="en-US" sz="6600" b="1" kern="0" dirty="0">
                <a:solidFill>
                  <a:srgbClr val="5C5C82"/>
                </a:solidFill>
                <a:latin typeface="UTM Avo" panose="02040603050506020204" pitchFamily="18"/>
                <a:cs typeface="Arial"/>
                <a:sym typeface="Arial"/>
              </a:rPr>
              <a:t>TƯỚI HOA TRONG CHẬU</a:t>
            </a:r>
            <a:endParaRPr sz="1400" kern="0" dirty="0">
              <a:solidFill>
                <a:srgbClr val="000000"/>
              </a:solidFill>
              <a:latin typeface="UTM Avo" panose="02040603050506020204" pitchFamily="18"/>
              <a:cs typeface="Arial"/>
              <a:sym typeface="Arial"/>
            </a:endParaRPr>
          </a:p>
        </p:txBody>
      </p:sp>
      <p:grpSp>
        <p:nvGrpSpPr>
          <p:cNvPr id="252" name="Google Shape;252;p1"/>
          <p:cNvGrpSpPr/>
          <p:nvPr/>
        </p:nvGrpSpPr>
        <p:grpSpPr>
          <a:xfrm>
            <a:off x="6709843" y="1844128"/>
            <a:ext cx="3444976" cy="819668"/>
            <a:chOff x="4287584" y="2806482"/>
            <a:chExt cx="5167464" cy="1229503"/>
          </a:xfrm>
        </p:grpSpPr>
        <p:sp>
          <p:nvSpPr>
            <p:cNvPr id="253" name="Google Shape;253;p1"/>
            <p:cNvSpPr/>
            <p:nvPr/>
          </p:nvSpPr>
          <p:spPr>
            <a:xfrm rot="-254175">
              <a:off x="4287584" y="2806482"/>
              <a:ext cx="5167464" cy="1229503"/>
            </a:xfrm>
            <a:custGeom>
              <a:avLst/>
              <a:gdLst/>
              <a:ahLst/>
              <a:cxnLst/>
              <a:rect l="l" t="t" r="r" b="b"/>
              <a:pathLst>
                <a:path w="6284414" h="1610114" extrusionOk="0">
                  <a:moveTo>
                    <a:pt x="5345514" y="1598927"/>
                  </a:moveTo>
                  <a:cubicBezTo>
                    <a:pt x="5345514" y="1598927"/>
                    <a:pt x="4925761" y="1610114"/>
                    <a:pt x="4463177" y="1607493"/>
                  </a:cubicBezTo>
                  <a:cubicBezTo>
                    <a:pt x="2350089" y="1605330"/>
                    <a:pt x="1057073" y="1597506"/>
                    <a:pt x="1057073" y="1597506"/>
                  </a:cubicBezTo>
                  <a:cubicBezTo>
                    <a:pt x="812931" y="1588672"/>
                    <a:pt x="565145" y="1571691"/>
                    <a:pt x="398404" y="1513513"/>
                  </a:cubicBezTo>
                  <a:cubicBezTo>
                    <a:pt x="120505" y="1416551"/>
                    <a:pt x="0" y="1239023"/>
                    <a:pt x="0" y="709996"/>
                  </a:cubicBezTo>
                  <a:lnTo>
                    <a:pt x="0" y="709991"/>
                  </a:lnTo>
                  <a:cubicBezTo>
                    <a:pt x="8536" y="440430"/>
                    <a:pt x="34263" y="311302"/>
                    <a:pt x="140291" y="225758"/>
                  </a:cubicBezTo>
                  <a:cubicBezTo>
                    <a:pt x="342602" y="62530"/>
                    <a:pt x="736658" y="7673"/>
                    <a:pt x="1155311" y="7673"/>
                  </a:cubicBezTo>
                  <a:cubicBezTo>
                    <a:pt x="1155311" y="7673"/>
                    <a:pt x="1551711" y="15681"/>
                    <a:pt x="3801476" y="7673"/>
                  </a:cubicBezTo>
                  <a:cubicBezTo>
                    <a:pt x="4706835" y="0"/>
                    <a:pt x="5170762" y="7673"/>
                    <a:pt x="5170762" y="7673"/>
                  </a:cubicBezTo>
                  <a:cubicBezTo>
                    <a:pt x="5539070" y="15152"/>
                    <a:pt x="5902383" y="84484"/>
                    <a:pt x="6100123" y="207066"/>
                  </a:cubicBezTo>
                  <a:cubicBezTo>
                    <a:pt x="6251140" y="300683"/>
                    <a:pt x="6284414" y="425358"/>
                    <a:pt x="6275274" y="709996"/>
                  </a:cubicBezTo>
                  <a:lnTo>
                    <a:pt x="6275274" y="710001"/>
                  </a:lnTo>
                  <a:cubicBezTo>
                    <a:pt x="6275274" y="1356988"/>
                    <a:pt x="5992277" y="1571086"/>
                    <a:pt x="5345514" y="1598927"/>
                  </a:cubicBezTo>
                  <a:close/>
                </a:path>
              </a:pathLst>
            </a:custGeom>
            <a:solidFill>
              <a:srgbClr val="98C8BB"/>
            </a:solidFill>
            <a:ln>
              <a:noFill/>
            </a:ln>
          </p:spPr>
          <p:txBody>
            <a:bodyPr spcFirstLastPara="1" wrap="square" lIns="91425" tIns="91425" rIns="91425" bIns="91425" anchor="ctr" anchorCtr="0">
              <a:noAutofit/>
            </a:bodyPr>
            <a:lstStyle/>
            <a:p>
              <a:pPr defTabSz="1219170">
                <a:buClr>
                  <a:srgbClr val="000000"/>
                </a:buClr>
              </a:pPr>
              <a:endParaRPr sz="1400" kern="0">
                <a:solidFill>
                  <a:srgbClr val="000000"/>
                </a:solidFill>
                <a:latin typeface="Arial"/>
                <a:cs typeface="Arial"/>
                <a:sym typeface="Arial"/>
              </a:endParaRPr>
            </a:p>
          </p:txBody>
        </p:sp>
        <p:sp>
          <p:nvSpPr>
            <p:cNvPr id="254" name="Google Shape;254;p1"/>
            <p:cNvSpPr txBox="1"/>
            <p:nvPr/>
          </p:nvSpPr>
          <p:spPr>
            <a:xfrm rot="21319842">
              <a:off x="4554204" y="3005736"/>
              <a:ext cx="4700052" cy="830998"/>
            </a:xfrm>
            <a:prstGeom prst="rect">
              <a:avLst/>
            </a:prstGeom>
            <a:noFill/>
            <a:ln>
              <a:noFill/>
            </a:ln>
          </p:spPr>
          <p:txBody>
            <a:bodyPr spcFirstLastPara="1" wrap="square" lIns="0" tIns="0" rIns="0" bIns="0" anchor="t" anchorCtr="0">
              <a:spAutoFit/>
            </a:bodyPr>
            <a:lstStyle/>
            <a:p>
              <a:pPr algn="ctr" defTabSz="1219170">
                <a:buClr>
                  <a:srgbClr val="000000"/>
                </a:buClr>
              </a:pPr>
              <a:r>
                <a:rPr lang="en-US" sz="3600" b="1" kern="0" dirty="0">
                  <a:solidFill>
                    <a:srgbClr val="FAFAF7"/>
                  </a:solidFill>
                  <a:latin typeface="UTM Avo" panose="02040603050506020204" pitchFamily="18"/>
                  <a:cs typeface="Arial"/>
                  <a:sym typeface="Arial"/>
                </a:rPr>
                <a:t>TRÒ CHƠI</a:t>
              </a:r>
              <a:endParaRPr sz="3600" b="1" kern="0" dirty="0">
                <a:solidFill>
                  <a:srgbClr val="FAFAF7"/>
                </a:solidFill>
                <a:latin typeface="UTM Avo" panose="02040603050506020204" pitchFamily="18"/>
                <a:cs typeface="Arial"/>
                <a:sym typeface="Arial"/>
              </a:endParaRPr>
            </a:p>
          </p:txBody>
        </p:sp>
      </p:grpSp>
      <p:pic>
        <p:nvPicPr>
          <p:cNvPr id="255" name="Google Shape;255;p1"/>
          <p:cNvPicPr preferRelativeResize="0"/>
          <p:nvPr/>
        </p:nvPicPr>
        <p:blipFill rotWithShape="1">
          <a:blip r:embed="rId15">
            <a:alphaModFix/>
          </a:blip>
          <a:srcRect/>
          <a:stretch/>
        </p:blipFill>
        <p:spPr>
          <a:xfrm>
            <a:off x="232688" y="917483"/>
            <a:ext cx="1515395" cy="1445308"/>
          </a:xfrm>
          <a:prstGeom prst="rect">
            <a:avLst/>
          </a:prstGeom>
          <a:noFill/>
          <a:ln>
            <a:noFill/>
          </a:ln>
        </p:spPr>
      </p:pic>
      <p:pic>
        <p:nvPicPr>
          <p:cNvPr id="2" name="Picture 1">
            <a:extLst>
              <a:ext uri="{FF2B5EF4-FFF2-40B4-BE49-F238E27FC236}">
                <a16:creationId xmlns:a16="http://schemas.microsoft.com/office/drawing/2014/main" id="{B81D05DA-58D4-416E-F780-335D8CA123F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pic>
        <p:nvPicPr>
          <p:cNvPr id="5" name="Сute funny background music _ no copyright">
            <a:hlinkClick r:id="" action="ppaction://media"/>
            <a:extLst>
              <a:ext uri="{FF2B5EF4-FFF2-40B4-BE49-F238E27FC236}">
                <a16:creationId xmlns:a16="http://schemas.microsoft.com/office/drawing/2014/main" id="{F2621FF1-896A-5DB9-4B21-9FFD009BF48C}"/>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5851525" y="3184525"/>
            <a:ext cx="487363" cy="48736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7" repeatCount="indefinite"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pic>
        <p:nvPicPr>
          <p:cNvPr id="234" name="Google Shape;234;p1"/>
          <p:cNvPicPr preferRelativeResize="0"/>
          <p:nvPr/>
        </p:nvPicPr>
        <p:blipFill rotWithShape="1">
          <a:blip r:embed="rId3">
            <a:alphaModFix/>
          </a:blip>
          <a:srcRect l="19098" r="5935" b="68133"/>
          <a:stretch/>
        </p:blipFill>
        <p:spPr>
          <a:xfrm>
            <a:off x="1" y="4849770"/>
            <a:ext cx="12192000" cy="2008231"/>
          </a:xfrm>
          <a:prstGeom prst="rect">
            <a:avLst/>
          </a:prstGeom>
          <a:noFill/>
          <a:ln>
            <a:noFill/>
          </a:ln>
        </p:spPr>
      </p:pic>
      <p:sp>
        <p:nvSpPr>
          <p:cNvPr id="4" name="Rectangle: Rounded Corners 3">
            <a:extLst>
              <a:ext uri="{FF2B5EF4-FFF2-40B4-BE49-F238E27FC236}">
                <a16:creationId xmlns:a16="http://schemas.microsoft.com/office/drawing/2014/main" id="{F60D56CE-6A6B-6E8F-FFFC-48B7D3E2BA62}"/>
              </a:ext>
            </a:extLst>
          </p:cNvPr>
          <p:cNvSpPr/>
          <p:nvPr/>
        </p:nvSpPr>
        <p:spPr>
          <a:xfrm>
            <a:off x="2847876" y="1510166"/>
            <a:ext cx="8839200" cy="4896054"/>
          </a:xfrm>
          <a:prstGeom prst="roundRect">
            <a:avLst>
              <a:gd name="adj" fmla="val 6085"/>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50000"/>
              </a:lnSpc>
            </a:pPr>
            <a:r>
              <a:rPr lang="en-US" sz="2800" b="1" dirty="0" err="1">
                <a:solidFill>
                  <a:sysClr val="windowText" lastClr="000000"/>
                </a:solidFill>
                <a:latin typeface="UTM Avo" panose="02040603050506020204" pitchFamily="18" charset="0"/>
              </a:rPr>
              <a:t>Hướng</a:t>
            </a:r>
            <a:r>
              <a:rPr lang="en-US" sz="2800" b="1" dirty="0">
                <a:solidFill>
                  <a:sysClr val="windowText" lastClr="000000"/>
                </a:solidFill>
                <a:latin typeface="UTM Avo" panose="02040603050506020204" pitchFamily="18" charset="0"/>
              </a:rPr>
              <a:t> </a:t>
            </a:r>
            <a:r>
              <a:rPr lang="en-US" sz="2800" b="1" dirty="0" err="1">
                <a:solidFill>
                  <a:sysClr val="windowText" lastClr="000000"/>
                </a:solidFill>
                <a:latin typeface="UTM Avo" panose="02040603050506020204" pitchFamily="18" charset="0"/>
              </a:rPr>
              <a:t>dẫn</a:t>
            </a:r>
            <a:r>
              <a:rPr lang="en-US" sz="2800" b="1" dirty="0">
                <a:solidFill>
                  <a:sysClr val="windowText" lastClr="000000"/>
                </a:solidFill>
                <a:latin typeface="UTM Avo" panose="02040603050506020204" pitchFamily="18" charset="0"/>
              </a:rPr>
              <a:t> </a:t>
            </a:r>
            <a:r>
              <a:rPr lang="en-US" sz="2800" b="1" dirty="0" err="1">
                <a:solidFill>
                  <a:sysClr val="windowText" lastClr="000000"/>
                </a:solidFill>
                <a:latin typeface="UTM Avo" panose="02040603050506020204" pitchFamily="18" charset="0"/>
              </a:rPr>
              <a:t>chơi</a:t>
            </a:r>
            <a:r>
              <a:rPr lang="en-US" sz="2800" b="1" dirty="0">
                <a:solidFill>
                  <a:sysClr val="windowText" lastClr="000000"/>
                </a:solidFill>
                <a:latin typeface="UTM Avo" panose="02040603050506020204" pitchFamily="18" charset="0"/>
              </a:rPr>
              <a:t> game</a:t>
            </a:r>
          </a:p>
          <a:p>
            <a:pPr marL="457200" indent="-457200" algn="just">
              <a:lnSpc>
                <a:spcPct val="150000"/>
              </a:lnSpc>
              <a:buFont typeface="Arial" panose="020B0604020202020204" pitchFamily="34" charset="0"/>
              <a:buChar char="•"/>
            </a:pPr>
            <a:r>
              <a:rPr lang="vi-VN" sz="2400" dirty="0">
                <a:solidFill>
                  <a:sysClr val="windowText" lastClr="000000"/>
                </a:solidFill>
                <a:latin typeface="UTM Avo" panose="02040603050506020204" pitchFamily="18" charset="0"/>
              </a:rPr>
              <a:t>Mỗi chậu hoa tương ứng với 1 câu hỏi.</a:t>
            </a:r>
            <a:endParaRPr lang="en-US" sz="2400" dirty="0">
              <a:solidFill>
                <a:sysClr val="windowText" lastClr="000000"/>
              </a:solidFill>
              <a:latin typeface="UTM Avo" panose="02040603050506020204" pitchFamily="18" charset="0"/>
            </a:endParaRPr>
          </a:p>
          <a:p>
            <a:pPr marL="457200" indent="-457200" algn="just">
              <a:lnSpc>
                <a:spcPct val="150000"/>
              </a:lnSpc>
              <a:buFont typeface="Arial" panose="020B0604020202020204" pitchFamily="34" charset="0"/>
              <a:buChar char="•"/>
            </a:pPr>
            <a:r>
              <a:rPr lang="vi-VN" sz="2400" dirty="0">
                <a:solidFill>
                  <a:sysClr val="windowText" lastClr="000000"/>
                </a:solidFill>
                <a:latin typeface="UTM Avo" panose="02040603050506020204" pitchFamily="18" charset="0"/>
              </a:rPr>
              <a:t>GV click vào chậu hoa để hiển thị câu hỏi tương ứng.</a:t>
            </a:r>
            <a:endParaRPr lang="en-US" sz="2400" dirty="0">
              <a:solidFill>
                <a:sysClr val="windowText" lastClr="000000"/>
              </a:solidFill>
              <a:latin typeface="UTM Avo" panose="02040603050506020204" pitchFamily="18" charset="0"/>
            </a:endParaRPr>
          </a:p>
          <a:p>
            <a:pPr marL="457200" indent="-457200" algn="just">
              <a:lnSpc>
                <a:spcPct val="150000"/>
              </a:lnSpc>
              <a:buFont typeface="Arial" panose="020B0604020202020204" pitchFamily="34" charset="0"/>
              <a:buChar char="•"/>
            </a:pPr>
            <a:r>
              <a:rPr lang="vi-VN" sz="2400" dirty="0">
                <a:solidFill>
                  <a:sysClr val="windowText" lastClr="000000"/>
                </a:solidFill>
                <a:latin typeface="UTM Avo" panose="02040603050506020204" pitchFamily="18" charset="0"/>
              </a:rPr>
              <a:t>Click vào ô đáp án để chọn đáp án đúng. </a:t>
            </a:r>
            <a:endParaRPr lang="en-US" sz="2400" dirty="0">
              <a:solidFill>
                <a:sysClr val="windowText" lastClr="000000"/>
              </a:solidFill>
              <a:latin typeface="UTM Avo" panose="02040603050506020204" pitchFamily="18" charset="0"/>
            </a:endParaRPr>
          </a:p>
          <a:p>
            <a:pPr marL="457200" indent="-457200" algn="just">
              <a:lnSpc>
                <a:spcPct val="150000"/>
              </a:lnSpc>
              <a:buFont typeface="Arial" panose="020B0604020202020204" pitchFamily="34" charset="0"/>
              <a:buChar char="•"/>
            </a:pPr>
            <a:r>
              <a:rPr lang="vi-VN" sz="2400" dirty="0">
                <a:solidFill>
                  <a:sysClr val="windowText" lastClr="000000"/>
                </a:solidFill>
                <a:latin typeface="UTM Avo" panose="02040603050506020204" pitchFamily="18" charset="0"/>
              </a:rPr>
              <a:t>Sau khi chọn đáp án đúng, GV click vào mũi tên "Quay về" để về màn hình chọn chậu hoa. </a:t>
            </a:r>
            <a:endParaRPr lang="en-US" sz="2400" dirty="0">
              <a:solidFill>
                <a:sysClr val="windowText" lastClr="000000"/>
              </a:solidFill>
              <a:latin typeface="UTM Avo" panose="02040603050506020204" pitchFamily="18" charset="0"/>
            </a:endParaRPr>
          </a:p>
          <a:p>
            <a:pPr marL="457200" indent="-457200" algn="just">
              <a:lnSpc>
                <a:spcPct val="150000"/>
              </a:lnSpc>
              <a:buFont typeface="Arial" panose="020B0604020202020204" pitchFamily="34" charset="0"/>
              <a:buChar char="•"/>
            </a:pPr>
            <a:r>
              <a:rPr lang="en-US" sz="2400" dirty="0">
                <a:solidFill>
                  <a:sysClr val="windowText" lastClr="000000"/>
                </a:solidFill>
                <a:latin typeface="UTM Avo" panose="02040603050506020204" pitchFamily="18" charset="0"/>
              </a:rPr>
              <a:t>Click </a:t>
            </a:r>
            <a:r>
              <a:rPr lang="en-US" sz="2400" dirty="0" err="1">
                <a:solidFill>
                  <a:sysClr val="windowText" lastClr="000000"/>
                </a:solidFill>
                <a:latin typeface="UTM Avo" panose="02040603050506020204" pitchFamily="18" charset="0"/>
              </a:rPr>
              <a:t>vào</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màn</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hình</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để</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chậu</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hoa</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biến</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mất</a:t>
            </a:r>
            <a:r>
              <a:rPr lang="en-US" sz="2400" dirty="0">
                <a:solidFill>
                  <a:sysClr val="windowText" lastClr="000000"/>
                </a:solidFill>
                <a:latin typeface="UTM Avo" panose="02040603050506020204" pitchFamily="18" charset="0"/>
              </a:rPr>
              <a:t>.</a:t>
            </a:r>
          </a:p>
          <a:p>
            <a:pPr marL="457200" indent="-457200" algn="just">
              <a:lnSpc>
                <a:spcPct val="150000"/>
              </a:lnSpc>
              <a:buFont typeface="Arial" panose="020B0604020202020204" pitchFamily="34" charset="0"/>
              <a:buChar char="•"/>
            </a:pPr>
            <a:r>
              <a:rPr lang="vi-VN" sz="2400" dirty="0">
                <a:solidFill>
                  <a:sysClr val="windowText" lastClr="000000"/>
                </a:solidFill>
                <a:latin typeface="UTM Avo" panose="02040603050506020204" pitchFamily="18" charset="0"/>
              </a:rPr>
              <a:t>Click vào chậu hoa tiếp theo để tiếp tục trò chơi.</a:t>
            </a:r>
            <a:endParaRPr lang="en-US" sz="2400" dirty="0">
              <a:solidFill>
                <a:sysClr val="windowText" lastClr="000000"/>
              </a:solidFill>
              <a:latin typeface="UTM Avo" panose="02040603050506020204" pitchFamily="18" charset="0"/>
            </a:endParaRPr>
          </a:p>
        </p:txBody>
      </p:sp>
      <p:sp>
        <p:nvSpPr>
          <p:cNvPr id="5" name="Google Shape;251;p1">
            <a:extLst>
              <a:ext uri="{FF2B5EF4-FFF2-40B4-BE49-F238E27FC236}">
                <a16:creationId xmlns:a16="http://schemas.microsoft.com/office/drawing/2014/main" id="{69AD57FB-3A75-ED4A-2CAD-3D77A5E3A212}"/>
              </a:ext>
            </a:extLst>
          </p:cNvPr>
          <p:cNvSpPr txBox="1"/>
          <p:nvPr/>
        </p:nvSpPr>
        <p:spPr>
          <a:xfrm>
            <a:off x="113525" y="313413"/>
            <a:ext cx="11614432" cy="923330"/>
          </a:xfrm>
          <a:prstGeom prst="rect">
            <a:avLst/>
          </a:prstGeom>
          <a:noFill/>
          <a:ln>
            <a:noFill/>
          </a:ln>
        </p:spPr>
        <p:txBody>
          <a:bodyPr spcFirstLastPara="1" wrap="square" lIns="0" tIns="0" rIns="0" bIns="0" anchor="t" anchorCtr="0">
            <a:spAutoFit/>
          </a:bodyPr>
          <a:lstStyle/>
          <a:p>
            <a:pPr algn="ctr" defTabSz="1219170">
              <a:lnSpc>
                <a:spcPct val="150000"/>
              </a:lnSpc>
              <a:buClr>
                <a:srgbClr val="000000"/>
              </a:buClr>
            </a:pPr>
            <a:r>
              <a:rPr lang="en-US" sz="4000" b="1" kern="0" dirty="0">
                <a:solidFill>
                  <a:srgbClr val="5C5C82"/>
                </a:solidFill>
                <a:latin typeface="UTM Avo" panose="02040603050506020204" pitchFamily="18"/>
                <a:cs typeface="Arial"/>
                <a:sym typeface="Arial"/>
              </a:rPr>
              <a:t>TƯỚI HOA TRONG CHẬU</a:t>
            </a:r>
            <a:endParaRPr sz="900" kern="0" dirty="0">
              <a:solidFill>
                <a:srgbClr val="000000"/>
              </a:solidFill>
              <a:latin typeface="UTM Avo" panose="02040603050506020204" pitchFamily="18"/>
              <a:cs typeface="Arial"/>
              <a:sym typeface="Arial"/>
            </a:endParaRPr>
          </a:p>
        </p:txBody>
      </p:sp>
      <p:grpSp>
        <p:nvGrpSpPr>
          <p:cNvPr id="2" name="Group 1">
            <a:extLst>
              <a:ext uri="{FF2B5EF4-FFF2-40B4-BE49-F238E27FC236}">
                <a16:creationId xmlns:a16="http://schemas.microsoft.com/office/drawing/2014/main" id="{14A5A344-25EF-5B32-F4D6-F9394A0E4980}"/>
              </a:ext>
            </a:extLst>
          </p:cNvPr>
          <p:cNvGrpSpPr/>
          <p:nvPr/>
        </p:nvGrpSpPr>
        <p:grpSpPr>
          <a:xfrm>
            <a:off x="0" y="3132899"/>
            <a:ext cx="3303142" cy="3546744"/>
            <a:chOff x="232688" y="272611"/>
            <a:chExt cx="5023006" cy="6360793"/>
          </a:xfrm>
        </p:grpSpPr>
        <p:pic>
          <p:nvPicPr>
            <p:cNvPr id="241" name="Google Shape;241;p1"/>
            <p:cNvPicPr preferRelativeResize="0"/>
            <p:nvPr/>
          </p:nvPicPr>
          <p:blipFill rotWithShape="1">
            <a:blip r:embed="rId4">
              <a:alphaModFix/>
            </a:blip>
            <a:srcRect l="17884"/>
            <a:stretch/>
          </p:blipFill>
          <p:spPr>
            <a:xfrm>
              <a:off x="1398786" y="3659368"/>
              <a:ext cx="3273511" cy="2762309"/>
            </a:xfrm>
            <a:prstGeom prst="rect">
              <a:avLst/>
            </a:prstGeom>
            <a:noFill/>
            <a:ln>
              <a:noFill/>
            </a:ln>
          </p:spPr>
        </p:pic>
        <p:pic>
          <p:nvPicPr>
            <p:cNvPr id="242" name="Google Shape;242;p1"/>
            <p:cNvPicPr preferRelativeResize="0"/>
            <p:nvPr/>
          </p:nvPicPr>
          <p:blipFill rotWithShape="1">
            <a:blip r:embed="rId5">
              <a:alphaModFix/>
            </a:blip>
            <a:srcRect/>
            <a:stretch/>
          </p:blipFill>
          <p:spPr>
            <a:xfrm>
              <a:off x="422185" y="5026726"/>
              <a:ext cx="2154199" cy="1532175"/>
            </a:xfrm>
            <a:prstGeom prst="rect">
              <a:avLst/>
            </a:prstGeom>
            <a:noFill/>
            <a:ln>
              <a:noFill/>
            </a:ln>
          </p:spPr>
        </p:pic>
        <p:pic>
          <p:nvPicPr>
            <p:cNvPr id="243" name="Google Shape;243;p1"/>
            <p:cNvPicPr preferRelativeResize="0"/>
            <p:nvPr/>
          </p:nvPicPr>
          <p:blipFill rotWithShape="1">
            <a:blip r:embed="rId6">
              <a:alphaModFix/>
            </a:blip>
            <a:srcRect/>
            <a:stretch/>
          </p:blipFill>
          <p:spPr>
            <a:xfrm>
              <a:off x="1600055" y="272611"/>
              <a:ext cx="1381677" cy="949903"/>
            </a:xfrm>
            <a:prstGeom prst="rect">
              <a:avLst/>
            </a:prstGeom>
            <a:noFill/>
            <a:ln>
              <a:noFill/>
            </a:ln>
          </p:spPr>
        </p:pic>
        <p:pic>
          <p:nvPicPr>
            <p:cNvPr id="245" name="Google Shape;245;p1"/>
            <p:cNvPicPr preferRelativeResize="0"/>
            <p:nvPr/>
          </p:nvPicPr>
          <p:blipFill rotWithShape="1">
            <a:blip r:embed="rId7">
              <a:alphaModFix/>
            </a:blip>
            <a:srcRect/>
            <a:stretch/>
          </p:blipFill>
          <p:spPr>
            <a:xfrm>
              <a:off x="1546513" y="2100873"/>
              <a:ext cx="2852049" cy="3116993"/>
            </a:xfrm>
            <a:prstGeom prst="rect">
              <a:avLst/>
            </a:prstGeom>
            <a:noFill/>
            <a:ln>
              <a:noFill/>
            </a:ln>
          </p:spPr>
        </p:pic>
        <p:pic>
          <p:nvPicPr>
            <p:cNvPr id="246" name="Google Shape;246;p1"/>
            <p:cNvPicPr preferRelativeResize="0"/>
            <p:nvPr/>
          </p:nvPicPr>
          <p:blipFill rotWithShape="1">
            <a:blip r:embed="rId8">
              <a:alphaModFix/>
            </a:blip>
            <a:srcRect/>
            <a:stretch/>
          </p:blipFill>
          <p:spPr>
            <a:xfrm>
              <a:off x="1135550" y="5397441"/>
              <a:ext cx="1616673" cy="1175456"/>
            </a:xfrm>
            <a:prstGeom prst="rect">
              <a:avLst/>
            </a:prstGeom>
            <a:noFill/>
            <a:ln>
              <a:noFill/>
            </a:ln>
          </p:spPr>
        </p:pic>
        <p:pic>
          <p:nvPicPr>
            <p:cNvPr id="247" name="Google Shape;247;p1"/>
            <p:cNvPicPr preferRelativeResize="0"/>
            <p:nvPr/>
          </p:nvPicPr>
          <p:blipFill rotWithShape="1">
            <a:blip r:embed="rId8">
              <a:alphaModFix/>
            </a:blip>
            <a:srcRect/>
            <a:stretch/>
          </p:blipFill>
          <p:spPr>
            <a:xfrm>
              <a:off x="3179863" y="5397441"/>
              <a:ext cx="1699891" cy="1235963"/>
            </a:xfrm>
            <a:prstGeom prst="rect">
              <a:avLst/>
            </a:prstGeom>
            <a:noFill/>
            <a:ln>
              <a:noFill/>
            </a:ln>
          </p:spPr>
        </p:pic>
        <p:pic>
          <p:nvPicPr>
            <p:cNvPr id="248" name="Google Shape;248;p1"/>
            <p:cNvPicPr preferRelativeResize="0"/>
            <p:nvPr/>
          </p:nvPicPr>
          <p:blipFill rotWithShape="1">
            <a:blip r:embed="rId9">
              <a:alphaModFix/>
            </a:blip>
            <a:srcRect/>
            <a:stretch/>
          </p:blipFill>
          <p:spPr>
            <a:xfrm>
              <a:off x="2212649" y="5054319"/>
              <a:ext cx="1836987" cy="1504580"/>
            </a:xfrm>
            <a:prstGeom prst="rect">
              <a:avLst/>
            </a:prstGeom>
            <a:noFill/>
            <a:ln>
              <a:noFill/>
            </a:ln>
          </p:spPr>
        </p:pic>
        <p:pic>
          <p:nvPicPr>
            <p:cNvPr id="249" name="Google Shape;249;p1"/>
            <p:cNvPicPr preferRelativeResize="0"/>
            <p:nvPr/>
          </p:nvPicPr>
          <p:blipFill rotWithShape="1">
            <a:blip r:embed="rId10">
              <a:alphaModFix/>
            </a:blip>
            <a:srcRect/>
            <a:stretch/>
          </p:blipFill>
          <p:spPr>
            <a:xfrm>
              <a:off x="3035541" y="5054319"/>
              <a:ext cx="2220153" cy="1579084"/>
            </a:xfrm>
            <a:prstGeom prst="rect">
              <a:avLst/>
            </a:prstGeom>
            <a:noFill/>
            <a:ln>
              <a:noFill/>
            </a:ln>
          </p:spPr>
        </p:pic>
        <p:pic>
          <p:nvPicPr>
            <p:cNvPr id="255" name="Google Shape;255;p1"/>
            <p:cNvPicPr preferRelativeResize="0"/>
            <p:nvPr/>
          </p:nvPicPr>
          <p:blipFill rotWithShape="1">
            <a:blip r:embed="rId11">
              <a:alphaModFix/>
            </a:blip>
            <a:srcRect/>
            <a:stretch/>
          </p:blipFill>
          <p:spPr>
            <a:xfrm>
              <a:off x="232688" y="917483"/>
              <a:ext cx="1515395" cy="1445308"/>
            </a:xfrm>
            <a:prstGeom prst="rect">
              <a:avLst/>
            </a:prstGeom>
            <a:noFill/>
            <a:ln>
              <a:noFill/>
            </a:ln>
          </p:spPr>
        </p:pic>
      </p:grpSp>
      <p:pic>
        <p:nvPicPr>
          <p:cNvPr id="6" name="Picture 5">
            <a:extLst>
              <a:ext uri="{FF2B5EF4-FFF2-40B4-BE49-F238E27FC236}">
                <a16:creationId xmlns:a16="http://schemas.microsoft.com/office/drawing/2014/main" id="{C7D388B0-284E-3399-09F4-26B9B67078D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spTree>
    <p:extLst>
      <p:ext uri="{BB962C8B-B14F-4D97-AF65-F5344CB8AC3E}">
        <p14:creationId xmlns:p14="http://schemas.microsoft.com/office/powerpoint/2010/main" val="24446737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260" name="Google Shape;260;p2"/>
          <p:cNvPicPr preferRelativeResize="0"/>
          <p:nvPr/>
        </p:nvPicPr>
        <p:blipFill rotWithShape="1">
          <a:blip r:embed="rId3">
            <a:alphaModFix/>
          </a:blip>
          <a:srcRect l="19098" r="5935" b="68133"/>
          <a:stretch/>
        </p:blipFill>
        <p:spPr>
          <a:xfrm>
            <a:off x="1" y="4880942"/>
            <a:ext cx="12192000" cy="2008231"/>
          </a:xfrm>
          <a:prstGeom prst="rect">
            <a:avLst/>
          </a:prstGeom>
          <a:noFill/>
          <a:ln>
            <a:noFill/>
          </a:ln>
        </p:spPr>
      </p:pic>
      <p:pic>
        <p:nvPicPr>
          <p:cNvPr id="261" name="Google Shape;261;p2"/>
          <p:cNvPicPr preferRelativeResize="0"/>
          <p:nvPr/>
        </p:nvPicPr>
        <p:blipFill rotWithShape="1">
          <a:blip r:embed="rId4">
            <a:alphaModFix/>
          </a:blip>
          <a:srcRect/>
          <a:stretch/>
        </p:blipFill>
        <p:spPr>
          <a:xfrm>
            <a:off x="1688149" y="6164342"/>
            <a:ext cx="1334281" cy="688823"/>
          </a:xfrm>
          <a:prstGeom prst="rect">
            <a:avLst/>
          </a:prstGeom>
          <a:noFill/>
          <a:ln>
            <a:noFill/>
          </a:ln>
        </p:spPr>
      </p:pic>
      <p:grpSp>
        <p:nvGrpSpPr>
          <p:cNvPr id="262" name="Google Shape;262;p2"/>
          <p:cNvGrpSpPr/>
          <p:nvPr/>
        </p:nvGrpSpPr>
        <p:grpSpPr>
          <a:xfrm>
            <a:off x="-33848" y="5410626"/>
            <a:ext cx="1621971" cy="1447375"/>
            <a:chOff x="12922445" y="7368188"/>
            <a:chExt cx="2432955" cy="2171063"/>
          </a:xfrm>
        </p:grpSpPr>
        <p:pic>
          <p:nvPicPr>
            <p:cNvPr id="263" name="Google Shape;263;p2"/>
            <p:cNvPicPr preferRelativeResize="0"/>
            <p:nvPr/>
          </p:nvPicPr>
          <p:blipFill rotWithShape="1">
            <a:blip r:embed="rId5">
              <a:alphaModFix/>
            </a:blip>
            <a:srcRect/>
            <a:stretch/>
          </p:blipFill>
          <p:spPr>
            <a:xfrm>
              <a:off x="12922445" y="7368188"/>
              <a:ext cx="1432244" cy="1569959"/>
            </a:xfrm>
            <a:prstGeom prst="rect">
              <a:avLst/>
            </a:prstGeom>
            <a:noFill/>
            <a:ln>
              <a:noFill/>
            </a:ln>
          </p:spPr>
        </p:pic>
        <p:pic>
          <p:nvPicPr>
            <p:cNvPr id="264" name="Google Shape;264;p2"/>
            <p:cNvPicPr preferRelativeResize="0"/>
            <p:nvPr/>
          </p:nvPicPr>
          <p:blipFill rotWithShape="1">
            <a:blip r:embed="rId4">
              <a:alphaModFix/>
            </a:blip>
            <a:srcRect/>
            <a:stretch/>
          </p:blipFill>
          <p:spPr>
            <a:xfrm>
              <a:off x="13353978" y="8498764"/>
              <a:ext cx="2001422" cy="1033234"/>
            </a:xfrm>
            <a:prstGeom prst="rect">
              <a:avLst/>
            </a:prstGeom>
            <a:noFill/>
            <a:ln>
              <a:noFill/>
            </a:ln>
          </p:spPr>
        </p:pic>
        <p:pic>
          <p:nvPicPr>
            <p:cNvPr id="265" name="Google Shape;265;p2"/>
            <p:cNvPicPr preferRelativeResize="0"/>
            <p:nvPr/>
          </p:nvPicPr>
          <p:blipFill rotWithShape="1">
            <a:blip r:embed="rId6">
              <a:alphaModFix/>
            </a:blip>
            <a:srcRect l="218" r="219"/>
            <a:stretch/>
          </p:blipFill>
          <p:spPr>
            <a:xfrm>
              <a:off x="14367560" y="8833553"/>
              <a:ext cx="987839" cy="705698"/>
            </a:xfrm>
            <a:prstGeom prst="rect">
              <a:avLst/>
            </a:prstGeom>
            <a:noFill/>
            <a:ln>
              <a:noFill/>
            </a:ln>
          </p:spPr>
        </p:pic>
      </p:grpSp>
      <p:pic>
        <p:nvPicPr>
          <p:cNvPr id="266" name="Google Shape;266;p2"/>
          <p:cNvPicPr preferRelativeResize="0"/>
          <p:nvPr/>
        </p:nvPicPr>
        <p:blipFill rotWithShape="1">
          <a:blip r:embed="rId7">
            <a:alphaModFix/>
          </a:blip>
          <a:srcRect/>
          <a:stretch/>
        </p:blipFill>
        <p:spPr>
          <a:xfrm rot="-1511033">
            <a:off x="3438846" y="154814"/>
            <a:ext cx="886927" cy="895887"/>
          </a:xfrm>
          <a:prstGeom prst="rect">
            <a:avLst/>
          </a:prstGeom>
          <a:noFill/>
          <a:ln>
            <a:noFill/>
          </a:ln>
        </p:spPr>
      </p:pic>
      <p:pic>
        <p:nvPicPr>
          <p:cNvPr id="267" name="Google Shape;267;p2"/>
          <p:cNvPicPr preferRelativeResize="0"/>
          <p:nvPr/>
        </p:nvPicPr>
        <p:blipFill rotWithShape="1">
          <a:blip r:embed="rId8">
            <a:alphaModFix/>
          </a:blip>
          <a:srcRect/>
          <a:stretch/>
        </p:blipFill>
        <p:spPr>
          <a:xfrm>
            <a:off x="9440573" y="279239"/>
            <a:ext cx="1024069" cy="805173"/>
          </a:xfrm>
          <a:prstGeom prst="rect">
            <a:avLst/>
          </a:prstGeom>
          <a:noFill/>
          <a:ln>
            <a:noFill/>
          </a:ln>
        </p:spPr>
      </p:pic>
      <p:pic>
        <p:nvPicPr>
          <p:cNvPr id="268" name="Google Shape;268;p2"/>
          <p:cNvPicPr preferRelativeResize="0"/>
          <p:nvPr/>
        </p:nvPicPr>
        <p:blipFill rotWithShape="1">
          <a:blip r:embed="rId9">
            <a:alphaModFix/>
          </a:blip>
          <a:srcRect/>
          <a:stretch/>
        </p:blipFill>
        <p:spPr>
          <a:xfrm>
            <a:off x="6226391" y="186169"/>
            <a:ext cx="696352" cy="499633"/>
          </a:xfrm>
          <a:prstGeom prst="rect">
            <a:avLst/>
          </a:prstGeom>
          <a:noFill/>
          <a:ln>
            <a:noFill/>
          </a:ln>
        </p:spPr>
      </p:pic>
      <p:pic>
        <p:nvPicPr>
          <p:cNvPr id="269" name="Google Shape;269;p2"/>
          <p:cNvPicPr preferRelativeResize="0"/>
          <p:nvPr/>
        </p:nvPicPr>
        <p:blipFill rotWithShape="1">
          <a:blip r:embed="rId10">
            <a:alphaModFix/>
          </a:blip>
          <a:srcRect/>
          <a:stretch/>
        </p:blipFill>
        <p:spPr>
          <a:xfrm>
            <a:off x="10241856" y="599193"/>
            <a:ext cx="407605" cy="309440"/>
          </a:xfrm>
          <a:prstGeom prst="rect">
            <a:avLst/>
          </a:prstGeom>
          <a:noFill/>
          <a:ln>
            <a:noFill/>
          </a:ln>
        </p:spPr>
      </p:pic>
      <p:pic>
        <p:nvPicPr>
          <p:cNvPr id="270" name="Google Shape;270;p2">
            <a:hlinkClick r:id="rId11" action="ppaction://hlinksldjump"/>
          </p:cNvPr>
          <p:cNvPicPr preferRelativeResize="0"/>
          <p:nvPr/>
        </p:nvPicPr>
        <p:blipFill rotWithShape="1">
          <a:blip r:embed="rId12">
            <a:alphaModFix/>
          </a:blip>
          <a:srcRect/>
          <a:stretch/>
        </p:blipFill>
        <p:spPr>
          <a:xfrm>
            <a:off x="11452429" y="6164342"/>
            <a:ext cx="642256" cy="579636"/>
          </a:xfrm>
          <a:prstGeom prst="rect">
            <a:avLst/>
          </a:prstGeom>
          <a:noFill/>
          <a:ln>
            <a:noFill/>
          </a:ln>
        </p:spPr>
      </p:pic>
      <p:pic>
        <p:nvPicPr>
          <p:cNvPr id="271" name="Google Shape;271;p2">
            <a:hlinkClick r:id="rId13" action="ppaction://hlinksldjump"/>
          </p:cNvPr>
          <p:cNvPicPr preferRelativeResize="0"/>
          <p:nvPr/>
        </p:nvPicPr>
        <p:blipFill rotWithShape="1">
          <a:blip r:embed="rId14">
            <a:alphaModFix/>
          </a:blip>
          <a:srcRect/>
          <a:stretch/>
        </p:blipFill>
        <p:spPr>
          <a:xfrm>
            <a:off x="183225" y="1492132"/>
            <a:ext cx="1987468" cy="2798307"/>
          </a:xfrm>
          <a:prstGeom prst="rect">
            <a:avLst/>
          </a:prstGeom>
          <a:noFill/>
          <a:ln>
            <a:noFill/>
          </a:ln>
        </p:spPr>
      </p:pic>
      <p:pic>
        <p:nvPicPr>
          <p:cNvPr id="272" name="Google Shape;272;p2">
            <a:hlinkClick r:id="rId15" action="ppaction://hlinksldjump"/>
          </p:cNvPr>
          <p:cNvPicPr preferRelativeResize="0"/>
          <p:nvPr/>
        </p:nvPicPr>
        <p:blipFill rotWithShape="1">
          <a:blip r:embed="rId16">
            <a:alphaModFix/>
          </a:blip>
          <a:srcRect/>
          <a:stretch/>
        </p:blipFill>
        <p:spPr>
          <a:xfrm>
            <a:off x="5161334" y="1354871"/>
            <a:ext cx="2206943" cy="2901948"/>
          </a:xfrm>
          <a:prstGeom prst="rect">
            <a:avLst/>
          </a:prstGeom>
          <a:noFill/>
          <a:ln>
            <a:noFill/>
          </a:ln>
        </p:spPr>
      </p:pic>
      <p:pic>
        <p:nvPicPr>
          <p:cNvPr id="273" name="Google Shape;273;p2">
            <a:hlinkClick r:id="rId17" action="ppaction://hlinksldjump"/>
          </p:cNvPr>
          <p:cNvPicPr preferRelativeResize="0"/>
          <p:nvPr/>
        </p:nvPicPr>
        <p:blipFill rotWithShape="1">
          <a:blip r:embed="rId18">
            <a:alphaModFix/>
          </a:blip>
          <a:srcRect/>
          <a:stretch/>
        </p:blipFill>
        <p:spPr>
          <a:xfrm>
            <a:off x="10241857" y="1205507"/>
            <a:ext cx="1298561" cy="3200677"/>
          </a:xfrm>
          <a:prstGeom prst="rect">
            <a:avLst/>
          </a:prstGeom>
          <a:noFill/>
          <a:ln>
            <a:noFill/>
          </a:ln>
        </p:spPr>
      </p:pic>
      <p:pic>
        <p:nvPicPr>
          <p:cNvPr id="274" name="Google Shape;274;p2">
            <a:hlinkClick r:id="rId19" action="ppaction://hlinksldjump"/>
          </p:cNvPr>
          <p:cNvPicPr preferRelativeResize="0"/>
          <p:nvPr/>
        </p:nvPicPr>
        <p:blipFill rotWithShape="1">
          <a:blip r:embed="rId20">
            <a:alphaModFix/>
          </a:blip>
          <a:srcRect/>
          <a:stretch/>
        </p:blipFill>
        <p:spPr>
          <a:xfrm>
            <a:off x="2726243" y="3528263"/>
            <a:ext cx="1987468" cy="2859272"/>
          </a:xfrm>
          <a:prstGeom prst="rect">
            <a:avLst/>
          </a:prstGeom>
          <a:noFill/>
          <a:ln>
            <a:noFill/>
          </a:ln>
        </p:spPr>
      </p:pic>
      <p:pic>
        <p:nvPicPr>
          <p:cNvPr id="275" name="Google Shape;275;p2">
            <a:hlinkClick r:id="rId21" action="ppaction://hlinksldjump"/>
          </p:cNvPr>
          <p:cNvPicPr preferRelativeResize="0"/>
          <p:nvPr/>
        </p:nvPicPr>
        <p:blipFill rotWithShape="1">
          <a:blip r:embed="rId22">
            <a:alphaModFix/>
          </a:blip>
          <a:srcRect/>
          <a:stretch/>
        </p:blipFill>
        <p:spPr>
          <a:xfrm>
            <a:off x="7870994" y="3739108"/>
            <a:ext cx="1987468" cy="2883659"/>
          </a:xfrm>
          <a:prstGeom prst="rect">
            <a:avLst/>
          </a:prstGeom>
          <a:noFill/>
          <a:ln>
            <a:noFill/>
          </a:ln>
        </p:spPr>
      </p:pic>
      <p:pic>
        <p:nvPicPr>
          <p:cNvPr id="3" name="Picture 2">
            <a:extLst>
              <a:ext uri="{FF2B5EF4-FFF2-40B4-BE49-F238E27FC236}">
                <a16:creationId xmlns:a16="http://schemas.microsoft.com/office/drawing/2014/main" id="{DC1D82CF-F4CD-AE4D-3AC5-6B9D6D4E6A74}"/>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xit" presetSubtype="32" fill="hold" nodeType="clickEffect">
                                  <p:stCondLst>
                                    <p:cond delay="0"/>
                                  </p:stCondLst>
                                  <p:childTnLst>
                                    <p:anim calcmode="lin" valueType="num">
                                      <p:cBhvr additive="base">
                                        <p:cTn id="6" dur="500"/>
                                        <p:tgtEl>
                                          <p:spTgt spid="271"/>
                                        </p:tgtEl>
                                        <p:attrNameLst>
                                          <p:attrName>ppt_w</p:attrName>
                                        </p:attrNameLst>
                                      </p:cBhvr>
                                      <p:tavLst>
                                        <p:tav tm="0">
                                          <p:val>
                                            <p:strVal val="#ppt_w"/>
                                          </p:val>
                                        </p:tav>
                                        <p:tav tm="100000">
                                          <p:val>
                                            <p:strVal val="0"/>
                                          </p:val>
                                        </p:tav>
                                      </p:tavLst>
                                    </p:anim>
                                    <p:anim calcmode="lin" valueType="num">
                                      <p:cBhvr additive="base">
                                        <p:cTn id="7" dur="500"/>
                                        <p:tgtEl>
                                          <p:spTgt spid="271"/>
                                        </p:tgtEl>
                                        <p:attrNameLst>
                                          <p:attrName>ppt_h</p:attrName>
                                        </p:attrNameLst>
                                      </p:cBhvr>
                                      <p:tavLst>
                                        <p:tav tm="0">
                                          <p:val>
                                            <p:strVal val="#ppt_h"/>
                                          </p:val>
                                        </p:tav>
                                        <p:tav tm="100000">
                                          <p:val>
                                            <p:strVal val="0"/>
                                          </p:val>
                                        </p:tav>
                                      </p:tavLst>
                                    </p:anim>
                                    <p:set>
                                      <p:cBhvr>
                                        <p:cTn id="8" dur="1" fill="hold">
                                          <p:stCondLst>
                                            <p:cond delay="500"/>
                                          </p:stCondLst>
                                        </p:cTn>
                                        <p:tgtEl>
                                          <p:spTgt spid="271"/>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3" presetClass="exit" presetSubtype="32" fill="hold" nodeType="clickEffect">
                                  <p:stCondLst>
                                    <p:cond delay="0"/>
                                  </p:stCondLst>
                                  <p:childTnLst>
                                    <p:anim calcmode="lin" valueType="num">
                                      <p:cBhvr additive="base">
                                        <p:cTn id="12" dur="500"/>
                                        <p:tgtEl>
                                          <p:spTgt spid="272"/>
                                        </p:tgtEl>
                                        <p:attrNameLst>
                                          <p:attrName>ppt_w</p:attrName>
                                        </p:attrNameLst>
                                      </p:cBhvr>
                                      <p:tavLst>
                                        <p:tav tm="0">
                                          <p:val>
                                            <p:strVal val="#ppt_w"/>
                                          </p:val>
                                        </p:tav>
                                        <p:tav tm="100000">
                                          <p:val>
                                            <p:strVal val="0"/>
                                          </p:val>
                                        </p:tav>
                                      </p:tavLst>
                                    </p:anim>
                                    <p:anim calcmode="lin" valueType="num">
                                      <p:cBhvr additive="base">
                                        <p:cTn id="13" dur="500"/>
                                        <p:tgtEl>
                                          <p:spTgt spid="272"/>
                                        </p:tgtEl>
                                        <p:attrNameLst>
                                          <p:attrName>ppt_h</p:attrName>
                                        </p:attrNameLst>
                                      </p:cBhvr>
                                      <p:tavLst>
                                        <p:tav tm="0">
                                          <p:val>
                                            <p:strVal val="#ppt_h"/>
                                          </p:val>
                                        </p:tav>
                                        <p:tav tm="100000">
                                          <p:val>
                                            <p:strVal val="0"/>
                                          </p:val>
                                        </p:tav>
                                      </p:tavLst>
                                    </p:anim>
                                    <p:set>
                                      <p:cBhvr>
                                        <p:cTn id="14" dur="1" fill="hold">
                                          <p:stCondLst>
                                            <p:cond delay="500"/>
                                          </p:stCondLst>
                                        </p:cTn>
                                        <p:tgtEl>
                                          <p:spTgt spid="27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3" presetClass="exit" presetSubtype="32" fill="hold" nodeType="clickEffect">
                                  <p:stCondLst>
                                    <p:cond delay="0"/>
                                  </p:stCondLst>
                                  <p:childTnLst>
                                    <p:anim calcmode="lin" valueType="num">
                                      <p:cBhvr additive="base">
                                        <p:cTn id="18" dur="500"/>
                                        <p:tgtEl>
                                          <p:spTgt spid="273"/>
                                        </p:tgtEl>
                                        <p:attrNameLst>
                                          <p:attrName>ppt_w</p:attrName>
                                        </p:attrNameLst>
                                      </p:cBhvr>
                                      <p:tavLst>
                                        <p:tav tm="0">
                                          <p:val>
                                            <p:strVal val="#ppt_w"/>
                                          </p:val>
                                        </p:tav>
                                        <p:tav tm="100000">
                                          <p:val>
                                            <p:strVal val="0"/>
                                          </p:val>
                                        </p:tav>
                                      </p:tavLst>
                                    </p:anim>
                                    <p:anim calcmode="lin" valueType="num">
                                      <p:cBhvr additive="base">
                                        <p:cTn id="19" dur="500"/>
                                        <p:tgtEl>
                                          <p:spTgt spid="273"/>
                                        </p:tgtEl>
                                        <p:attrNameLst>
                                          <p:attrName>ppt_h</p:attrName>
                                        </p:attrNameLst>
                                      </p:cBhvr>
                                      <p:tavLst>
                                        <p:tav tm="0">
                                          <p:val>
                                            <p:strVal val="#ppt_h"/>
                                          </p:val>
                                        </p:tav>
                                        <p:tav tm="100000">
                                          <p:val>
                                            <p:strVal val="0"/>
                                          </p:val>
                                        </p:tav>
                                      </p:tavLst>
                                    </p:anim>
                                    <p:set>
                                      <p:cBhvr>
                                        <p:cTn id="20" dur="1" fill="hold">
                                          <p:stCondLst>
                                            <p:cond delay="500"/>
                                          </p:stCondLst>
                                        </p:cTn>
                                        <p:tgtEl>
                                          <p:spTgt spid="273"/>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3" presetClass="exit" presetSubtype="32" fill="hold" nodeType="clickEffect">
                                  <p:stCondLst>
                                    <p:cond delay="0"/>
                                  </p:stCondLst>
                                  <p:childTnLst>
                                    <p:anim calcmode="lin" valueType="num">
                                      <p:cBhvr additive="base">
                                        <p:cTn id="24" dur="500"/>
                                        <p:tgtEl>
                                          <p:spTgt spid="274"/>
                                        </p:tgtEl>
                                        <p:attrNameLst>
                                          <p:attrName>ppt_w</p:attrName>
                                        </p:attrNameLst>
                                      </p:cBhvr>
                                      <p:tavLst>
                                        <p:tav tm="0">
                                          <p:val>
                                            <p:strVal val="#ppt_w"/>
                                          </p:val>
                                        </p:tav>
                                        <p:tav tm="100000">
                                          <p:val>
                                            <p:strVal val="0"/>
                                          </p:val>
                                        </p:tav>
                                      </p:tavLst>
                                    </p:anim>
                                    <p:anim calcmode="lin" valueType="num">
                                      <p:cBhvr additive="base">
                                        <p:cTn id="25" dur="500"/>
                                        <p:tgtEl>
                                          <p:spTgt spid="274"/>
                                        </p:tgtEl>
                                        <p:attrNameLst>
                                          <p:attrName>ppt_h</p:attrName>
                                        </p:attrNameLst>
                                      </p:cBhvr>
                                      <p:tavLst>
                                        <p:tav tm="0">
                                          <p:val>
                                            <p:strVal val="#ppt_h"/>
                                          </p:val>
                                        </p:tav>
                                        <p:tav tm="100000">
                                          <p:val>
                                            <p:strVal val="0"/>
                                          </p:val>
                                        </p:tav>
                                      </p:tavLst>
                                    </p:anim>
                                    <p:set>
                                      <p:cBhvr>
                                        <p:cTn id="26" dur="1" fill="hold">
                                          <p:stCondLst>
                                            <p:cond delay="500"/>
                                          </p:stCondLst>
                                        </p:cTn>
                                        <p:tgtEl>
                                          <p:spTgt spid="27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3" presetClass="exit" presetSubtype="32" fill="hold" nodeType="clickEffect">
                                  <p:stCondLst>
                                    <p:cond delay="0"/>
                                  </p:stCondLst>
                                  <p:childTnLst>
                                    <p:anim calcmode="lin" valueType="num">
                                      <p:cBhvr additive="base">
                                        <p:cTn id="30" dur="500"/>
                                        <p:tgtEl>
                                          <p:spTgt spid="275"/>
                                        </p:tgtEl>
                                        <p:attrNameLst>
                                          <p:attrName>ppt_w</p:attrName>
                                        </p:attrNameLst>
                                      </p:cBhvr>
                                      <p:tavLst>
                                        <p:tav tm="0">
                                          <p:val>
                                            <p:strVal val="#ppt_w"/>
                                          </p:val>
                                        </p:tav>
                                        <p:tav tm="100000">
                                          <p:val>
                                            <p:strVal val="0"/>
                                          </p:val>
                                        </p:tav>
                                      </p:tavLst>
                                    </p:anim>
                                    <p:anim calcmode="lin" valueType="num">
                                      <p:cBhvr additive="base">
                                        <p:cTn id="31" dur="500"/>
                                        <p:tgtEl>
                                          <p:spTgt spid="275"/>
                                        </p:tgtEl>
                                        <p:attrNameLst>
                                          <p:attrName>ppt_h</p:attrName>
                                        </p:attrNameLst>
                                      </p:cBhvr>
                                      <p:tavLst>
                                        <p:tav tm="0">
                                          <p:val>
                                            <p:strVal val="#ppt_h"/>
                                          </p:val>
                                        </p:tav>
                                        <p:tav tm="100000">
                                          <p:val>
                                            <p:strVal val="0"/>
                                          </p:val>
                                        </p:tav>
                                      </p:tavLst>
                                    </p:anim>
                                    <p:set>
                                      <p:cBhvr>
                                        <p:cTn id="32" dur="1" fill="hold">
                                          <p:stCondLst>
                                            <p:cond delay="500"/>
                                          </p:stCondLst>
                                        </p:cTn>
                                        <p:tgtEl>
                                          <p:spTgt spid="27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pic>
        <p:nvPicPr>
          <p:cNvPr id="280" name="Google Shape;280;p3"/>
          <p:cNvPicPr preferRelativeResize="0"/>
          <p:nvPr/>
        </p:nvPicPr>
        <p:blipFill rotWithShape="1">
          <a:blip r:embed="rId3">
            <a:alphaModFix/>
          </a:blip>
          <a:srcRect l="19098" r="5935" b="68133"/>
          <a:stretch/>
        </p:blipFill>
        <p:spPr>
          <a:xfrm>
            <a:off x="1" y="4849770"/>
            <a:ext cx="12192000" cy="2008231"/>
          </a:xfrm>
          <a:prstGeom prst="rect">
            <a:avLst/>
          </a:prstGeom>
          <a:noFill/>
          <a:ln>
            <a:noFill/>
          </a:ln>
        </p:spPr>
      </p:pic>
      <p:pic>
        <p:nvPicPr>
          <p:cNvPr id="289" name="Google Shape;289;p3">
            <a:hlinkClick r:id="rId4" action="ppaction://hlinksldjump"/>
          </p:cNvPr>
          <p:cNvPicPr preferRelativeResize="0"/>
          <p:nvPr/>
        </p:nvPicPr>
        <p:blipFill rotWithShape="1">
          <a:blip r:embed="rId5">
            <a:alphaModFix/>
          </a:blip>
          <a:srcRect/>
          <a:stretch/>
        </p:blipFill>
        <p:spPr>
          <a:xfrm>
            <a:off x="10551346" y="5429839"/>
            <a:ext cx="1640655" cy="1493131"/>
          </a:xfrm>
          <a:prstGeom prst="rect">
            <a:avLst/>
          </a:prstGeom>
          <a:noFill/>
          <a:ln>
            <a:noFill/>
          </a:ln>
        </p:spPr>
      </p:pic>
      <p:pic>
        <p:nvPicPr>
          <p:cNvPr id="290" name="Google Shape;290;p3"/>
          <p:cNvPicPr preferRelativeResize="0"/>
          <p:nvPr/>
        </p:nvPicPr>
        <p:blipFill rotWithShape="1">
          <a:blip r:embed="rId6">
            <a:alphaModFix/>
          </a:blip>
          <a:srcRect/>
          <a:stretch/>
        </p:blipFill>
        <p:spPr>
          <a:xfrm>
            <a:off x="-2" y="4714812"/>
            <a:ext cx="969793" cy="2143189"/>
          </a:xfrm>
          <a:prstGeom prst="rect">
            <a:avLst/>
          </a:prstGeom>
          <a:noFill/>
          <a:ln>
            <a:noFill/>
          </a:ln>
        </p:spPr>
      </p:pic>
      <p:pic>
        <p:nvPicPr>
          <p:cNvPr id="291" name="Google Shape;291;p3"/>
          <p:cNvPicPr preferRelativeResize="0"/>
          <p:nvPr/>
        </p:nvPicPr>
        <p:blipFill rotWithShape="1">
          <a:blip r:embed="rId7">
            <a:alphaModFix/>
          </a:blip>
          <a:srcRect/>
          <a:stretch/>
        </p:blipFill>
        <p:spPr>
          <a:xfrm>
            <a:off x="-42430" y="6181815"/>
            <a:ext cx="933724" cy="664111"/>
          </a:xfrm>
          <a:prstGeom prst="rect">
            <a:avLst/>
          </a:prstGeom>
          <a:noFill/>
          <a:ln>
            <a:noFill/>
          </a:ln>
        </p:spPr>
      </p:pic>
      <p:sp>
        <p:nvSpPr>
          <p:cNvPr id="7" name="Rectangle: Rounded Corners 13">
            <a:extLst>
              <a:ext uri="{FF2B5EF4-FFF2-40B4-BE49-F238E27FC236}">
                <a16:creationId xmlns:a16="http://schemas.microsoft.com/office/drawing/2014/main" id="{AB26B904-3EA9-C8A8-306E-B83B4CE9D5C8}"/>
              </a:ext>
            </a:extLst>
          </p:cNvPr>
          <p:cNvSpPr/>
          <p:nvPr/>
        </p:nvSpPr>
        <p:spPr>
          <a:xfrm>
            <a:off x="6485687" y="4457996"/>
            <a:ext cx="4142232"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600" dirty="0">
                <a:solidFill>
                  <a:schemeClr val="tx1"/>
                </a:solidFill>
                <a:latin typeface="UTM Avo" panose="02040603050506020204" pitchFamily="18"/>
                <a:ea typeface="Times New Roman" panose="02020603050405020304" pitchFamily="18" charset="0"/>
                <a:cs typeface="Arial" panose="020B0604020202020204" pitchFamily="34" charset="0"/>
              </a:rPr>
              <a:t>D.</a:t>
            </a:r>
            <a:r>
              <a:rPr lang="en-US" sz="2600" dirty="0">
                <a:solidFill>
                  <a:schemeClr val="tx1"/>
                </a:solidFill>
                <a:latin typeface="UTM Avo" panose="02040603050506020204" pitchFamily="18" charset="0"/>
                <a:cs typeface="Arial" panose="020B0604020202020204" pitchFamily="34" charset="0"/>
                <a:sym typeface="Arial"/>
              </a:rPr>
              <a:t> 15 600 m</a:t>
            </a:r>
            <a:r>
              <a:rPr lang="en-US" sz="2600" dirty="0">
                <a:solidFill>
                  <a:schemeClr val="tx1"/>
                </a:solidFill>
                <a:latin typeface="UTM Avo" panose="02040603050506020204" pitchFamily="18"/>
                <a:ea typeface="Times New Roman" panose="02020603050405020304" pitchFamily="18" charset="0"/>
                <a:cs typeface="Arial" panose="020B0604020202020204" pitchFamily="34" charset="0"/>
              </a:rPr>
              <a:t> </a:t>
            </a:r>
            <a:endParaRPr lang="vi-VN" sz="26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sp>
        <p:nvSpPr>
          <p:cNvPr id="8" name="Rectangle: Rounded Corners 14">
            <a:extLst>
              <a:ext uri="{FF2B5EF4-FFF2-40B4-BE49-F238E27FC236}">
                <a16:creationId xmlns:a16="http://schemas.microsoft.com/office/drawing/2014/main" id="{B2F647A6-3CA0-9EDF-B798-72045256F261}"/>
              </a:ext>
            </a:extLst>
          </p:cNvPr>
          <p:cNvSpPr/>
          <p:nvPr/>
        </p:nvSpPr>
        <p:spPr>
          <a:xfrm>
            <a:off x="1339170" y="4457996"/>
            <a:ext cx="4142232"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600" dirty="0">
                <a:solidFill>
                  <a:schemeClr val="tx1"/>
                </a:solidFill>
                <a:latin typeface="UTM Avo" panose="02040603050506020204" pitchFamily="18"/>
                <a:ea typeface="Times New Roman" panose="02020603050405020304" pitchFamily="18" charset="0"/>
                <a:cs typeface="Arial" panose="020B0604020202020204" pitchFamily="34" charset="0"/>
              </a:rPr>
              <a:t>C.</a:t>
            </a:r>
            <a:r>
              <a:rPr lang="en-US" sz="2600" dirty="0">
                <a:solidFill>
                  <a:schemeClr val="tx1"/>
                </a:solidFill>
                <a:latin typeface="UTM Avo" panose="02040603050506020204" pitchFamily="18" charset="0"/>
                <a:cs typeface="Arial" panose="020B0604020202020204" pitchFamily="34" charset="0"/>
                <a:sym typeface="Arial"/>
              </a:rPr>
              <a:t> 14 600 m</a:t>
            </a:r>
            <a:r>
              <a:rPr lang="en-US" sz="2600" dirty="0">
                <a:solidFill>
                  <a:schemeClr val="tx1"/>
                </a:solidFill>
                <a:latin typeface="UTM Avo" panose="02040603050506020204" pitchFamily="18"/>
                <a:ea typeface="Times New Roman" panose="02020603050405020304" pitchFamily="18" charset="0"/>
                <a:cs typeface="Arial" panose="020B0604020202020204" pitchFamily="34" charset="0"/>
              </a:rPr>
              <a:t> </a:t>
            </a:r>
            <a:endParaRPr lang="vi-VN" sz="26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sp>
        <p:nvSpPr>
          <p:cNvPr id="9" name="Rectangle: Rounded Corners 15">
            <a:extLst>
              <a:ext uri="{FF2B5EF4-FFF2-40B4-BE49-F238E27FC236}">
                <a16:creationId xmlns:a16="http://schemas.microsoft.com/office/drawing/2014/main" id="{45D54F7E-26B1-5FD4-E507-38365AFE7E60}"/>
              </a:ext>
            </a:extLst>
          </p:cNvPr>
          <p:cNvSpPr/>
          <p:nvPr/>
        </p:nvSpPr>
        <p:spPr>
          <a:xfrm>
            <a:off x="6395650" y="2854173"/>
            <a:ext cx="4142232"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lnSpc>
                <a:spcPct val="150000"/>
              </a:lnSpc>
              <a:defRPr/>
            </a:pPr>
            <a:r>
              <a:rPr lang="en-US" sz="2600" dirty="0">
                <a:solidFill>
                  <a:schemeClr val="tx1"/>
                </a:solidFill>
                <a:latin typeface="UTM Avo" panose="02040603050506020204" pitchFamily="18"/>
                <a:ea typeface="Times New Roman" panose="02020603050405020304" pitchFamily="18" charset="0"/>
                <a:cs typeface="Arial" panose="020B0604020202020204" pitchFamily="34" charset="0"/>
              </a:rPr>
              <a:t>B.</a:t>
            </a:r>
            <a:r>
              <a:rPr lang="en-US" sz="2600" dirty="0">
                <a:solidFill>
                  <a:schemeClr val="tx1"/>
                </a:solidFill>
                <a:latin typeface="UTM Avo" panose="02040603050506020204" pitchFamily="18" charset="0"/>
                <a:cs typeface="Arial" panose="020B0604020202020204" pitchFamily="34" charset="0"/>
                <a:sym typeface="Arial"/>
              </a:rPr>
              <a:t> 14 000 m</a:t>
            </a:r>
            <a:r>
              <a:rPr lang="en-US" sz="2600" dirty="0">
                <a:solidFill>
                  <a:schemeClr val="tx1"/>
                </a:solidFill>
                <a:latin typeface="UTM Avo" panose="02040603050506020204" pitchFamily="18"/>
                <a:ea typeface="Times New Roman" panose="02020603050405020304" pitchFamily="18" charset="0"/>
                <a:cs typeface="Arial" panose="020B0604020202020204" pitchFamily="34" charset="0"/>
              </a:rPr>
              <a:t> </a:t>
            </a:r>
            <a:endParaRPr lang="vi-VN" sz="26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sp>
        <p:nvSpPr>
          <p:cNvPr id="10" name="Rectangle: Rounded Corners 16">
            <a:extLst>
              <a:ext uri="{FF2B5EF4-FFF2-40B4-BE49-F238E27FC236}">
                <a16:creationId xmlns:a16="http://schemas.microsoft.com/office/drawing/2014/main" id="{F19414B7-8C2F-D00B-F288-3C3303E69F2C}"/>
              </a:ext>
            </a:extLst>
          </p:cNvPr>
          <p:cNvSpPr/>
          <p:nvPr/>
        </p:nvSpPr>
        <p:spPr>
          <a:xfrm>
            <a:off x="1389314" y="2730914"/>
            <a:ext cx="4142232"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600" dirty="0">
                <a:solidFill>
                  <a:schemeClr val="tx1"/>
                </a:solidFill>
                <a:latin typeface="UTM Avo" panose="02040603050506020204" pitchFamily="18"/>
                <a:ea typeface="Times New Roman" panose="02020603050405020304" pitchFamily="18" charset="0"/>
                <a:cs typeface="Arial" panose="020B0604020202020204" pitchFamily="34" charset="0"/>
              </a:rPr>
              <a:t>A.</a:t>
            </a:r>
            <a:r>
              <a:rPr lang="en-US" sz="2600" dirty="0">
                <a:solidFill>
                  <a:schemeClr val="tx1"/>
                </a:solidFill>
                <a:latin typeface="UTM Avo" panose="02040603050506020204" pitchFamily="18" charset="0"/>
                <a:cs typeface="Arial" panose="020B0604020202020204" pitchFamily="34" charset="0"/>
                <a:sym typeface="Arial"/>
              </a:rPr>
              <a:t> 15 000 m</a:t>
            </a:r>
            <a:r>
              <a:rPr lang="en-US" sz="2600" dirty="0">
                <a:solidFill>
                  <a:schemeClr val="tx1"/>
                </a:solidFill>
                <a:latin typeface="UTM Avo" panose="02040603050506020204" pitchFamily="18"/>
                <a:ea typeface="Times New Roman" panose="02020603050405020304" pitchFamily="18" charset="0"/>
                <a:cs typeface="Arial" panose="020B0604020202020204" pitchFamily="34" charset="0"/>
              </a:rPr>
              <a:t> </a:t>
            </a:r>
            <a:endParaRPr lang="vi-VN" sz="26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pic>
        <p:nvPicPr>
          <p:cNvPr id="11" name="Picture 18">
            <a:extLst>
              <a:ext uri="{FF2B5EF4-FFF2-40B4-BE49-F238E27FC236}">
                <a16:creationId xmlns:a16="http://schemas.microsoft.com/office/drawing/2014/main" id="{9142B1CE-482C-B27E-DD02-5014FE03691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086316" y="5126740"/>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C3DAE85D-7D11-6712-066C-8B13F272CFC1}"/>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26038" y="3584813"/>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8E79D45E-A71E-46B7-FBD2-1944DD64185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058821" y="3537622"/>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12DAE025-6B2A-1602-C7A4-45DDAF586F7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39799" y="5236337"/>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5" name="Rectangle: Rounded Corners 14">
            <a:extLst>
              <a:ext uri="{FF2B5EF4-FFF2-40B4-BE49-F238E27FC236}">
                <a16:creationId xmlns:a16="http://schemas.microsoft.com/office/drawing/2014/main" id="{4AD16CED-EF33-C080-F97B-AA4450C099CB}"/>
              </a:ext>
            </a:extLst>
          </p:cNvPr>
          <p:cNvSpPr/>
          <p:nvPr/>
        </p:nvSpPr>
        <p:spPr>
          <a:xfrm>
            <a:off x="1396801" y="685800"/>
            <a:ext cx="9217671" cy="1881812"/>
          </a:xfrm>
          <a:prstGeom prst="roundRect">
            <a:avLst/>
          </a:prstGeom>
          <a:ln w="38100">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lnSpc>
                <a:spcPct val="150000"/>
              </a:lnSpc>
              <a:defRPr/>
            </a:pPr>
            <a:r>
              <a:rPr lang="en-US" sz="2600" b="1" dirty="0" err="1">
                <a:solidFill>
                  <a:schemeClr val="tx1"/>
                </a:solidFill>
                <a:latin typeface="UTM Avo" panose="02040603050506020204" pitchFamily="18"/>
                <a:ea typeface="Times New Roman" panose="02020603050405020304" pitchFamily="18" charset="0"/>
                <a:cs typeface="Arial" panose="020B0604020202020204" pitchFamily="34" charset="0"/>
              </a:rPr>
              <a:t>Câu</a:t>
            </a:r>
            <a:r>
              <a:rPr lang="en-US" sz="2600" b="1" dirty="0">
                <a:solidFill>
                  <a:schemeClr val="tx1"/>
                </a:solidFill>
                <a:latin typeface="UTM Avo" panose="02040603050506020204" pitchFamily="18"/>
                <a:ea typeface="Times New Roman" panose="02020603050405020304" pitchFamily="18" charset="0"/>
                <a:cs typeface="Arial" panose="020B0604020202020204" pitchFamily="34" charset="0"/>
              </a:rPr>
              <a:t> 1: </a:t>
            </a:r>
            <a:r>
              <a:rPr lang="en-US" sz="2600" dirty="0" err="1">
                <a:solidFill>
                  <a:schemeClr val="tx1"/>
                </a:solidFill>
                <a:latin typeface="UTM Avo" panose="02040603050506020204" pitchFamily="18" charset="0"/>
                <a:ea typeface="Calibri" panose="020F0502020204030204" pitchFamily="34" charset="0"/>
                <a:cs typeface="Arial" panose="020B0604020202020204" pitchFamily="34" charset="0"/>
                <a:sym typeface="Arial"/>
              </a:rPr>
              <a:t>Một</a:t>
            </a:r>
            <a:r>
              <a:rPr lang="en-US" sz="2600" dirty="0">
                <a:solidFill>
                  <a:schemeClr val="tx1"/>
                </a:solidFill>
                <a:latin typeface="UTM Avo" panose="02040603050506020204" pitchFamily="18" charset="0"/>
                <a:ea typeface="Calibri" panose="020F0502020204030204" pitchFamily="34" charset="0"/>
                <a:cs typeface="Arial" panose="020B0604020202020204" pitchFamily="34" charset="0"/>
                <a:sym typeface="Arial"/>
              </a:rPr>
              <a:t> </a:t>
            </a:r>
            <a:r>
              <a:rPr lang="en-US" sz="2600" dirty="0" err="1">
                <a:solidFill>
                  <a:schemeClr val="tx1"/>
                </a:solidFill>
                <a:latin typeface="UTM Avo" panose="02040603050506020204" pitchFamily="18" charset="0"/>
                <a:ea typeface="Calibri" panose="020F0502020204030204" pitchFamily="34" charset="0"/>
                <a:cs typeface="Arial" panose="020B0604020202020204" pitchFamily="34" charset="0"/>
                <a:sym typeface="Arial"/>
              </a:rPr>
              <a:t>người</a:t>
            </a:r>
            <a:r>
              <a:rPr lang="en-US" sz="2600" dirty="0">
                <a:solidFill>
                  <a:schemeClr val="tx1"/>
                </a:solidFill>
                <a:latin typeface="UTM Avo" panose="02040603050506020204" pitchFamily="18" charset="0"/>
                <a:ea typeface="Calibri" panose="020F0502020204030204" pitchFamily="34" charset="0"/>
                <a:cs typeface="Arial" panose="020B0604020202020204" pitchFamily="34" charset="0"/>
                <a:sym typeface="Arial"/>
              </a:rPr>
              <a:t> </a:t>
            </a:r>
            <a:r>
              <a:rPr lang="en-US" sz="2600" dirty="0" err="1">
                <a:solidFill>
                  <a:schemeClr val="tx1"/>
                </a:solidFill>
                <a:latin typeface="UTM Avo" panose="02040603050506020204" pitchFamily="18" charset="0"/>
                <a:ea typeface="Calibri" panose="020F0502020204030204" pitchFamily="34" charset="0"/>
                <a:cs typeface="Arial" panose="020B0604020202020204" pitchFamily="34" charset="0"/>
                <a:sym typeface="Arial"/>
              </a:rPr>
              <a:t>đi</a:t>
            </a:r>
            <a:r>
              <a:rPr lang="en-US" sz="2600" dirty="0">
                <a:solidFill>
                  <a:schemeClr val="tx1"/>
                </a:solidFill>
                <a:latin typeface="UTM Avo" panose="02040603050506020204" pitchFamily="18" charset="0"/>
                <a:ea typeface="Calibri" panose="020F0502020204030204" pitchFamily="34" charset="0"/>
                <a:cs typeface="Arial" panose="020B0604020202020204" pitchFamily="34" charset="0"/>
                <a:sym typeface="Arial"/>
              </a:rPr>
              <a:t> </a:t>
            </a:r>
            <a:r>
              <a:rPr lang="en-US" sz="2600" dirty="0" err="1">
                <a:solidFill>
                  <a:schemeClr val="tx1"/>
                </a:solidFill>
                <a:latin typeface="UTM Avo" panose="02040603050506020204" pitchFamily="18" charset="0"/>
                <a:ea typeface="Calibri" panose="020F0502020204030204" pitchFamily="34" charset="0"/>
                <a:cs typeface="Arial" panose="020B0604020202020204" pitchFamily="34" charset="0"/>
                <a:sym typeface="Arial"/>
              </a:rPr>
              <a:t>xe</a:t>
            </a:r>
            <a:r>
              <a:rPr lang="en-US" sz="2600" dirty="0">
                <a:solidFill>
                  <a:schemeClr val="tx1"/>
                </a:solidFill>
                <a:latin typeface="UTM Avo" panose="02040603050506020204" pitchFamily="18" charset="0"/>
                <a:ea typeface="Calibri" panose="020F0502020204030204" pitchFamily="34" charset="0"/>
                <a:cs typeface="Arial" panose="020B0604020202020204" pitchFamily="34" charset="0"/>
                <a:sym typeface="Arial"/>
              </a:rPr>
              <a:t> </a:t>
            </a:r>
            <a:r>
              <a:rPr lang="en-US" sz="2600" dirty="0" err="1">
                <a:solidFill>
                  <a:schemeClr val="tx1"/>
                </a:solidFill>
                <a:latin typeface="UTM Avo" panose="02040603050506020204" pitchFamily="18" charset="0"/>
                <a:ea typeface="Calibri" panose="020F0502020204030204" pitchFamily="34" charset="0"/>
                <a:cs typeface="Arial" panose="020B0604020202020204" pitchFamily="34" charset="0"/>
                <a:sym typeface="Arial"/>
              </a:rPr>
              <a:t>đạp</a:t>
            </a:r>
            <a:r>
              <a:rPr lang="en-US" sz="2600" dirty="0">
                <a:solidFill>
                  <a:schemeClr val="tx1"/>
                </a:solidFill>
                <a:latin typeface="UTM Avo" panose="02040603050506020204" pitchFamily="18" charset="0"/>
                <a:ea typeface="Calibri" panose="020F0502020204030204" pitchFamily="34" charset="0"/>
                <a:cs typeface="Arial" panose="020B0604020202020204" pitchFamily="34" charset="0"/>
                <a:sym typeface="Arial"/>
              </a:rPr>
              <a:t> </a:t>
            </a:r>
            <a:r>
              <a:rPr lang="en-US" sz="2600" dirty="0" err="1">
                <a:solidFill>
                  <a:schemeClr val="tx1"/>
                </a:solidFill>
                <a:latin typeface="UTM Avo" panose="02040603050506020204" pitchFamily="18" charset="0"/>
                <a:ea typeface="Calibri" panose="020F0502020204030204" pitchFamily="34" charset="0"/>
                <a:cs typeface="Arial" panose="020B0604020202020204" pitchFamily="34" charset="0"/>
                <a:sym typeface="Arial"/>
              </a:rPr>
              <a:t>trong</a:t>
            </a:r>
            <a:r>
              <a:rPr lang="en-US" sz="2600" dirty="0">
                <a:solidFill>
                  <a:schemeClr val="tx1"/>
                </a:solidFill>
                <a:latin typeface="UTM Avo" panose="02040603050506020204" pitchFamily="18" charset="0"/>
                <a:ea typeface="Calibri" panose="020F0502020204030204" pitchFamily="34" charset="0"/>
                <a:cs typeface="Arial" panose="020B0604020202020204" pitchFamily="34" charset="0"/>
                <a:sym typeface="Arial"/>
              </a:rPr>
              <a:t> 1 </a:t>
            </a:r>
            <a:r>
              <a:rPr lang="en-US" sz="2600" dirty="0" err="1">
                <a:solidFill>
                  <a:schemeClr val="tx1"/>
                </a:solidFill>
                <a:latin typeface="UTM Avo" panose="02040603050506020204" pitchFamily="18" charset="0"/>
                <a:ea typeface="Calibri" panose="020F0502020204030204" pitchFamily="34" charset="0"/>
                <a:cs typeface="Arial" panose="020B0604020202020204" pitchFamily="34" charset="0"/>
                <a:sym typeface="Arial"/>
              </a:rPr>
              <a:t>giờ</a:t>
            </a:r>
            <a:r>
              <a:rPr lang="en-US" sz="2600" dirty="0">
                <a:solidFill>
                  <a:schemeClr val="tx1"/>
                </a:solidFill>
                <a:latin typeface="UTM Avo" panose="02040603050506020204" pitchFamily="18" charset="0"/>
                <a:ea typeface="Calibri" panose="020F0502020204030204" pitchFamily="34" charset="0"/>
                <a:cs typeface="Arial" panose="020B0604020202020204" pitchFamily="34" charset="0"/>
                <a:sym typeface="Arial"/>
              </a:rPr>
              <a:t> 12 </a:t>
            </a:r>
            <a:r>
              <a:rPr lang="en-US" sz="2600" dirty="0" err="1">
                <a:solidFill>
                  <a:schemeClr val="tx1"/>
                </a:solidFill>
                <a:latin typeface="UTM Avo" panose="02040603050506020204" pitchFamily="18" charset="0"/>
                <a:ea typeface="Calibri" panose="020F0502020204030204" pitchFamily="34" charset="0"/>
                <a:cs typeface="Arial" panose="020B0604020202020204" pitchFamily="34" charset="0"/>
                <a:sym typeface="Arial"/>
              </a:rPr>
              <a:t>phút</a:t>
            </a:r>
            <a:r>
              <a:rPr lang="en-US" sz="2600" dirty="0">
                <a:solidFill>
                  <a:schemeClr val="tx1"/>
                </a:solidFill>
                <a:latin typeface="UTM Avo" panose="02040603050506020204" pitchFamily="18" charset="0"/>
                <a:ea typeface="Calibri" panose="020F0502020204030204" pitchFamily="34" charset="0"/>
                <a:cs typeface="Arial" panose="020B0604020202020204" pitchFamily="34" charset="0"/>
                <a:sym typeface="Arial"/>
              </a:rPr>
              <a:t> </a:t>
            </a:r>
            <a:r>
              <a:rPr lang="en-US" sz="2600" dirty="0" err="1">
                <a:solidFill>
                  <a:schemeClr val="tx1"/>
                </a:solidFill>
                <a:latin typeface="UTM Avo" panose="02040603050506020204" pitchFamily="18" charset="0"/>
                <a:ea typeface="Calibri" panose="020F0502020204030204" pitchFamily="34" charset="0"/>
                <a:cs typeface="Arial" panose="020B0604020202020204" pitchFamily="34" charset="0"/>
                <a:sym typeface="Arial"/>
              </a:rPr>
              <a:t>được</a:t>
            </a:r>
            <a:r>
              <a:rPr lang="en-US" sz="2600" dirty="0">
                <a:solidFill>
                  <a:schemeClr val="tx1"/>
                </a:solidFill>
                <a:latin typeface="UTM Avo" panose="02040603050506020204" pitchFamily="18" charset="0"/>
                <a:ea typeface="Calibri" panose="020F0502020204030204" pitchFamily="34" charset="0"/>
                <a:cs typeface="Arial" panose="020B0604020202020204" pitchFamily="34" charset="0"/>
                <a:sym typeface="Arial"/>
              </a:rPr>
              <a:t> 23 km 400 m. </a:t>
            </a:r>
            <a:r>
              <a:rPr lang="en-US" sz="2600" dirty="0" err="1">
                <a:solidFill>
                  <a:schemeClr val="tx1"/>
                </a:solidFill>
                <a:latin typeface="UTM Avo" panose="02040603050506020204" pitchFamily="18" charset="0"/>
                <a:ea typeface="Calibri" panose="020F0502020204030204" pitchFamily="34" charset="0"/>
                <a:cs typeface="Arial" panose="020B0604020202020204" pitchFamily="34" charset="0"/>
                <a:sym typeface="Arial"/>
              </a:rPr>
              <a:t>Hỏi</a:t>
            </a:r>
            <a:r>
              <a:rPr lang="en-US" sz="2600" dirty="0">
                <a:solidFill>
                  <a:schemeClr val="tx1"/>
                </a:solidFill>
                <a:latin typeface="UTM Avo" panose="02040603050506020204" pitchFamily="18" charset="0"/>
                <a:ea typeface="Calibri" panose="020F0502020204030204" pitchFamily="34" charset="0"/>
                <a:cs typeface="Arial" panose="020B0604020202020204" pitchFamily="34" charset="0"/>
                <a:sym typeface="Arial"/>
              </a:rPr>
              <a:t> </a:t>
            </a:r>
            <a:r>
              <a:rPr lang="en-US" sz="2600" dirty="0" err="1">
                <a:solidFill>
                  <a:schemeClr val="tx1"/>
                </a:solidFill>
                <a:latin typeface="UTM Avo" panose="02040603050506020204" pitchFamily="18" charset="0"/>
                <a:ea typeface="Calibri" panose="020F0502020204030204" pitchFamily="34" charset="0"/>
                <a:cs typeface="Arial" panose="020B0604020202020204" pitchFamily="34" charset="0"/>
                <a:sym typeface="Arial"/>
              </a:rPr>
              <a:t>trong</a:t>
            </a:r>
            <a:r>
              <a:rPr lang="en-US" sz="2600" dirty="0">
                <a:solidFill>
                  <a:schemeClr val="tx1"/>
                </a:solidFill>
                <a:latin typeface="UTM Avo" panose="02040603050506020204" pitchFamily="18" charset="0"/>
                <a:ea typeface="Calibri" panose="020F0502020204030204" pitchFamily="34" charset="0"/>
                <a:cs typeface="Arial" panose="020B0604020202020204" pitchFamily="34" charset="0"/>
                <a:sym typeface="Arial"/>
              </a:rPr>
              <a:t> 48 </a:t>
            </a:r>
            <a:r>
              <a:rPr lang="en-US" sz="2600" dirty="0" err="1">
                <a:solidFill>
                  <a:schemeClr val="tx1"/>
                </a:solidFill>
                <a:latin typeface="UTM Avo" panose="02040603050506020204" pitchFamily="18" charset="0"/>
                <a:ea typeface="Calibri" panose="020F0502020204030204" pitchFamily="34" charset="0"/>
                <a:cs typeface="Arial" panose="020B0604020202020204" pitchFamily="34" charset="0"/>
                <a:sym typeface="Arial"/>
              </a:rPr>
              <a:t>phút</a:t>
            </a:r>
            <a:r>
              <a:rPr lang="en-US" sz="2600" dirty="0">
                <a:solidFill>
                  <a:schemeClr val="tx1"/>
                </a:solidFill>
                <a:latin typeface="UTM Avo" panose="02040603050506020204" pitchFamily="18" charset="0"/>
                <a:ea typeface="Calibri" panose="020F0502020204030204" pitchFamily="34" charset="0"/>
                <a:cs typeface="Arial" panose="020B0604020202020204" pitchFamily="34" charset="0"/>
                <a:sym typeface="Arial"/>
              </a:rPr>
              <a:t> </a:t>
            </a:r>
            <a:r>
              <a:rPr lang="en-US" sz="2600" dirty="0" err="1">
                <a:solidFill>
                  <a:schemeClr val="tx1"/>
                </a:solidFill>
                <a:latin typeface="UTM Avo" panose="02040603050506020204" pitchFamily="18" charset="0"/>
                <a:ea typeface="Calibri" panose="020F0502020204030204" pitchFamily="34" charset="0"/>
                <a:cs typeface="Arial" panose="020B0604020202020204" pitchFamily="34" charset="0"/>
                <a:sym typeface="Arial"/>
              </a:rPr>
              <a:t>người</a:t>
            </a:r>
            <a:r>
              <a:rPr lang="en-US" sz="2600" dirty="0">
                <a:solidFill>
                  <a:schemeClr val="tx1"/>
                </a:solidFill>
                <a:latin typeface="UTM Avo" panose="02040603050506020204" pitchFamily="18" charset="0"/>
                <a:ea typeface="Calibri" panose="020F0502020204030204" pitchFamily="34" charset="0"/>
                <a:cs typeface="Arial" panose="020B0604020202020204" pitchFamily="34" charset="0"/>
                <a:sym typeface="Arial"/>
              </a:rPr>
              <a:t> </a:t>
            </a:r>
            <a:r>
              <a:rPr lang="en-US" sz="2600" dirty="0" err="1">
                <a:solidFill>
                  <a:schemeClr val="tx1"/>
                </a:solidFill>
                <a:latin typeface="UTM Avo" panose="02040603050506020204" pitchFamily="18" charset="0"/>
                <a:ea typeface="Calibri" panose="020F0502020204030204" pitchFamily="34" charset="0"/>
                <a:cs typeface="Arial" panose="020B0604020202020204" pitchFamily="34" charset="0"/>
                <a:sym typeface="Arial"/>
              </a:rPr>
              <a:t>đó</a:t>
            </a:r>
            <a:r>
              <a:rPr lang="en-US" sz="2600" dirty="0">
                <a:solidFill>
                  <a:schemeClr val="tx1"/>
                </a:solidFill>
                <a:latin typeface="UTM Avo" panose="02040603050506020204" pitchFamily="18" charset="0"/>
                <a:ea typeface="Calibri" panose="020F0502020204030204" pitchFamily="34" charset="0"/>
                <a:cs typeface="Arial" panose="020B0604020202020204" pitchFamily="34" charset="0"/>
                <a:sym typeface="Arial"/>
              </a:rPr>
              <a:t> </a:t>
            </a:r>
            <a:r>
              <a:rPr lang="en-US" sz="2600" dirty="0" err="1">
                <a:solidFill>
                  <a:schemeClr val="tx1"/>
                </a:solidFill>
                <a:latin typeface="UTM Avo" panose="02040603050506020204" pitchFamily="18" charset="0"/>
                <a:ea typeface="Calibri" panose="020F0502020204030204" pitchFamily="34" charset="0"/>
                <a:cs typeface="Arial" panose="020B0604020202020204" pitchFamily="34" charset="0"/>
                <a:sym typeface="Arial"/>
              </a:rPr>
              <a:t>đi</a:t>
            </a:r>
            <a:r>
              <a:rPr lang="en-US" sz="2600" dirty="0">
                <a:solidFill>
                  <a:schemeClr val="tx1"/>
                </a:solidFill>
                <a:latin typeface="UTM Avo" panose="02040603050506020204" pitchFamily="18" charset="0"/>
                <a:ea typeface="Calibri" panose="020F0502020204030204" pitchFamily="34" charset="0"/>
                <a:cs typeface="Arial" panose="020B0604020202020204" pitchFamily="34" charset="0"/>
                <a:sym typeface="Arial"/>
              </a:rPr>
              <a:t> </a:t>
            </a:r>
            <a:r>
              <a:rPr lang="en-US" sz="2600" dirty="0" err="1">
                <a:solidFill>
                  <a:schemeClr val="tx1"/>
                </a:solidFill>
                <a:latin typeface="UTM Avo" panose="02040603050506020204" pitchFamily="18" charset="0"/>
                <a:ea typeface="Calibri" panose="020F0502020204030204" pitchFamily="34" charset="0"/>
                <a:cs typeface="Arial" panose="020B0604020202020204" pitchFamily="34" charset="0"/>
                <a:sym typeface="Arial"/>
              </a:rPr>
              <a:t>được</a:t>
            </a:r>
            <a:r>
              <a:rPr lang="en-US" sz="2600" dirty="0">
                <a:solidFill>
                  <a:schemeClr val="tx1"/>
                </a:solidFill>
                <a:latin typeface="UTM Avo" panose="02040603050506020204" pitchFamily="18" charset="0"/>
                <a:ea typeface="Calibri" panose="020F0502020204030204" pitchFamily="34" charset="0"/>
                <a:cs typeface="Arial" panose="020B0604020202020204" pitchFamily="34" charset="0"/>
                <a:sym typeface="Arial"/>
              </a:rPr>
              <a:t> bao </a:t>
            </a:r>
            <a:r>
              <a:rPr lang="en-US" sz="2600" dirty="0" err="1">
                <a:solidFill>
                  <a:schemeClr val="tx1"/>
                </a:solidFill>
                <a:latin typeface="UTM Avo" panose="02040603050506020204" pitchFamily="18" charset="0"/>
                <a:ea typeface="Calibri" panose="020F0502020204030204" pitchFamily="34" charset="0"/>
                <a:cs typeface="Arial" panose="020B0604020202020204" pitchFamily="34" charset="0"/>
                <a:sym typeface="Arial"/>
              </a:rPr>
              <a:t>nhiêu</a:t>
            </a:r>
            <a:r>
              <a:rPr lang="en-US" sz="2600" dirty="0">
                <a:solidFill>
                  <a:schemeClr val="tx1"/>
                </a:solidFill>
                <a:latin typeface="UTM Avo" panose="02040603050506020204" pitchFamily="18" charset="0"/>
                <a:ea typeface="Calibri" panose="020F0502020204030204" pitchFamily="34" charset="0"/>
                <a:cs typeface="Arial" panose="020B0604020202020204" pitchFamily="34" charset="0"/>
                <a:sym typeface="Arial"/>
              </a:rPr>
              <a:t> </a:t>
            </a:r>
            <a:r>
              <a:rPr lang="en-US" sz="2600" dirty="0" err="1">
                <a:solidFill>
                  <a:schemeClr val="tx1"/>
                </a:solidFill>
                <a:latin typeface="UTM Avo" panose="02040603050506020204" pitchFamily="18" charset="0"/>
                <a:ea typeface="Calibri" panose="020F0502020204030204" pitchFamily="34" charset="0"/>
                <a:cs typeface="Arial" panose="020B0604020202020204" pitchFamily="34" charset="0"/>
                <a:sym typeface="Arial"/>
              </a:rPr>
              <a:t>mét</a:t>
            </a:r>
            <a:r>
              <a:rPr lang="en-US" sz="2600" dirty="0">
                <a:solidFill>
                  <a:schemeClr val="tx1"/>
                </a:solidFill>
                <a:latin typeface="UTM Avo" panose="02040603050506020204" pitchFamily="18" charset="0"/>
                <a:ea typeface="Calibri" panose="020F0502020204030204" pitchFamily="34" charset="0"/>
                <a:cs typeface="Arial" panose="020B0604020202020204" pitchFamily="34" charset="0"/>
                <a:sym typeface="Arial"/>
              </a:rPr>
              <a:t>?</a:t>
            </a:r>
            <a:endParaRPr lang="en-VN" sz="2600" dirty="0">
              <a:solidFill>
                <a:schemeClr val="tx1"/>
              </a:solidFill>
              <a:latin typeface="UTM Avo" panose="02040603050506020204" pitchFamily="18" charset="0"/>
              <a:ea typeface="Calibri" panose="020F0502020204030204" pitchFamily="34" charset="0"/>
              <a:cs typeface="Arial" panose="020B0604020202020204" pitchFamily="34" charset="0"/>
              <a:sym typeface="Arial"/>
            </a:endParaRPr>
          </a:p>
        </p:txBody>
      </p:sp>
      <p:pic>
        <p:nvPicPr>
          <p:cNvPr id="26" name="Picture 25">
            <a:extLst>
              <a:ext uri="{FF2B5EF4-FFF2-40B4-BE49-F238E27FC236}">
                <a16:creationId xmlns:a16="http://schemas.microsoft.com/office/drawing/2014/main" id="{077DFB99-EAC1-A96B-018C-FC209501BBC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childTnLst>
              </p:cTn>
              <p:nextCondLst>
                <p:cond evt="onClick" delay="0">
                  <p:tgtEl>
                    <p:spTgt spid="10"/>
                  </p:tgtEl>
                </p:cond>
              </p:nextCondLst>
            </p:seq>
            <p:seq concurrent="1" nextAc="seek">
              <p:cTn id="26" restart="whenNotActive" fill="hold" evtFilter="cancelBubble" nodeType="interactiveSeq">
                <p:stCondLst>
                  <p:cond evt="onClick" delay="0">
                    <p:tgtEl>
                      <p:spTgt spid="8"/>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childTnLst>
                    </p:cTn>
                  </p:par>
                </p:childTnLst>
              </p:cTn>
              <p:nextCondLst>
                <p:cond evt="onClick" delay="0">
                  <p:tgtEl>
                    <p:spTgt spid="8"/>
                  </p:tgtEl>
                </p:cond>
              </p:nextCondLst>
            </p:seq>
            <p:seq concurrent="1" nextAc="seek">
              <p:cTn id="32" restart="whenNotActive" fill="hold" evtFilter="cancelBubble" nodeType="interactiveSeq">
                <p:stCondLst>
                  <p:cond evt="onClick" delay="0">
                    <p:tgtEl>
                      <p:spTgt spid="7"/>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childTnLst>
              </p:cTn>
              <p:nextCondLst>
                <p:cond evt="onClick" delay="0">
                  <p:tgtEl>
                    <p:spTgt spid="7"/>
                  </p:tgtEl>
                </p:cond>
              </p:nextCondLst>
            </p:seq>
            <p:seq concurrent="1" nextAc="seek">
              <p:cTn id="38" restart="whenNotActive" fill="hold" evtFilter="cancelBubble" nodeType="interactiveSeq">
                <p:stCondLst>
                  <p:cond evt="onClick" delay="0">
                    <p:tgtEl>
                      <p:spTgt spid="9"/>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childTnLst>
              </p:cTn>
              <p:nextCondLst>
                <p:cond evt="onClick" delay="0">
                  <p:tgtEl>
                    <p:spTgt spid="9"/>
                  </p:tgtEl>
                </p:cond>
              </p:nextCondLst>
            </p:seq>
          </p:childTnLst>
        </p:cTn>
      </p:par>
    </p:tnLst>
    <p:bldLst>
      <p:bldP spid="7" grpId="0" animBg="1"/>
      <p:bldP spid="8" grpId="0" animBg="1"/>
      <p:bldP spid="9" grpId="0" animBg="1"/>
      <p:bldP spid="10"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9">
          <a:extLst>
            <a:ext uri="{FF2B5EF4-FFF2-40B4-BE49-F238E27FC236}">
              <a16:creationId xmlns:a16="http://schemas.microsoft.com/office/drawing/2014/main" id="{C5DEECDD-65B5-B39C-ACE2-809FF0C43B98}"/>
            </a:ext>
          </a:extLst>
        </p:cNvPr>
        <p:cNvGrpSpPr/>
        <p:nvPr/>
      </p:nvGrpSpPr>
      <p:grpSpPr>
        <a:xfrm>
          <a:off x="0" y="0"/>
          <a:ext cx="0" cy="0"/>
          <a:chOff x="0" y="0"/>
          <a:chExt cx="0" cy="0"/>
        </a:xfrm>
      </p:grpSpPr>
      <p:pic>
        <p:nvPicPr>
          <p:cNvPr id="280" name="Google Shape;280;p3">
            <a:extLst>
              <a:ext uri="{FF2B5EF4-FFF2-40B4-BE49-F238E27FC236}">
                <a16:creationId xmlns:a16="http://schemas.microsoft.com/office/drawing/2014/main" id="{15768CFE-D0EE-6C8E-3E93-17D35171D7D8}"/>
              </a:ext>
            </a:extLst>
          </p:cNvPr>
          <p:cNvPicPr preferRelativeResize="0"/>
          <p:nvPr/>
        </p:nvPicPr>
        <p:blipFill rotWithShape="1">
          <a:blip r:embed="rId3">
            <a:alphaModFix/>
          </a:blip>
          <a:srcRect l="19098" r="5935" b="68133"/>
          <a:stretch/>
        </p:blipFill>
        <p:spPr>
          <a:xfrm>
            <a:off x="1" y="4849770"/>
            <a:ext cx="12192000" cy="2008231"/>
          </a:xfrm>
          <a:prstGeom prst="rect">
            <a:avLst/>
          </a:prstGeom>
          <a:noFill/>
          <a:ln>
            <a:noFill/>
          </a:ln>
        </p:spPr>
      </p:pic>
      <p:pic>
        <p:nvPicPr>
          <p:cNvPr id="289" name="Google Shape;289;p3">
            <a:hlinkClick r:id="rId4" action="ppaction://hlinksldjump"/>
            <a:extLst>
              <a:ext uri="{FF2B5EF4-FFF2-40B4-BE49-F238E27FC236}">
                <a16:creationId xmlns:a16="http://schemas.microsoft.com/office/drawing/2014/main" id="{40E76EC1-F837-0B39-C729-32F3E882CA36}"/>
              </a:ext>
            </a:extLst>
          </p:cNvPr>
          <p:cNvPicPr preferRelativeResize="0"/>
          <p:nvPr/>
        </p:nvPicPr>
        <p:blipFill rotWithShape="1">
          <a:blip r:embed="rId5">
            <a:alphaModFix/>
          </a:blip>
          <a:srcRect/>
          <a:stretch/>
        </p:blipFill>
        <p:spPr>
          <a:xfrm>
            <a:off x="10551346" y="5429839"/>
            <a:ext cx="1640655" cy="1493131"/>
          </a:xfrm>
          <a:prstGeom prst="rect">
            <a:avLst/>
          </a:prstGeom>
          <a:noFill/>
          <a:ln>
            <a:noFill/>
          </a:ln>
        </p:spPr>
      </p:pic>
      <p:pic>
        <p:nvPicPr>
          <p:cNvPr id="290" name="Google Shape;290;p3">
            <a:extLst>
              <a:ext uri="{FF2B5EF4-FFF2-40B4-BE49-F238E27FC236}">
                <a16:creationId xmlns:a16="http://schemas.microsoft.com/office/drawing/2014/main" id="{00E0B09D-9B45-3E66-85DB-16E8556C0D09}"/>
              </a:ext>
            </a:extLst>
          </p:cNvPr>
          <p:cNvPicPr preferRelativeResize="0"/>
          <p:nvPr/>
        </p:nvPicPr>
        <p:blipFill rotWithShape="1">
          <a:blip r:embed="rId6">
            <a:alphaModFix/>
          </a:blip>
          <a:srcRect/>
          <a:stretch/>
        </p:blipFill>
        <p:spPr>
          <a:xfrm>
            <a:off x="-2" y="4714812"/>
            <a:ext cx="969793" cy="2143189"/>
          </a:xfrm>
          <a:prstGeom prst="rect">
            <a:avLst/>
          </a:prstGeom>
          <a:noFill/>
          <a:ln>
            <a:noFill/>
          </a:ln>
        </p:spPr>
      </p:pic>
      <p:pic>
        <p:nvPicPr>
          <p:cNvPr id="291" name="Google Shape;291;p3">
            <a:extLst>
              <a:ext uri="{FF2B5EF4-FFF2-40B4-BE49-F238E27FC236}">
                <a16:creationId xmlns:a16="http://schemas.microsoft.com/office/drawing/2014/main" id="{6109F193-CCC8-0573-FE80-FD46AB46E817}"/>
              </a:ext>
            </a:extLst>
          </p:cNvPr>
          <p:cNvPicPr preferRelativeResize="0"/>
          <p:nvPr/>
        </p:nvPicPr>
        <p:blipFill rotWithShape="1">
          <a:blip r:embed="rId7">
            <a:alphaModFix/>
          </a:blip>
          <a:srcRect/>
          <a:stretch/>
        </p:blipFill>
        <p:spPr>
          <a:xfrm>
            <a:off x="-42430" y="6181815"/>
            <a:ext cx="933724" cy="664111"/>
          </a:xfrm>
          <a:prstGeom prst="rect">
            <a:avLst/>
          </a:prstGeom>
          <a:noFill/>
          <a:ln>
            <a:noFill/>
          </a:ln>
        </p:spPr>
      </p:pic>
      <p:sp>
        <p:nvSpPr>
          <p:cNvPr id="7" name="Rectangle: Rounded Corners 13">
            <a:extLst>
              <a:ext uri="{FF2B5EF4-FFF2-40B4-BE49-F238E27FC236}">
                <a16:creationId xmlns:a16="http://schemas.microsoft.com/office/drawing/2014/main" id="{A89BE33D-9664-9D94-1989-EBBE6E5F6887}"/>
              </a:ext>
            </a:extLst>
          </p:cNvPr>
          <p:cNvSpPr/>
          <p:nvPr/>
        </p:nvSpPr>
        <p:spPr>
          <a:xfrm>
            <a:off x="1396801" y="2844585"/>
            <a:ext cx="4142232"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600" dirty="0">
                <a:solidFill>
                  <a:schemeClr val="tx1"/>
                </a:solidFill>
                <a:latin typeface="UTM Avo" panose="02040603050506020204" pitchFamily="18"/>
                <a:ea typeface="Times New Roman" panose="02020603050405020304" pitchFamily="18" charset="0"/>
                <a:cs typeface="Arial" panose="020B0604020202020204" pitchFamily="34" charset="0"/>
              </a:rPr>
              <a:t>A.</a:t>
            </a:r>
            <a:r>
              <a:rPr lang="en-US" sz="2600" dirty="0">
                <a:solidFill>
                  <a:schemeClr val="tx1"/>
                </a:solidFill>
                <a:latin typeface="UTM Avo" panose="02040603050506020204" pitchFamily="18" charset="0"/>
                <a:cs typeface="Arial" panose="020B0604020202020204" pitchFamily="34" charset="0"/>
                <a:sym typeface="Arial"/>
              </a:rPr>
              <a:t> 89</a:t>
            </a:r>
            <a:endParaRPr lang="vi-VN" sz="26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sp>
        <p:nvSpPr>
          <p:cNvPr id="8" name="Rectangle: Rounded Corners 14">
            <a:extLst>
              <a:ext uri="{FF2B5EF4-FFF2-40B4-BE49-F238E27FC236}">
                <a16:creationId xmlns:a16="http://schemas.microsoft.com/office/drawing/2014/main" id="{F507E861-4464-B9A0-69AF-56B323B089D1}"/>
              </a:ext>
            </a:extLst>
          </p:cNvPr>
          <p:cNvSpPr/>
          <p:nvPr/>
        </p:nvSpPr>
        <p:spPr>
          <a:xfrm>
            <a:off x="1393837" y="4437091"/>
            <a:ext cx="4142232"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600" dirty="0">
                <a:solidFill>
                  <a:schemeClr val="tx1"/>
                </a:solidFill>
                <a:latin typeface="UTM Avo" panose="02040603050506020204" pitchFamily="18"/>
                <a:ea typeface="Times New Roman" panose="02020603050405020304" pitchFamily="18" charset="0"/>
                <a:cs typeface="Arial" panose="020B0604020202020204" pitchFamily="34" charset="0"/>
              </a:rPr>
              <a:t>C.</a:t>
            </a:r>
            <a:r>
              <a:rPr lang="en-US" sz="2600" dirty="0">
                <a:solidFill>
                  <a:schemeClr val="tx1"/>
                </a:solidFill>
                <a:latin typeface="UTM Avo" panose="02040603050506020204" pitchFamily="18" charset="0"/>
                <a:cs typeface="Arial" panose="020B0604020202020204" pitchFamily="34" charset="0"/>
                <a:sym typeface="Arial"/>
              </a:rPr>
              <a:t> 90</a:t>
            </a:r>
            <a:r>
              <a:rPr lang="en-US" sz="2600" dirty="0">
                <a:solidFill>
                  <a:schemeClr val="tx1"/>
                </a:solidFill>
                <a:latin typeface="UTM Avo" panose="02040603050506020204" pitchFamily="18"/>
                <a:ea typeface="Times New Roman" panose="02020603050405020304" pitchFamily="18" charset="0"/>
                <a:cs typeface="Arial" panose="020B0604020202020204" pitchFamily="34" charset="0"/>
              </a:rPr>
              <a:t> </a:t>
            </a:r>
            <a:endParaRPr lang="vi-VN" sz="26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sp>
        <p:nvSpPr>
          <p:cNvPr id="9" name="Rectangle: Rounded Corners 15">
            <a:extLst>
              <a:ext uri="{FF2B5EF4-FFF2-40B4-BE49-F238E27FC236}">
                <a16:creationId xmlns:a16="http://schemas.microsoft.com/office/drawing/2014/main" id="{38442898-8F7C-A54F-F8E3-2336540F481E}"/>
              </a:ext>
            </a:extLst>
          </p:cNvPr>
          <p:cNvSpPr/>
          <p:nvPr/>
        </p:nvSpPr>
        <p:spPr>
          <a:xfrm>
            <a:off x="6395650" y="2854173"/>
            <a:ext cx="4142232"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lnSpc>
                <a:spcPct val="150000"/>
              </a:lnSpc>
              <a:defRPr/>
            </a:pPr>
            <a:r>
              <a:rPr lang="en-US" sz="2600" dirty="0">
                <a:solidFill>
                  <a:schemeClr val="tx1"/>
                </a:solidFill>
                <a:latin typeface="UTM Avo" panose="02040603050506020204" pitchFamily="18"/>
                <a:ea typeface="Times New Roman" panose="02020603050405020304" pitchFamily="18" charset="0"/>
                <a:cs typeface="Arial" panose="020B0604020202020204" pitchFamily="34" charset="0"/>
              </a:rPr>
              <a:t>B.</a:t>
            </a:r>
            <a:r>
              <a:rPr lang="en-US" sz="2600" dirty="0">
                <a:solidFill>
                  <a:schemeClr val="tx1"/>
                </a:solidFill>
                <a:latin typeface="UTM Avo" panose="02040603050506020204" pitchFamily="18" charset="0"/>
                <a:cs typeface="Arial" panose="020B0604020202020204" pitchFamily="34" charset="0"/>
                <a:sym typeface="Arial"/>
              </a:rPr>
              <a:t> 88</a:t>
            </a:r>
            <a:r>
              <a:rPr lang="en-US" sz="2600" dirty="0">
                <a:solidFill>
                  <a:schemeClr val="tx1"/>
                </a:solidFill>
                <a:latin typeface="UTM Avo" panose="02040603050506020204" pitchFamily="18"/>
                <a:ea typeface="Times New Roman" panose="02020603050405020304" pitchFamily="18" charset="0"/>
                <a:cs typeface="Arial" panose="020B0604020202020204" pitchFamily="34" charset="0"/>
              </a:rPr>
              <a:t> </a:t>
            </a:r>
            <a:endParaRPr lang="vi-VN" sz="26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sp>
        <p:nvSpPr>
          <p:cNvPr id="10" name="Rectangle: Rounded Corners 16">
            <a:extLst>
              <a:ext uri="{FF2B5EF4-FFF2-40B4-BE49-F238E27FC236}">
                <a16:creationId xmlns:a16="http://schemas.microsoft.com/office/drawing/2014/main" id="{9BC5D5E0-5D76-4DC6-C2F4-B76EE23ADF4B}"/>
              </a:ext>
            </a:extLst>
          </p:cNvPr>
          <p:cNvSpPr/>
          <p:nvPr/>
        </p:nvSpPr>
        <p:spPr>
          <a:xfrm>
            <a:off x="6418062" y="4594092"/>
            <a:ext cx="4142232"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600" dirty="0">
                <a:solidFill>
                  <a:schemeClr val="tx1"/>
                </a:solidFill>
                <a:latin typeface="UTM Avo" panose="02040603050506020204" pitchFamily="18"/>
                <a:ea typeface="Times New Roman" panose="02020603050405020304" pitchFamily="18" charset="0"/>
                <a:cs typeface="Arial" panose="020B0604020202020204" pitchFamily="34" charset="0"/>
              </a:rPr>
              <a:t>A.</a:t>
            </a:r>
            <a:r>
              <a:rPr lang="en-US" sz="2600" dirty="0">
                <a:solidFill>
                  <a:schemeClr val="tx1"/>
                </a:solidFill>
                <a:latin typeface="UTM Avo" panose="02040603050506020204" pitchFamily="18" charset="0"/>
                <a:cs typeface="Arial" panose="020B0604020202020204" pitchFamily="34" charset="0"/>
                <a:sym typeface="Arial"/>
              </a:rPr>
              <a:t> 86</a:t>
            </a:r>
            <a:r>
              <a:rPr lang="en-US" sz="2600" dirty="0">
                <a:solidFill>
                  <a:schemeClr val="tx1"/>
                </a:solidFill>
                <a:latin typeface="UTM Avo" panose="02040603050506020204" pitchFamily="18"/>
                <a:ea typeface="Times New Roman" panose="02020603050405020304" pitchFamily="18" charset="0"/>
                <a:cs typeface="Arial" panose="020B0604020202020204" pitchFamily="34" charset="0"/>
              </a:rPr>
              <a:t> </a:t>
            </a:r>
            <a:endParaRPr lang="vi-VN" sz="26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pic>
        <p:nvPicPr>
          <p:cNvPr id="11" name="Picture 18">
            <a:extLst>
              <a:ext uri="{FF2B5EF4-FFF2-40B4-BE49-F238E27FC236}">
                <a16:creationId xmlns:a16="http://schemas.microsoft.com/office/drawing/2014/main" id="{D5D87F20-707F-FF41-EF40-4F804000B9A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97430" y="3513329"/>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C8E5A1CD-7093-6BA4-C66A-36C06CBE0EB9}"/>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054786" y="5447991"/>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A1BCC123-282F-45E2-3FC7-E72932B3FDE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058821" y="3537622"/>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DC0E28E9-45C4-96D7-965A-872DD358E27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94466" y="5215432"/>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5" name="Rectangle: Rounded Corners 14">
                <a:extLst>
                  <a:ext uri="{FF2B5EF4-FFF2-40B4-BE49-F238E27FC236}">
                    <a16:creationId xmlns:a16="http://schemas.microsoft.com/office/drawing/2014/main" id="{4766DFA2-74D9-EA6F-52F4-6E53D3B61C5F}"/>
                  </a:ext>
                </a:extLst>
              </p:cNvPr>
              <p:cNvSpPr/>
              <p:nvPr/>
            </p:nvSpPr>
            <p:spPr>
              <a:xfrm>
                <a:off x="1396801" y="685800"/>
                <a:ext cx="9217671" cy="1881812"/>
              </a:xfrm>
              <a:prstGeom prst="roundRect">
                <a:avLst/>
              </a:prstGeom>
              <a:ln w="38100">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609539">
                  <a:spcAft>
                    <a:spcPts val="591"/>
                  </a:spcAft>
                  <a:defRPr/>
                </a:pPr>
                <a:r>
                  <a:rPr lang="en-US" sz="2600" b="1" dirty="0" err="1">
                    <a:solidFill>
                      <a:schemeClr val="tx1"/>
                    </a:solidFill>
                    <a:latin typeface="UTM Avo" panose="02040603050506020204" pitchFamily="18"/>
                    <a:ea typeface="Times New Roman" panose="02020603050405020304" pitchFamily="18" charset="0"/>
                    <a:cs typeface="Arial" panose="020B0604020202020204" pitchFamily="34" charset="0"/>
                  </a:rPr>
                  <a:t>Câu</a:t>
                </a:r>
                <a:r>
                  <a:rPr lang="en-US" sz="2600" b="1" dirty="0">
                    <a:solidFill>
                      <a:schemeClr val="tx1"/>
                    </a:solidFill>
                    <a:latin typeface="UTM Avo" panose="02040603050506020204" pitchFamily="18"/>
                    <a:ea typeface="Times New Roman" panose="02020603050405020304" pitchFamily="18" charset="0"/>
                    <a:cs typeface="Arial" panose="020B0604020202020204" pitchFamily="34" charset="0"/>
                  </a:rPr>
                  <a:t> 2: </a:t>
                </a:r>
                <a:r>
                  <a:rPr lang="en-VN" sz="2600" dirty="0">
                    <a:solidFill>
                      <a:prstClr val="black"/>
                    </a:solidFill>
                    <a:latin typeface="UTM Avo" panose="02040603050506020204" pitchFamily="18" charset="0"/>
                    <a:ea typeface="Calibri" panose="020F0502020204030204" pitchFamily="34" charset="0"/>
                    <a:cs typeface="Arial" panose="020B0604020202020204" pitchFamily="34" charset="0"/>
                    <a:sym typeface="Arial"/>
                  </a:rPr>
                  <a:t>Kết quả của phép tính:</a:t>
                </a:r>
              </a:p>
              <a:p>
                <a:pPr lvl="0" algn="ctr" defTabSz="609539">
                  <a:lnSpc>
                    <a:spcPct val="150000"/>
                  </a:lnSpc>
                  <a:spcAft>
                    <a:spcPts val="591"/>
                  </a:spcAft>
                  <a:defRPr/>
                </a:pPr>
                <a:r>
                  <a:rPr lang="en-VN" sz="2600" dirty="0">
                    <a:solidFill>
                      <a:prstClr val="black"/>
                    </a:solidFill>
                    <a:latin typeface="UTM Avo" panose="02040603050506020204" pitchFamily="18" charset="0"/>
                    <a:ea typeface="Calibri" panose="020F0502020204030204" pitchFamily="34" charset="0"/>
                    <a:cs typeface="Arial" panose="020B0604020202020204" pitchFamily="34" charset="0"/>
                    <a:sym typeface="Arial"/>
                  </a:rPr>
                  <a:t>3 026 </a:t>
                </a:r>
                <a14:m>
                  <m:oMath xmlns:m="http://schemas.openxmlformats.org/officeDocument/2006/math">
                    <m:r>
                      <a:rPr lang="en-VN" sz="2600" i="1" dirty="0">
                        <a:solidFill>
                          <a:prstClr val="black"/>
                        </a:solidFill>
                        <a:latin typeface="Cambria Math" panose="02040503050406030204" pitchFamily="18" charset="0"/>
                        <a:ea typeface="Calibri" panose="020F0502020204030204" pitchFamily="34" charset="0"/>
                        <a:cs typeface="Arial" panose="020B0604020202020204" pitchFamily="34" charset="0"/>
                        <a:sym typeface="Arial"/>
                      </a:rPr>
                      <m:t>:</m:t>
                    </m:r>
                  </m:oMath>
                </a14:m>
                <a:r>
                  <a:rPr lang="en-VN" sz="2600" dirty="0">
                    <a:solidFill>
                      <a:prstClr val="black"/>
                    </a:solidFill>
                    <a:latin typeface="UTM Avo" panose="02040603050506020204" pitchFamily="18" charset="0"/>
                    <a:ea typeface="Calibri" panose="020F0502020204030204" pitchFamily="34" charset="0"/>
                    <a:cs typeface="Arial" panose="020B0604020202020204" pitchFamily="34" charset="0"/>
                    <a:sym typeface="Arial"/>
                  </a:rPr>
                  <a:t> 34</a:t>
                </a:r>
                <a:r>
                  <a:rPr lang="en-US" sz="2600" dirty="0">
                    <a:solidFill>
                      <a:prstClr val="black"/>
                    </a:solidFill>
                    <a:latin typeface="UTM Avo" panose="02040603050506020204" pitchFamily="18" charset="0"/>
                    <a:ea typeface="Calibri" panose="020F0502020204030204" pitchFamily="34" charset="0"/>
                    <a:cs typeface="Arial" panose="020B0604020202020204" pitchFamily="34" charset="0"/>
                    <a:sym typeface="Arial"/>
                  </a:rPr>
                  <a:t> </a:t>
                </a:r>
                <a14:m>
                  <m:oMath xmlns:m="http://schemas.openxmlformats.org/officeDocument/2006/math">
                    <m:r>
                      <a:rPr lang="en-US" sz="2600" i="1" dirty="0">
                        <a:solidFill>
                          <a:prstClr val="black"/>
                        </a:solidFill>
                        <a:latin typeface="Cambria Math" panose="02040503050406030204" pitchFamily="18" charset="0"/>
                        <a:ea typeface="Calibri" panose="020F0502020204030204" pitchFamily="34" charset="0"/>
                        <a:cs typeface="Arial" panose="020B0604020202020204" pitchFamily="34" charset="0"/>
                        <a:sym typeface="Arial"/>
                      </a:rPr>
                      <m:t>=</m:t>
                    </m:r>
                  </m:oMath>
                </a14:m>
                <a:r>
                  <a:rPr lang="en-US" sz="2600" dirty="0">
                    <a:solidFill>
                      <a:prstClr val="black"/>
                    </a:solidFill>
                    <a:latin typeface="UTM Avo" panose="02040603050506020204" pitchFamily="18" charset="0"/>
                    <a:ea typeface="Calibri" panose="020F0502020204030204" pitchFamily="34" charset="0"/>
                    <a:cs typeface="Arial" panose="020B0604020202020204" pitchFamily="34" charset="0"/>
                    <a:sym typeface="Arial"/>
                  </a:rPr>
                  <a:t> ?</a:t>
                </a:r>
                <a:r>
                  <a:rPr lang="en-VN" sz="2600" dirty="0">
                    <a:solidFill>
                      <a:prstClr val="black"/>
                    </a:solidFill>
                    <a:latin typeface="UTM Avo" panose="02040603050506020204" pitchFamily="18" charset="0"/>
                    <a:ea typeface="Calibri" panose="020F0502020204030204" pitchFamily="34" charset="0"/>
                    <a:cs typeface="Arial" panose="020B0604020202020204" pitchFamily="34" charset="0"/>
                    <a:sym typeface="Arial"/>
                  </a:rPr>
                  <a:t> </a:t>
                </a:r>
              </a:p>
            </p:txBody>
          </p:sp>
        </mc:Choice>
        <mc:Fallback xmlns="">
          <p:sp>
            <p:nvSpPr>
              <p:cNvPr id="15" name="Rectangle: Rounded Corners 14">
                <a:extLst>
                  <a:ext uri="{FF2B5EF4-FFF2-40B4-BE49-F238E27FC236}">
                    <a16:creationId xmlns:a16="http://schemas.microsoft.com/office/drawing/2014/main" id="{4766DFA2-74D9-EA6F-52F4-6E53D3B61C5F}"/>
                  </a:ext>
                </a:extLst>
              </p:cNvPr>
              <p:cNvSpPr>
                <a:spLocks noRot="1" noChangeAspect="1" noMove="1" noResize="1" noEditPoints="1" noAdjustHandles="1" noChangeArrowheads="1" noChangeShapeType="1" noTextEdit="1"/>
              </p:cNvSpPr>
              <p:nvPr/>
            </p:nvSpPr>
            <p:spPr>
              <a:xfrm>
                <a:off x="1396801" y="685800"/>
                <a:ext cx="9217671" cy="1881812"/>
              </a:xfrm>
              <a:prstGeom prst="roundRect">
                <a:avLst/>
              </a:prstGeom>
              <a:blipFill>
                <a:blip r:embed="rId10"/>
                <a:stretch>
                  <a:fillRect/>
                </a:stretch>
              </a:blipFill>
              <a:ln w="38100">
                <a:solidFill>
                  <a:schemeClr val="accent6">
                    <a:lumMod val="10000"/>
                  </a:schemeClr>
                </a:solidFill>
              </a:ln>
              <a:effectLst/>
            </p:spPr>
            <p:txBody>
              <a:bodyPr/>
              <a:lstStyle/>
              <a:p>
                <a:r>
                  <a:rPr lang="en-US">
                    <a:noFill/>
                  </a:rPr>
                  <a:t> </a:t>
                </a:r>
              </a:p>
            </p:txBody>
          </p:sp>
        </mc:Fallback>
      </mc:AlternateContent>
      <p:pic>
        <p:nvPicPr>
          <p:cNvPr id="26" name="Picture 25">
            <a:extLst>
              <a:ext uri="{FF2B5EF4-FFF2-40B4-BE49-F238E27FC236}">
                <a16:creationId xmlns:a16="http://schemas.microsoft.com/office/drawing/2014/main" id="{F62B528A-88E2-2F24-C046-0FD3BF1E3B9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spTree>
    <p:extLst>
      <p:ext uri="{BB962C8B-B14F-4D97-AF65-F5344CB8AC3E}">
        <p14:creationId xmlns:p14="http://schemas.microsoft.com/office/powerpoint/2010/main" val="23586928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childTnLst>
              </p:cTn>
              <p:nextCondLst>
                <p:cond evt="onClick" delay="0">
                  <p:tgtEl>
                    <p:spTgt spid="10"/>
                  </p:tgtEl>
                </p:cond>
              </p:nextCondLst>
            </p:seq>
            <p:seq concurrent="1" nextAc="seek">
              <p:cTn id="26" restart="whenNotActive" fill="hold" evtFilter="cancelBubble" nodeType="interactiveSeq">
                <p:stCondLst>
                  <p:cond evt="onClick" delay="0">
                    <p:tgtEl>
                      <p:spTgt spid="8"/>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childTnLst>
                    </p:cTn>
                  </p:par>
                </p:childTnLst>
              </p:cTn>
              <p:nextCondLst>
                <p:cond evt="onClick" delay="0">
                  <p:tgtEl>
                    <p:spTgt spid="8"/>
                  </p:tgtEl>
                </p:cond>
              </p:nextCondLst>
            </p:seq>
            <p:seq concurrent="1" nextAc="seek">
              <p:cTn id="32" restart="whenNotActive" fill="hold" evtFilter="cancelBubble" nodeType="interactiveSeq">
                <p:stCondLst>
                  <p:cond evt="onClick" delay="0">
                    <p:tgtEl>
                      <p:spTgt spid="7"/>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childTnLst>
              </p:cTn>
              <p:nextCondLst>
                <p:cond evt="onClick" delay="0">
                  <p:tgtEl>
                    <p:spTgt spid="7"/>
                  </p:tgtEl>
                </p:cond>
              </p:nextCondLst>
            </p:seq>
            <p:seq concurrent="1" nextAc="seek">
              <p:cTn id="38" restart="whenNotActive" fill="hold" evtFilter="cancelBubble" nodeType="interactiveSeq">
                <p:stCondLst>
                  <p:cond evt="onClick" delay="0">
                    <p:tgtEl>
                      <p:spTgt spid="9"/>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childTnLst>
              </p:cTn>
              <p:nextCondLst>
                <p:cond evt="onClick" delay="0">
                  <p:tgtEl>
                    <p:spTgt spid="9"/>
                  </p:tgtEl>
                </p:cond>
              </p:nextCondLst>
            </p:seq>
          </p:childTnLst>
        </p:cTn>
      </p:par>
    </p:tnLst>
    <p:bldLst>
      <p:bldP spid="7" grpId="0" animBg="1"/>
      <p:bldP spid="8" grpId="0" animBg="1"/>
      <p:bldP spid="9" grpId="0" animBg="1"/>
      <p:bldP spid="10"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pic>
        <p:nvPicPr>
          <p:cNvPr id="280" name="Google Shape;280;p3"/>
          <p:cNvPicPr preferRelativeResize="0"/>
          <p:nvPr/>
        </p:nvPicPr>
        <p:blipFill rotWithShape="1">
          <a:blip r:embed="rId3">
            <a:alphaModFix/>
          </a:blip>
          <a:srcRect l="19098" r="5935" b="68133"/>
          <a:stretch/>
        </p:blipFill>
        <p:spPr>
          <a:xfrm>
            <a:off x="1" y="4849770"/>
            <a:ext cx="12192000" cy="2008231"/>
          </a:xfrm>
          <a:prstGeom prst="rect">
            <a:avLst/>
          </a:prstGeom>
          <a:noFill/>
          <a:ln>
            <a:noFill/>
          </a:ln>
        </p:spPr>
      </p:pic>
      <p:pic>
        <p:nvPicPr>
          <p:cNvPr id="289" name="Google Shape;289;p3">
            <a:hlinkClick r:id="rId4" action="ppaction://hlinksldjump"/>
          </p:cNvPr>
          <p:cNvPicPr preferRelativeResize="0"/>
          <p:nvPr/>
        </p:nvPicPr>
        <p:blipFill rotWithShape="1">
          <a:blip r:embed="rId5">
            <a:alphaModFix/>
          </a:blip>
          <a:srcRect/>
          <a:stretch/>
        </p:blipFill>
        <p:spPr>
          <a:xfrm>
            <a:off x="10551346" y="5429839"/>
            <a:ext cx="1640655" cy="1493131"/>
          </a:xfrm>
          <a:prstGeom prst="rect">
            <a:avLst/>
          </a:prstGeom>
          <a:noFill/>
          <a:ln>
            <a:noFill/>
          </a:ln>
        </p:spPr>
      </p:pic>
      <p:pic>
        <p:nvPicPr>
          <p:cNvPr id="290" name="Google Shape;290;p3"/>
          <p:cNvPicPr preferRelativeResize="0"/>
          <p:nvPr/>
        </p:nvPicPr>
        <p:blipFill rotWithShape="1">
          <a:blip r:embed="rId6">
            <a:alphaModFix/>
          </a:blip>
          <a:srcRect/>
          <a:stretch/>
        </p:blipFill>
        <p:spPr>
          <a:xfrm>
            <a:off x="-2" y="4714812"/>
            <a:ext cx="969793" cy="2143189"/>
          </a:xfrm>
          <a:prstGeom prst="rect">
            <a:avLst/>
          </a:prstGeom>
          <a:noFill/>
          <a:ln>
            <a:noFill/>
          </a:ln>
        </p:spPr>
      </p:pic>
      <p:pic>
        <p:nvPicPr>
          <p:cNvPr id="291" name="Google Shape;291;p3"/>
          <p:cNvPicPr preferRelativeResize="0"/>
          <p:nvPr/>
        </p:nvPicPr>
        <p:blipFill rotWithShape="1">
          <a:blip r:embed="rId7">
            <a:alphaModFix/>
          </a:blip>
          <a:srcRect/>
          <a:stretch/>
        </p:blipFill>
        <p:spPr>
          <a:xfrm>
            <a:off x="-42430" y="6181815"/>
            <a:ext cx="933724" cy="664111"/>
          </a:xfrm>
          <a:prstGeom prst="rect">
            <a:avLst/>
          </a:prstGeom>
          <a:noFill/>
          <a:ln>
            <a:noFill/>
          </a:ln>
        </p:spPr>
      </p:pic>
      <p:sp>
        <p:nvSpPr>
          <p:cNvPr id="7" name="Rectangle: Rounded Corners 13">
            <a:extLst>
              <a:ext uri="{FF2B5EF4-FFF2-40B4-BE49-F238E27FC236}">
                <a16:creationId xmlns:a16="http://schemas.microsoft.com/office/drawing/2014/main" id="{B5E402EB-D3D3-C6DF-D1B1-744D87234173}"/>
              </a:ext>
            </a:extLst>
          </p:cNvPr>
          <p:cNvSpPr/>
          <p:nvPr/>
        </p:nvSpPr>
        <p:spPr>
          <a:xfrm>
            <a:off x="1291888" y="2854173"/>
            <a:ext cx="4142232"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600" dirty="0">
                <a:solidFill>
                  <a:schemeClr val="tx1"/>
                </a:solidFill>
                <a:latin typeface="UTM Avo" panose="02040603050506020204" pitchFamily="18"/>
                <a:ea typeface="Times New Roman" panose="02020603050405020304" pitchFamily="18" charset="0"/>
                <a:cs typeface="Arial" panose="020B0604020202020204" pitchFamily="34" charset="0"/>
              </a:rPr>
              <a:t>A. 20</a:t>
            </a:r>
            <a:endParaRPr lang="vi-VN" sz="26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sp>
        <p:nvSpPr>
          <p:cNvPr id="8" name="Rectangle: Rounded Corners 14">
            <a:extLst>
              <a:ext uri="{FF2B5EF4-FFF2-40B4-BE49-F238E27FC236}">
                <a16:creationId xmlns:a16="http://schemas.microsoft.com/office/drawing/2014/main" id="{6B224303-3A6A-45AB-C46A-FB97BF0C3B0B}"/>
              </a:ext>
            </a:extLst>
          </p:cNvPr>
          <p:cNvSpPr/>
          <p:nvPr/>
        </p:nvSpPr>
        <p:spPr>
          <a:xfrm>
            <a:off x="1291888" y="4499994"/>
            <a:ext cx="4142232"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600" dirty="0">
                <a:solidFill>
                  <a:schemeClr val="tx1"/>
                </a:solidFill>
                <a:latin typeface="UTM Avo" panose="02040603050506020204" pitchFamily="18"/>
                <a:ea typeface="Times New Roman" panose="02020603050405020304" pitchFamily="18" charset="0"/>
                <a:cs typeface="Arial" panose="020B0604020202020204" pitchFamily="34" charset="0"/>
              </a:rPr>
              <a:t>C. 200 </a:t>
            </a:r>
            <a:endParaRPr lang="vi-VN" sz="26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sp>
        <p:nvSpPr>
          <p:cNvPr id="9" name="Rectangle: Rounded Corners 8">
            <a:extLst>
              <a:ext uri="{FF2B5EF4-FFF2-40B4-BE49-F238E27FC236}">
                <a16:creationId xmlns:a16="http://schemas.microsoft.com/office/drawing/2014/main" id="{9930C8F2-B2AA-F7C5-E796-A31056DDD7B3}"/>
              </a:ext>
            </a:extLst>
          </p:cNvPr>
          <p:cNvSpPr/>
          <p:nvPr/>
        </p:nvSpPr>
        <p:spPr>
          <a:xfrm>
            <a:off x="6395650" y="2854173"/>
            <a:ext cx="4142232"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lnSpc>
                <a:spcPct val="150000"/>
              </a:lnSpc>
              <a:defRPr/>
            </a:pPr>
            <a:r>
              <a:rPr lang="en-US" sz="2600" dirty="0">
                <a:solidFill>
                  <a:schemeClr val="tx1"/>
                </a:solidFill>
                <a:latin typeface="UTM Avo" panose="02040603050506020204" pitchFamily="18"/>
                <a:ea typeface="Times New Roman" panose="02020603050405020304" pitchFamily="18" charset="0"/>
                <a:cs typeface="Arial" panose="020B0604020202020204" pitchFamily="34" charset="0"/>
              </a:rPr>
              <a:t>B. 2</a:t>
            </a:r>
            <a:endParaRPr lang="vi-VN" sz="26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sp>
        <p:nvSpPr>
          <p:cNvPr id="10" name="Rectangle: Rounded Corners 16">
            <a:extLst>
              <a:ext uri="{FF2B5EF4-FFF2-40B4-BE49-F238E27FC236}">
                <a16:creationId xmlns:a16="http://schemas.microsoft.com/office/drawing/2014/main" id="{A16BF445-9684-BFFF-FE04-5F0E09D551AE}"/>
              </a:ext>
            </a:extLst>
          </p:cNvPr>
          <p:cNvSpPr/>
          <p:nvPr/>
        </p:nvSpPr>
        <p:spPr>
          <a:xfrm>
            <a:off x="6395650" y="4499994"/>
            <a:ext cx="4142232"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600" dirty="0">
                <a:solidFill>
                  <a:schemeClr val="tx1"/>
                </a:solidFill>
                <a:latin typeface="UTM Avo" panose="02040603050506020204" pitchFamily="18"/>
                <a:ea typeface="Times New Roman" panose="02020603050405020304" pitchFamily="18" charset="0"/>
                <a:cs typeface="Arial" panose="020B0604020202020204" pitchFamily="34" charset="0"/>
              </a:rPr>
              <a:t>D. 2 000 </a:t>
            </a:r>
            <a:endParaRPr lang="vi-VN" sz="26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pic>
        <p:nvPicPr>
          <p:cNvPr id="11" name="Picture 18">
            <a:extLst>
              <a:ext uri="{FF2B5EF4-FFF2-40B4-BE49-F238E27FC236}">
                <a16:creationId xmlns:a16="http://schemas.microsoft.com/office/drawing/2014/main" id="{FFC4E719-E814-7E0D-325F-F332C88FC37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49240" y="5235180"/>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7C8B8A6-9A83-D966-0CBC-688DACE24FA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032374" y="5353893"/>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853DD36-8B52-D367-4292-E023F6BCB5A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058821" y="3537622"/>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ECF99F77-E10B-D90E-2FBD-A0549F17F50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23031" y="3542258"/>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5" name="Rectangle: Rounded Corners 14">
                <a:extLst>
                  <a:ext uri="{FF2B5EF4-FFF2-40B4-BE49-F238E27FC236}">
                    <a16:creationId xmlns:a16="http://schemas.microsoft.com/office/drawing/2014/main" id="{EF0E9FB9-EE10-46F9-A26E-64E3322E1C6F}"/>
                  </a:ext>
                </a:extLst>
              </p:cNvPr>
              <p:cNvSpPr/>
              <p:nvPr/>
            </p:nvSpPr>
            <p:spPr>
              <a:xfrm>
                <a:off x="1291888" y="376088"/>
                <a:ext cx="9274855" cy="2201276"/>
              </a:xfrm>
              <a:prstGeom prst="roundRect">
                <a:avLst/>
              </a:prstGeom>
              <a:ln w="38100">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609539">
                  <a:lnSpc>
                    <a:spcPct val="150000"/>
                  </a:lnSpc>
                  <a:spcAft>
                    <a:spcPts val="591"/>
                  </a:spcAft>
                  <a:defRPr/>
                </a:pPr>
                <a:r>
                  <a:rPr lang="en-US" sz="2600" b="1" dirty="0">
                    <a:solidFill>
                      <a:schemeClr val="tx1"/>
                    </a:solidFill>
                    <a:latin typeface="UTM Avo" panose="02040603050506020204" pitchFamily="18"/>
                    <a:ea typeface="Times New Roman" panose="02020603050405020304" pitchFamily="18" charset="0"/>
                    <a:cs typeface="Arial" panose="020B0604020202020204" pitchFamily="34" charset="0"/>
                  </a:rPr>
                  <a:t>Câu 3: </a:t>
                </a:r>
                <a:r>
                  <a:rPr lang="en-VN" sz="2600" dirty="0">
                    <a:solidFill>
                      <a:schemeClr val="tx1"/>
                    </a:solidFill>
                    <a:latin typeface="UTM Avo" panose="02040603050506020204" pitchFamily="18" charset="0"/>
                    <a:ea typeface="Calibri" panose="020F0502020204030204" pitchFamily="34" charset="0"/>
                    <a:cs typeface="Arial" panose="020B0604020202020204" pitchFamily="34" charset="0"/>
                    <a:sym typeface="Arial"/>
                  </a:rPr>
                  <a:t>Điền số thích hợp vào chỗ trống: </a:t>
                </a:r>
              </a:p>
              <a:p>
                <a:pPr lvl="0" algn="ctr" defTabSz="609539">
                  <a:lnSpc>
                    <a:spcPct val="150000"/>
                  </a:lnSpc>
                  <a:spcAft>
                    <a:spcPts val="591"/>
                  </a:spcAft>
                  <a:defRPr/>
                </a:pPr>
                <a:r>
                  <a:rPr lang="en-VN" sz="2600" dirty="0">
                    <a:solidFill>
                      <a:schemeClr val="tx1"/>
                    </a:solidFill>
                    <a:latin typeface="UTM Avo" panose="02040603050506020204" pitchFamily="18" charset="0"/>
                    <a:ea typeface="Calibri" panose="020F0502020204030204" pitchFamily="34" charset="0"/>
                    <a:cs typeface="Arial" panose="020B0604020202020204" pitchFamily="34" charset="0"/>
                    <a:sym typeface="Arial"/>
                  </a:rPr>
                  <a:t>8 000 </a:t>
                </a:r>
                <a14:m>
                  <m:oMath xmlns:m="http://schemas.openxmlformats.org/officeDocument/2006/math">
                    <m:r>
                      <a:rPr lang="en-VN" sz="2600" i="1" dirty="0">
                        <a:solidFill>
                          <a:schemeClr val="tx1"/>
                        </a:solidFill>
                        <a:latin typeface="Cambria Math" panose="02040503050406030204" pitchFamily="18" charset="0"/>
                        <a:ea typeface="Calibri" panose="020F0502020204030204" pitchFamily="34" charset="0"/>
                        <a:cs typeface="Arial" panose="020B0604020202020204" pitchFamily="34" charset="0"/>
                        <a:sym typeface="Arial"/>
                      </a:rPr>
                      <m:t>:</m:t>
                    </m:r>
                  </m:oMath>
                </a14:m>
                <a:r>
                  <a:rPr lang="en-VN" sz="2600" dirty="0">
                    <a:solidFill>
                      <a:schemeClr val="tx1"/>
                    </a:solidFill>
                    <a:latin typeface="UTM Avo" panose="02040603050506020204" pitchFamily="18" charset="0"/>
                    <a:ea typeface="Calibri" panose="020F0502020204030204" pitchFamily="34" charset="0"/>
                    <a:cs typeface="Arial" panose="020B0604020202020204" pitchFamily="34" charset="0"/>
                    <a:sym typeface="Arial"/>
                  </a:rPr>
                  <a:t>             </a:t>
                </a:r>
                <a14:m>
                  <m:oMath xmlns:m="http://schemas.openxmlformats.org/officeDocument/2006/math">
                    <m:r>
                      <a:rPr lang="en-VN" sz="2600" i="1" dirty="0">
                        <a:solidFill>
                          <a:schemeClr val="tx1"/>
                        </a:solidFill>
                        <a:latin typeface="Cambria Math" panose="02040503050406030204" pitchFamily="18" charset="0"/>
                        <a:ea typeface="Calibri" panose="020F0502020204030204" pitchFamily="34" charset="0"/>
                        <a:cs typeface="Arial" panose="020B0604020202020204" pitchFamily="34" charset="0"/>
                        <a:sym typeface="Arial"/>
                      </a:rPr>
                      <m:t>=</m:t>
                    </m:r>
                  </m:oMath>
                </a14:m>
                <a:r>
                  <a:rPr lang="en-VN" sz="2600" dirty="0">
                    <a:solidFill>
                      <a:schemeClr val="tx1"/>
                    </a:solidFill>
                    <a:latin typeface="UTM Avo" panose="02040603050506020204" pitchFamily="18" charset="0"/>
                    <a:ea typeface="Calibri" panose="020F0502020204030204" pitchFamily="34" charset="0"/>
                    <a:cs typeface="Arial" panose="020B0604020202020204" pitchFamily="34" charset="0"/>
                    <a:sym typeface="Arial"/>
                  </a:rPr>
                  <a:t> 40</a:t>
                </a:r>
              </a:p>
            </p:txBody>
          </p:sp>
        </mc:Choice>
        <mc:Fallback xmlns="">
          <p:sp>
            <p:nvSpPr>
              <p:cNvPr id="15" name="Rectangle: Rounded Corners 14">
                <a:extLst>
                  <a:ext uri="{FF2B5EF4-FFF2-40B4-BE49-F238E27FC236}">
                    <a16:creationId xmlns:a16="http://schemas.microsoft.com/office/drawing/2014/main" id="{EF0E9FB9-EE10-46F9-A26E-64E3322E1C6F}"/>
                  </a:ext>
                </a:extLst>
              </p:cNvPr>
              <p:cNvSpPr>
                <a:spLocks noRot="1" noChangeAspect="1" noMove="1" noResize="1" noEditPoints="1" noAdjustHandles="1" noChangeArrowheads="1" noChangeShapeType="1" noTextEdit="1"/>
              </p:cNvSpPr>
              <p:nvPr/>
            </p:nvSpPr>
            <p:spPr>
              <a:xfrm>
                <a:off x="1291888" y="376088"/>
                <a:ext cx="9274855" cy="2201276"/>
              </a:xfrm>
              <a:prstGeom prst="roundRect">
                <a:avLst/>
              </a:prstGeom>
              <a:blipFill>
                <a:blip r:embed="rId10"/>
                <a:stretch>
                  <a:fillRect/>
                </a:stretch>
              </a:blipFill>
              <a:ln w="38100">
                <a:solidFill>
                  <a:schemeClr val="accent6">
                    <a:lumMod val="10000"/>
                  </a:schemeClr>
                </a:solidFill>
              </a:ln>
              <a:effectLst/>
            </p:spPr>
            <p:txBody>
              <a:bodyPr/>
              <a:lstStyle/>
              <a:p>
                <a:r>
                  <a:rPr lang="en-US">
                    <a:noFill/>
                  </a:rPr>
                  <a:t> </a:t>
                </a:r>
              </a:p>
            </p:txBody>
          </p:sp>
        </mc:Fallback>
      </mc:AlternateContent>
      <p:pic>
        <p:nvPicPr>
          <p:cNvPr id="16" name="Picture 15">
            <a:extLst>
              <a:ext uri="{FF2B5EF4-FFF2-40B4-BE49-F238E27FC236}">
                <a16:creationId xmlns:a16="http://schemas.microsoft.com/office/drawing/2014/main" id="{3BC42514-C03B-6D14-E622-9F89FBCD6A8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sp>
        <p:nvSpPr>
          <p:cNvPr id="2" name="Rounded Rectangle 2">
            <a:extLst>
              <a:ext uri="{FF2B5EF4-FFF2-40B4-BE49-F238E27FC236}">
                <a16:creationId xmlns:a16="http://schemas.microsoft.com/office/drawing/2014/main" id="{816A5008-E123-7F41-E73A-98DC1B1C87E2}"/>
              </a:ext>
            </a:extLst>
          </p:cNvPr>
          <p:cNvSpPr/>
          <p:nvPr/>
        </p:nvSpPr>
        <p:spPr>
          <a:xfrm>
            <a:off x="5400216" y="1476726"/>
            <a:ext cx="995434" cy="584987"/>
          </a:xfrm>
          <a:prstGeom prst="roundRect">
            <a:avLst/>
          </a:prstGeom>
          <a:noFill/>
          <a:ln w="762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marL="0" marR="0" lvl="0" indent="0" algn="ctr" defTabSz="609539" rtl="0" eaLnBrk="1" fontAlgn="auto" latinLnBrk="0" hangingPunct="1">
              <a:lnSpc>
                <a:spcPct val="100000"/>
              </a:lnSpc>
              <a:spcBef>
                <a:spcPts val="0"/>
              </a:spcBef>
              <a:spcAft>
                <a:spcPts val="0"/>
              </a:spcAft>
              <a:buClrTx/>
              <a:buSzTx/>
              <a:buFont typeface="Arial"/>
              <a:buNone/>
              <a:tabLst/>
              <a:defRPr/>
            </a:pPr>
            <a:endParaRPr kumimoji="0" lang="en-VN" sz="2600" b="0" i="0" u="none" strike="noStrike" kern="1200" cap="none" spc="0" normalizeH="0" baseline="0" noProof="0">
              <a:ln>
                <a:noFill/>
              </a:ln>
              <a:solidFill>
                <a:schemeClr val="tx1"/>
              </a:solidFill>
              <a:effectLst/>
              <a:uLnTx/>
              <a:uFillTx/>
              <a:latin typeface="Calibri"/>
              <a:ea typeface="+mn-ea"/>
              <a:cs typeface="+mn-cs"/>
              <a:sym typeface="Arial"/>
            </a:endParaRPr>
          </a:p>
        </p:txBody>
      </p:sp>
    </p:spTree>
    <p:extLst>
      <p:ext uri="{BB962C8B-B14F-4D97-AF65-F5344CB8AC3E}">
        <p14:creationId xmlns:p14="http://schemas.microsoft.com/office/powerpoint/2010/main" val="2112872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childTnLst>
              </p:cTn>
              <p:nextCondLst>
                <p:cond evt="onClick" delay="0">
                  <p:tgtEl>
                    <p:spTgt spid="10"/>
                  </p:tgtEl>
                </p:cond>
              </p:nextCondLst>
            </p:seq>
            <p:seq concurrent="1" nextAc="seek">
              <p:cTn id="26" restart="whenNotActive" fill="hold" evtFilter="cancelBubble" nodeType="interactiveSeq">
                <p:stCondLst>
                  <p:cond evt="onClick" delay="0">
                    <p:tgtEl>
                      <p:spTgt spid="8"/>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childTnLst>
              </p:cTn>
              <p:nextCondLst>
                <p:cond evt="onClick" delay="0">
                  <p:tgtEl>
                    <p:spTgt spid="8"/>
                  </p:tgtEl>
                </p:cond>
              </p:nextCondLst>
            </p:seq>
            <p:seq concurrent="1" nextAc="seek">
              <p:cTn id="32" restart="whenNotActive" fill="hold" evtFilter="cancelBubble" nodeType="interactiveSeq">
                <p:stCondLst>
                  <p:cond evt="onClick" delay="0">
                    <p:tgtEl>
                      <p:spTgt spid="7"/>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childTnLst>
              </p:cTn>
              <p:nextCondLst>
                <p:cond evt="onClick" delay="0">
                  <p:tgtEl>
                    <p:spTgt spid="7"/>
                  </p:tgtEl>
                </p:cond>
              </p:nextCondLst>
            </p:seq>
            <p:seq concurrent="1" nextAc="seek">
              <p:cTn id="38" restart="whenNotActive" fill="hold" evtFilter="cancelBubble" nodeType="interactiveSeq">
                <p:stCondLst>
                  <p:cond evt="onClick" delay="0">
                    <p:tgtEl>
                      <p:spTgt spid="9"/>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childTnLst>
              </p:cTn>
              <p:nextCondLst>
                <p:cond evt="onClick" delay="0">
                  <p:tgtEl>
                    <p:spTgt spid="9"/>
                  </p:tgtEl>
                </p:cond>
              </p:nextCondLst>
            </p:seq>
          </p:childTnLst>
        </p:cTn>
      </p:par>
    </p:tnLst>
    <p:bldLst>
      <p:bldP spid="7" grpId="0" animBg="1"/>
      <p:bldP spid="8" grpId="0" animBg="1"/>
      <p:bldP spid="9" grpId="0" animBg="1"/>
      <p:bldP spid="10"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pic>
        <p:nvPicPr>
          <p:cNvPr id="280" name="Google Shape;280;p3"/>
          <p:cNvPicPr preferRelativeResize="0"/>
          <p:nvPr/>
        </p:nvPicPr>
        <p:blipFill rotWithShape="1">
          <a:blip r:embed="rId3">
            <a:alphaModFix/>
          </a:blip>
          <a:srcRect l="19098" r="5935" b="68133"/>
          <a:stretch/>
        </p:blipFill>
        <p:spPr>
          <a:xfrm>
            <a:off x="1" y="4849770"/>
            <a:ext cx="12192000" cy="2008231"/>
          </a:xfrm>
          <a:prstGeom prst="rect">
            <a:avLst/>
          </a:prstGeom>
          <a:noFill/>
          <a:ln>
            <a:noFill/>
          </a:ln>
        </p:spPr>
      </p:pic>
      <p:pic>
        <p:nvPicPr>
          <p:cNvPr id="289" name="Google Shape;289;p3">
            <a:hlinkClick r:id="rId4" action="ppaction://hlinksldjump"/>
          </p:cNvPr>
          <p:cNvPicPr preferRelativeResize="0"/>
          <p:nvPr/>
        </p:nvPicPr>
        <p:blipFill rotWithShape="1">
          <a:blip r:embed="rId5">
            <a:alphaModFix/>
          </a:blip>
          <a:srcRect/>
          <a:stretch/>
        </p:blipFill>
        <p:spPr>
          <a:xfrm>
            <a:off x="10551346" y="5429839"/>
            <a:ext cx="1640655" cy="1493131"/>
          </a:xfrm>
          <a:prstGeom prst="rect">
            <a:avLst/>
          </a:prstGeom>
          <a:noFill/>
          <a:ln>
            <a:noFill/>
          </a:ln>
        </p:spPr>
      </p:pic>
      <p:pic>
        <p:nvPicPr>
          <p:cNvPr id="290" name="Google Shape;290;p3"/>
          <p:cNvPicPr preferRelativeResize="0"/>
          <p:nvPr/>
        </p:nvPicPr>
        <p:blipFill rotWithShape="1">
          <a:blip r:embed="rId6">
            <a:alphaModFix/>
          </a:blip>
          <a:srcRect/>
          <a:stretch/>
        </p:blipFill>
        <p:spPr>
          <a:xfrm>
            <a:off x="-2" y="4714812"/>
            <a:ext cx="969793" cy="2143189"/>
          </a:xfrm>
          <a:prstGeom prst="rect">
            <a:avLst/>
          </a:prstGeom>
          <a:noFill/>
          <a:ln>
            <a:noFill/>
          </a:ln>
        </p:spPr>
      </p:pic>
      <p:pic>
        <p:nvPicPr>
          <p:cNvPr id="291" name="Google Shape;291;p3"/>
          <p:cNvPicPr preferRelativeResize="0"/>
          <p:nvPr/>
        </p:nvPicPr>
        <p:blipFill rotWithShape="1">
          <a:blip r:embed="rId7">
            <a:alphaModFix/>
          </a:blip>
          <a:srcRect/>
          <a:stretch/>
        </p:blipFill>
        <p:spPr>
          <a:xfrm>
            <a:off x="-42430" y="6181815"/>
            <a:ext cx="933724" cy="664111"/>
          </a:xfrm>
          <a:prstGeom prst="rect">
            <a:avLst/>
          </a:prstGeom>
          <a:noFill/>
          <a:ln>
            <a:noFill/>
          </a:ln>
        </p:spPr>
      </p:pic>
      <p:pic>
        <p:nvPicPr>
          <p:cNvPr id="16" name="Picture 15">
            <a:extLst>
              <a:ext uri="{FF2B5EF4-FFF2-40B4-BE49-F238E27FC236}">
                <a16:creationId xmlns:a16="http://schemas.microsoft.com/office/drawing/2014/main" id="{7E189C9A-0B13-EAFF-FE0B-1BE8B8D2904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sp>
        <p:nvSpPr>
          <p:cNvPr id="17" name="Rectangle: Rounded Corners 13">
            <a:extLst>
              <a:ext uri="{FF2B5EF4-FFF2-40B4-BE49-F238E27FC236}">
                <a16:creationId xmlns:a16="http://schemas.microsoft.com/office/drawing/2014/main" id="{B5AC2AD6-D2FF-B79C-7C51-2A02CF1AC043}"/>
              </a:ext>
            </a:extLst>
          </p:cNvPr>
          <p:cNvSpPr/>
          <p:nvPr/>
        </p:nvSpPr>
        <p:spPr>
          <a:xfrm>
            <a:off x="1524000" y="2809400"/>
            <a:ext cx="4142232"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A. 12 </a:t>
            </a:r>
            <a:r>
              <a:rPr lang="en-US" sz="2600" dirty="0" err="1">
                <a:solidFill>
                  <a:srgbClr val="000000"/>
                </a:solidFill>
                <a:latin typeface="UTM Avo" panose="02040603050506020204" pitchFamily="18"/>
                <a:ea typeface="Times New Roman" panose="02020603050405020304" pitchFamily="18" charset="0"/>
                <a:cs typeface="Arial" panose="020B0604020202020204" pitchFamily="34" charset="0"/>
              </a:rPr>
              <a:t>xe</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 ô </a:t>
            </a:r>
            <a:r>
              <a:rPr lang="en-US" sz="2600" dirty="0" err="1">
                <a:solidFill>
                  <a:srgbClr val="000000"/>
                </a:solidFill>
                <a:latin typeface="UTM Avo" panose="02040603050506020204" pitchFamily="18"/>
                <a:ea typeface="Times New Roman" panose="02020603050405020304" pitchFamily="18" charset="0"/>
                <a:cs typeface="Arial" panose="020B0604020202020204" pitchFamily="34" charset="0"/>
              </a:rPr>
              <a:t>tô</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 </a:t>
            </a:r>
            <a:endParaRPr lang="vi-VN" sz="26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8" name="Rectangle: Rounded Corners 14">
            <a:extLst>
              <a:ext uri="{FF2B5EF4-FFF2-40B4-BE49-F238E27FC236}">
                <a16:creationId xmlns:a16="http://schemas.microsoft.com/office/drawing/2014/main" id="{E3551C21-CA98-A365-7CCD-EBDABEF2F262}"/>
              </a:ext>
            </a:extLst>
          </p:cNvPr>
          <p:cNvSpPr/>
          <p:nvPr/>
        </p:nvSpPr>
        <p:spPr>
          <a:xfrm>
            <a:off x="1524000" y="4455221"/>
            <a:ext cx="4142232"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C. 13 </a:t>
            </a:r>
            <a:r>
              <a:rPr lang="en-US" sz="2600" dirty="0" err="1">
                <a:solidFill>
                  <a:srgbClr val="000000"/>
                </a:solidFill>
                <a:latin typeface="UTM Avo" panose="02040603050506020204" pitchFamily="18"/>
                <a:ea typeface="Times New Roman" panose="02020603050405020304" pitchFamily="18" charset="0"/>
                <a:cs typeface="Arial" panose="020B0604020202020204" pitchFamily="34" charset="0"/>
              </a:rPr>
              <a:t>xe</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 ô </a:t>
            </a:r>
            <a:r>
              <a:rPr lang="en-US" sz="2600" dirty="0" err="1">
                <a:solidFill>
                  <a:srgbClr val="000000"/>
                </a:solidFill>
                <a:latin typeface="UTM Avo" panose="02040603050506020204" pitchFamily="18"/>
                <a:ea typeface="Times New Roman" panose="02020603050405020304" pitchFamily="18" charset="0"/>
                <a:cs typeface="Arial" panose="020B0604020202020204" pitchFamily="34" charset="0"/>
              </a:rPr>
              <a:t>tô</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 </a:t>
            </a:r>
            <a:endParaRPr lang="vi-VN" sz="26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9" name="Rectangle: Rounded Corners 15">
            <a:extLst>
              <a:ext uri="{FF2B5EF4-FFF2-40B4-BE49-F238E27FC236}">
                <a16:creationId xmlns:a16="http://schemas.microsoft.com/office/drawing/2014/main" id="{82BF35C2-02CC-1C28-B1CF-5628124BA518}"/>
              </a:ext>
            </a:extLst>
          </p:cNvPr>
          <p:cNvSpPr/>
          <p:nvPr/>
        </p:nvSpPr>
        <p:spPr>
          <a:xfrm>
            <a:off x="6384254" y="4455221"/>
            <a:ext cx="4142232"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lnSpc>
                <a:spcPct val="150000"/>
              </a:lnSpc>
              <a:defRPr/>
            </a:pP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B. 15 </a:t>
            </a:r>
            <a:r>
              <a:rPr lang="en-US" sz="2600" dirty="0" err="1">
                <a:solidFill>
                  <a:srgbClr val="000000"/>
                </a:solidFill>
                <a:latin typeface="UTM Avo" panose="02040603050506020204" pitchFamily="18"/>
                <a:ea typeface="Times New Roman" panose="02020603050405020304" pitchFamily="18" charset="0"/>
                <a:cs typeface="Arial" panose="020B0604020202020204" pitchFamily="34" charset="0"/>
              </a:rPr>
              <a:t>xe</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 ô </a:t>
            </a:r>
            <a:r>
              <a:rPr lang="en-US" sz="2600" dirty="0" err="1">
                <a:solidFill>
                  <a:srgbClr val="000000"/>
                </a:solidFill>
                <a:latin typeface="UTM Avo" panose="02040603050506020204" pitchFamily="18"/>
                <a:ea typeface="Times New Roman" panose="02020603050405020304" pitchFamily="18" charset="0"/>
                <a:cs typeface="Arial" panose="020B0604020202020204" pitchFamily="34" charset="0"/>
              </a:rPr>
              <a:t>tô</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 </a:t>
            </a:r>
            <a:endParaRPr lang="vi-VN" sz="26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20" name="Rectangle: Rounded Corners 16">
            <a:extLst>
              <a:ext uri="{FF2B5EF4-FFF2-40B4-BE49-F238E27FC236}">
                <a16:creationId xmlns:a16="http://schemas.microsoft.com/office/drawing/2014/main" id="{91C8FD3A-B71E-5917-C7B6-BF1B3D8A3ACB}"/>
              </a:ext>
            </a:extLst>
          </p:cNvPr>
          <p:cNvSpPr/>
          <p:nvPr/>
        </p:nvSpPr>
        <p:spPr>
          <a:xfrm>
            <a:off x="6424511" y="2800203"/>
            <a:ext cx="4142232"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B. 10 </a:t>
            </a:r>
            <a:r>
              <a:rPr lang="en-US" sz="2600" dirty="0" err="1">
                <a:solidFill>
                  <a:srgbClr val="000000"/>
                </a:solidFill>
                <a:latin typeface="UTM Avo" panose="02040603050506020204" pitchFamily="18"/>
                <a:ea typeface="Times New Roman" panose="02020603050405020304" pitchFamily="18" charset="0"/>
                <a:cs typeface="Arial" panose="020B0604020202020204" pitchFamily="34" charset="0"/>
              </a:rPr>
              <a:t>xe</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 ô </a:t>
            </a:r>
            <a:r>
              <a:rPr lang="en-US" sz="2600" dirty="0" err="1">
                <a:solidFill>
                  <a:srgbClr val="000000"/>
                </a:solidFill>
                <a:latin typeface="UTM Avo" panose="02040603050506020204" pitchFamily="18"/>
                <a:ea typeface="Times New Roman" panose="02020603050405020304" pitchFamily="18" charset="0"/>
                <a:cs typeface="Arial" panose="020B0604020202020204" pitchFamily="34" charset="0"/>
              </a:rPr>
              <a:t>tô</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 </a:t>
            </a:r>
            <a:endParaRPr lang="vi-VN" sz="26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pic>
        <p:nvPicPr>
          <p:cNvPr id="21" name="Picture 18">
            <a:extLst>
              <a:ext uri="{FF2B5EF4-FFF2-40B4-BE49-F238E27FC236}">
                <a16:creationId xmlns:a16="http://schemas.microsoft.com/office/drawing/2014/main" id="{F0B23505-DD1C-4440-BB97-8042747021D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009630" y="3541104"/>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2" name="Picture 20">
            <a:extLst>
              <a:ext uri="{FF2B5EF4-FFF2-40B4-BE49-F238E27FC236}">
                <a16:creationId xmlns:a16="http://schemas.microsoft.com/office/drawing/2014/main" id="{F2712831-B841-D96F-F38E-DA3A5BC9CBC5}"/>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124629" y="3557272"/>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AA8F60E8-DD71-5DF8-F44B-E75DB549F4D4}"/>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047425" y="5138670"/>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4952CCCD-CB6E-4636-2DE2-EF85F8938510}"/>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124629" y="5233562"/>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5" name="Rectangle: Rounded Corners 24">
            <a:extLst>
              <a:ext uri="{FF2B5EF4-FFF2-40B4-BE49-F238E27FC236}">
                <a16:creationId xmlns:a16="http://schemas.microsoft.com/office/drawing/2014/main" id="{BEFC5AA5-5C4A-8875-830E-4F64B237417D}"/>
              </a:ext>
            </a:extLst>
          </p:cNvPr>
          <p:cNvSpPr/>
          <p:nvPr/>
        </p:nvSpPr>
        <p:spPr>
          <a:xfrm>
            <a:off x="1524000" y="376088"/>
            <a:ext cx="9042743" cy="2201276"/>
          </a:xfrm>
          <a:prstGeom prst="roundRect">
            <a:avLst/>
          </a:prstGeom>
          <a:ln w="38100">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lnSpc>
                <a:spcPct val="150000"/>
              </a:lnSpc>
              <a:defRPr/>
            </a:pPr>
            <a:r>
              <a:rPr lang="en-US" sz="2600" b="1" dirty="0" err="1">
                <a:solidFill>
                  <a:schemeClr val="tx1"/>
                </a:solidFill>
                <a:latin typeface="UTM Avo" panose="02040603050506020204" pitchFamily="18"/>
                <a:ea typeface="Times New Roman" panose="02020603050405020304" pitchFamily="18" charset="0"/>
                <a:cs typeface="Arial" panose="020B0604020202020204" pitchFamily="34" charset="0"/>
              </a:rPr>
              <a:t>Câu</a:t>
            </a:r>
            <a:r>
              <a:rPr lang="en-US" sz="2600" b="1" dirty="0">
                <a:solidFill>
                  <a:schemeClr val="tx1"/>
                </a:solidFill>
                <a:latin typeface="UTM Avo" panose="02040603050506020204" pitchFamily="18"/>
                <a:ea typeface="Times New Roman" panose="02020603050405020304" pitchFamily="18" charset="0"/>
                <a:cs typeface="Arial" panose="020B0604020202020204" pitchFamily="34" charset="0"/>
              </a:rPr>
              <a:t> 4: </a:t>
            </a:r>
            <a:r>
              <a:rPr lang="vi-VN" sz="2600" dirty="0">
                <a:solidFill>
                  <a:schemeClr val="tx1"/>
                </a:solidFill>
                <a:latin typeface="UTM Avo" panose="02040603050506020204" pitchFamily="18" charset="0"/>
                <a:cs typeface="Arial" panose="020B0604020202020204" pitchFamily="34" charset="0"/>
                <a:sym typeface="Arial"/>
              </a:rPr>
              <a:t>Một trường tiểu học thuê ô tô chở 450 học sinh. Biết một xe chở được 45 học sinh. Vậy cần bao nhiêu xe ô tô để chở số học sinh của trường?</a:t>
            </a:r>
          </a:p>
        </p:txBody>
      </p:sp>
    </p:spTree>
    <p:extLst>
      <p:ext uri="{BB962C8B-B14F-4D97-AF65-F5344CB8AC3E}">
        <p14:creationId xmlns:p14="http://schemas.microsoft.com/office/powerpoint/2010/main" val="15927759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20"/>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childTnLst>
                          </p:cTn>
                        </p:par>
                      </p:childTnLst>
                    </p:cTn>
                  </p:par>
                </p:childTnLst>
              </p:cTn>
              <p:nextCondLst>
                <p:cond evt="onClick" delay="0">
                  <p:tgtEl>
                    <p:spTgt spid="20"/>
                  </p:tgtEl>
                </p:cond>
              </p:nextCondLst>
            </p:seq>
            <p:seq concurrent="1" nextAc="seek">
              <p:cTn id="26" restart="whenNotActive" fill="hold" evtFilter="cancelBubble" nodeType="interactiveSeq">
                <p:stCondLst>
                  <p:cond evt="onClick" delay="0">
                    <p:tgtEl>
                      <p:spTgt spid="18"/>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childTnLst>
                    </p:cTn>
                  </p:par>
                </p:childTnLst>
              </p:cTn>
              <p:nextCondLst>
                <p:cond evt="onClick" delay="0">
                  <p:tgtEl>
                    <p:spTgt spid="18"/>
                  </p:tgtEl>
                </p:cond>
              </p:nextCondLst>
            </p:seq>
            <p:seq concurrent="1" nextAc="seek">
              <p:cTn id="32" restart="whenNotActive" fill="hold" evtFilter="cancelBubble" nodeType="interactiveSeq">
                <p:stCondLst>
                  <p:cond evt="onClick" delay="0">
                    <p:tgtEl>
                      <p:spTgt spid="17"/>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childTnLst>
              </p:cTn>
              <p:nextCondLst>
                <p:cond evt="onClick" delay="0">
                  <p:tgtEl>
                    <p:spTgt spid="17"/>
                  </p:tgtEl>
                </p:cond>
              </p:nextCondLst>
            </p:seq>
            <p:seq concurrent="1" nextAc="seek">
              <p:cTn id="38" restart="whenNotActive" fill="hold" evtFilter="cancelBubble" nodeType="interactiveSeq">
                <p:stCondLst>
                  <p:cond evt="onClick" delay="0">
                    <p:tgtEl>
                      <p:spTgt spid="19"/>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childTnLst>
                          </p:cTn>
                        </p:par>
                      </p:childTnLst>
                    </p:cTn>
                  </p:par>
                </p:childTnLst>
              </p:cTn>
              <p:nextCondLst>
                <p:cond evt="onClick" delay="0">
                  <p:tgtEl>
                    <p:spTgt spid="19"/>
                  </p:tgtEl>
                </p:cond>
              </p:nextCondLst>
            </p:seq>
          </p:childTnLst>
        </p:cTn>
      </p:par>
    </p:tnLst>
    <p:bldLst>
      <p:bldP spid="17" grpId="0" animBg="1"/>
      <p:bldP spid="18" grpId="0" animBg="1"/>
      <p:bldP spid="19" grpId="0" animBg="1"/>
      <p:bldP spid="20" grpId="0" animBg="1"/>
      <p:bldP spid="2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pic>
        <p:nvPicPr>
          <p:cNvPr id="280" name="Google Shape;280;p3"/>
          <p:cNvPicPr preferRelativeResize="0"/>
          <p:nvPr/>
        </p:nvPicPr>
        <p:blipFill rotWithShape="1">
          <a:blip r:embed="rId3">
            <a:alphaModFix/>
          </a:blip>
          <a:srcRect l="19098" r="5935" b="68133"/>
          <a:stretch/>
        </p:blipFill>
        <p:spPr>
          <a:xfrm>
            <a:off x="1" y="4849770"/>
            <a:ext cx="12192000" cy="2008231"/>
          </a:xfrm>
          <a:prstGeom prst="rect">
            <a:avLst/>
          </a:prstGeom>
          <a:noFill/>
          <a:ln>
            <a:noFill/>
          </a:ln>
        </p:spPr>
      </p:pic>
      <p:pic>
        <p:nvPicPr>
          <p:cNvPr id="289" name="Google Shape;289;p3">
            <a:hlinkClick r:id="rId4" action="ppaction://hlinksldjump"/>
          </p:cNvPr>
          <p:cNvPicPr preferRelativeResize="0"/>
          <p:nvPr/>
        </p:nvPicPr>
        <p:blipFill rotWithShape="1">
          <a:blip r:embed="rId5">
            <a:alphaModFix/>
          </a:blip>
          <a:srcRect/>
          <a:stretch/>
        </p:blipFill>
        <p:spPr>
          <a:xfrm>
            <a:off x="10551346" y="5429839"/>
            <a:ext cx="1640655" cy="1493131"/>
          </a:xfrm>
          <a:prstGeom prst="rect">
            <a:avLst/>
          </a:prstGeom>
          <a:noFill/>
          <a:ln>
            <a:noFill/>
          </a:ln>
        </p:spPr>
      </p:pic>
      <p:pic>
        <p:nvPicPr>
          <p:cNvPr id="290" name="Google Shape;290;p3"/>
          <p:cNvPicPr preferRelativeResize="0"/>
          <p:nvPr/>
        </p:nvPicPr>
        <p:blipFill rotWithShape="1">
          <a:blip r:embed="rId6">
            <a:alphaModFix/>
          </a:blip>
          <a:srcRect/>
          <a:stretch/>
        </p:blipFill>
        <p:spPr>
          <a:xfrm>
            <a:off x="-2" y="4714812"/>
            <a:ext cx="969793" cy="2143189"/>
          </a:xfrm>
          <a:prstGeom prst="rect">
            <a:avLst/>
          </a:prstGeom>
          <a:noFill/>
          <a:ln>
            <a:noFill/>
          </a:ln>
        </p:spPr>
      </p:pic>
      <p:pic>
        <p:nvPicPr>
          <p:cNvPr id="291" name="Google Shape;291;p3"/>
          <p:cNvPicPr preferRelativeResize="0"/>
          <p:nvPr/>
        </p:nvPicPr>
        <p:blipFill rotWithShape="1">
          <a:blip r:embed="rId7">
            <a:alphaModFix/>
          </a:blip>
          <a:srcRect/>
          <a:stretch/>
        </p:blipFill>
        <p:spPr>
          <a:xfrm>
            <a:off x="-42430" y="6181815"/>
            <a:ext cx="933724" cy="664111"/>
          </a:xfrm>
          <a:prstGeom prst="rect">
            <a:avLst/>
          </a:prstGeom>
          <a:noFill/>
          <a:ln>
            <a:noFill/>
          </a:ln>
        </p:spPr>
      </p:pic>
      <p:sp>
        <p:nvSpPr>
          <p:cNvPr id="7" name="Rectangle: Rounded Corners 13">
            <a:extLst>
              <a:ext uri="{FF2B5EF4-FFF2-40B4-BE49-F238E27FC236}">
                <a16:creationId xmlns:a16="http://schemas.microsoft.com/office/drawing/2014/main" id="{3B431B02-B684-F5DF-C0C5-EB447088C385}"/>
              </a:ext>
            </a:extLst>
          </p:cNvPr>
          <p:cNvSpPr/>
          <p:nvPr/>
        </p:nvSpPr>
        <p:spPr>
          <a:xfrm>
            <a:off x="1339170" y="2854173"/>
            <a:ext cx="4142232"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A. 10 </a:t>
            </a:r>
            <a:r>
              <a:rPr lang="en-US" sz="2600" dirty="0" err="1">
                <a:solidFill>
                  <a:srgbClr val="000000"/>
                </a:solidFill>
                <a:latin typeface="UTM Avo" panose="02040603050506020204" pitchFamily="18"/>
                <a:ea typeface="Times New Roman" panose="02020603050405020304" pitchFamily="18" charset="0"/>
                <a:cs typeface="Arial" panose="020B0604020202020204" pitchFamily="34" charset="0"/>
              </a:rPr>
              <a:t>cái</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rgbClr val="000000"/>
                </a:solidFill>
                <a:latin typeface="UTM Avo" panose="02040603050506020204" pitchFamily="18"/>
                <a:ea typeface="Times New Roman" panose="02020603050405020304" pitchFamily="18" charset="0"/>
                <a:cs typeface="Arial" panose="020B0604020202020204" pitchFamily="34" charset="0"/>
              </a:rPr>
              <a:t>kẹo</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 </a:t>
            </a:r>
            <a:endParaRPr lang="vi-VN" sz="26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8" name="Rectangle: Rounded Corners 14">
            <a:extLst>
              <a:ext uri="{FF2B5EF4-FFF2-40B4-BE49-F238E27FC236}">
                <a16:creationId xmlns:a16="http://schemas.microsoft.com/office/drawing/2014/main" id="{4A5905C2-719F-4A53-7643-995C46D2B607}"/>
              </a:ext>
            </a:extLst>
          </p:cNvPr>
          <p:cNvSpPr/>
          <p:nvPr/>
        </p:nvSpPr>
        <p:spPr>
          <a:xfrm>
            <a:off x="6457791" y="4535244"/>
            <a:ext cx="4142232"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D. 12 </a:t>
            </a:r>
            <a:r>
              <a:rPr lang="en-US" sz="2600" dirty="0" err="1">
                <a:solidFill>
                  <a:srgbClr val="000000"/>
                </a:solidFill>
                <a:latin typeface="UTM Avo" panose="02040603050506020204" pitchFamily="18"/>
                <a:ea typeface="Times New Roman" panose="02020603050405020304" pitchFamily="18" charset="0"/>
                <a:cs typeface="Arial" panose="020B0604020202020204" pitchFamily="34" charset="0"/>
              </a:rPr>
              <a:t>cái</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rgbClr val="000000"/>
                </a:solidFill>
                <a:latin typeface="UTM Avo" panose="02040603050506020204" pitchFamily="18"/>
                <a:ea typeface="Times New Roman" panose="02020603050405020304" pitchFamily="18" charset="0"/>
                <a:cs typeface="Arial" panose="020B0604020202020204" pitchFamily="34" charset="0"/>
              </a:rPr>
              <a:t>kẹo</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 </a:t>
            </a:r>
            <a:endParaRPr lang="vi-VN" sz="26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9" name="Rectangle: Rounded Corners 8">
            <a:extLst>
              <a:ext uri="{FF2B5EF4-FFF2-40B4-BE49-F238E27FC236}">
                <a16:creationId xmlns:a16="http://schemas.microsoft.com/office/drawing/2014/main" id="{9B0EE5B0-D7ED-72B4-CEC7-7068651C7394}"/>
              </a:ext>
            </a:extLst>
          </p:cNvPr>
          <p:cNvSpPr/>
          <p:nvPr/>
        </p:nvSpPr>
        <p:spPr>
          <a:xfrm>
            <a:off x="6395650" y="2854173"/>
            <a:ext cx="4142232"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lnSpc>
                <a:spcPct val="150000"/>
              </a:lnSpc>
              <a:defRPr/>
            </a:pP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B. 14 </a:t>
            </a:r>
            <a:r>
              <a:rPr lang="en-US" sz="2600" dirty="0" err="1">
                <a:solidFill>
                  <a:srgbClr val="000000"/>
                </a:solidFill>
                <a:latin typeface="UTM Avo" panose="02040603050506020204" pitchFamily="18"/>
                <a:ea typeface="Times New Roman" panose="02020603050405020304" pitchFamily="18" charset="0"/>
                <a:cs typeface="Arial" panose="020B0604020202020204" pitchFamily="34" charset="0"/>
              </a:rPr>
              <a:t>cái</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rgbClr val="000000"/>
                </a:solidFill>
                <a:latin typeface="UTM Avo" panose="02040603050506020204" pitchFamily="18"/>
                <a:ea typeface="Times New Roman" panose="02020603050405020304" pitchFamily="18" charset="0"/>
                <a:cs typeface="Arial" panose="020B0604020202020204" pitchFamily="34" charset="0"/>
              </a:rPr>
              <a:t>kẹo</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 </a:t>
            </a:r>
            <a:endParaRPr lang="vi-VN" sz="26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0" name="Rectangle: Rounded Corners 16">
            <a:extLst>
              <a:ext uri="{FF2B5EF4-FFF2-40B4-BE49-F238E27FC236}">
                <a16:creationId xmlns:a16="http://schemas.microsoft.com/office/drawing/2014/main" id="{8BB67584-3A0E-6CAC-771B-8F98B762E2E3}"/>
              </a:ext>
            </a:extLst>
          </p:cNvPr>
          <p:cNvSpPr/>
          <p:nvPr/>
        </p:nvSpPr>
        <p:spPr>
          <a:xfrm>
            <a:off x="1357891" y="4595163"/>
            <a:ext cx="4142232"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defRPr/>
            </a:pP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C. 16 </a:t>
            </a:r>
            <a:r>
              <a:rPr lang="en-US" sz="2600" dirty="0" err="1">
                <a:solidFill>
                  <a:srgbClr val="000000"/>
                </a:solidFill>
                <a:latin typeface="UTM Avo" panose="02040603050506020204" pitchFamily="18"/>
                <a:ea typeface="Times New Roman" panose="02020603050405020304" pitchFamily="18" charset="0"/>
                <a:cs typeface="Arial" panose="020B0604020202020204" pitchFamily="34" charset="0"/>
              </a:rPr>
              <a:t>cái</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rgbClr val="000000"/>
                </a:solidFill>
                <a:latin typeface="UTM Avo" panose="02040603050506020204" pitchFamily="18"/>
                <a:ea typeface="Times New Roman" panose="02020603050405020304" pitchFamily="18" charset="0"/>
                <a:cs typeface="Arial" panose="020B0604020202020204" pitchFamily="34" charset="0"/>
              </a:rPr>
              <a:t>kẹo</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 </a:t>
            </a:r>
            <a:endParaRPr lang="vi-VN" sz="26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pic>
        <p:nvPicPr>
          <p:cNvPr id="11" name="Picture 18">
            <a:extLst>
              <a:ext uri="{FF2B5EF4-FFF2-40B4-BE49-F238E27FC236}">
                <a16:creationId xmlns:a16="http://schemas.microsoft.com/office/drawing/2014/main" id="{7EE1A2A4-E164-3228-C215-48466710943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115143" y="5270430"/>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E7BE672-EE6D-872D-3067-09056C4A30EB}"/>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94615" y="5449062"/>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410741A-F6A5-C22D-42D0-41165733FC4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058821" y="3537622"/>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DEC57424-E15C-936B-7036-ED3267485F81}"/>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70313" y="3542258"/>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5" name="Rectangle: Rounded Corners 14">
            <a:extLst>
              <a:ext uri="{FF2B5EF4-FFF2-40B4-BE49-F238E27FC236}">
                <a16:creationId xmlns:a16="http://schemas.microsoft.com/office/drawing/2014/main" id="{EB7B24E6-790A-7FAB-299C-D7ADB5174B8D}"/>
              </a:ext>
            </a:extLst>
          </p:cNvPr>
          <p:cNvSpPr/>
          <p:nvPr/>
        </p:nvSpPr>
        <p:spPr>
          <a:xfrm>
            <a:off x="1339171" y="376088"/>
            <a:ext cx="9198712" cy="2201276"/>
          </a:xfrm>
          <a:prstGeom prst="roundRect">
            <a:avLst/>
          </a:prstGeom>
          <a:ln w="38100">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defTabSz="495330">
              <a:lnSpc>
                <a:spcPct val="150000"/>
              </a:lnSpc>
              <a:defRPr/>
            </a:pPr>
            <a:r>
              <a:rPr lang="en-US" sz="2600" b="1" dirty="0" err="1">
                <a:solidFill>
                  <a:schemeClr val="tx1"/>
                </a:solidFill>
                <a:latin typeface="UTM Avo" panose="02040603050506020204" pitchFamily="18"/>
                <a:ea typeface="Times New Roman" panose="02020603050405020304" pitchFamily="18" charset="0"/>
                <a:cs typeface="Arial" panose="020B0604020202020204" pitchFamily="34" charset="0"/>
              </a:rPr>
              <a:t>Câu</a:t>
            </a:r>
            <a:r>
              <a:rPr lang="en-US" sz="2600" b="1" dirty="0">
                <a:solidFill>
                  <a:schemeClr val="tx1"/>
                </a:solidFill>
                <a:latin typeface="UTM Avo" panose="02040603050506020204" pitchFamily="18"/>
                <a:ea typeface="Times New Roman" panose="02020603050405020304" pitchFamily="18" charset="0"/>
                <a:cs typeface="Arial" panose="020B0604020202020204" pitchFamily="34" charset="0"/>
              </a:rPr>
              <a:t> 5: </a:t>
            </a:r>
            <a:r>
              <a:rPr lang="vi-VN" sz="2600" dirty="0">
                <a:solidFill>
                  <a:schemeClr val="tx1"/>
                </a:solidFill>
                <a:latin typeface="UTM Avo" panose="02040603050506020204" pitchFamily="18" charset="0"/>
                <a:cs typeface="Arial" panose="020B0604020202020204" pitchFamily="34" charset="0"/>
                <a:sym typeface="Arial"/>
              </a:rPr>
              <a:t>Bà có 144 cái kẹo chia đều cho 12 cháu. Hỏi một cháu được bao nhiêu cái kẹo?</a:t>
            </a:r>
            <a:r>
              <a:rPr lang="en-US" sz="2600" b="1" dirty="0">
                <a:solidFill>
                  <a:schemeClr val="tx1"/>
                </a:solidFill>
                <a:latin typeface="UTM Avo" panose="02040603050506020204" pitchFamily="18"/>
                <a:ea typeface="Times New Roman" panose="02020603050405020304" pitchFamily="18" charset="0"/>
                <a:cs typeface="Arial" panose="020B0604020202020204" pitchFamily="34" charset="0"/>
              </a:rPr>
              <a:t> </a:t>
            </a:r>
            <a:endParaRPr lang="vi-VN" sz="2600" b="1"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pic>
        <p:nvPicPr>
          <p:cNvPr id="16" name="Picture 15">
            <a:extLst>
              <a:ext uri="{FF2B5EF4-FFF2-40B4-BE49-F238E27FC236}">
                <a16:creationId xmlns:a16="http://schemas.microsoft.com/office/drawing/2014/main" id="{A3742902-7720-5468-4334-594F41F915D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spTree>
    <p:extLst>
      <p:ext uri="{BB962C8B-B14F-4D97-AF65-F5344CB8AC3E}">
        <p14:creationId xmlns:p14="http://schemas.microsoft.com/office/powerpoint/2010/main" val="32399209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childTnLst>
              </p:cTn>
              <p:nextCondLst>
                <p:cond evt="onClick" delay="0">
                  <p:tgtEl>
                    <p:spTgt spid="10"/>
                  </p:tgtEl>
                </p:cond>
              </p:nextCondLst>
            </p:seq>
            <p:seq concurrent="1" nextAc="seek">
              <p:cTn id="26" restart="whenNotActive" fill="hold" evtFilter="cancelBubble" nodeType="interactiveSeq">
                <p:stCondLst>
                  <p:cond evt="onClick" delay="0">
                    <p:tgtEl>
                      <p:spTgt spid="8"/>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childTnLst>
              </p:cTn>
              <p:nextCondLst>
                <p:cond evt="onClick" delay="0">
                  <p:tgtEl>
                    <p:spTgt spid="8"/>
                  </p:tgtEl>
                </p:cond>
              </p:nextCondLst>
            </p:seq>
            <p:seq concurrent="1" nextAc="seek">
              <p:cTn id="32" restart="whenNotActive" fill="hold" evtFilter="cancelBubble" nodeType="interactiveSeq">
                <p:stCondLst>
                  <p:cond evt="onClick" delay="0">
                    <p:tgtEl>
                      <p:spTgt spid="7"/>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childTnLst>
              </p:cTn>
              <p:nextCondLst>
                <p:cond evt="onClick" delay="0">
                  <p:tgtEl>
                    <p:spTgt spid="7"/>
                  </p:tgtEl>
                </p:cond>
              </p:nextCondLst>
            </p:seq>
            <p:seq concurrent="1" nextAc="seek">
              <p:cTn id="38" restart="whenNotActive" fill="hold" evtFilter="cancelBubble" nodeType="interactiveSeq">
                <p:stCondLst>
                  <p:cond evt="onClick" delay="0">
                    <p:tgtEl>
                      <p:spTgt spid="9"/>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childTnLst>
              </p:cTn>
              <p:nextCondLst>
                <p:cond evt="onClick" delay="0">
                  <p:tgtEl>
                    <p:spTgt spid="9"/>
                  </p:tgtEl>
                </p:cond>
              </p:nextCondLst>
            </p:seq>
          </p:childTnLst>
        </p:cTn>
      </p:par>
    </p:tnLst>
    <p:bldLst>
      <p:bldP spid="7" grpId="0" animBg="1"/>
      <p:bldP spid="8" grpId="0" animBg="1"/>
      <p:bldP spid="9" grpId="0" animBg="1"/>
      <p:bldP spid="10" grpId="0" animBg="1"/>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00"/>
        <p:cNvGrpSpPr/>
        <p:nvPr/>
      </p:nvGrpSpPr>
      <p:grpSpPr>
        <a:xfrm>
          <a:off x="0" y="0"/>
          <a:ext cx="0" cy="0"/>
          <a:chOff x="0" y="0"/>
          <a:chExt cx="0" cy="0"/>
        </a:xfrm>
      </p:grpSpPr>
      <p:sp>
        <p:nvSpPr>
          <p:cNvPr id="4" name="TextBox 3">
            <a:extLst>
              <a:ext uri="{FF2B5EF4-FFF2-40B4-BE49-F238E27FC236}">
                <a16:creationId xmlns:a16="http://schemas.microsoft.com/office/drawing/2014/main" id="{D61805FE-F4B8-89FA-B008-9FB0A4F1061C}"/>
              </a:ext>
            </a:extLst>
          </p:cNvPr>
          <p:cNvSpPr txBox="1"/>
          <p:nvPr/>
        </p:nvSpPr>
        <p:spPr>
          <a:xfrm>
            <a:off x="1534160" y="1589692"/>
            <a:ext cx="8940800" cy="1473801"/>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1000"/>
              </a:spcAft>
              <a:buClr>
                <a:srgbClr val="000000"/>
              </a:buClr>
              <a:buSzTx/>
              <a:buFont typeface="Arial"/>
              <a:buNone/>
              <a:tabLst/>
              <a:defRPr/>
            </a:pPr>
            <a:r>
              <a:rPr kumimoji="0" lang="vi-VN" sz="32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Qua bài học hôm nay, em biết thêm được điều gì?</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04"/>
        <p:cNvGrpSpPr/>
        <p:nvPr/>
      </p:nvGrpSpPr>
      <p:grpSpPr>
        <a:xfrm>
          <a:off x="0" y="0"/>
          <a:ext cx="0" cy="0"/>
          <a:chOff x="0" y="0"/>
          <a:chExt cx="0" cy="0"/>
        </a:xfrm>
      </p:grpSpPr>
      <p:pic>
        <p:nvPicPr>
          <p:cNvPr id="2" name="Google Shape;192;p6">
            <a:hlinkClick r:id="rId4"/>
            <a:extLst>
              <a:ext uri="{FF2B5EF4-FFF2-40B4-BE49-F238E27FC236}">
                <a16:creationId xmlns:a16="http://schemas.microsoft.com/office/drawing/2014/main" id="{C7E109E0-F946-9D7D-F02F-260473E9129C}"/>
              </a:ext>
            </a:extLst>
          </p:cNvPr>
          <p:cNvPicPr preferRelativeResize="0"/>
          <p:nvPr/>
        </p:nvPicPr>
        <p:blipFill rotWithShape="1">
          <a:blip r:embed="rId5">
            <a:alphaModFix/>
          </a:blip>
          <a:srcRect/>
          <a:stretch/>
        </p:blipFill>
        <p:spPr>
          <a:xfrm>
            <a:off x="4662693" y="2657109"/>
            <a:ext cx="2866614" cy="187996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11"/>
        <p:cNvGrpSpPr/>
        <p:nvPr/>
      </p:nvGrpSpPr>
      <p:grpSpPr>
        <a:xfrm>
          <a:off x="0" y="0"/>
          <a:ext cx="0" cy="0"/>
          <a:chOff x="0" y="0"/>
          <a:chExt cx="0" cy="0"/>
        </a:xfrm>
      </p:grpSpPr>
      <p:grpSp>
        <p:nvGrpSpPr>
          <p:cNvPr id="2" name="Google Shape;2813;p56">
            <a:extLst>
              <a:ext uri="{FF2B5EF4-FFF2-40B4-BE49-F238E27FC236}">
                <a16:creationId xmlns:a16="http://schemas.microsoft.com/office/drawing/2014/main" id="{E69692BD-BC2E-8764-1FB9-E2B67904CC66}"/>
              </a:ext>
            </a:extLst>
          </p:cNvPr>
          <p:cNvGrpSpPr/>
          <p:nvPr/>
        </p:nvGrpSpPr>
        <p:grpSpPr>
          <a:xfrm>
            <a:off x="2507249" y="1926055"/>
            <a:ext cx="3142799" cy="1746026"/>
            <a:chOff x="2475929" y="1409100"/>
            <a:chExt cx="4192200" cy="2329036"/>
          </a:xfrm>
          <a:solidFill>
            <a:schemeClr val="accent2"/>
          </a:solidFill>
        </p:grpSpPr>
        <p:grpSp>
          <p:nvGrpSpPr>
            <p:cNvPr id="3" name="Google Shape;2814;p56">
              <a:extLst>
                <a:ext uri="{FF2B5EF4-FFF2-40B4-BE49-F238E27FC236}">
                  <a16:creationId xmlns:a16="http://schemas.microsoft.com/office/drawing/2014/main" id="{048B393E-0D61-67A3-ADC7-EE9D1ED0BF06}"/>
                </a:ext>
              </a:extLst>
            </p:cNvPr>
            <p:cNvGrpSpPr/>
            <p:nvPr/>
          </p:nvGrpSpPr>
          <p:grpSpPr>
            <a:xfrm>
              <a:off x="2475929" y="1409100"/>
              <a:ext cx="4192200" cy="2329036"/>
              <a:chOff x="2475929" y="1409100"/>
              <a:chExt cx="4192200" cy="2329036"/>
            </a:xfrm>
            <a:grpFill/>
          </p:grpSpPr>
          <p:sp>
            <p:nvSpPr>
              <p:cNvPr id="5" name="Google Shape;2815;p56">
                <a:extLst>
                  <a:ext uri="{FF2B5EF4-FFF2-40B4-BE49-F238E27FC236}">
                    <a16:creationId xmlns:a16="http://schemas.microsoft.com/office/drawing/2014/main" id="{589BA6D3-58CD-4488-0E38-241396A859D2}"/>
                  </a:ext>
                </a:extLst>
              </p:cNvPr>
              <p:cNvSpPr/>
              <p:nvPr/>
            </p:nvSpPr>
            <p:spPr>
              <a:xfrm>
                <a:off x="2475929" y="3556636"/>
                <a:ext cx="4192200" cy="181500"/>
              </a:xfrm>
              <a:prstGeom prst="roundRect">
                <a:avLst>
                  <a:gd name="adj" fmla="val 24076"/>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 name="Google Shape;2816;p56">
                <a:extLst>
                  <a:ext uri="{FF2B5EF4-FFF2-40B4-BE49-F238E27FC236}">
                    <a16:creationId xmlns:a16="http://schemas.microsoft.com/office/drawing/2014/main" id="{B65DD50C-70E0-7EDB-24FA-941214C9FFD6}"/>
                  </a:ext>
                </a:extLst>
              </p:cNvPr>
              <p:cNvSpPr/>
              <p:nvPr/>
            </p:nvSpPr>
            <p:spPr>
              <a:xfrm>
                <a:off x="2769475" y="1409100"/>
                <a:ext cx="3605100" cy="2147700"/>
              </a:xfrm>
              <a:prstGeom prst="roundRect">
                <a:avLst>
                  <a:gd name="adj" fmla="val 6101"/>
                </a:avLst>
              </a:prstGeom>
              <a:solidFill>
                <a:schemeClr val="accent2">
                  <a:lumMod val="20000"/>
                  <a:lumOff val="80000"/>
                </a:scheme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7" name="Google Shape;2817;p56">
                <a:extLst>
                  <a:ext uri="{FF2B5EF4-FFF2-40B4-BE49-F238E27FC236}">
                    <a16:creationId xmlns:a16="http://schemas.microsoft.com/office/drawing/2014/main" id="{FB6A8CAD-52F1-BA2B-B14F-27C3962D8EE3}"/>
                  </a:ext>
                </a:extLst>
              </p:cNvPr>
              <p:cNvSpPr/>
              <p:nvPr/>
            </p:nvSpPr>
            <p:spPr>
              <a:xfrm>
                <a:off x="4208075" y="3556625"/>
                <a:ext cx="727800" cy="80100"/>
              </a:xfrm>
              <a:prstGeom prst="roundRect">
                <a:avLst>
                  <a:gd name="adj" fmla="val 50000"/>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4" name="Google Shape;2818;p56">
              <a:extLst>
                <a:ext uri="{FF2B5EF4-FFF2-40B4-BE49-F238E27FC236}">
                  <a16:creationId xmlns:a16="http://schemas.microsoft.com/office/drawing/2014/main" id="{2514CB88-3925-82C9-D82D-B1ACE5295585}"/>
                </a:ext>
              </a:extLst>
            </p:cNvPr>
            <p:cNvSpPr/>
            <p:nvPr/>
          </p:nvSpPr>
          <p:spPr>
            <a:xfrm>
              <a:off x="4540627" y="1472528"/>
              <a:ext cx="62700" cy="62700"/>
            </a:xfrm>
            <a:prstGeom prst="ellipse">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8" name="Google Shape;2813;p56">
            <a:extLst>
              <a:ext uri="{FF2B5EF4-FFF2-40B4-BE49-F238E27FC236}">
                <a16:creationId xmlns:a16="http://schemas.microsoft.com/office/drawing/2014/main" id="{27ADE279-C5C1-7CC0-5017-7885514F0142}"/>
              </a:ext>
            </a:extLst>
          </p:cNvPr>
          <p:cNvGrpSpPr/>
          <p:nvPr/>
        </p:nvGrpSpPr>
        <p:grpSpPr>
          <a:xfrm>
            <a:off x="6405832" y="1926055"/>
            <a:ext cx="3142799" cy="1746026"/>
            <a:chOff x="2475929" y="1409100"/>
            <a:chExt cx="4192200" cy="2329036"/>
          </a:xfrm>
          <a:solidFill>
            <a:schemeClr val="accent2"/>
          </a:solidFill>
        </p:grpSpPr>
        <p:grpSp>
          <p:nvGrpSpPr>
            <p:cNvPr id="9" name="Google Shape;2814;p56">
              <a:extLst>
                <a:ext uri="{FF2B5EF4-FFF2-40B4-BE49-F238E27FC236}">
                  <a16:creationId xmlns:a16="http://schemas.microsoft.com/office/drawing/2014/main" id="{A269A6B1-B4A6-6610-A88B-5D216F3DBBDC}"/>
                </a:ext>
              </a:extLst>
            </p:cNvPr>
            <p:cNvGrpSpPr/>
            <p:nvPr/>
          </p:nvGrpSpPr>
          <p:grpSpPr>
            <a:xfrm>
              <a:off x="2475929" y="1409100"/>
              <a:ext cx="4192200" cy="2329036"/>
              <a:chOff x="2475929" y="1409100"/>
              <a:chExt cx="4192200" cy="2329036"/>
            </a:xfrm>
            <a:grpFill/>
          </p:grpSpPr>
          <p:sp>
            <p:nvSpPr>
              <p:cNvPr id="11" name="Google Shape;2815;p56">
                <a:extLst>
                  <a:ext uri="{FF2B5EF4-FFF2-40B4-BE49-F238E27FC236}">
                    <a16:creationId xmlns:a16="http://schemas.microsoft.com/office/drawing/2014/main" id="{3B511914-1266-F264-819F-B468EB2ABDC3}"/>
                  </a:ext>
                </a:extLst>
              </p:cNvPr>
              <p:cNvSpPr/>
              <p:nvPr/>
            </p:nvSpPr>
            <p:spPr>
              <a:xfrm>
                <a:off x="2475929" y="3556636"/>
                <a:ext cx="4192200" cy="181500"/>
              </a:xfrm>
              <a:prstGeom prst="roundRect">
                <a:avLst>
                  <a:gd name="adj" fmla="val 24076"/>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 name="Google Shape;2816;p56">
                <a:extLst>
                  <a:ext uri="{FF2B5EF4-FFF2-40B4-BE49-F238E27FC236}">
                    <a16:creationId xmlns:a16="http://schemas.microsoft.com/office/drawing/2014/main" id="{ED4E6027-345B-9D64-FD71-BFD717CCB28E}"/>
                  </a:ext>
                </a:extLst>
              </p:cNvPr>
              <p:cNvSpPr/>
              <p:nvPr/>
            </p:nvSpPr>
            <p:spPr>
              <a:xfrm>
                <a:off x="2769475" y="1409100"/>
                <a:ext cx="3605100" cy="2147700"/>
              </a:xfrm>
              <a:prstGeom prst="roundRect">
                <a:avLst>
                  <a:gd name="adj" fmla="val 6101"/>
                </a:avLst>
              </a:prstGeom>
              <a:solidFill>
                <a:schemeClr val="accent2">
                  <a:lumMod val="20000"/>
                  <a:lumOff val="80000"/>
                </a:scheme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3" name="Google Shape;2817;p56">
                <a:extLst>
                  <a:ext uri="{FF2B5EF4-FFF2-40B4-BE49-F238E27FC236}">
                    <a16:creationId xmlns:a16="http://schemas.microsoft.com/office/drawing/2014/main" id="{CA0A627C-6500-356C-4872-6FAE6EEA4950}"/>
                  </a:ext>
                </a:extLst>
              </p:cNvPr>
              <p:cNvSpPr/>
              <p:nvPr/>
            </p:nvSpPr>
            <p:spPr>
              <a:xfrm>
                <a:off x="4208075" y="3556625"/>
                <a:ext cx="727800" cy="80100"/>
              </a:xfrm>
              <a:prstGeom prst="roundRect">
                <a:avLst>
                  <a:gd name="adj" fmla="val 50000"/>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0" name="Google Shape;2818;p56">
              <a:extLst>
                <a:ext uri="{FF2B5EF4-FFF2-40B4-BE49-F238E27FC236}">
                  <a16:creationId xmlns:a16="http://schemas.microsoft.com/office/drawing/2014/main" id="{DA095A6C-F066-C53B-3125-2CF0CCB4EA88}"/>
                </a:ext>
              </a:extLst>
            </p:cNvPr>
            <p:cNvSpPr/>
            <p:nvPr/>
          </p:nvSpPr>
          <p:spPr>
            <a:xfrm>
              <a:off x="4540627" y="1472528"/>
              <a:ext cx="62700" cy="62700"/>
            </a:xfrm>
            <a:prstGeom prst="ellipse">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4" name="TextBox 13">
            <a:extLst>
              <a:ext uri="{FF2B5EF4-FFF2-40B4-BE49-F238E27FC236}">
                <a16:creationId xmlns:a16="http://schemas.microsoft.com/office/drawing/2014/main" id="{3F856922-F7CD-DBB1-8360-98888FC6C773}"/>
              </a:ext>
            </a:extLst>
          </p:cNvPr>
          <p:cNvSpPr txBox="1"/>
          <p:nvPr/>
        </p:nvSpPr>
        <p:spPr>
          <a:xfrm>
            <a:off x="2930637" y="2092863"/>
            <a:ext cx="2295940" cy="95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rPr>
              <a:t>Ôn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a:sym typeface="Arial"/>
              </a:rPr>
              <a:t>tập</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a:sym typeface="Arial"/>
              </a:rPr>
              <a:t>kiến</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a:sym typeface="Arial"/>
              </a:rPr>
              <a:t>thức</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a:sym typeface="Arial"/>
              </a:rPr>
              <a:t>đã</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a:sym typeface="Arial"/>
              </a:rPr>
              <a:t>học</a:t>
            </a:r>
            <a:endPar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endParaRPr>
          </a:p>
        </p:txBody>
      </p:sp>
      <p:sp>
        <p:nvSpPr>
          <p:cNvPr id="15" name="TextBox 14">
            <a:extLst>
              <a:ext uri="{FF2B5EF4-FFF2-40B4-BE49-F238E27FC236}">
                <a16:creationId xmlns:a16="http://schemas.microsoft.com/office/drawing/2014/main" id="{120C22F3-1D2F-D176-A30B-05C34ECD1318}"/>
              </a:ext>
            </a:extLst>
          </p:cNvPr>
          <p:cNvSpPr txBox="1"/>
          <p:nvPr/>
        </p:nvSpPr>
        <p:spPr>
          <a:xfrm>
            <a:off x="6852725" y="2067300"/>
            <a:ext cx="2295940" cy="95859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Hoàn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thành</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bài</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tập</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2000" b="0" i="0" u="none" strike="noStrike" kern="0" cap="none" spc="0" normalizeH="0" baseline="0" noProof="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trong</a:t>
            </a:r>
            <a:r>
              <a:rPr kumimoji="0" lang="en-US" sz="2000" b="0" i="0" u="none" strike="noStrike" kern="0" cap="none" spc="0" normalizeH="0" baseline="0" noProof="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vi-VN" sz="2000" b="0" i="0" u="none" strike="noStrike" kern="0" cap="none" spc="0" normalizeH="0" baseline="0" noProof="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V</a:t>
            </a:r>
            <a:r>
              <a:rPr kumimoji="0" lang="en-US" sz="2000" b="0" i="0" u="none" strike="noStrike" kern="0" cap="none" spc="0" normalizeH="0" baseline="0" noProof="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BT</a:t>
            </a:r>
            <a:endParaRPr kumimoji="0" lang="en-VN"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endParaRPr>
          </a:p>
        </p:txBody>
      </p:sp>
      <p:pic>
        <p:nvPicPr>
          <p:cNvPr id="16" name="Picture 15">
            <a:extLst>
              <a:ext uri="{FF2B5EF4-FFF2-40B4-BE49-F238E27FC236}">
                <a16:creationId xmlns:a16="http://schemas.microsoft.com/office/drawing/2014/main" id="{3EAC2217-DE0E-9730-2CDC-B02D6F57905E}"/>
              </a:ext>
            </a:extLst>
          </p:cNvPr>
          <p:cNvPicPr>
            <a:picLocks noChangeAspect="1"/>
          </p:cNvPicPr>
          <p:nvPr/>
        </p:nvPicPr>
        <p:blipFill>
          <a:blip r:embed="rId4"/>
          <a:stretch>
            <a:fillRect/>
          </a:stretch>
        </p:blipFill>
        <p:spPr>
          <a:xfrm>
            <a:off x="3615060" y="3151954"/>
            <a:ext cx="932769" cy="932769"/>
          </a:xfrm>
          <a:prstGeom prst="rect">
            <a:avLst/>
          </a:prstGeom>
        </p:spPr>
      </p:pic>
      <p:pic>
        <p:nvPicPr>
          <p:cNvPr id="17" name="Picture 16">
            <a:extLst>
              <a:ext uri="{FF2B5EF4-FFF2-40B4-BE49-F238E27FC236}">
                <a16:creationId xmlns:a16="http://schemas.microsoft.com/office/drawing/2014/main" id="{BC15673D-FC98-7274-A138-1139896D38BD}"/>
              </a:ext>
            </a:extLst>
          </p:cNvPr>
          <p:cNvPicPr>
            <a:picLocks noChangeAspect="1"/>
          </p:cNvPicPr>
          <p:nvPr/>
        </p:nvPicPr>
        <p:blipFill>
          <a:blip r:embed="rId4"/>
          <a:stretch>
            <a:fillRect/>
          </a:stretch>
        </p:blipFill>
        <p:spPr>
          <a:xfrm>
            <a:off x="7534310" y="3099645"/>
            <a:ext cx="932769" cy="932769"/>
          </a:xfrm>
          <a:prstGeom prst="rect">
            <a:avLst/>
          </a:prstGeom>
        </p:spPr>
      </p:pic>
      <p:grpSp>
        <p:nvGrpSpPr>
          <p:cNvPr id="18" name="Google Shape;2813;p56">
            <a:extLst>
              <a:ext uri="{FF2B5EF4-FFF2-40B4-BE49-F238E27FC236}">
                <a16:creationId xmlns:a16="http://schemas.microsoft.com/office/drawing/2014/main" id="{810F42FC-79D7-1029-E0CC-F4A535131F09}"/>
              </a:ext>
            </a:extLst>
          </p:cNvPr>
          <p:cNvGrpSpPr/>
          <p:nvPr/>
        </p:nvGrpSpPr>
        <p:grpSpPr>
          <a:xfrm>
            <a:off x="3967889" y="4156572"/>
            <a:ext cx="4499190" cy="2091827"/>
            <a:chOff x="2475929" y="1409100"/>
            <a:chExt cx="4192200" cy="2329036"/>
          </a:xfrm>
          <a:solidFill>
            <a:schemeClr val="accent2"/>
          </a:solidFill>
        </p:grpSpPr>
        <p:grpSp>
          <p:nvGrpSpPr>
            <p:cNvPr id="19" name="Google Shape;2814;p56">
              <a:extLst>
                <a:ext uri="{FF2B5EF4-FFF2-40B4-BE49-F238E27FC236}">
                  <a16:creationId xmlns:a16="http://schemas.microsoft.com/office/drawing/2014/main" id="{804F7702-D1B0-B25E-1A8A-E1071C143D66}"/>
                </a:ext>
              </a:extLst>
            </p:cNvPr>
            <p:cNvGrpSpPr/>
            <p:nvPr/>
          </p:nvGrpSpPr>
          <p:grpSpPr>
            <a:xfrm>
              <a:off x="2475929" y="1409100"/>
              <a:ext cx="4192200" cy="2329036"/>
              <a:chOff x="2475929" y="1409100"/>
              <a:chExt cx="4192200" cy="2329036"/>
            </a:xfrm>
            <a:grpFill/>
          </p:grpSpPr>
          <p:sp>
            <p:nvSpPr>
              <p:cNvPr id="21" name="Google Shape;2815;p56">
                <a:extLst>
                  <a:ext uri="{FF2B5EF4-FFF2-40B4-BE49-F238E27FC236}">
                    <a16:creationId xmlns:a16="http://schemas.microsoft.com/office/drawing/2014/main" id="{3B4E7149-D0C7-C536-53AE-2DFEDC964FBA}"/>
                  </a:ext>
                </a:extLst>
              </p:cNvPr>
              <p:cNvSpPr/>
              <p:nvPr/>
            </p:nvSpPr>
            <p:spPr>
              <a:xfrm>
                <a:off x="2475929" y="3556636"/>
                <a:ext cx="4192200" cy="181500"/>
              </a:xfrm>
              <a:prstGeom prst="roundRect">
                <a:avLst>
                  <a:gd name="adj" fmla="val 24076"/>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2816;p56">
                <a:extLst>
                  <a:ext uri="{FF2B5EF4-FFF2-40B4-BE49-F238E27FC236}">
                    <a16:creationId xmlns:a16="http://schemas.microsoft.com/office/drawing/2014/main" id="{3F4BA2A6-8B1D-9106-892B-21D67F2AD90F}"/>
                  </a:ext>
                </a:extLst>
              </p:cNvPr>
              <p:cNvSpPr/>
              <p:nvPr/>
            </p:nvSpPr>
            <p:spPr>
              <a:xfrm>
                <a:off x="2769475" y="1409100"/>
                <a:ext cx="3605100" cy="2147700"/>
              </a:xfrm>
              <a:prstGeom prst="roundRect">
                <a:avLst>
                  <a:gd name="adj" fmla="val 6101"/>
                </a:avLst>
              </a:prstGeom>
              <a:solidFill>
                <a:schemeClr val="accent2">
                  <a:lumMod val="20000"/>
                  <a:lumOff val="80000"/>
                </a:scheme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3" name="Google Shape;2817;p56">
                <a:extLst>
                  <a:ext uri="{FF2B5EF4-FFF2-40B4-BE49-F238E27FC236}">
                    <a16:creationId xmlns:a16="http://schemas.microsoft.com/office/drawing/2014/main" id="{F2E92673-6BAF-8323-8381-8865534F31BD}"/>
                  </a:ext>
                </a:extLst>
              </p:cNvPr>
              <p:cNvSpPr/>
              <p:nvPr/>
            </p:nvSpPr>
            <p:spPr>
              <a:xfrm>
                <a:off x="4208075" y="3556625"/>
                <a:ext cx="727800" cy="80100"/>
              </a:xfrm>
              <a:prstGeom prst="roundRect">
                <a:avLst>
                  <a:gd name="adj" fmla="val 50000"/>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20" name="Google Shape;2818;p56">
              <a:extLst>
                <a:ext uri="{FF2B5EF4-FFF2-40B4-BE49-F238E27FC236}">
                  <a16:creationId xmlns:a16="http://schemas.microsoft.com/office/drawing/2014/main" id="{4C28A039-D48D-1F88-169D-E765A1A8535C}"/>
                </a:ext>
              </a:extLst>
            </p:cNvPr>
            <p:cNvSpPr/>
            <p:nvPr/>
          </p:nvSpPr>
          <p:spPr>
            <a:xfrm>
              <a:off x="4540627" y="1472528"/>
              <a:ext cx="62700" cy="62700"/>
            </a:xfrm>
            <a:prstGeom prst="ellipse">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pic>
        <p:nvPicPr>
          <p:cNvPr id="24" name="Picture 23">
            <a:extLst>
              <a:ext uri="{FF2B5EF4-FFF2-40B4-BE49-F238E27FC236}">
                <a16:creationId xmlns:a16="http://schemas.microsoft.com/office/drawing/2014/main" id="{834261B0-F262-5A22-90B1-12810B928848}"/>
              </a:ext>
            </a:extLst>
          </p:cNvPr>
          <p:cNvPicPr>
            <a:picLocks noChangeAspect="1"/>
          </p:cNvPicPr>
          <p:nvPr/>
        </p:nvPicPr>
        <p:blipFill>
          <a:blip r:embed="rId4"/>
          <a:stretch>
            <a:fillRect/>
          </a:stretch>
        </p:blipFill>
        <p:spPr>
          <a:xfrm>
            <a:off x="5657136" y="5533944"/>
            <a:ext cx="932769" cy="932769"/>
          </a:xfrm>
          <a:prstGeom prst="rect">
            <a:avLst/>
          </a:prstGeom>
        </p:spPr>
      </p:pic>
      <p:sp>
        <p:nvSpPr>
          <p:cNvPr id="32" name="TextBox 31">
            <a:extLst>
              <a:ext uri="{FF2B5EF4-FFF2-40B4-BE49-F238E27FC236}">
                <a16:creationId xmlns:a16="http://schemas.microsoft.com/office/drawing/2014/main" id="{254A39B7-C5AA-6AB1-02D0-AEC7B9815E74}"/>
              </a:ext>
            </a:extLst>
          </p:cNvPr>
          <p:cNvSpPr txBox="1"/>
          <p:nvPr/>
        </p:nvSpPr>
        <p:spPr>
          <a:xfrm>
            <a:off x="4351415" y="4396037"/>
            <a:ext cx="3800613" cy="955774"/>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rPr>
              <a:t>Đọc và chuẩn bị trước</a:t>
            </a:r>
            <a:endPar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endParaRPr>
          </a:p>
          <a:p>
            <a:pPr lvl="0" algn="ctr">
              <a:lnSpc>
                <a:spcPct val="150000"/>
              </a:lnSpc>
              <a:buClr>
                <a:srgbClr val="000000"/>
              </a:buClr>
              <a:defRPr/>
            </a:pPr>
            <a:r>
              <a:rPr lang="vi-VN" sz="2000" b="1" kern="0" dirty="0">
                <a:solidFill>
                  <a:srgbClr val="000000"/>
                </a:solidFill>
                <a:latin typeface="UTM Avo" panose="02040603050506020204" pitchFamily="18" charset="0"/>
                <a:ea typeface="Calibri" panose="020F0502020204030204" pitchFamily="34" charset="0"/>
                <a:cs typeface="Arial"/>
                <a:sym typeface="Arial"/>
              </a:rPr>
              <a:t>Bài 44: Thương có chữ số 0</a:t>
            </a:r>
            <a:endParaRPr kumimoji="0" lang="vi-VN" sz="20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dissolve">
                                      <p:cBhvr>
                                        <p:cTn id="10" dur="500"/>
                                        <p:tgtEl>
                                          <p:spTgt spid="16"/>
                                        </p:tgtEl>
                                      </p:cBhvr>
                                    </p:animEffect>
                                  </p:childTnLst>
                                </p:cTn>
                              </p:par>
                              <p:par>
                                <p:cTn id="11" presetID="9"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par>
                                <p:cTn id="14" presetID="9"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dissolve">
                                      <p:cBhvr>
                                        <p:cTn id="16" dur="500"/>
                                        <p:tgtEl>
                                          <p:spTgt spid="17"/>
                                        </p:tgtEl>
                                      </p:cBhvr>
                                    </p:animEffect>
                                  </p:childTnLst>
                                </p:cTn>
                              </p:par>
                              <p:par>
                                <p:cTn id="17" presetID="9"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dissolve">
                                      <p:cBhvr>
                                        <p:cTn id="19" dur="500"/>
                                        <p:tgtEl>
                                          <p:spTgt spid="18"/>
                                        </p:tgtEl>
                                      </p:cBhvr>
                                    </p:animEffect>
                                  </p:childTnLst>
                                </p:cTn>
                              </p:par>
                              <p:par>
                                <p:cTn id="20" presetID="9" presetClass="entr" presetSubtype="0"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dissolv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linds(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linds(horizontal)">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blinds(horizontal)">
                                      <p:cBhvr>
                                        <p:cTn id="3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3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2"/>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7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37</TotalTime>
  <Words>651</Words>
  <Application>Microsoft Office PowerPoint</Application>
  <PresentationFormat>Widescreen</PresentationFormat>
  <Paragraphs>111</Paragraphs>
  <Slides>21</Slides>
  <Notes>17</Notes>
  <HiddenSlides>0</HiddenSlides>
  <MMClips>1</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21</vt:i4>
      </vt:variant>
    </vt:vector>
  </HeadingPairs>
  <TitlesOfParts>
    <vt:vector size="30" baseType="lpstr">
      <vt:lpstr>UTM Avo</vt:lpstr>
      <vt:lpstr>Cambria Math</vt:lpstr>
      <vt:lpstr>Calibri Light</vt:lpstr>
      <vt:lpstr>Arial</vt:lpstr>
      <vt:lpstr>Calibri</vt:lpstr>
      <vt:lpstr>Office Theme</vt:lpstr>
      <vt:lpstr>3_Office Theme</vt:lpstr>
      <vt:lpstr>6_Office Theme</vt:lpstr>
      <vt:lpstr>7_Office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9Slide.vn</dc:title>
  <dc:subject>9Slide.vn</dc:subject>
  <dc:creator>Monkey</dc:creator>
  <dc:description>9Slide.vn</dc:description>
  <cp:lastModifiedBy>Loan Nguyễn</cp:lastModifiedBy>
  <cp:revision>16</cp:revision>
  <dcterms:created xsi:type="dcterms:W3CDTF">2023-10-30T08:44:37Z</dcterms:created>
  <dcterms:modified xsi:type="dcterms:W3CDTF">2024-11-29T07:16:15Z</dcterms:modified>
  <cp:category>9Slide.vn</cp:category>
</cp:coreProperties>
</file>