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57" r:id="rId3"/>
    <p:sldId id="258" r:id="rId4"/>
    <p:sldId id="300" r:id="rId5"/>
    <p:sldId id="259" r:id="rId6"/>
    <p:sldId id="26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272" r:id="rId18"/>
    <p:sldId id="273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274" r:id="rId27"/>
    <p:sldId id="275" r:id="rId28"/>
    <p:sldId id="261" r:id="rId29"/>
    <p:sldId id="262" r:id="rId30"/>
    <p:sldId id="271" r:id="rId31"/>
    <p:sldId id="318" r:id="rId32"/>
    <p:sldId id="319" r:id="rId33"/>
    <p:sldId id="267" r:id="rId3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9F7"/>
    <a:srgbClr val="F681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75" autoAdjust="0"/>
    <p:restoredTop sz="96357" autoAdjust="0"/>
  </p:normalViewPr>
  <p:slideViewPr>
    <p:cSldViewPr snapToGrid="0">
      <p:cViewPr varScale="1">
        <p:scale>
          <a:sx n="103" d="100"/>
          <a:sy n="103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0851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7555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6218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9487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2920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50314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5286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9552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74812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2652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41122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3553539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36552296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41752012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21526769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29976680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14094054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3985614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759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4/1/406/3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VcXWebskM8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4/1/406/34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www.youtube.com/watch?v=4wkwkry4DT8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s://www.youtube.com/watch?v=jSGZjatBYw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4/1/406/35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41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4/1/406/36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4/1/406/36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38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F441C5-54D4-7706-4616-31C756B0BB57}"/>
              </a:ext>
            </a:extLst>
          </p:cNvPr>
          <p:cNvSpPr txBox="1"/>
          <p:nvPr/>
        </p:nvSpPr>
        <p:spPr>
          <a:xfrm>
            <a:off x="9431045" y="209464"/>
            <a:ext cx="268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Mĩ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thuật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 4</a:t>
            </a:r>
          </a:p>
        </p:txBody>
      </p:sp>
      <p:sp>
        <p:nvSpPr>
          <p:cNvPr id="6" name="Google Shape;54;p1">
            <a:extLst>
              <a:ext uri="{FF2B5EF4-FFF2-40B4-BE49-F238E27FC236}">
                <a16:creationId xmlns:a16="http://schemas.microsoft.com/office/drawing/2014/main" id="{C3C0A95D-814A-4E56-B878-C14CE02895DB}"/>
              </a:ext>
            </a:extLst>
          </p:cNvPr>
          <p:cNvSpPr txBox="1">
            <a:spLocks/>
          </p:cNvSpPr>
          <p:nvPr/>
        </p:nvSpPr>
        <p:spPr>
          <a:xfrm>
            <a:off x="0" y="1838810"/>
            <a:ext cx="12192000" cy="3180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25000"/>
              </a:lnSpc>
              <a:buSzPts val="990"/>
              <a:buFont typeface="Arial"/>
              <a:buNone/>
            </a:pPr>
            <a:r>
              <a:rPr lang="en-US" sz="5400" b="1" dirty="0" err="1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Chủ</a:t>
            </a:r>
            <a:r>
              <a:rPr lang="en-US" sz="5400" b="1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đề</a:t>
            </a:r>
            <a:r>
              <a:rPr lang="en-US" sz="5400" b="1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4</a:t>
            </a:r>
          </a:p>
          <a:p>
            <a:pPr algn="ctr">
              <a:lnSpc>
                <a:spcPct val="125000"/>
              </a:lnSpc>
              <a:buSzPts val="990"/>
              <a:buFont typeface="Arial"/>
              <a:buNone/>
            </a:pPr>
            <a:r>
              <a:rPr lang="en-US" sz="5400" b="1" dirty="0" err="1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Làm</a:t>
            </a:r>
            <a:r>
              <a:rPr lang="en-US" sz="5400" b="1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quen</a:t>
            </a:r>
            <a:r>
              <a:rPr lang="en-US" sz="5400" b="1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với</a:t>
            </a:r>
            <a:r>
              <a:rPr lang="en-US" sz="5400" b="1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không</a:t>
            </a:r>
            <a:r>
              <a:rPr lang="en-US" sz="5400" b="1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gian</a:t>
            </a:r>
            <a:r>
              <a:rPr lang="en-US" sz="5400" b="1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 xa, </a:t>
            </a:r>
            <a:r>
              <a:rPr lang="en-US" sz="5400" b="1" dirty="0" err="1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gần</a:t>
            </a:r>
            <a:endParaRPr lang="en-US" sz="5400" b="1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buSzPts val="990"/>
              <a:buFont typeface="Arial"/>
              <a:buNone/>
            </a:pPr>
            <a:r>
              <a:rPr lang="en-US" sz="6000" b="1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8: </a:t>
            </a:r>
            <a:r>
              <a:rPr lang="en-US" sz="6000" b="1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thao</a:t>
            </a:r>
            <a:r>
              <a:rPr lang="en-US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vui</a:t>
            </a:r>
            <a:r>
              <a:rPr lang="en-US" sz="6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6000" b="1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khỏe</a:t>
            </a:r>
            <a:endParaRPr lang="en-US" sz="60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30A982BB-36BF-84A7-21BB-27AAA11007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id="{F12BBBA5-9FE8-8057-1DA3-4D47758F769A}"/>
              </a:ext>
            </a:extLst>
          </p:cNvPr>
          <p:cNvSpPr txBox="1"/>
          <p:nvPr/>
        </p:nvSpPr>
        <p:spPr>
          <a:xfrm>
            <a:off x="721468" y="3103865"/>
            <a:ext cx="4764932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Nghe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hát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Tập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dục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buổi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sáng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”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kể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tên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tác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dục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hát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pic>
        <p:nvPicPr>
          <p:cNvPr id="11" name="Picture 10">
            <a:hlinkClick r:id="rId4"/>
            <a:extLst>
              <a:ext uri="{FF2B5EF4-FFF2-40B4-BE49-F238E27FC236}">
                <a16:creationId xmlns:a16="http://schemas.microsoft.com/office/drawing/2014/main" id="{A397052C-2B11-94D8-8BF4-BB42A41457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1425" y="2652059"/>
            <a:ext cx="6157494" cy="3121423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70031683-3327-469E-3D71-CB7E74E800E8}"/>
              </a:ext>
            </a:extLst>
          </p:cNvPr>
          <p:cNvSpPr/>
          <p:nvPr/>
        </p:nvSpPr>
        <p:spPr>
          <a:xfrm>
            <a:off x="114300" y="5288000"/>
            <a:ext cx="3268338" cy="1570000"/>
          </a:xfrm>
          <a:custGeom>
            <a:avLst/>
            <a:gdLst/>
            <a:ahLst/>
            <a:cxnLst/>
            <a:rect l="l" t="t" r="r" b="b"/>
            <a:pathLst>
              <a:path w="4902507" h="2355000">
                <a:moveTo>
                  <a:pt x="0" y="0"/>
                </a:moveTo>
                <a:lnTo>
                  <a:pt x="4902507" y="0"/>
                </a:lnTo>
                <a:lnTo>
                  <a:pt x="4902507" y="2355000"/>
                </a:lnTo>
                <a:lnTo>
                  <a:pt x="0" y="2355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76EE5234-3BAA-AD25-86C6-2A65F75D34AF}"/>
              </a:ext>
            </a:extLst>
          </p:cNvPr>
          <p:cNvSpPr txBox="1"/>
          <p:nvPr/>
        </p:nvSpPr>
        <p:spPr>
          <a:xfrm>
            <a:off x="2034448" y="1677742"/>
            <a:ext cx="8123104" cy="479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6"/>
              </a:lnSpc>
            </a:pPr>
            <a:r>
              <a:rPr lang="en-US" sz="28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8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tác</a:t>
            </a:r>
            <a:r>
              <a:rPr lang="en-US" sz="28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8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dục</a:t>
            </a:r>
            <a:r>
              <a:rPr lang="en-US" sz="28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có</a:t>
            </a:r>
            <a:r>
              <a:rPr lang="en-US" sz="28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trong</a:t>
            </a:r>
            <a:r>
              <a:rPr lang="en-US" sz="28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hát</a:t>
            </a:r>
            <a:endParaRPr lang="en-US" sz="2800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92D67285-815E-2E29-4854-2FAE0403BA1F}"/>
              </a:ext>
            </a:extLst>
          </p:cNvPr>
          <p:cNvSpPr txBox="1"/>
          <p:nvPr/>
        </p:nvSpPr>
        <p:spPr>
          <a:xfrm>
            <a:off x="3868771" y="4134275"/>
            <a:ext cx="4454458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61" lvl="1" indent="-287881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Tay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đưa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lên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trời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  <a:p>
            <a:pPr marL="575761" lvl="1" indent="-287881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Tay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giang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ngang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bờ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vai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</a:p>
          <a:p>
            <a:pPr marL="575761" lvl="1" indent="-287881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Tay song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song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trước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mặt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  <a:p>
            <a:pPr marL="575761" lvl="1" indent="-287881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Buông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cả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hai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tay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2B16CEE-785E-C690-E904-D7B80B364797}"/>
              </a:ext>
            </a:extLst>
          </p:cNvPr>
          <p:cNvSpPr/>
          <p:nvPr/>
        </p:nvSpPr>
        <p:spPr>
          <a:xfrm>
            <a:off x="4856963" y="2479137"/>
            <a:ext cx="2478074" cy="1340692"/>
          </a:xfrm>
          <a:custGeom>
            <a:avLst/>
            <a:gdLst/>
            <a:ahLst/>
            <a:cxnLst/>
            <a:rect l="l" t="t" r="r" b="b"/>
            <a:pathLst>
              <a:path w="4593411" h="2595277">
                <a:moveTo>
                  <a:pt x="0" y="0"/>
                </a:moveTo>
                <a:lnTo>
                  <a:pt x="4593411" y="0"/>
                </a:lnTo>
                <a:lnTo>
                  <a:pt x="4593411" y="2595278"/>
                </a:lnTo>
                <a:lnTo>
                  <a:pt x="0" y="25952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946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F91AFAD3-95F2-6D4B-8EB6-02E8E3CCD8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86D7701-854D-559A-1AFB-9B160F0F505E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B983F1EF-DB14-7C41-F9AA-731FC2BF7502}"/>
              </a:ext>
            </a:extLst>
          </p:cNvPr>
          <p:cNvSpPr/>
          <p:nvPr/>
        </p:nvSpPr>
        <p:spPr>
          <a:xfrm>
            <a:off x="811812" y="2551471"/>
            <a:ext cx="5520694" cy="2962698"/>
          </a:xfrm>
          <a:custGeom>
            <a:avLst/>
            <a:gdLst/>
            <a:ahLst/>
            <a:cxnLst/>
            <a:rect l="l" t="t" r="r" b="b"/>
            <a:pathLst>
              <a:path w="9435215" h="5063438">
                <a:moveTo>
                  <a:pt x="0" y="0"/>
                </a:moveTo>
                <a:lnTo>
                  <a:pt x="9435215" y="0"/>
                </a:lnTo>
                <a:lnTo>
                  <a:pt x="9435215" y="5063437"/>
                </a:lnTo>
                <a:lnTo>
                  <a:pt x="0" y="50634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793" t="-26452" r="-7237" b="-23859"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97D49E8A-ED50-DA54-10E5-B263D4C1BCDF}"/>
              </a:ext>
            </a:extLst>
          </p:cNvPr>
          <p:cNvSpPr/>
          <p:nvPr/>
        </p:nvSpPr>
        <p:spPr>
          <a:xfrm rot="21330096">
            <a:off x="7276449" y="2328163"/>
            <a:ext cx="3976165" cy="3409314"/>
          </a:xfrm>
          <a:custGeom>
            <a:avLst/>
            <a:gdLst/>
            <a:ahLst/>
            <a:cxnLst/>
            <a:rect l="l" t="t" r="r" b="b"/>
            <a:pathLst>
              <a:path w="6790804" h="5822693">
                <a:moveTo>
                  <a:pt x="0" y="0"/>
                </a:moveTo>
                <a:lnTo>
                  <a:pt x="6790804" y="0"/>
                </a:lnTo>
                <a:lnTo>
                  <a:pt x="6790804" y="5822694"/>
                </a:lnTo>
                <a:lnTo>
                  <a:pt x="0" y="58226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D47C02C5-18BD-EC70-3D3C-BC018AC2A0B7}"/>
              </a:ext>
            </a:extLst>
          </p:cNvPr>
          <p:cNvSpPr txBox="1"/>
          <p:nvPr/>
        </p:nvSpPr>
        <p:spPr>
          <a:xfrm>
            <a:off x="2235084" y="1624438"/>
            <a:ext cx="7721831" cy="529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và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trả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lời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câu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hỏi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D5FE54E-5B05-70F1-EB10-9EB2713DDA4E}"/>
              </a:ext>
            </a:extLst>
          </p:cNvPr>
          <p:cNvSpPr txBox="1"/>
          <p:nvPr/>
        </p:nvSpPr>
        <p:spPr>
          <a:xfrm>
            <a:off x="1240242" y="5668782"/>
            <a:ext cx="4663834" cy="8579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Đấu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vật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- Tranh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dân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gian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Đông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endParaRPr lang="en-US" sz="20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Nguồn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Bảo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tàng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Mĩ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thuật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Việt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Nam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A6C430F9-82F2-2638-98B5-1239A8A86D22}"/>
              </a:ext>
            </a:extLst>
          </p:cNvPr>
          <p:cNvSpPr txBox="1"/>
          <p:nvPr/>
        </p:nvSpPr>
        <p:spPr>
          <a:xfrm>
            <a:off x="7672154" y="5668782"/>
            <a:ext cx="3184753" cy="857927"/>
          </a:xfrm>
          <a:prstGeom prst="rect">
            <a:avLst/>
          </a:prstGeom>
          <a:solidFill>
            <a:srgbClr val="FFF9F7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Đá cầu - Minh họa của họa sĩ Đặng Hoàng Vũ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3EED6CDE-5E7A-CE0E-D2B2-61DAEA713D65}"/>
              </a:ext>
            </a:extLst>
          </p:cNvPr>
          <p:cNvSpPr/>
          <p:nvPr/>
        </p:nvSpPr>
        <p:spPr>
          <a:xfrm>
            <a:off x="0" y="2555304"/>
            <a:ext cx="2739973" cy="4552826"/>
          </a:xfrm>
          <a:custGeom>
            <a:avLst/>
            <a:gdLst/>
            <a:ahLst/>
            <a:cxnLst/>
            <a:rect l="l" t="t" r="r" b="b"/>
            <a:pathLst>
              <a:path w="5100824" h="8475689">
                <a:moveTo>
                  <a:pt x="0" y="0"/>
                </a:moveTo>
                <a:lnTo>
                  <a:pt x="5100824" y="0"/>
                </a:lnTo>
                <a:lnTo>
                  <a:pt x="5100824" y="8475689"/>
                </a:lnTo>
                <a:lnTo>
                  <a:pt x="0" y="84756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9CA055A6-A8FC-72ED-AF08-9E1BFC49B735}"/>
              </a:ext>
            </a:extLst>
          </p:cNvPr>
          <p:cNvSpPr txBox="1"/>
          <p:nvPr/>
        </p:nvSpPr>
        <p:spPr>
          <a:xfrm>
            <a:off x="2739973" y="2922841"/>
            <a:ext cx="8958691" cy="1451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Tên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bức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gì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? 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hãy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chỉ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xa,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gần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nhân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vật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trong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bức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biết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gì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về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dân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gian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Đông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?</a:t>
            </a: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30550EB5-2272-6A98-1C2D-AD47C8A394F8}"/>
              </a:ext>
            </a:extLst>
          </p:cNvPr>
          <p:cNvSpPr/>
          <p:nvPr/>
        </p:nvSpPr>
        <p:spPr>
          <a:xfrm>
            <a:off x="2715905" y="2343445"/>
            <a:ext cx="2057400" cy="491958"/>
          </a:xfrm>
          <a:custGeom>
            <a:avLst/>
            <a:gdLst/>
            <a:ahLst/>
            <a:cxnLst/>
            <a:rect l="l" t="t" r="r" b="b"/>
            <a:pathLst>
              <a:path w="812800" h="234608">
                <a:moveTo>
                  <a:pt x="609600" y="0"/>
                </a:moveTo>
                <a:lnTo>
                  <a:pt x="0" y="0"/>
                </a:lnTo>
                <a:lnTo>
                  <a:pt x="0" y="234608"/>
                </a:lnTo>
                <a:lnTo>
                  <a:pt x="609600" y="234608"/>
                </a:lnTo>
                <a:lnTo>
                  <a:pt x="812800" y="117304"/>
                </a:lnTo>
                <a:lnTo>
                  <a:pt x="609600" y="0"/>
                </a:lnTo>
                <a:close/>
              </a:path>
            </a:pathLst>
          </a:custGeom>
          <a:solidFill>
            <a:srgbClr val="FFCA7E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240000" anchor="ctr"/>
          <a:lstStyle/>
          <a:p>
            <a:pPr algn="just"/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E7A09D-B254-E3BC-0F40-F4C42051993C}"/>
              </a:ext>
            </a:extLst>
          </p:cNvPr>
          <p:cNvSpPr txBox="1"/>
          <p:nvPr/>
        </p:nvSpPr>
        <p:spPr>
          <a:xfrm>
            <a:off x="2715905" y="1586573"/>
            <a:ext cx="6760189" cy="529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và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trả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lời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câu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hỏi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41E669-1A3C-38CC-1204-325B651AF850}"/>
              </a:ext>
            </a:extLst>
          </p:cNvPr>
          <p:cNvSpPr txBox="1"/>
          <p:nvPr/>
        </p:nvSpPr>
        <p:spPr>
          <a:xfrm>
            <a:off x="2739973" y="5166637"/>
            <a:ext cx="8958691" cy="1451616"/>
          </a:xfrm>
          <a:prstGeom prst="rect">
            <a:avLst/>
          </a:prstGeom>
          <a:solidFill>
            <a:srgbClr val="FFF9F7"/>
          </a:solidFill>
        </p:spPr>
        <p:txBody>
          <a:bodyPr wrap="square" lIns="0" tIns="0" rIns="0" bIns="0" rtlCol="0" anchor="t">
            <a:spAutoFit/>
          </a:bodyPr>
          <a:lstStyle/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bạn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đang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tham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gia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hoạt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động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thao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xa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gần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hình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ảnh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bạn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như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thế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? 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Ở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trường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những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hoạt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động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dục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thao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?</a:t>
            </a: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6E6FB5B3-6991-F939-55BC-4ACC1927F378}"/>
              </a:ext>
            </a:extLst>
          </p:cNvPr>
          <p:cNvSpPr/>
          <p:nvPr/>
        </p:nvSpPr>
        <p:spPr>
          <a:xfrm>
            <a:off x="2739973" y="4593974"/>
            <a:ext cx="2057400" cy="475486"/>
          </a:xfrm>
          <a:custGeom>
            <a:avLst/>
            <a:gdLst/>
            <a:ahLst/>
            <a:cxnLst/>
            <a:rect l="l" t="t" r="r" b="b"/>
            <a:pathLst>
              <a:path w="812800" h="234608">
                <a:moveTo>
                  <a:pt x="609600" y="0"/>
                </a:moveTo>
                <a:lnTo>
                  <a:pt x="0" y="0"/>
                </a:lnTo>
                <a:lnTo>
                  <a:pt x="0" y="234608"/>
                </a:lnTo>
                <a:lnTo>
                  <a:pt x="609600" y="234608"/>
                </a:lnTo>
                <a:lnTo>
                  <a:pt x="812800" y="117304"/>
                </a:lnTo>
                <a:lnTo>
                  <a:pt x="609600" y="0"/>
                </a:lnTo>
                <a:close/>
              </a:path>
            </a:pathLst>
          </a:custGeom>
          <a:solidFill>
            <a:srgbClr val="FFCA7E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240000" anchor="ctr"/>
          <a:lstStyle/>
          <a:p>
            <a:pPr algn="just"/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69036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41D035-5DC0-D904-9427-BA9DCD73517A}"/>
              </a:ext>
            </a:extLst>
          </p:cNvPr>
          <p:cNvSpPr/>
          <p:nvPr/>
        </p:nvSpPr>
        <p:spPr>
          <a:xfrm>
            <a:off x="709868" y="2866416"/>
            <a:ext cx="6256540" cy="3289287"/>
          </a:xfrm>
          <a:custGeom>
            <a:avLst/>
            <a:gdLst/>
            <a:ahLst/>
            <a:cxnLst/>
            <a:rect l="l" t="t" r="r" b="b"/>
            <a:pathLst>
              <a:path w="11745947" h="6303499">
                <a:moveTo>
                  <a:pt x="0" y="0"/>
                </a:moveTo>
                <a:lnTo>
                  <a:pt x="11745947" y="0"/>
                </a:lnTo>
                <a:lnTo>
                  <a:pt x="11745947" y="6303499"/>
                </a:lnTo>
                <a:lnTo>
                  <a:pt x="0" y="63034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793" t="-26452" r="-7237" b="-23859"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66C30DC-603F-5460-4CC7-CCBD59E24871}"/>
              </a:ext>
            </a:extLst>
          </p:cNvPr>
          <p:cNvSpPr txBox="1"/>
          <p:nvPr/>
        </p:nvSpPr>
        <p:spPr>
          <a:xfrm>
            <a:off x="2715905" y="1580414"/>
            <a:ext cx="67601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  <a:spcBef>
                <a:spcPct val="0"/>
              </a:spcBef>
            </a:pP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Nhận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xét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bức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5BDC53A2-6781-850C-36AB-9455B9FBF038}"/>
              </a:ext>
            </a:extLst>
          </p:cNvPr>
          <p:cNvSpPr txBox="1"/>
          <p:nvPr/>
        </p:nvSpPr>
        <p:spPr>
          <a:xfrm>
            <a:off x="7473479" y="3072854"/>
            <a:ext cx="4468761" cy="2691506"/>
          </a:xfrm>
          <a:prstGeom prst="rect">
            <a:avLst/>
          </a:prstGeom>
          <a:solidFill>
            <a:srgbClr val="FFF9F7"/>
          </a:solidFill>
        </p:spPr>
        <p:txBody>
          <a:bodyPr wrap="square" lIns="0" tIns="0" rIns="0" bIns="0" rtlCol="0" anchor="t">
            <a:spAutoFit/>
          </a:bodyPr>
          <a:lstStyle/>
          <a:p>
            <a:pPr marL="461963" indent="-292100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Tên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bức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Đấu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</a:p>
          <a:p>
            <a:pPr marL="461963" lvl="1" indent="-292100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đấu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sĩ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ở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phía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trước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gần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hơn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đấu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sĩ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hai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ngồi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xem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xa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hơn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6D962A8-6697-D2A1-B153-4C7BA4AF7D23}"/>
              </a:ext>
            </a:extLst>
          </p:cNvPr>
          <p:cNvSpPr/>
          <p:nvPr/>
        </p:nvSpPr>
        <p:spPr>
          <a:xfrm>
            <a:off x="709868" y="2129795"/>
            <a:ext cx="2197705" cy="549381"/>
          </a:xfrm>
          <a:custGeom>
            <a:avLst/>
            <a:gdLst/>
            <a:ahLst/>
            <a:cxnLst/>
            <a:rect l="l" t="t" r="r" b="b"/>
            <a:pathLst>
              <a:path w="812800" h="234608">
                <a:moveTo>
                  <a:pt x="609600" y="0"/>
                </a:moveTo>
                <a:lnTo>
                  <a:pt x="0" y="0"/>
                </a:lnTo>
                <a:lnTo>
                  <a:pt x="0" y="234608"/>
                </a:lnTo>
                <a:lnTo>
                  <a:pt x="609600" y="234608"/>
                </a:lnTo>
                <a:lnTo>
                  <a:pt x="812800" y="117304"/>
                </a:lnTo>
                <a:lnTo>
                  <a:pt x="609600" y="0"/>
                </a:lnTo>
                <a:close/>
              </a:path>
            </a:pathLst>
          </a:custGeom>
          <a:solidFill>
            <a:srgbClr val="FFCA7E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240000" anchor="ctr"/>
          <a:lstStyle/>
          <a:p>
            <a:pPr algn="just"/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70329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066C30DC-603F-5460-4CC7-CCBD59E24871}"/>
              </a:ext>
            </a:extLst>
          </p:cNvPr>
          <p:cNvSpPr txBox="1"/>
          <p:nvPr/>
        </p:nvSpPr>
        <p:spPr>
          <a:xfrm>
            <a:off x="2715905" y="1580414"/>
            <a:ext cx="67601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  <a:spcBef>
                <a:spcPct val="0"/>
              </a:spcBef>
            </a:pP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Nhận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xét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bức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E231082-43D3-D313-34E4-96FB51ADF526}"/>
              </a:ext>
            </a:extLst>
          </p:cNvPr>
          <p:cNvSpPr txBox="1"/>
          <p:nvPr/>
        </p:nvSpPr>
        <p:spPr>
          <a:xfrm>
            <a:off x="5993658" y="2399455"/>
            <a:ext cx="5724193" cy="4353499"/>
          </a:xfrm>
          <a:prstGeom prst="rect">
            <a:avLst/>
          </a:prstGeom>
          <a:solidFill>
            <a:srgbClr val="FFF9F7"/>
          </a:solidFill>
        </p:spPr>
        <p:txBody>
          <a:bodyPr wrap="square" lIns="0" tIns="0" rIns="0" bIns="0" rtlCol="0" anchor="t">
            <a:spAutoFit/>
          </a:bodyPr>
          <a:lstStyle/>
          <a:p>
            <a:pPr marL="575761" lvl="1" indent="-287881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đang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chơi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đá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cầu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  <a:p>
            <a:pPr marL="575761" lvl="1" indent="-287881" algn="just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Hai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đang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tâng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đỡ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cầu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gần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hơn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so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còn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lại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  <a:p>
            <a:pPr marL="575761" lvl="1" indent="-287881" algn="just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Ở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trường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hoạt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thao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như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kéo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co,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chạy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bền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đá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bóng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đá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cầu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nhảy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dây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,....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157AAA5-0A58-942E-1D03-0D2FE4EC2D5D}"/>
              </a:ext>
            </a:extLst>
          </p:cNvPr>
          <p:cNvSpPr/>
          <p:nvPr/>
        </p:nvSpPr>
        <p:spPr>
          <a:xfrm rot="21334778">
            <a:off x="953041" y="2581530"/>
            <a:ext cx="4886423" cy="4189805"/>
          </a:xfrm>
          <a:custGeom>
            <a:avLst/>
            <a:gdLst/>
            <a:ahLst/>
            <a:cxnLst/>
            <a:rect l="l" t="t" r="r" b="b"/>
            <a:pathLst>
              <a:path w="7329635" h="6284707">
                <a:moveTo>
                  <a:pt x="0" y="0"/>
                </a:moveTo>
                <a:lnTo>
                  <a:pt x="7329634" y="0"/>
                </a:lnTo>
                <a:lnTo>
                  <a:pt x="7329634" y="6284707"/>
                </a:lnTo>
                <a:lnTo>
                  <a:pt x="0" y="62847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7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1CF484AE-3599-25E1-68B0-003450CAC13F}"/>
              </a:ext>
            </a:extLst>
          </p:cNvPr>
          <p:cNvSpPr/>
          <p:nvPr/>
        </p:nvSpPr>
        <p:spPr>
          <a:xfrm>
            <a:off x="798847" y="2124765"/>
            <a:ext cx="2057400" cy="549381"/>
          </a:xfrm>
          <a:custGeom>
            <a:avLst/>
            <a:gdLst/>
            <a:ahLst/>
            <a:cxnLst/>
            <a:rect l="l" t="t" r="r" b="b"/>
            <a:pathLst>
              <a:path w="812800" h="234608">
                <a:moveTo>
                  <a:pt x="609600" y="0"/>
                </a:moveTo>
                <a:lnTo>
                  <a:pt x="0" y="0"/>
                </a:lnTo>
                <a:lnTo>
                  <a:pt x="0" y="234608"/>
                </a:lnTo>
                <a:lnTo>
                  <a:pt x="609600" y="234608"/>
                </a:lnTo>
                <a:lnTo>
                  <a:pt x="812800" y="117304"/>
                </a:lnTo>
                <a:lnTo>
                  <a:pt x="609600" y="0"/>
                </a:lnTo>
                <a:close/>
              </a:path>
            </a:pathLst>
          </a:custGeom>
          <a:solidFill>
            <a:srgbClr val="FFCA7E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240000" anchor="ctr"/>
          <a:lstStyle/>
          <a:p>
            <a:pPr algn="just"/>
            <a:r>
              <a:rPr lang="en-US" sz="24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Hình</a:t>
            </a:r>
            <a:r>
              <a:rPr 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80100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20FD74A-A1C7-9321-75B4-A65C19D9DBA0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0C280A74-93CD-F784-59F6-E18F1262FFBB}"/>
              </a:ext>
            </a:extLst>
          </p:cNvPr>
          <p:cNvSpPr/>
          <p:nvPr/>
        </p:nvSpPr>
        <p:spPr>
          <a:xfrm>
            <a:off x="381159" y="2319963"/>
            <a:ext cx="6092069" cy="3722254"/>
          </a:xfrm>
          <a:custGeom>
            <a:avLst/>
            <a:gdLst/>
            <a:ahLst/>
            <a:cxnLst/>
            <a:rect l="l" t="t" r="r" b="b"/>
            <a:pathLst>
              <a:path w="9138103" h="5583381">
                <a:moveTo>
                  <a:pt x="0" y="0"/>
                </a:moveTo>
                <a:lnTo>
                  <a:pt x="9138103" y="0"/>
                </a:lnTo>
                <a:lnTo>
                  <a:pt x="9138103" y="5583381"/>
                </a:lnTo>
                <a:lnTo>
                  <a:pt x="0" y="55833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5A9A529C-1146-AD13-2662-1173130C35C0}"/>
              </a:ext>
            </a:extLst>
          </p:cNvPr>
          <p:cNvSpPr/>
          <p:nvPr/>
        </p:nvSpPr>
        <p:spPr>
          <a:xfrm>
            <a:off x="6719788" y="2319963"/>
            <a:ext cx="5151632" cy="3722254"/>
          </a:xfrm>
          <a:custGeom>
            <a:avLst/>
            <a:gdLst/>
            <a:ahLst/>
            <a:cxnLst/>
            <a:rect l="l" t="t" r="r" b="b"/>
            <a:pathLst>
              <a:path w="7727448" h="5583381">
                <a:moveTo>
                  <a:pt x="0" y="0"/>
                </a:moveTo>
                <a:lnTo>
                  <a:pt x="7727449" y="0"/>
                </a:lnTo>
                <a:lnTo>
                  <a:pt x="7727449" y="5583381"/>
                </a:lnTo>
                <a:lnTo>
                  <a:pt x="0" y="5583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533" t="-27850" r="-20827" b="-28418"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09998049-B9AD-464C-3D3A-F709EA35F63B}"/>
              </a:ext>
            </a:extLst>
          </p:cNvPr>
          <p:cNvSpPr txBox="1"/>
          <p:nvPr/>
        </p:nvSpPr>
        <p:spPr>
          <a:xfrm>
            <a:off x="2266588" y="1595881"/>
            <a:ext cx="7658823" cy="540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bức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Đông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DF2A543C-BC25-600F-666A-E445BD8E207A}"/>
              </a:ext>
            </a:extLst>
          </p:cNvPr>
          <p:cNvSpPr txBox="1"/>
          <p:nvPr/>
        </p:nvSpPr>
        <p:spPr>
          <a:xfrm>
            <a:off x="2333850" y="6225445"/>
            <a:ext cx="2186686" cy="328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0"/>
              </a:lnSpc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Đám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cưới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chuột</a:t>
            </a:r>
            <a:endParaRPr lang="en-US" sz="20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D871BF3A-F7CB-FF24-2996-806A0CEE567D}"/>
              </a:ext>
            </a:extLst>
          </p:cNvPr>
          <p:cNvSpPr txBox="1"/>
          <p:nvPr/>
        </p:nvSpPr>
        <p:spPr>
          <a:xfrm>
            <a:off x="7687462" y="6225445"/>
            <a:ext cx="3216284" cy="328936"/>
          </a:xfrm>
          <a:prstGeom prst="rect">
            <a:avLst/>
          </a:prstGeom>
          <a:solidFill>
            <a:srgbClr val="FFF9F7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0"/>
              </a:lnSpc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Lão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nông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nghỉ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ngơi</a:t>
            </a:r>
            <a:endParaRPr lang="en-US" sz="20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408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9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8C04992-6DDF-8B48-53D2-FA8D34761070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09998049-B9AD-464C-3D3A-F709EA35F63B}"/>
              </a:ext>
            </a:extLst>
          </p:cNvPr>
          <p:cNvSpPr txBox="1"/>
          <p:nvPr/>
        </p:nvSpPr>
        <p:spPr>
          <a:xfrm>
            <a:off x="2266588" y="1595881"/>
            <a:ext cx="7658823" cy="540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bức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Đông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68846EC1-AA56-AF8D-2486-BDAB49336490}"/>
              </a:ext>
            </a:extLst>
          </p:cNvPr>
          <p:cNvSpPr/>
          <p:nvPr/>
        </p:nvSpPr>
        <p:spPr>
          <a:xfrm>
            <a:off x="396110" y="2498475"/>
            <a:ext cx="6283927" cy="3519845"/>
          </a:xfrm>
          <a:custGeom>
            <a:avLst/>
            <a:gdLst/>
            <a:ahLst/>
            <a:cxnLst/>
            <a:rect l="l" t="t" r="r" b="b"/>
            <a:pathLst>
              <a:path w="9425891" h="5279767">
                <a:moveTo>
                  <a:pt x="0" y="0"/>
                </a:moveTo>
                <a:lnTo>
                  <a:pt x="9425892" y="0"/>
                </a:lnTo>
                <a:lnTo>
                  <a:pt x="9425892" y="5279767"/>
                </a:lnTo>
                <a:lnTo>
                  <a:pt x="0" y="52797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861" t="-17623" r="-5734" b="-11565"/>
            </a:stretch>
          </a:blipFill>
        </p:spPr>
        <p:txBody>
          <a:bodyPr/>
          <a:lstStyle/>
          <a:p>
            <a:endParaRPr lang="vi-VN" sz="20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848DA70-61C6-BA43-DA88-F5216B10DC3F}"/>
              </a:ext>
            </a:extLst>
          </p:cNvPr>
          <p:cNvSpPr/>
          <p:nvPr/>
        </p:nvSpPr>
        <p:spPr>
          <a:xfrm>
            <a:off x="6992794" y="2498475"/>
            <a:ext cx="4804683" cy="3519845"/>
          </a:xfrm>
          <a:custGeom>
            <a:avLst/>
            <a:gdLst/>
            <a:ahLst/>
            <a:cxnLst/>
            <a:rect l="l" t="t" r="r" b="b"/>
            <a:pathLst>
              <a:path w="7207024" h="5279767">
                <a:moveTo>
                  <a:pt x="0" y="0"/>
                </a:moveTo>
                <a:lnTo>
                  <a:pt x="7207024" y="0"/>
                </a:lnTo>
                <a:lnTo>
                  <a:pt x="7207024" y="5279767"/>
                </a:lnTo>
                <a:lnTo>
                  <a:pt x="0" y="52797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295" r="-6591"/>
            </a:stretch>
          </a:blipFill>
        </p:spPr>
        <p:txBody>
          <a:bodyPr/>
          <a:lstStyle/>
          <a:p>
            <a:endParaRPr lang="vi-VN" sz="20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537321A-B78F-1AB8-4C03-DB36DB963E0C}"/>
              </a:ext>
            </a:extLst>
          </p:cNvPr>
          <p:cNvSpPr txBox="1"/>
          <p:nvPr/>
        </p:nvSpPr>
        <p:spPr>
          <a:xfrm>
            <a:off x="2381839" y="6184969"/>
            <a:ext cx="2310539" cy="328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30"/>
              </a:lnSpc>
            </a:pP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Lợn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ăn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cây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ráy</a:t>
            </a:r>
            <a:endParaRPr lang="en-US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AA8EA3E-2A21-554F-BC5D-32776FE5A683}"/>
              </a:ext>
            </a:extLst>
          </p:cNvPr>
          <p:cNvSpPr txBox="1"/>
          <p:nvPr/>
        </p:nvSpPr>
        <p:spPr>
          <a:xfrm>
            <a:off x="7999827" y="6184969"/>
            <a:ext cx="2790615" cy="328936"/>
          </a:xfrm>
          <a:prstGeom prst="rect">
            <a:avLst/>
          </a:prstGeom>
          <a:solidFill>
            <a:srgbClr val="FFF9F7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0"/>
              </a:lnSpc>
            </a:pP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Đàn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gà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mẹ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88255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8C04992-6DDF-8B48-53D2-FA8D34761070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703F304-B44D-3C34-524E-AB10B97C027C}"/>
              </a:ext>
            </a:extLst>
          </p:cNvPr>
          <p:cNvSpPr txBox="1"/>
          <p:nvPr/>
        </p:nvSpPr>
        <p:spPr>
          <a:xfrm>
            <a:off x="2266587" y="1680203"/>
            <a:ext cx="765882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  <a:spcBef>
                <a:spcPct val="0"/>
              </a:spcBef>
            </a:pP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thông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tin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Đông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345449E-2E75-FD20-3FC7-ABC394344726}"/>
              </a:ext>
            </a:extLst>
          </p:cNvPr>
          <p:cNvSpPr txBox="1"/>
          <p:nvPr/>
        </p:nvSpPr>
        <p:spPr>
          <a:xfrm>
            <a:off x="270386" y="2416465"/>
            <a:ext cx="11651226" cy="4353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61" lvl="1" indent="-287881" algn="just">
              <a:lnSpc>
                <a:spcPct val="150000"/>
              </a:lnSpc>
              <a:buFont typeface="Arial"/>
              <a:buChar char="•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Tên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gọi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Đông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tên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đầy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đủ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khắc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gỗ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dân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Đông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  <a:p>
            <a:pPr marL="575761" lvl="1" indent="-287881" algn="just">
              <a:lnSpc>
                <a:spcPct val="150000"/>
              </a:lnSpc>
              <a:buFont typeface="Arial"/>
              <a:buChar char="•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Xuất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xứ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dòng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dân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Việt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Nam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xuất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xứ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làng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Đông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phường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Song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thị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xã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Thuận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Thành,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tỉnh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Bắc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Ninh).</a:t>
            </a:r>
          </a:p>
          <a:p>
            <a:pPr marL="575761" lvl="1" indent="-287881" algn="just">
              <a:lnSpc>
                <a:spcPct val="150000"/>
              </a:lnSpc>
              <a:buFont typeface="Arial"/>
              <a:buChar char="•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Mục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đích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Trước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kia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bán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chủ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yếu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phục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vụ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dịp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Tết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Nguyên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Đán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dân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nông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thôn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mua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dán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tường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hết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năm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lột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bỏ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dùng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mới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</a:p>
          <a:p>
            <a:pPr marL="575761" lvl="1" indent="-287881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Nghề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dân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Đông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Di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văn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hóa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phi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cấp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Quốc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690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181875CE-698C-71B2-0373-C5AD697C46E0}"/>
              </a:ext>
            </a:extLst>
          </p:cNvPr>
          <p:cNvSpPr txBox="1"/>
          <p:nvPr/>
        </p:nvSpPr>
        <p:spPr>
          <a:xfrm>
            <a:off x="1596554" y="1553122"/>
            <a:ext cx="899889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video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giới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thiệu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Đông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39D9C682-16F9-1DAC-F2AB-4C1C3A260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9324" y="2460300"/>
            <a:ext cx="6559865" cy="373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1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72AB576-12EA-7835-0D79-159DF621C8BC}"/>
              </a:ext>
            </a:extLst>
          </p:cNvPr>
          <p:cNvSpPr txBox="1"/>
          <p:nvPr/>
        </p:nvSpPr>
        <p:spPr>
          <a:xfrm>
            <a:off x="1596554" y="1511710"/>
            <a:ext cx="8998892" cy="1212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hãy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xem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giá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trị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Đông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trong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b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đời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sống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hiện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đại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qua video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ngắn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" name="Picture 5">
            <a:hlinkClick r:id="rId4"/>
            <a:extLst>
              <a:ext uri="{FF2B5EF4-FFF2-40B4-BE49-F238E27FC236}">
                <a16:creationId xmlns:a16="http://schemas.microsoft.com/office/drawing/2014/main" id="{66E74D7D-5983-1BBA-A4DB-0D896802C4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4742" y="3093676"/>
            <a:ext cx="6085271" cy="342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1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8C04992-6DDF-8B48-53D2-FA8D34761070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13B8A611-C58B-7A57-554C-9E3292578A3C}"/>
              </a:ext>
            </a:extLst>
          </p:cNvPr>
          <p:cNvSpPr/>
          <p:nvPr/>
        </p:nvSpPr>
        <p:spPr>
          <a:xfrm>
            <a:off x="1412335" y="2904321"/>
            <a:ext cx="2466449" cy="3486663"/>
          </a:xfrm>
          <a:custGeom>
            <a:avLst/>
            <a:gdLst/>
            <a:ahLst/>
            <a:cxnLst/>
            <a:rect l="l" t="t" r="r" b="b"/>
            <a:pathLst>
              <a:path w="4256066" h="6016530">
                <a:moveTo>
                  <a:pt x="0" y="0"/>
                </a:moveTo>
                <a:lnTo>
                  <a:pt x="4256066" y="0"/>
                </a:lnTo>
                <a:lnTo>
                  <a:pt x="4256066" y="6016529"/>
                </a:lnTo>
                <a:lnTo>
                  <a:pt x="0" y="60165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5191B3AC-01CD-000B-FD66-A292669054E0}"/>
              </a:ext>
            </a:extLst>
          </p:cNvPr>
          <p:cNvSpPr/>
          <p:nvPr/>
        </p:nvSpPr>
        <p:spPr>
          <a:xfrm>
            <a:off x="5659165" y="2887277"/>
            <a:ext cx="5120500" cy="3486663"/>
          </a:xfrm>
          <a:custGeom>
            <a:avLst/>
            <a:gdLst/>
            <a:ahLst/>
            <a:cxnLst/>
            <a:rect l="l" t="t" r="r" b="b"/>
            <a:pathLst>
              <a:path w="9030439" h="6016530">
                <a:moveTo>
                  <a:pt x="0" y="0"/>
                </a:moveTo>
                <a:lnTo>
                  <a:pt x="9030439" y="0"/>
                </a:lnTo>
                <a:lnTo>
                  <a:pt x="9030439" y="6016529"/>
                </a:lnTo>
                <a:lnTo>
                  <a:pt x="0" y="60165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08A8F46C-59AB-0170-0874-B16B8825C918}"/>
              </a:ext>
            </a:extLst>
          </p:cNvPr>
          <p:cNvSpPr txBox="1"/>
          <p:nvPr/>
        </p:nvSpPr>
        <p:spPr>
          <a:xfrm>
            <a:off x="2266588" y="1569964"/>
            <a:ext cx="7658823" cy="1208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bức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đề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tài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b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hoạt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động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trò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chơi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thao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822F9CC3-F13A-60C7-B8F4-EB1A86C1693A}"/>
              </a:ext>
            </a:extLst>
          </p:cNvPr>
          <p:cNvSpPr txBox="1"/>
          <p:nvPr/>
        </p:nvSpPr>
        <p:spPr>
          <a:xfrm>
            <a:off x="2102380" y="6390984"/>
            <a:ext cx="1086358" cy="33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0"/>
              </a:lnSpc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Hái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dừa</a:t>
            </a:r>
            <a:endParaRPr lang="en-US" sz="20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A04A5417-3B22-55C9-BA80-C36786C8281F}"/>
              </a:ext>
            </a:extLst>
          </p:cNvPr>
          <p:cNvSpPr txBox="1"/>
          <p:nvPr/>
        </p:nvSpPr>
        <p:spPr>
          <a:xfrm>
            <a:off x="6611273" y="6373940"/>
            <a:ext cx="3216284" cy="328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0"/>
              </a:lnSpc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Bịt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mắt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bắt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dê</a:t>
            </a:r>
            <a:endParaRPr lang="en-US" sz="20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468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8C04992-6DDF-8B48-53D2-FA8D34761070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08A8F46C-59AB-0170-0874-B16B8825C918}"/>
              </a:ext>
            </a:extLst>
          </p:cNvPr>
          <p:cNvSpPr txBox="1"/>
          <p:nvPr/>
        </p:nvSpPr>
        <p:spPr>
          <a:xfrm>
            <a:off x="2266588" y="1569964"/>
            <a:ext cx="7658823" cy="1208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bức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đề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tài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b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hoạt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động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trò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chơi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thao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1DAC2BD-0D53-BC2C-C939-EB83EEEA2188}"/>
              </a:ext>
            </a:extLst>
          </p:cNvPr>
          <p:cNvSpPr/>
          <p:nvPr/>
        </p:nvSpPr>
        <p:spPr>
          <a:xfrm>
            <a:off x="660729" y="3101819"/>
            <a:ext cx="5279843" cy="3043182"/>
          </a:xfrm>
          <a:custGeom>
            <a:avLst/>
            <a:gdLst/>
            <a:ahLst/>
            <a:cxnLst/>
            <a:rect l="l" t="t" r="r" b="b"/>
            <a:pathLst>
              <a:path w="8654232" h="5438603">
                <a:moveTo>
                  <a:pt x="0" y="0"/>
                </a:moveTo>
                <a:lnTo>
                  <a:pt x="8654233" y="0"/>
                </a:lnTo>
                <a:lnTo>
                  <a:pt x="8654233" y="5438604"/>
                </a:lnTo>
                <a:lnTo>
                  <a:pt x="0" y="54386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238" b="94153" l="500" r="97667">
                          <a14:foregroundMark x1="4333" y1="8892" x2="42000" y2="14738"/>
                          <a14:foregroundMark x1="42000" y1="14738" x2="39500" y2="62485"/>
                          <a14:foregroundMark x1="39500" y1="62485" x2="37333" y2="74909"/>
                          <a14:foregroundMark x1="37333" y1="74909" x2="30583" y2="84409"/>
                          <a14:foregroundMark x1="30583" y1="84409" x2="21333" y2="85627"/>
                          <a14:foregroundMark x1="21333" y1="85627" x2="9917" y2="77101"/>
                          <a14:foregroundMark x1="9917" y1="77101" x2="2833" y2="64921"/>
                          <a14:foregroundMark x1="12667" y1="13033" x2="10917" y2="33130"/>
                          <a14:foregroundMark x1="2083" y1="10231" x2="500" y2="21803"/>
                          <a14:foregroundMark x1="500" y1="21803" x2="500" y2="22533"/>
                          <a14:foregroundMark x1="2917" y1="9257" x2="3333" y2="6456"/>
                          <a14:foregroundMark x1="3917" y1="7795" x2="14917" y2="6212"/>
                          <a14:foregroundMark x1="14917" y1="6212" x2="28917" y2="6577"/>
                          <a14:foregroundMark x1="40750" y1="7795" x2="42417" y2="21803"/>
                          <a14:foregroundMark x1="28667" y1="9744" x2="39083" y2="9013"/>
                          <a14:foregroundMark x1="39083" y1="9013" x2="43167" y2="9013"/>
                          <a14:foregroundMark x1="43583" y1="8648" x2="45083" y2="41413"/>
                          <a14:foregroundMark x1="42667" y1="45189" x2="43417" y2="72473"/>
                          <a14:foregroundMark x1="43167" y1="55055" x2="44750" y2="87211"/>
                          <a14:foregroundMark x1="43333" y1="90987" x2="27583" y2="88794"/>
                          <a14:foregroundMark x1="2583" y1="67966" x2="2750" y2="91230"/>
                          <a14:foregroundMark x1="3250" y1="90987" x2="20833" y2="91230"/>
                          <a14:foregroundMark x1="3083" y1="92205" x2="26500" y2="92570"/>
                          <a14:foregroundMark x1="23583" y1="93301" x2="32833" y2="93423"/>
                          <a14:foregroundMark x1="32833" y1="93423" x2="43083" y2="92205"/>
                          <a14:foregroundMark x1="43917" y1="90621" x2="27083" y2="93057"/>
                          <a14:foregroundMark x1="2417" y1="93057" x2="15500" y2="92935"/>
                          <a14:foregroundMark x1="15500" y1="92935" x2="26167" y2="93057"/>
                          <a14:foregroundMark x1="26167" y1="93057" x2="30583" y2="92935"/>
                          <a14:foregroundMark x1="45250" y1="88794" x2="45417" y2="91839"/>
                          <a14:foregroundMark x1="45250" y1="91596" x2="28833" y2="92935"/>
                          <a14:foregroundMark x1="35500" y1="92570" x2="42833" y2="93179"/>
                          <a14:foregroundMark x1="42833" y1="93179" x2="45250" y2="92814"/>
                          <a14:foregroundMark x1="44833" y1="93788" x2="31750" y2="94397"/>
                          <a14:foregroundMark x1="39583" y1="93666" x2="45667" y2="93666"/>
                          <a14:foregroundMark x1="29917" y1="8161" x2="45083" y2="7308"/>
                          <a14:foregroundMark x1="29250" y1="7674" x2="37250" y2="9013"/>
                          <a14:foregroundMark x1="37250" y1="9013" x2="41833" y2="8648"/>
                          <a14:foregroundMark x1="29000" y1="7430" x2="36167" y2="5481"/>
                          <a14:foregroundMark x1="54583" y1="10231" x2="74750" y2="7308"/>
                          <a14:foregroundMark x1="74750" y1="7308" x2="82750" y2="8892"/>
                          <a14:foregroundMark x1="82750" y1="8892" x2="89083" y2="15469"/>
                          <a14:foregroundMark x1="89083" y1="15469" x2="91750" y2="27284"/>
                          <a14:foregroundMark x1="91750" y1="27284" x2="92333" y2="41535"/>
                          <a14:foregroundMark x1="92333" y1="41535" x2="88500" y2="67600"/>
                          <a14:foregroundMark x1="88500" y1="67600" x2="84000" y2="76492"/>
                          <a14:foregroundMark x1="84000" y1="76492" x2="77000" y2="79781"/>
                          <a14:foregroundMark x1="77000" y1="79781" x2="69917" y2="75883"/>
                          <a14:foregroundMark x1="69917" y1="75883" x2="64000" y2="66382"/>
                          <a14:foregroundMark x1="64000" y1="66382" x2="56333" y2="12180"/>
                          <a14:foregroundMark x1="54917" y1="8648" x2="53750" y2="62728"/>
                          <a14:foregroundMark x1="53917" y1="56029" x2="56250" y2="89769"/>
                          <a14:foregroundMark x1="53083" y1="8161" x2="52500" y2="11937"/>
                          <a14:foregroundMark x1="52167" y1="7795" x2="55333" y2="8161"/>
                          <a14:foregroundMark x1="52917" y1="7308" x2="62667" y2="6456"/>
                          <a14:foregroundMark x1="62667" y1="6456" x2="69500" y2="7308"/>
                          <a14:foregroundMark x1="51750" y1="7065" x2="52083" y2="10475"/>
                          <a14:foregroundMark x1="52583" y1="75518" x2="53250" y2="91839"/>
                          <a14:foregroundMark x1="52167" y1="93666" x2="71083" y2="94153"/>
                          <a14:foregroundMark x1="71083" y1="94153" x2="77000" y2="94032"/>
                          <a14:foregroundMark x1="66750" y1="90865" x2="78167" y2="91474"/>
                          <a14:foregroundMark x1="78167" y1="91474" x2="86917" y2="90987"/>
                          <a14:foregroundMark x1="86917" y1="90987" x2="96167" y2="90987"/>
                          <a14:foregroundMark x1="77500" y1="94032" x2="95000" y2="94275"/>
                          <a14:foregroundMark x1="95000" y1="94275" x2="95750" y2="93666"/>
                          <a14:foregroundMark x1="97667" y1="56273" x2="95167" y2="67966"/>
                          <a14:foregroundMark x1="95167" y1="67966" x2="94917" y2="83678"/>
                          <a14:foregroundMark x1="18750" y1="22533" x2="29583" y2="45432"/>
                          <a14:foregroundMark x1="29583" y1="45432" x2="30500" y2="48721"/>
                          <a14:foregroundMark x1="29583" y1="39829" x2="21667" y2="7271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 l="-2186" t="-7480" r="-3005" b="-7012"/>
            </a:stretch>
          </a:blipFill>
        </p:spPr>
        <p:txBody>
          <a:bodyPr/>
          <a:lstStyle/>
          <a:p>
            <a:endParaRPr lang="vi-VN" sz="7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91DF6BD-C0DB-69B3-A2DB-5007E82C74DE}"/>
              </a:ext>
            </a:extLst>
          </p:cNvPr>
          <p:cNvSpPr/>
          <p:nvPr/>
        </p:nvSpPr>
        <p:spPr>
          <a:xfrm>
            <a:off x="6943377" y="3152442"/>
            <a:ext cx="4519627" cy="2992559"/>
          </a:xfrm>
          <a:custGeom>
            <a:avLst/>
            <a:gdLst/>
            <a:ahLst/>
            <a:cxnLst/>
            <a:rect l="l" t="t" r="r" b="b"/>
            <a:pathLst>
              <a:path w="8569851" h="5438603">
                <a:moveTo>
                  <a:pt x="0" y="0"/>
                </a:moveTo>
                <a:lnTo>
                  <a:pt x="8569852" y="0"/>
                </a:lnTo>
                <a:lnTo>
                  <a:pt x="8569852" y="5438604"/>
                </a:lnTo>
                <a:lnTo>
                  <a:pt x="0" y="5438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185" t="-39525" r="-34437" b="-33496"/>
            </a:stretch>
          </a:blipFill>
        </p:spPr>
        <p:txBody>
          <a:bodyPr/>
          <a:lstStyle/>
          <a:p>
            <a:endParaRPr lang="vi-VN" sz="7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19B53C03-272C-7771-C4DF-2FC4D68A42B6}"/>
              </a:ext>
            </a:extLst>
          </p:cNvPr>
          <p:cNvSpPr txBox="1"/>
          <p:nvPr/>
        </p:nvSpPr>
        <p:spPr>
          <a:xfrm>
            <a:off x="-49507" y="6269996"/>
            <a:ext cx="6700314" cy="396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Tranh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cổ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động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cho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phong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trào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Bình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dân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học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vụ</a:t>
            </a:r>
            <a:endParaRPr lang="en-US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9304678-9F5C-BC5C-3B7A-0D6358D9DAE5}"/>
              </a:ext>
            </a:extLst>
          </p:cNvPr>
          <p:cNvSpPr txBox="1"/>
          <p:nvPr/>
        </p:nvSpPr>
        <p:spPr>
          <a:xfrm>
            <a:off x="6669288" y="6337322"/>
            <a:ext cx="4793716" cy="328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0"/>
              </a:lnSpc>
            </a:pP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Chơi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chim</a:t>
            </a:r>
            <a:endParaRPr lang="en-US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791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8" grpId="0" animBg="1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9C5E1C4-384F-33DF-1F3C-4D4938AEE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F4979B18-B16A-8B6D-D8D7-5F9539AA3DDF}"/>
              </a:ext>
            </a:extLst>
          </p:cNvPr>
          <p:cNvSpPr/>
          <p:nvPr/>
        </p:nvSpPr>
        <p:spPr>
          <a:xfrm>
            <a:off x="1420394" y="2623762"/>
            <a:ext cx="3860535" cy="2527553"/>
          </a:xfrm>
          <a:custGeom>
            <a:avLst/>
            <a:gdLst/>
            <a:ahLst/>
            <a:cxnLst/>
            <a:rect l="l" t="t" r="r" b="b"/>
            <a:pathLst>
              <a:path w="6923055" h="4532632">
                <a:moveTo>
                  <a:pt x="0" y="0"/>
                </a:moveTo>
                <a:lnTo>
                  <a:pt x="6923055" y="0"/>
                </a:lnTo>
                <a:lnTo>
                  <a:pt x="6923055" y="4532633"/>
                </a:lnTo>
                <a:lnTo>
                  <a:pt x="0" y="45326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424" r="-19686" b="-13496"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A2274673-D926-A804-61FC-8D6CB4C533D4}"/>
              </a:ext>
            </a:extLst>
          </p:cNvPr>
          <p:cNvSpPr txBox="1"/>
          <p:nvPr/>
        </p:nvSpPr>
        <p:spPr>
          <a:xfrm>
            <a:off x="40481" y="5324627"/>
            <a:ext cx="8920439" cy="1319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hãy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nêu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những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đồ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dùng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vật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liệu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cần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chuẩn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bị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hãy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chỉ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ra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xa,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gần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hình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ảnh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trên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hãy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nêu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bước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thực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hiện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28AEA1FA-A3BF-16BD-A4E0-9F751ADAAE91}"/>
              </a:ext>
            </a:extLst>
          </p:cNvPr>
          <p:cNvSpPr txBox="1"/>
          <p:nvPr/>
        </p:nvSpPr>
        <p:spPr>
          <a:xfrm>
            <a:off x="1562238" y="1660978"/>
            <a:ext cx="9067523" cy="471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1.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Tạo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mĩ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thuật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bằng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xé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dán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E29924B-588F-EF0F-4CDE-4497414B1509}"/>
              </a:ext>
            </a:extLst>
          </p:cNvPr>
          <p:cNvSpPr/>
          <p:nvPr/>
        </p:nvSpPr>
        <p:spPr>
          <a:xfrm rot="502385">
            <a:off x="6304719" y="2312986"/>
            <a:ext cx="3858398" cy="3149104"/>
          </a:xfrm>
          <a:custGeom>
            <a:avLst/>
            <a:gdLst/>
            <a:ahLst/>
            <a:cxnLst/>
            <a:rect l="l" t="t" r="r" b="b"/>
            <a:pathLst>
              <a:path w="6507525" h="5311239">
                <a:moveTo>
                  <a:pt x="0" y="0"/>
                </a:moveTo>
                <a:lnTo>
                  <a:pt x="6507525" y="0"/>
                </a:lnTo>
                <a:lnTo>
                  <a:pt x="6507525" y="5311239"/>
                </a:lnTo>
                <a:lnTo>
                  <a:pt x="0" y="5311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093" t="-2328" r="-34700" b="-6963"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8D15714-651D-649F-32E4-DAB9318B0442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28AEA1FA-A3BF-16BD-A4E0-9F751ADAAE91}"/>
              </a:ext>
            </a:extLst>
          </p:cNvPr>
          <p:cNvSpPr txBox="1"/>
          <p:nvPr/>
        </p:nvSpPr>
        <p:spPr>
          <a:xfrm>
            <a:off x="1562238" y="1660978"/>
            <a:ext cx="9067523" cy="471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1.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Tạo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mĩ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thuật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bằng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xé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dán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C1E8D5AE-D733-8B3B-1110-1CFE03CE3368}"/>
              </a:ext>
            </a:extLst>
          </p:cNvPr>
          <p:cNvSpPr/>
          <p:nvPr/>
        </p:nvSpPr>
        <p:spPr>
          <a:xfrm rot="502385">
            <a:off x="991668" y="1993110"/>
            <a:ext cx="4338350" cy="3540826"/>
          </a:xfrm>
          <a:custGeom>
            <a:avLst/>
            <a:gdLst/>
            <a:ahLst/>
            <a:cxnLst/>
            <a:rect l="l" t="t" r="r" b="b"/>
            <a:pathLst>
              <a:path w="6507525" h="5311239">
                <a:moveTo>
                  <a:pt x="0" y="0"/>
                </a:moveTo>
                <a:lnTo>
                  <a:pt x="6507525" y="0"/>
                </a:lnTo>
                <a:lnTo>
                  <a:pt x="6507525" y="5311239"/>
                </a:lnTo>
                <a:lnTo>
                  <a:pt x="0" y="5311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093" t="-2328" r="-34700" b="-6963"/>
            </a:stretch>
          </a:blipFill>
        </p:spPr>
        <p:txBody>
          <a:bodyPr/>
          <a:lstStyle/>
          <a:p>
            <a:endParaRPr lang="vi-VN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AutoShape 6">
            <a:extLst>
              <a:ext uri="{FF2B5EF4-FFF2-40B4-BE49-F238E27FC236}">
                <a16:creationId xmlns:a16="http://schemas.microsoft.com/office/drawing/2014/main" id="{32ABE381-DCC3-C663-7939-E9A7926E4737}"/>
              </a:ext>
            </a:extLst>
          </p:cNvPr>
          <p:cNvSpPr/>
          <p:nvPr/>
        </p:nvSpPr>
        <p:spPr>
          <a:xfrm>
            <a:off x="1277950" y="5575209"/>
            <a:ext cx="9735847" cy="0"/>
          </a:xfrm>
          <a:prstGeom prst="line">
            <a:avLst/>
          </a:prstGeom>
          <a:ln w="38100" cap="flat">
            <a:solidFill>
              <a:srgbClr val="C65D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vi-VN" sz="2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87682BE7-24A2-9FC6-C841-51C9104DAF3F}"/>
              </a:ext>
            </a:extLst>
          </p:cNvPr>
          <p:cNvSpPr txBox="1"/>
          <p:nvPr/>
        </p:nvSpPr>
        <p:spPr>
          <a:xfrm>
            <a:off x="5564701" y="2641556"/>
            <a:ext cx="5588000" cy="2242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Đồ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dùng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vật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liệu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bao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gồm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bìa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giấy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màu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kéo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ảnh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thiên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nhiên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hồ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Con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người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và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cây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cột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ném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pao ở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gần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còn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đồi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núi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phía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sau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ở xa. 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bước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thực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hành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F6C4E44-8A85-6716-2140-5D251831C1DA}"/>
              </a:ext>
            </a:extLst>
          </p:cNvPr>
          <p:cNvGrpSpPr/>
          <p:nvPr/>
        </p:nvGrpSpPr>
        <p:grpSpPr>
          <a:xfrm>
            <a:off x="1224350" y="5397846"/>
            <a:ext cx="4469903" cy="1278966"/>
            <a:chOff x="1761716" y="6926515"/>
            <a:chExt cx="6704855" cy="1918450"/>
          </a:xfrm>
        </p:grpSpPr>
        <p:grpSp>
          <p:nvGrpSpPr>
            <p:cNvPr id="23" name="Group 7">
              <a:extLst>
                <a:ext uri="{FF2B5EF4-FFF2-40B4-BE49-F238E27FC236}">
                  <a16:creationId xmlns:a16="http://schemas.microsoft.com/office/drawing/2014/main" id="{22F04F5C-A282-4058-4824-658AC79D49A6}"/>
                </a:ext>
              </a:extLst>
            </p:cNvPr>
            <p:cNvGrpSpPr/>
            <p:nvPr/>
          </p:nvGrpSpPr>
          <p:grpSpPr>
            <a:xfrm>
              <a:off x="4848103" y="6926515"/>
              <a:ext cx="532086" cy="532086"/>
              <a:chOff x="0" y="0"/>
              <a:chExt cx="812800" cy="812800"/>
            </a:xfrm>
          </p:grpSpPr>
          <p:sp>
            <p:nvSpPr>
              <p:cNvPr id="25" name="Freeform 8">
                <a:extLst>
                  <a:ext uri="{FF2B5EF4-FFF2-40B4-BE49-F238E27FC236}">
                    <a16:creationId xmlns:a16="http://schemas.microsoft.com/office/drawing/2014/main" id="{A66CE487-BEA1-5C81-50C2-18D2F1157BC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535715" y="277085"/>
                    </a:lnTo>
                    <a:lnTo>
                      <a:pt x="812800" y="406400"/>
                    </a:lnTo>
                    <a:lnTo>
                      <a:pt x="535715" y="535715"/>
                    </a:lnTo>
                    <a:lnTo>
                      <a:pt x="406400" y="812800"/>
                    </a:lnTo>
                    <a:lnTo>
                      <a:pt x="277085" y="535715"/>
                    </a:lnTo>
                    <a:lnTo>
                      <a:pt x="0" y="406400"/>
                    </a:lnTo>
                    <a:lnTo>
                      <a:pt x="277085" y="277085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65D2E"/>
              </a:solidFill>
            </p:spPr>
            <p:txBody>
              <a:bodyPr/>
              <a:lstStyle/>
              <a:p>
                <a:endParaRPr lang="vi-VN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TextBox 9">
                <a:extLst>
                  <a:ext uri="{FF2B5EF4-FFF2-40B4-BE49-F238E27FC236}">
                    <a16:creationId xmlns:a16="http://schemas.microsoft.com/office/drawing/2014/main" id="{B67CCB97-718A-7DC6-98B5-EFE92E2BAB92}"/>
                  </a:ext>
                </a:extLst>
              </p:cNvPr>
              <p:cNvSpPr txBox="1"/>
              <p:nvPr/>
            </p:nvSpPr>
            <p:spPr>
              <a:xfrm>
                <a:off x="190500" y="114300"/>
                <a:ext cx="431800" cy="5080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4" name="TextBox 12">
              <a:extLst>
                <a:ext uri="{FF2B5EF4-FFF2-40B4-BE49-F238E27FC236}">
                  <a16:creationId xmlns:a16="http://schemas.microsoft.com/office/drawing/2014/main" id="{1C3377B9-405E-C848-574E-9494EC422A4D}"/>
                </a:ext>
              </a:extLst>
            </p:cNvPr>
            <p:cNvSpPr txBox="1"/>
            <p:nvPr/>
          </p:nvSpPr>
          <p:spPr>
            <a:xfrm>
              <a:off x="1761716" y="7558074"/>
              <a:ext cx="6704855" cy="12868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Tiến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hành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cắt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,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dán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hình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người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chơi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ném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pao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và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cây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cột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ném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pao.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E8B7E4D-9345-74ED-25FE-6BB1BF0EAC3C}"/>
              </a:ext>
            </a:extLst>
          </p:cNvPr>
          <p:cNvGrpSpPr/>
          <p:nvPr/>
        </p:nvGrpSpPr>
        <p:grpSpPr>
          <a:xfrm>
            <a:off x="5983122" y="5385146"/>
            <a:ext cx="3740692" cy="1291666"/>
            <a:chOff x="8899875" y="6907465"/>
            <a:chExt cx="5611037" cy="1937500"/>
          </a:xfrm>
        </p:grpSpPr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7ED07787-28BA-3DE6-4A5D-FC018A3E1B1F}"/>
                </a:ext>
              </a:extLst>
            </p:cNvPr>
            <p:cNvSpPr txBox="1"/>
            <p:nvPr/>
          </p:nvSpPr>
          <p:spPr>
            <a:xfrm>
              <a:off x="8899875" y="7558074"/>
              <a:ext cx="5611037" cy="12868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Dán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con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người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và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cây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cột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lên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bức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tranh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phong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cảnh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.</a:t>
              </a:r>
            </a:p>
          </p:txBody>
        </p:sp>
        <p:grpSp>
          <p:nvGrpSpPr>
            <p:cNvPr id="29" name="Group 14">
              <a:extLst>
                <a:ext uri="{FF2B5EF4-FFF2-40B4-BE49-F238E27FC236}">
                  <a16:creationId xmlns:a16="http://schemas.microsoft.com/office/drawing/2014/main" id="{25F9612F-ECFE-0A21-AEC6-EFD43FC10361}"/>
                </a:ext>
              </a:extLst>
            </p:cNvPr>
            <p:cNvGrpSpPr/>
            <p:nvPr/>
          </p:nvGrpSpPr>
          <p:grpSpPr>
            <a:xfrm>
              <a:off x="11439352" y="6907465"/>
              <a:ext cx="532086" cy="532086"/>
              <a:chOff x="0" y="0"/>
              <a:chExt cx="812800" cy="812800"/>
            </a:xfrm>
          </p:grpSpPr>
          <p:sp>
            <p:nvSpPr>
              <p:cNvPr id="30" name="Freeform 15">
                <a:extLst>
                  <a:ext uri="{FF2B5EF4-FFF2-40B4-BE49-F238E27FC236}">
                    <a16:creationId xmlns:a16="http://schemas.microsoft.com/office/drawing/2014/main" id="{A884A120-05DA-A91A-4D4D-301DC92DFF1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535715" y="277085"/>
                    </a:lnTo>
                    <a:lnTo>
                      <a:pt x="812800" y="406400"/>
                    </a:lnTo>
                    <a:lnTo>
                      <a:pt x="535715" y="535715"/>
                    </a:lnTo>
                    <a:lnTo>
                      <a:pt x="406400" y="812800"/>
                    </a:lnTo>
                    <a:lnTo>
                      <a:pt x="277085" y="535715"/>
                    </a:lnTo>
                    <a:lnTo>
                      <a:pt x="0" y="406400"/>
                    </a:lnTo>
                    <a:lnTo>
                      <a:pt x="277085" y="277085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65D2E"/>
              </a:solidFill>
            </p:spPr>
            <p:txBody>
              <a:bodyPr/>
              <a:lstStyle/>
              <a:p>
                <a:endParaRPr lang="vi-VN" sz="2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TextBox 16">
                <a:extLst>
                  <a:ext uri="{FF2B5EF4-FFF2-40B4-BE49-F238E27FC236}">
                    <a16:creationId xmlns:a16="http://schemas.microsoft.com/office/drawing/2014/main" id="{5AAA9606-1623-7123-DA25-2590047B1314}"/>
                  </a:ext>
                </a:extLst>
              </p:cNvPr>
              <p:cNvSpPr txBox="1"/>
              <p:nvPr/>
            </p:nvSpPr>
            <p:spPr>
              <a:xfrm>
                <a:off x="190500" y="114300"/>
                <a:ext cx="431800" cy="5080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20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948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 animBg="1"/>
      <p:bldP spid="20" grpId="0" animBg="1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8D15714-651D-649F-32E4-DAB9318B0442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B5B0867F-EB6C-FAC7-5554-8E5524E3D336}"/>
              </a:ext>
            </a:extLst>
          </p:cNvPr>
          <p:cNvSpPr/>
          <p:nvPr/>
        </p:nvSpPr>
        <p:spPr>
          <a:xfrm>
            <a:off x="241616" y="2509814"/>
            <a:ext cx="4085306" cy="2841261"/>
          </a:xfrm>
          <a:custGeom>
            <a:avLst/>
            <a:gdLst/>
            <a:ahLst/>
            <a:cxnLst/>
            <a:rect l="l" t="t" r="r" b="b"/>
            <a:pathLst>
              <a:path w="6127959" h="4261891">
                <a:moveTo>
                  <a:pt x="0" y="0"/>
                </a:moveTo>
                <a:lnTo>
                  <a:pt x="6127958" y="0"/>
                </a:lnTo>
                <a:lnTo>
                  <a:pt x="6127958" y="4261890"/>
                </a:lnTo>
                <a:lnTo>
                  <a:pt x="0" y="42618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344" t="-9165" r="-11751" b="-42770"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874989FB-ED1F-FC0E-0427-93957EBA918B}"/>
              </a:ext>
            </a:extLst>
          </p:cNvPr>
          <p:cNvSpPr/>
          <p:nvPr/>
        </p:nvSpPr>
        <p:spPr>
          <a:xfrm>
            <a:off x="4486080" y="2509814"/>
            <a:ext cx="3792223" cy="2841261"/>
          </a:xfrm>
          <a:custGeom>
            <a:avLst/>
            <a:gdLst/>
            <a:ahLst/>
            <a:cxnLst/>
            <a:rect l="l" t="t" r="r" b="b"/>
            <a:pathLst>
              <a:path w="5688334" h="4261891">
                <a:moveTo>
                  <a:pt x="0" y="0"/>
                </a:moveTo>
                <a:lnTo>
                  <a:pt x="5688334" y="0"/>
                </a:lnTo>
                <a:lnTo>
                  <a:pt x="5688334" y="4261890"/>
                </a:lnTo>
                <a:lnTo>
                  <a:pt x="0" y="42618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229" t="-20937" r="-18726" b="-38879"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91EECF99-2EA1-F4A5-DEA6-E29E35474C73}"/>
              </a:ext>
            </a:extLst>
          </p:cNvPr>
          <p:cNvSpPr/>
          <p:nvPr/>
        </p:nvSpPr>
        <p:spPr>
          <a:xfrm>
            <a:off x="8435416" y="2509814"/>
            <a:ext cx="3549809" cy="2841261"/>
          </a:xfrm>
          <a:custGeom>
            <a:avLst/>
            <a:gdLst/>
            <a:ahLst/>
            <a:cxnLst/>
            <a:rect l="l" t="t" r="r" b="b"/>
            <a:pathLst>
              <a:path w="5324713" h="4261891">
                <a:moveTo>
                  <a:pt x="0" y="0"/>
                </a:moveTo>
                <a:lnTo>
                  <a:pt x="5324713" y="0"/>
                </a:lnTo>
                <a:lnTo>
                  <a:pt x="5324713" y="4261890"/>
                </a:lnTo>
                <a:lnTo>
                  <a:pt x="0" y="42618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919" t="-11810" r="-21372" b="-35945"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164D01C-8789-3B31-E252-AB3CFCC8419D}"/>
              </a:ext>
            </a:extLst>
          </p:cNvPr>
          <p:cNvSpPr txBox="1"/>
          <p:nvPr/>
        </p:nvSpPr>
        <p:spPr>
          <a:xfrm>
            <a:off x="656437" y="5589781"/>
            <a:ext cx="9779000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nêu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bước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chỉ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xa,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gần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ảnh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A687E93-4A77-9364-A2CC-2CB65B7AF5BA}"/>
              </a:ext>
            </a:extLst>
          </p:cNvPr>
          <p:cNvSpPr txBox="1"/>
          <p:nvPr/>
        </p:nvSpPr>
        <p:spPr>
          <a:xfrm>
            <a:off x="1756562" y="1752663"/>
            <a:ext cx="8678875" cy="483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2.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Tạo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mĩ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thuật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bằng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nặn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645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8D15714-651D-649F-32E4-DAB9318B0442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A687E93-4A77-9364-A2CC-2CB65B7AF5BA}"/>
              </a:ext>
            </a:extLst>
          </p:cNvPr>
          <p:cNvSpPr txBox="1"/>
          <p:nvPr/>
        </p:nvSpPr>
        <p:spPr>
          <a:xfrm>
            <a:off x="1756559" y="1668049"/>
            <a:ext cx="8678875" cy="483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2.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Tạo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mĩ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thuật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bằng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nặn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B9F84CF6-980D-FA3A-7F29-7AB4A42257CE}"/>
              </a:ext>
            </a:extLst>
          </p:cNvPr>
          <p:cNvSpPr/>
          <p:nvPr/>
        </p:nvSpPr>
        <p:spPr>
          <a:xfrm>
            <a:off x="-9799" y="5441395"/>
            <a:ext cx="11938000" cy="0"/>
          </a:xfrm>
          <a:prstGeom prst="line">
            <a:avLst/>
          </a:prstGeom>
          <a:ln w="38100" cap="flat">
            <a:solidFill>
              <a:srgbClr val="C65D2E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vi-VN" sz="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7788397B-3BC3-AC01-C5D8-247CB2A67876}"/>
              </a:ext>
            </a:extLst>
          </p:cNvPr>
          <p:cNvSpPr/>
          <p:nvPr/>
        </p:nvSpPr>
        <p:spPr>
          <a:xfrm>
            <a:off x="903621" y="2755014"/>
            <a:ext cx="2793236" cy="1758260"/>
          </a:xfrm>
          <a:custGeom>
            <a:avLst/>
            <a:gdLst/>
            <a:ahLst/>
            <a:cxnLst/>
            <a:rect l="l" t="t" r="r" b="b"/>
            <a:pathLst>
              <a:path w="5502124" h="3826633">
                <a:moveTo>
                  <a:pt x="0" y="0"/>
                </a:moveTo>
                <a:lnTo>
                  <a:pt x="5502124" y="0"/>
                </a:lnTo>
                <a:lnTo>
                  <a:pt x="5502124" y="3826633"/>
                </a:lnTo>
                <a:lnTo>
                  <a:pt x="0" y="38266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344" t="-10126" r="-11751" b="-57742"/>
            </a:stretch>
          </a:blipFill>
        </p:spPr>
        <p:txBody>
          <a:bodyPr/>
          <a:lstStyle/>
          <a:p>
            <a:endParaRPr lang="vi-VN" sz="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EA191A76-40BF-D88B-6509-9E402CA06204}"/>
              </a:ext>
            </a:extLst>
          </p:cNvPr>
          <p:cNvSpPr/>
          <p:nvPr/>
        </p:nvSpPr>
        <p:spPr>
          <a:xfrm>
            <a:off x="4824960" y="2801128"/>
            <a:ext cx="2542075" cy="1677947"/>
          </a:xfrm>
          <a:custGeom>
            <a:avLst/>
            <a:gdLst/>
            <a:ahLst/>
            <a:cxnLst/>
            <a:rect l="l" t="t" r="r" b="b"/>
            <a:pathLst>
              <a:path w="5107397" h="3826633">
                <a:moveTo>
                  <a:pt x="0" y="0"/>
                </a:moveTo>
                <a:lnTo>
                  <a:pt x="5107397" y="0"/>
                </a:lnTo>
                <a:lnTo>
                  <a:pt x="5107397" y="3826633"/>
                </a:lnTo>
                <a:lnTo>
                  <a:pt x="0" y="38266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228" t="-23765" r="-18727" b="-57639"/>
            </a:stretch>
          </a:blipFill>
        </p:spPr>
        <p:txBody>
          <a:bodyPr/>
          <a:lstStyle/>
          <a:p>
            <a:endParaRPr lang="vi-VN" sz="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5FDFC721-B33F-8D03-0111-58A958B154EC}"/>
              </a:ext>
            </a:extLst>
          </p:cNvPr>
          <p:cNvSpPr/>
          <p:nvPr/>
        </p:nvSpPr>
        <p:spPr>
          <a:xfrm>
            <a:off x="8485922" y="2670201"/>
            <a:ext cx="2408659" cy="1927886"/>
          </a:xfrm>
          <a:custGeom>
            <a:avLst/>
            <a:gdLst/>
            <a:ahLst/>
            <a:cxnLst/>
            <a:rect l="l" t="t" r="r" b="b"/>
            <a:pathLst>
              <a:path w="4780912" h="3826633">
                <a:moveTo>
                  <a:pt x="0" y="0"/>
                </a:moveTo>
                <a:lnTo>
                  <a:pt x="4780912" y="0"/>
                </a:lnTo>
                <a:lnTo>
                  <a:pt x="4780912" y="3826633"/>
                </a:lnTo>
                <a:lnTo>
                  <a:pt x="0" y="38266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919" t="-11810" r="-21372" b="-35945"/>
            </a:stretch>
          </a:blipFill>
        </p:spPr>
        <p:txBody>
          <a:bodyPr/>
          <a:lstStyle/>
          <a:p>
            <a:endParaRPr lang="vi-VN" sz="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B704F89B-EC00-72D6-20BD-7F95725EBC18}"/>
              </a:ext>
            </a:extLst>
          </p:cNvPr>
          <p:cNvSpPr txBox="1"/>
          <p:nvPr/>
        </p:nvSpPr>
        <p:spPr>
          <a:xfrm>
            <a:off x="433333" y="2235809"/>
            <a:ext cx="3733813" cy="39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86" lvl="1" indent="-259093" algn="just">
              <a:lnSpc>
                <a:spcPts val="3360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bước</a:t>
            </a:r>
            <a:r>
              <a:rPr 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thực</a:t>
            </a:r>
            <a:r>
              <a:rPr 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hiện</a:t>
            </a:r>
            <a:r>
              <a:rPr lang="en-US" sz="24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FCCCBA52-AB6F-F591-D967-9485F2F0ABBC}"/>
              </a:ext>
            </a:extLst>
          </p:cNvPr>
          <p:cNvSpPr txBox="1"/>
          <p:nvPr/>
        </p:nvSpPr>
        <p:spPr>
          <a:xfrm>
            <a:off x="-133004" y="6317896"/>
            <a:ext cx="13100858" cy="380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19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19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19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19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19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sự</a:t>
            </a:r>
            <a:r>
              <a:rPr lang="en-US" sz="19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b="1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vật</a:t>
            </a:r>
            <a:r>
              <a:rPr lang="en-US" sz="19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Hai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đấu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sĩ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đang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đấu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vật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có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gần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nhất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những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người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cổ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vũ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có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xa </a:t>
            </a:r>
            <a:r>
              <a:rPr lang="en-US" sz="190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hơn</a:t>
            </a:r>
            <a:r>
              <a:rPr lang="en-US" sz="19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</a:p>
        </p:txBody>
      </p:sp>
      <p:sp>
        <p:nvSpPr>
          <p:cNvPr id="13" name="Rectangle: Rounded Corners 13">
            <a:extLst>
              <a:ext uri="{FF2B5EF4-FFF2-40B4-BE49-F238E27FC236}">
                <a16:creationId xmlns:a16="http://schemas.microsoft.com/office/drawing/2014/main" id="{FC0A3CD5-BB6F-60D6-CEEF-C78CC3F93682}"/>
              </a:ext>
            </a:extLst>
          </p:cNvPr>
          <p:cNvSpPr/>
          <p:nvPr/>
        </p:nvSpPr>
        <p:spPr>
          <a:xfrm>
            <a:off x="433333" y="4680816"/>
            <a:ext cx="3836146" cy="152115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168000"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Nặn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người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tham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gia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trò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chơi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hai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người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đấu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vật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, 4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sợi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mảnh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dài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để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làm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sân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đấu</a:t>
            </a:r>
            <a:endParaRPr lang="en-US" sz="20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4" name="Rectangle: Rounded Corners 14">
            <a:extLst>
              <a:ext uri="{FF2B5EF4-FFF2-40B4-BE49-F238E27FC236}">
                <a16:creationId xmlns:a16="http://schemas.microsoft.com/office/drawing/2014/main" id="{9AD399BB-B446-EBF4-AB75-A3C2F06F952A}"/>
              </a:ext>
            </a:extLst>
          </p:cNvPr>
          <p:cNvSpPr/>
          <p:nvPr/>
        </p:nvSpPr>
        <p:spPr>
          <a:xfrm>
            <a:off x="4492562" y="4907958"/>
            <a:ext cx="3187275" cy="10668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168000" rtlCol="0" anchor="ctr"/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Sắp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xếp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hai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người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đấu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vật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bên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trong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sân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đấu</a:t>
            </a:r>
            <a:endParaRPr lang="en-US" sz="20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5" name="Rectangle: Rounded Corners 15">
            <a:extLst>
              <a:ext uri="{FF2B5EF4-FFF2-40B4-BE49-F238E27FC236}">
                <a16:creationId xmlns:a16="http://schemas.microsoft.com/office/drawing/2014/main" id="{CB477E33-054C-20BF-B2CA-27906F84B610}"/>
              </a:ext>
            </a:extLst>
          </p:cNvPr>
          <p:cNvSpPr/>
          <p:nvPr/>
        </p:nvSpPr>
        <p:spPr>
          <a:xfrm>
            <a:off x="8086816" y="4907958"/>
            <a:ext cx="3187275" cy="10668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168000" rtlCol="0" anchor="ctr"/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Những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người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khác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đứng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bên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ngoài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cổ</a:t>
            </a:r>
            <a:r>
              <a:rPr lang="en-US" sz="20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cs typeface="+mn-ea"/>
                <a:sym typeface="+mn-lt"/>
              </a:rPr>
              <a:t>vũ</a:t>
            </a:r>
            <a:endParaRPr lang="en-US" sz="2000" dirty="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965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animBg="1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8D15714-651D-649F-32E4-DAB9318B0442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5AA4AA6B-1A28-12F9-6C92-80917CA5E809}"/>
              </a:ext>
            </a:extLst>
          </p:cNvPr>
          <p:cNvSpPr/>
          <p:nvPr/>
        </p:nvSpPr>
        <p:spPr>
          <a:xfrm>
            <a:off x="1663700" y="2826328"/>
            <a:ext cx="2603984" cy="3119582"/>
          </a:xfrm>
          <a:custGeom>
            <a:avLst/>
            <a:gdLst/>
            <a:ahLst/>
            <a:cxnLst/>
            <a:rect l="l" t="t" r="r" b="b"/>
            <a:pathLst>
              <a:path w="4892482" h="5861211">
                <a:moveTo>
                  <a:pt x="0" y="0"/>
                </a:moveTo>
                <a:lnTo>
                  <a:pt x="4892482" y="0"/>
                </a:lnTo>
                <a:lnTo>
                  <a:pt x="4892482" y="5861210"/>
                </a:lnTo>
                <a:lnTo>
                  <a:pt x="0" y="58612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161" t="-38263" r="-235679" b="-23722"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2BDB3690-6F90-66C2-B3AB-E79AD7E34D5F}"/>
              </a:ext>
            </a:extLst>
          </p:cNvPr>
          <p:cNvSpPr/>
          <p:nvPr/>
        </p:nvSpPr>
        <p:spPr>
          <a:xfrm>
            <a:off x="7295475" y="2826328"/>
            <a:ext cx="3232825" cy="3183991"/>
          </a:xfrm>
          <a:custGeom>
            <a:avLst/>
            <a:gdLst/>
            <a:ahLst/>
            <a:cxnLst/>
            <a:rect l="l" t="t" r="r" b="b"/>
            <a:pathLst>
              <a:path w="5951106" h="5861211">
                <a:moveTo>
                  <a:pt x="0" y="0"/>
                </a:moveTo>
                <a:lnTo>
                  <a:pt x="5951105" y="0"/>
                </a:lnTo>
                <a:lnTo>
                  <a:pt x="5951105" y="5861210"/>
                </a:lnTo>
                <a:lnTo>
                  <a:pt x="0" y="58612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3216" t="-1581" b="-16150"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BE2E041-20F4-225C-0AF5-66D55CCDD584}"/>
              </a:ext>
            </a:extLst>
          </p:cNvPr>
          <p:cNvSpPr txBox="1"/>
          <p:nvPr/>
        </p:nvSpPr>
        <p:spPr>
          <a:xfrm>
            <a:off x="1663700" y="1574963"/>
            <a:ext cx="8864600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tìm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hiểu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nội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dung,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xa,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gần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hai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bức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tham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khảo</a:t>
            </a:r>
            <a:endParaRPr lang="en-US" sz="24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B5AF6526-078F-86C9-6EE6-71F6A624C80E}"/>
              </a:ext>
            </a:extLst>
          </p:cNvPr>
          <p:cNvSpPr txBox="1"/>
          <p:nvPr/>
        </p:nvSpPr>
        <p:spPr>
          <a:xfrm>
            <a:off x="865438" y="6010319"/>
            <a:ext cx="4200508" cy="8579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Về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đích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-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xé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dán</a:t>
            </a:r>
            <a:endParaRPr lang="en-US" sz="20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Hoàng Anh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F5A2E014-EAA4-F1DB-2DDF-F97CC2E1F6B3}"/>
              </a:ext>
            </a:extLst>
          </p:cNvPr>
          <p:cNvSpPr txBox="1"/>
          <p:nvPr/>
        </p:nvSpPr>
        <p:spPr>
          <a:xfrm>
            <a:off x="6736751" y="5945910"/>
            <a:ext cx="4350271" cy="8579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Đua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thuyền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-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màu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bột</a:t>
            </a:r>
            <a:endParaRPr lang="en-US" sz="20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Nguyễn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Tiến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Minh</a:t>
            </a:r>
          </a:p>
        </p:txBody>
      </p:sp>
    </p:spTree>
    <p:extLst>
      <p:ext uri="{BB962C8B-B14F-4D97-AF65-F5344CB8AC3E}">
        <p14:creationId xmlns:p14="http://schemas.microsoft.com/office/powerpoint/2010/main" val="61541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8D15714-651D-649F-32E4-DAB9318B0442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DDBD969-1B91-D322-21DF-9FD95F06B4D7}"/>
              </a:ext>
            </a:extLst>
          </p:cNvPr>
          <p:cNvSpPr/>
          <p:nvPr/>
        </p:nvSpPr>
        <p:spPr>
          <a:xfrm>
            <a:off x="2989162" y="4869627"/>
            <a:ext cx="6213665" cy="1988373"/>
          </a:xfrm>
          <a:custGeom>
            <a:avLst/>
            <a:gdLst/>
            <a:ahLst/>
            <a:cxnLst/>
            <a:rect l="l" t="t" r="r" b="b"/>
            <a:pathLst>
              <a:path w="9320498" h="2982559">
                <a:moveTo>
                  <a:pt x="0" y="0"/>
                </a:moveTo>
                <a:lnTo>
                  <a:pt x="9320498" y="0"/>
                </a:lnTo>
                <a:lnTo>
                  <a:pt x="9320498" y="2982559"/>
                </a:lnTo>
                <a:lnTo>
                  <a:pt x="0" y="29825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0738AB65-9254-F519-41CC-88B1862340A1}"/>
              </a:ext>
            </a:extLst>
          </p:cNvPr>
          <p:cNvSpPr txBox="1"/>
          <p:nvPr/>
        </p:nvSpPr>
        <p:spPr>
          <a:xfrm>
            <a:off x="1095699" y="2605494"/>
            <a:ext cx="10000593" cy="2137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61" lvl="1" indent="-287881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Chọn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hoạt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dục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thao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yêu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thích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  <a:p>
            <a:pPr marL="575761" lvl="1" indent="-287881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Chọn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thức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hành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xé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cắt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dán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hoặc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nặn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vẽ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  <a:p>
            <a:pPr marL="575761" lvl="1" indent="-287881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Mỗi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ảnh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đơn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lẻ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  <a:p>
            <a:pPr marL="575761" lvl="1" indent="-287881" algn="just">
              <a:lnSpc>
                <a:spcPct val="150000"/>
              </a:lnSpc>
              <a:buFont typeface="Arial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sắp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xếp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ảnh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đơn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lẻ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6F16DC93-AEB3-74C3-E60E-BB28F46E2997}"/>
              </a:ext>
            </a:extLst>
          </p:cNvPr>
          <p:cNvSpPr/>
          <p:nvPr/>
        </p:nvSpPr>
        <p:spPr>
          <a:xfrm>
            <a:off x="3934289" y="1750371"/>
            <a:ext cx="4323419" cy="805248"/>
          </a:xfrm>
          <a:custGeom>
            <a:avLst/>
            <a:gdLst/>
            <a:ahLst/>
            <a:cxnLst/>
            <a:rect l="l" t="t" r="r" b="b"/>
            <a:pathLst>
              <a:path w="3095709" h="1826468">
                <a:moveTo>
                  <a:pt x="0" y="0"/>
                </a:moveTo>
                <a:lnTo>
                  <a:pt x="3095709" y="0"/>
                </a:lnTo>
                <a:lnTo>
                  <a:pt x="3095709" y="1826468"/>
                </a:lnTo>
                <a:lnTo>
                  <a:pt x="0" y="18264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HOẠT ĐỘNG NHÓM</a:t>
            </a:r>
          </a:p>
        </p:txBody>
      </p:sp>
    </p:spTree>
    <p:extLst>
      <p:ext uri="{BB962C8B-B14F-4D97-AF65-F5344CB8AC3E}">
        <p14:creationId xmlns:p14="http://schemas.microsoft.com/office/powerpoint/2010/main" val="185976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8D15714-651D-649F-32E4-DAB9318B0442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7200ACAE-F387-C64D-6F02-E4488D1A8201}"/>
              </a:ext>
            </a:extLst>
          </p:cNvPr>
          <p:cNvSpPr/>
          <p:nvPr/>
        </p:nvSpPr>
        <p:spPr>
          <a:xfrm>
            <a:off x="530187" y="2471319"/>
            <a:ext cx="4817407" cy="3608800"/>
          </a:xfrm>
          <a:custGeom>
            <a:avLst/>
            <a:gdLst/>
            <a:ahLst/>
            <a:cxnLst/>
            <a:rect l="l" t="t" r="r" b="b"/>
            <a:pathLst>
              <a:path w="8169215" h="6119695">
                <a:moveTo>
                  <a:pt x="0" y="0"/>
                </a:moveTo>
                <a:lnTo>
                  <a:pt x="8169215" y="0"/>
                </a:lnTo>
                <a:lnTo>
                  <a:pt x="8169215" y="6119695"/>
                </a:lnTo>
                <a:lnTo>
                  <a:pt x="0" y="6119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588" r="-16588"/>
            </a:stretch>
          </a:blipFill>
        </p:spPr>
        <p:txBody>
          <a:bodyPr/>
          <a:lstStyle/>
          <a:p>
            <a:endParaRPr lang="vi-VN" sz="800" b="1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DC5C3242-3CA8-0891-B0D3-4BC87B05FBCF}"/>
              </a:ext>
            </a:extLst>
          </p:cNvPr>
          <p:cNvSpPr/>
          <p:nvPr/>
        </p:nvSpPr>
        <p:spPr>
          <a:xfrm>
            <a:off x="6521745" y="2471319"/>
            <a:ext cx="4950542" cy="3608800"/>
          </a:xfrm>
          <a:custGeom>
            <a:avLst/>
            <a:gdLst/>
            <a:ahLst/>
            <a:cxnLst/>
            <a:rect l="l" t="t" r="r" b="b"/>
            <a:pathLst>
              <a:path w="8703051" h="6119695">
                <a:moveTo>
                  <a:pt x="0" y="0"/>
                </a:moveTo>
                <a:lnTo>
                  <a:pt x="8703051" y="0"/>
                </a:lnTo>
                <a:lnTo>
                  <a:pt x="8703051" y="6119695"/>
                </a:lnTo>
                <a:lnTo>
                  <a:pt x="0" y="61196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503" r="-12503"/>
            </a:stretch>
          </a:blipFill>
        </p:spPr>
        <p:txBody>
          <a:bodyPr/>
          <a:lstStyle/>
          <a:p>
            <a:endParaRPr lang="vi-VN" sz="800" b="1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38218B28-6789-7B08-1AC0-ABBC966447CA}"/>
              </a:ext>
            </a:extLst>
          </p:cNvPr>
          <p:cNvSpPr txBox="1"/>
          <p:nvPr/>
        </p:nvSpPr>
        <p:spPr>
          <a:xfrm>
            <a:off x="2938891" y="1632347"/>
            <a:ext cx="631421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</a:pP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Tham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khảo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bức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ED39A30C-0736-92E4-17F7-756B6C94125D}"/>
              </a:ext>
            </a:extLst>
          </p:cNvPr>
          <p:cNvSpPr txBox="1"/>
          <p:nvPr/>
        </p:nvSpPr>
        <p:spPr>
          <a:xfrm>
            <a:off x="1985803" y="6264113"/>
            <a:ext cx="1906174" cy="348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0"/>
              </a:lnSpc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Bóng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rổ</a:t>
            </a:r>
            <a:endParaRPr lang="en-US" sz="24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5C8501-8C1C-F5EB-A85F-B91D672E1EE9}"/>
              </a:ext>
            </a:extLst>
          </p:cNvPr>
          <p:cNvSpPr txBox="1"/>
          <p:nvPr/>
        </p:nvSpPr>
        <p:spPr>
          <a:xfrm>
            <a:off x="8137296" y="6264113"/>
            <a:ext cx="1719440" cy="348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0"/>
              </a:lnSpc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Quần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vợt</a:t>
            </a:r>
            <a:endParaRPr lang="en-US" sz="24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977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8BBC1990-BB5C-AE0D-0518-6ABAEF1BBD5F}"/>
              </a:ext>
            </a:extLst>
          </p:cNvPr>
          <p:cNvSpPr txBox="1"/>
          <p:nvPr/>
        </p:nvSpPr>
        <p:spPr>
          <a:xfrm>
            <a:off x="459970" y="1616054"/>
            <a:ext cx="11272057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Tham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khảo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thực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hiện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mỹ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thuật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thao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Vẽ tranh đề tài Thể dục thể thao Đánh cầu lông _ Vẽ vận động viên Cầu lông">
            <a:hlinkClick r:id="" action="ppaction://media"/>
            <a:extLst>
              <a:ext uri="{FF2B5EF4-FFF2-40B4-BE49-F238E27FC236}">
                <a16:creationId xmlns:a16="http://schemas.microsoft.com/office/drawing/2014/main" id="{C15EF2D6-32A1-67AF-969F-AE8FF14DB1F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05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8589" y="2353814"/>
            <a:ext cx="7694817" cy="43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1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914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202668F-66E7-B00F-EB68-395886F51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431D762-1501-9AC5-D43C-244795FF8BD1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66E23961-B6F2-D220-7610-DC7431E7E001}"/>
              </a:ext>
            </a:extLst>
          </p:cNvPr>
          <p:cNvSpPr/>
          <p:nvPr/>
        </p:nvSpPr>
        <p:spPr>
          <a:xfrm>
            <a:off x="3460048" y="3264415"/>
            <a:ext cx="5403887" cy="3593585"/>
          </a:xfrm>
          <a:custGeom>
            <a:avLst/>
            <a:gdLst/>
            <a:ahLst/>
            <a:cxnLst/>
            <a:rect l="l" t="t" r="r" b="b"/>
            <a:pathLst>
              <a:path w="9312096" h="6192544">
                <a:moveTo>
                  <a:pt x="0" y="0"/>
                </a:moveTo>
                <a:lnTo>
                  <a:pt x="9312096" y="0"/>
                </a:lnTo>
                <a:lnTo>
                  <a:pt x="9312096" y="6192544"/>
                </a:lnTo>
                <a:lnTo>
                  <a:pt x="0" y="61925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6410240F-C863-2CB8-AD05-45D060BAD7F1}"/>
              </a:ext>
            </a:extLst>
          </p:cNvPr>
          <p:cNvSpPr txBox="1"/>
          <p:nvPr/>
        </p:nvSpPr>
        <p:spPr>
          <a:xfrm>
            <a:off x="0" y="1801694"/>
            <a:ext cx="12191999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đổi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và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chia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sẻ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cảm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nhận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B7BCAD75-D2CA-D038-87A6-0E66627625E9}"/>
              </a:ext>
            </a:extLst>
          </p:cNvPr>
          <p:cNvSpPr txBox="1"/>
          <p:nvPr/>
        </p:nvSpPr>
        <p:spPr>
          <a:xfrm>
            <a:off x="0" y="2869575"/>
            <a:ext cx="3742441" cy="2975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nhóm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được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tạo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ra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bằng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cách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?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hãy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giới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thiệu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xa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gần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số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hình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ảnh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trên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E78993B-F5C2-B6B1-755B-2443D0979D3E}"/>
              </a:ext>
            </a:extLst>
          </p:cNvPr>
          <p:cNvSpPr txBox="1"/>
          <p:nvPr/>
        </p:nvSpPr>
        <p:spPr>
          <a:xfrm>
            <a:off x="8248454" y="2869575"/>
            <a:ext cx="3714161" cy="3482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Bức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vẽ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những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màu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nóng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màu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lạnh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;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đậm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nhạt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màu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?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Em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thích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bạn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nhóm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nhất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?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Vì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sao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00C9D0E5-CE45-FB14-A1FF-A10D56E78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1D36204-16BC-A663-403D-8FAFCCE9A2A0}"/>
              </a:ext>
            </a:extLst>
          </p:cNvPr>
          <p:cNvSpPr/>
          <p:nvPr/>
        </p:nvSpPr>
        <p:spPr>
          <a:xfrm>
            <a:off x="7241458" y="1002890"/>
            <a:ext cx="4950542" cy="5855110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cs typeface="+mn-ea"/>
              <a:sym typeface="+mn-lt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AF26F016-F3F3-9F25-CFFD-896B07A4F060}"/>
              </a:ext>
            </a:extLst>
          </p:cNvPr>
          <p:cNvSpPr/>
          <p:nvPr/>
        </p:nvSpPr>
        <p:spPr>
          <a:xfrm>
            <a:off x="7653568" y="3429000"/>
            <a:ext cx="2354956" cy="2665962"/>
          </a:xfrm>
          <a:custGeom>
            <a:avLst/>
            <a:gdLst/>
            <a:ahLst/>
            <a:cxnLst/>
            <a:rect l="l" t="t" r="r" b="b"/>
            <a:pathLst>
              <a:path w="4657580" h="5246725">
                <a:moveTo>
                  <a:pt x="0" y="0"/>
                </a:moveTo>
                <a:lnTo>
                  <a:pt x="4657580" y="0"/>
                </a:lnTo>
                <a:lnTo>
                  <a:pt x="4657580" y="5246725"/>
                </a:lnTo>
                <a:lnTo>
                  <a:pt x="0" y="5246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6C12E8C-4EBF-FF65-B212-3F1DB7CC8732}"/>
              </a:ext>
            </a:extLst>
          </p:cNvPr>
          <p:cNvSpPr/>
          <p:nvPr/>
        </p:nvSpPr>
        <p:spPr>
          <a:xfrm>
            <a:off x="1372695" y="3508327"/>
            <a:ext cx="3734309" cy="2586635"/>
          </a:xfrm>
          <a:custGeom>
            <a:avLst/>
            <a:gdLst/>
            <a:ahLst/>
            <a:cxnLst/>
            <a:rect l="l" t="t" r="r" b="b"/>
            <a:pathLst>
              <a:path w="7159813" h="4959371">
                <a:moveTo>
                  <a:pt x="0" y="0"/>
                </a:moveTo>
                <a:lnTo>
                  <a:pt x="7159813" y="0"/>
                </a:lnTo>
                <a:lnTo>
                  <a:pt x="7159813" y="4959371"/>
                </a:lnTo>
                <a:lnTo>
                  <a:pt x="0" y="49593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8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2BF236F3-997B-FB14-A053-563D1948DD81}"/>
              </a:ext>
            </a:extLst>
          </p:cNvPr>
          <p:cNvSpPr txBox="1"/>
          <p:nvPr/>
        </p:nvSpPr>
        <p:spPr>
          <a:xfrm>
            <a:off x="3239850" y="1530849"/>
            <a:ext cx="5712299" cy="529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tranh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và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giới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thiệu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0217FB99-58ED-0639-6B44-21EB5EE3348F}"/>
              </a:ext>
            </a:extLst>
          </p:cNvPr>
          <p:cNvSpPr txBox="1"/>
          <p:nvPr/>
        </p:nvSpPr>
        <p:spPr>
          <a:xfrm>
            <a:off x="7128670" y="6094962"/>
            <a:ext cx="3404752" cy="772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Đi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bộ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-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màu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sáp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Hoàng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Việt</a:t>
            </a:r>
            <a:endParaRPr lang="en-US" sz="18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D92E698F-EFAA-33D3-52DF-F9F13CD5BF46}"/>
              </a:ext>
            </a:extLst>
          </p:cNvPr>
          <p:cNvSpPr txBox="1"/>
          <p:nvPr/>
        </p:nvSpPr>
        <p:spPr>
          <a:xfrm>
            <a:off x="1132095" y="6094962"/>
            <a:ext cx="4215507" cy="772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dục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buổi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sáng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-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b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màu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sáp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Minh Anh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C125360F-135B-6EE2-1E9D-D01A78282E91}"/>
              </a:ext>
            </a:extLst>
          </p:cNvPr>
          <p:cNvSpPr txBox="1"/>
          <p:nvPr/>
        </p:nvSpPr>
        <p:spPr>
          <a:xfrm>
            <a:off x="581891" y="1994046"/>
            <a:ext cx="9287879" cy="1319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Tên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hoạt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động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thao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Vị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trí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các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nhân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vật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hình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ảnh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cây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cối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ngôi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)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trên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mỗi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  <a:p>
            <a:pPr marL="518186" lvl="1" indent="-259093" algn="just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Chỉ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ra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màu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nóng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màu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lạnh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độ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đậm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nhạt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của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màu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ở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mỗi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/>
      <p:bldP spid="5" grpId="0"/>
      <p:bldP spid="5" grpId="1"/>
      <p:bldP spid="6" grpId="0"/>
      <p:bldP spid="6" grpId="1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D5AAFC4-BB05-7DB2-E3C3-C0A44E253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238" y="1786143"/>
            <a:ext cx="9809524" cy="3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8A42C7CD-C844-10BF-F846-AECA4F78FBA4}"/>
              </a:ext>
            </a:extLst>
          </p:cNvPr>
          <p:cNvSpPr/>
          <p:nvPr/>
        </p:nvSpPr>
        <p:spPr>
          <a:xfrm rot="82246">
            <a:off x="854588" y="2256769"/>
            <a:ext cx="3069065" cy="3618461"/>
          </a:xfrm>
          <a:custGeom>
            <a:avLst/>
            <a:gdLst/>
            <a:ahLst/>
            <a:cxnLst/>
            <a:rect l="l" t="t" r="r" b="b"/>
            <a:pathLst>
              <a:path w="4189131" h="2471587">
                <a:moveTo>
                  <a:pt x="0" y="0"/>
                </a:moveTo>
                <a:lnTo>
                  <a:pt x="4189131" y="0"/>
                </a:lnTo>
                <a:lnTo>
                  <a:pt x="4189131" y="2471588"/>
                </a:lnTo>
                <a:lnTo>
                  <a:pt x="0" y="24715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Ôn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kiến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thức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tăng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cường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b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luyện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dục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thao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A00FC0C-AA0F-AC8F-2B0D-E733533ADE54}"/>
              </a:ext>
            </a:extLst>
          </p:cNvPr>
          <p:cNvSpPr txBox="1"/>
          <p:nvPr/>
        </p:nvSpPr>
        <p:spPr>
          <a:xfrm>
            <a:off x="3009001" y="946579"/>
            <a:ext cx="6173997" cy="696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32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HƯỚNG DẪN VỀ NHÀ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5D5DC08-786A-09AC-7068-B9746E7572D9}"/>
              </a:ext>
            </a:extLst>
          </p:cNvPr>
          <p:cNvSpPr/>
          <p:nvPr/>
        </p:nvSpPr>
        <p:spPr>
          <a:xfrm rot="82246">
            <a:off x="4562988" y="2256769"/>
            <a:ext cx="3069065" cy="3618461"/>
          </a:xfrm>
          <a:custGeom>
            <a:avLst/>
            <a:gdLst/>
            <a:ahLst/>
            <a:cxnLst/>
            <a:rect l="l" t="t" r="r" b="b"/>
            <a:pathLst>
              <a:path w="4189131" h="2471587">
                <a:moveTo>
                  <a:pt x="0" y="0"/>
                </a:moveTo>
                <a:lnTo>
                  <a:pt x="4189132" y="0"/>
                </a:lnTo>
                <a:lnTo>
                  <a:pt x="4189132" y="2471588"/>
                </a:lnTo>
                <a:lnTo>
                  <a:pt x="0" y="24715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Chia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sẻ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xúc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hoàn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thân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b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bè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4AE2B73-9D23-ABF5-3729-EBE56A83E1B1}"/>
              </a:ext>
            </a:extLst>
          </p:cNvPr>
          <p:cNvSpPr/>
          <p:nvPr/>
        </p:nvSpPr>
        <p:spPr>
          <a:xfrm rot="82246">
            <a:off x="8285902" y="2256769"/>
            <a:ext cx="3069065" cy="3618461"/>
          </a:xfrm>
          <a:custGeom>
            <a:avLst/>
            <a:gdLst/>
            <a:ahLst/>
            <a:cxnLst/>
            <a:rect l="l" t="t" r="r" b="b"/>
            <a:pathLst>
              <a:path w="4189131" h="2471587">
                <a:moveTo>
                  <a:pt x="0" y="0"/>
                </a:moveTo>
                <a:lnTo>
                  <a:pt x="4189131" y="0"/>
                </a:lnTo>
                <a:lnTo>
                  <a:pt x="4189131" y="2471588"/>
                </a:lnTo>
                <a:lnTo>
                  <a:pt x="0" y="24715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trước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dung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400" i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Bài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ôn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tập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 (SGK, tr.37).</a:t>
            </a: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58CC1764-A998-B99D-5969-64C411302467}"/>
              </a:ext>
            </a:extLst>
          </p:cNvPr>
          <p:cNvSpPr/>
          <p:nvPr/>
        </p:nvSpPr>
        <p:spPr>
          <a:xfrm flipH="1">
            <a:off x="9666690" y="5077097"/>
            <a:ext cx="2526104" cy="1780903"/>
          </a:xfrm>
          <a:custGeom>
            <a:avLst/>
            <a:gdLst/>
            <a:ahLst/>
            <a:cxnLst/>
            <a:rect l="l" t="t" r="r" b="b"/>
            <a:pathLst>
              <a:path w="3789156" h="2671355">
                <a:moveTo>
                  <a:pt x="3789156" y="0"/>
                </a:moveTo>
                <a:lnTo>
                  <a:pt x="0" y="0"/>
                </a:lnTo>
                <a:lnTo>
                  <a:pt x="0" y="2671355"/>
                </a:lnTo>
                <a:lnTo>
                  <a:pt x="3789156" y="2671355"/>
                </a:lnTo>
                <a:lnTo>
                  <a:pt x="378915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2E3B3E18-7A78-5789-D3CD-06F4A32A6B97}"/>
              </a:ext>
            </a:extLst>
          </p:cNvPr>
          <p:cNvSpPr/>
          <p:nvPr/>
        </p:nvSpPr>
        <p:spPr>
          <a:xfrm rot="11044875" flipH="1">
            <a:off x="-626480" y="5769529"/>
            <a:ext cx="3018291" cy="2176943"/>
          </a:xfrm>
          <a:custGeom>
            <a:avLst/>
            <a:gdLst/>
            <a:ahLst/>
            <a:cxnLst/>
            <a:rect l="l" t="t" r="r" b="b"/>
            <a:pathLst>
              <a:path w="4527437" h="3265414">
                <a:moveTo>
                  <a:pt x="4527438" y="0"/>
                </a:moveTo>
                <a:lnTo>
                  <a:pt x="0" y="0"/>
                </a:lnTo>
                <a:lnTo>
                  <a:pt x="0" y="3265414"/>
                </a:lnTo>
                <a:lnTo>
                  <a:pt x="4527438" y="3265414"/>
                </a:lnTo>
                <a:lnTo>
                  <a:pt x="452743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73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18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2b60667-0a7f-435d-94f9-cb0d6001c01c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1119</Words>
  <Application>Microsoft Office PowerPoint</Application>
  <PresentationFormat>Widescreen</PresentationFormat>
  <Paragraphs>102</Paragraphs>
  <Slides>33</Slides>
  <Notes>27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Thuynt</cp:lastModifiedBy>
  <cp:revision>21</cp:revision>
  <dcterms:modified xsi:type="dcterms:W3CDTF">2024-11-29T08:35:22Z</dcterms:modified>
</cp:coreProperties>
</file>