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29"/>
  </p:notesMasterIdLst>
  <p:sldIdLst>
    <p:sldId id="256" r:id="rId2"/>
    <p:sldId id="257" r:id="rId3"/>
    <p:sldId id="270" r:id="rId4"/>
    <p:sldId id="259" r:id="rId5"/>
    <p:sldId id="271" r:id="rId6"/>
    <p:sldId id="286" r:id="rId7"/>
    <p:sldId id="287" r:id="rId8"/>
    <p:sldId id="295" r:id="rId9"/>
    <p:sldId id="296" r:id="rId10"/>
    <p:sldId id="297" r:id="rId11"/>
    <p:sldId id="291" r:id="rId12"/>
    <p:sldId id="298" r:id="rId13"/>
    <p:sldId id="299" r:id="rId14"/>
    <p:sldId id="300" r:id="rId15"/>
    <p:sldId id="301" r:id="rId16"/>
    <p:sldId id="302" r:id="rId17"/>
    <p:sldId id="303" r:id="rId18"/>
    <p:sldId id="261" r:id="rId19"/>
    <p:sldId id="292" r:id="rId20"/>
    <p:sldId id="293" r:id="rId21"/>
    <p:sldId id="273" r:id="rId22"/>
    <p:sldId id="274" r:id="rId23"/>
    <p:sldId id="263" r:id="rId24"/>
    <p:sldId id="275" r:id="rId25"/>
    <p:sldId id="276" r:id="rId26"/>
    <p:sldId id="294" r:id="rId27"/>
    <p:sldId id="267" r:id="rId28"/>
  </p:sldIdLst>
  <p:sldSz cx="12192000" cy="6858000"/>
  <p:notesSz cx="6858000" cy="9144000"/>
  <p:embeddedFontLst>
    <p:embeddedFont>
      <p:font typeface="UTM Avo" panose="0204060305050602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8"/>
  </p:normalViewPr>
  <p:slideViewPr>
    <p:cSldViewPr snapToGrid="0">
      <p:cViewPr varScale="1">
        <p:scale>
          <a:sx n="102" d="100"/>
          <a:sy n="102" d="100"/>
        </p:scale>
        <p:origin x="28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dao-duc-2/1/15/2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dao-duc-2/1/15/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youtu.be/LZvZ9QEF5-s"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youtu.be/LZvZ9QEF5-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youtu.be/LZvZ9QEF5-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dao-duc-2/1/15/32/"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dao-duc-2/1/15/3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hyperlink" Target="https://www.youtube.com/@hoc1biet10"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457417" y="1916929"/>
            <a:ext cx="9475433" cy="124214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200"/>
              <a:buFont typeface="Calibri"/>
              <a:buNone/>
            </a:pPr>
            <a:r>
              <a:rPr lang="en-US" sz="5200" b="1" dirty="0" err="1">
                <a:solidFill>
                  <a:srgbClr val="002060"/>
                </a:solidFill>
                <a:latin typeface="UTM Avo" panose="02040603050506020204" pitchFamily="18" charset="0"/>
                <a:ea typeface="Arial"/>
                <a:cs typeface="Arial"/>
                <a:sym typeface="Arial"/>
              </a:rPr>
              <a:t>Chủ</a:t>
            </a:r>
            <a:r>
              <a:rPr lang="en-US" sz="5200" b="1" dirty="0">
                <a:solidFill>
                  <a:srgbClr val="002060"/>
                </a:solidFill>
                <a:latin typeface="UTM Avo" panose="02040603050506020204" pitchFamily="18" charset="0"/>
                <a:ea typeface="Arial"/>
                <a:cs typeface="Arial"/>
                <a:sym typeface="Arial"/>
              </a:rPr>
              <a:t> </a:t>
            </a:r>
            <a:r>
              <a:rPr lang="en-US" sz="5200" b="1" dirty="0" err="1">
                <a:solidFill>
                  <a:srgbClr val="002060"/>
                </a:solidFill>
                <a:latin typeface="UTM Avo" panose="02040603050506020204" pitchFamily="18" charset="0"/>
                <a:ea typeface="Arial"/>
                <a:cs typeface="Arial"/>
                <a:sym typeface="Arial"/>
              </a:rPr>
              <a:t>đề</a:t>
            </a:r>
            <a:r>
              <a:rPr lang="en-US" sz="5200" b="1" dirty="0">
                <a:solidFill>
                  <a:srgbClr val="002060"/>
                </a:solidFill>
                <a:latin typeface="UTM Avo" panose="02040603050506020204" pitchFamily="18" charset="0"/>
                <a:ea typeface="Arial"/>
                <a:cs typeface="Arial"/>
                <a:sym typeface="Arial"/>
              </a:rPr>
              <a:t>: </a:t>
            </a:r>
            <a:r>
              <a:rPr lang="en-US" sz="5200" b="1" dirty="0" err="1">
                <a:solidFill>
                  <a:srgbClr val="002060"/>
                </a:solidFill>
                <a:latin typeface="UTM Avo" panose="02040603050506020204" pitchFamily="18" charset="0"/>
                <a:ea typeface="Arial"/>
                <a:cs typeface="Arial"/>
                <a:sym typeface="Arial"/>
              </a:rPr>
              <a:t>Tìm</a:t>
            </a:r>
            <a:r>
              <a:rPr lang="en-US" sz="5200" b="1" dirty="0">
                <a:solidFill>
                  <a:srgbClr val="002060"/>
                </a:solidFill>
                <a:latin typeface="UTM Avo" panose="02040603050506020204" pitchFamily="18" charset="0"/>
                <a:ea typeface="Arial"/>
                <a:cs typeface="Arial"/>
                <a:sym typeface="Arial"/>
              </a:rPr>
              <a:t> </a:t>
            </a:r>
            <a:r>
              <a:rPr lang="en-US" sz="5200" b="1" dirty="0" err="1">
                <a:solidFill>
                  <a:srgbClr val="002060"/>
                </a:solidFill>
                <a:latin typeface="UTM Avo" panose="02040603050506020204" pitchFamily="18" charset="0"/>
                <a:ea typeface="Arial"/>
                <a:cs typeface="Arial"/>
                <a:sym typeface="Arial"/>
              </a:rPr>
              <a:t>kiếm</a:t>
            </a:r>
            <a:r>
              <a:rPr lang="en-US" sz="5200" b="1" dirty="0">
                <a:solidFill>
                  <a:srgbClr val="002060"/>
                </a:solidFill>
                <a:latin typeface="UTM Avo" panose="02040603050506020204" pitchFamily="18" charset="0"/>
                <a:ea typeface="Arial"/>
                <a:cs typeface="Arial"/>
                <a:sym typeface="Arial"/>
              </a:rPr>
              <a:t> </a:t>
            </a:r>
            <a:r>
              <a:rPr lang="en-US" sz="5200" b="1" dirty="0" err="1">
                <a:solidFill>
                  <a:srgbClr val="002060"/>
                </a:solidFill>
                <a:latin typeface="UTM Avo" panose="02040603050506020204" pitchFamily="18" charset="0"/>
                <a:ea typeface="Arial"/>
                <a:cs typeface="Arial"/>
                <a:sym typeface="Arial"/>
              </a:rPr>
              <a:t>sự</a:t>
            </a:r>
            <a:r>
              <a:rPr lang="en-US" sz="5200" b="1" dirty="0">
                <a:solidFill>
                  <a:srgbClr val="002060"/>
                </a:solidFill>
                <a:latin typeface="UTM Avo" panose="02040603050506020204" pitchFamily="18" charset="0"/>
                <a:ea typeface="Arial"/>
                <a:cs typeface="Arial"/>
                <a:sym typeface="Arial"/>
              </a:rPr>
              <a:t> </a:t>
            </a:r>
            <a:r>
              <a:rPr lang="en-US" sz="5200" b="1" dirty="0" err="1">
                <a:solidFill>
                  <a:srgbClr val="002060"/>
                </a:solidFill>
                <a:latin typeface="UTM Avo" panose="02040603050506020204" pitchFamily="18" charset="0"/>
                <a:ea typeface="Arial"/>
                <a:cs typeface="Arial"/>
                <a:sym typeface="Arial"/>
              </a:rPr>
              <a:t>hỗ</a:t>
            </a:r>
            <a:r>
              <a:rPr lang="en-US" sz="5200" b="1" dirty="0">
                <a:solidFill>
                  <a:srgbClr val="002060"/>
                </a:solidFill>
                <a:latin typeface="UTM Avo" panose="02040603050506020204" pitchFamily="18" charset="0"/>
                <a:ea typeface="Arial"/>
                <a:cs typeface="Arial"/>
                <a:sym typeface="Arial"/>
              </a:rPr>
              <a:t> </a:t>
            </a:r>
            <a:r>
              <a:rPr lang="en-US" sz="5200" b="1" dirty="0" err="1">
                <a:solidFill>
                  <a:srgbClr val="002060"/>
                </a:solidFill>
                <a:latin typeface="UTM Avo" panose="02040603050506020204" pitchFamily="18" charset="0"/>
                <a:ea typeface="Arial"/>
                <a:cs typeface="Arial"/>
                <a:sym typeface="Arial"/>
              </a:rPr>
              <a:t>trợ</a:t>
            </a:r>
            <a:endParaRPr sz="5200" b="1" dirty="0">
              <a:solidFill>
                <a:srgbClr val="002060"/>
              </a:solidFill>
              <a:latin typeface="UTM Avo" panose="02040603050506020204" pitchFamily="18" charset="0"/>
              <a:ea typeface="Arial"/>
              <a:cs typeface="Arial"/>
              <a:sym typeface="Arial"/>
            </a:endParaRPr>
          </a:p>
        </p:txBody>
      </p:sp>
      <p:sp>
        <p:nvSpPr>
          <p:cNvPr id="85" name="Google Shape;85;p13"/>
          <p:cNvSpPr txBox="1">
            <a:spLocks noGrp="1"/>
          </p:cNvSpPr>
          <p:nvPr>
            <p:ph type="subTitle" idx="1"/>
          </p:nvPr>
        </p:nvSpPr>
        <p:spPr>
          <a:xfrm>
            <a:off x="1358284" y="3616733"/>
            <a:ext cx="9475432" cy="102399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6000"/>
              <a:buNone/>
            </a:pPr>
            <a:r>
              <a:rPr lang="en-US" sz="5400" b="1" dirty="0" err="1">
                <a:solidFill>
                  <a:srgbClr val="FF0000"/>
                </a:solidFill>
                <a:latin typeface="UTM Avo" panose="02040603050506020204" pitchFamily="18" charset="0"/>
                <a:ea typeface="Arial"/>
                <a:cs typeface="Arial"/>
                <a:sym typeface="Arial"/>
              </a:rPr>
              <a:t>Bài</a:t>
            </a:r>
            <a:r>
              <a:rPr lang="en-US" sz="5400" b="1" dirty="0">
                <a:solidFill>
                  <a:srgbClr val="FF0000"/>
                </a:solidFill>
                <a:latin typeface="UTM Avo" panose="02040603050506020204" pitchFamily="18" charset="0"/>
                <a:ea typeface="Arial"/>
                <a:cs typeface="Arial"/>
                <a:sym typeface="Arial"/>
              </a:rPr>
              <a:t> 6: Khi </a:t>
            </a:r>
            <a:r>
              <a:rPr lang="en-US" sz="5400" b="1" dirty="0" err="1">
                <a:solidFill>
                  <a:srgbClr val="FF0000"/>
                </a:solidFill>
                <a:latin typeface="UTM Avo" panose="02040603050506020204" pitchFamily="18" charset="0"/>
                <a:ea typeface="Arial"/>
                <a:cs typeface="Arial"/>
                <a:sym typeface="Arial"/>
              </a:rPr>
              <a:t>em</a:t>
            </a:r>
            <a:r>
              <a:rPr lang="en-US" sz="5400" b="1" dirty="0">
                <a:solidFill>
                  <a:srgbClr val="FF0000"/>
                </a:solidFill>
                <a:latin typeface="UTM Avo" panose="02040603050506020204" pitchFamily="18" charset="0"/>
                <a:ea typeface="Arial"/>
                <a:cs typeface="Arial"/>
                <a:sym typeface="Arial"/>
              </a:rPr>
              <a:t> </a:t>
            </a:r>
            <a:r>
              <a:rPr lang="en-US" sz="5400" b="1" dirty="0" err="1">
                <a:solidFill>
                  <a:srgbClr val="FF0000"/>
                </a:solidFill>
                <a:latin typeface="UTM Avo" panose="02040603050506020204" pitchFamily="18" charset="0"/>
                <a:ea typeface="Arial"/>
                <a:cs typeface="Arial"/>
                <a:sym typeface="Arial"/>
              </a:rPr>
              <a:t>bị</a:t>
            </a:r>
            <a:r>
              <a:rPr lang="en-US" sz="5400" b="1" dirty="0">
                <a:solidFill>
                  <a:srgbClr val="FF0000"/>
                </a:solidFill>
                <a:latin typeface="UTM Avo" panose="02040603050506020204" pitchFamily="18" charset="0"/>
                <a:ea typeface="Arial"/>
                <a:cs typeface="Arial"/>
                <a:sym typeface="Arial"/>
              </a:rPr>
              <a:t> </a:t>
            </a:r>
            <a:r>
              <a:rPr lang="en-US" sz="5400" b="1" dirty="0" err="1">
                <a:solidFill>
                  <a:srgbClr val="FF0000"/>
                </a:solidFill>
                <a:latin typeface="UTM Avo" panose="02040603050506020204" pitchFamily="18" charset="0"/>
                <a:ea typeface="Arial"/>
                <a:cs typeface="Arial"/>
                <a:sym typeface="Arial"/>
              </a:rPr>
              <a:t>lạc</a:t>
            </a:r>
            <a:endParaRPr sz="5400" b="1" dirty="0">
              <a:solidFill>
                <a:srgbClr val="FF0000"/>
              </a:solidFill>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Đạo đức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F31FA48E-50F3-5ADA-F40C-3E0738D0131C}"/>
              </a:ext>
            </a:extLst>
          </p:cNvPr>
          <p:cNvGrpSpPr/>
          <p:nvPr/>
        </p:nvGrpSpPr>
        <p:grpSpPr>
          <a:xfrm>
            <a:off x="184211" y="816747"/>
            <a:ext cx="2736543" cy="1558939"/>
            <a:chOff x="309542" y="967667"/>
            <a:chExt cx="2878585" cy="1558939"/>
          </a:xfrm>
        </p:grpSpPr>
        <p:pic>
          <p:nvPicPr>
            <p:cNvPr id="3" name="Picture 2">
              <a:hlinkClick r:id="rId4"/>
              <a:extLst>
                <a:ext uri="{FF2B5EF4-FFF2-40B4-BE49-F238E27FC236}">
                  <a16:creationId xmlns:a16="http://schemas.microsoft.com/office/drawing/2014/main" id="{A3EA60D6-9879-E81E-EF3A-F33AEF97EEA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F3A62CC-6392-5942-A25C-FB2F5760487F}"/>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6B8E39-AFC9-9653-ADC3-A82414E92EB2}"/>
              </a:ext>
            </a:extLst>
          </p:cNvPr>
          <p:cNvPicPr>
            <a:picLocks noChangeAspect="1"/>
          </p:cNvPicPr>
          <p:nvPr/>
        </p:nvPicPr>
        <p:blipFill>
          <a:blip r:embed="rId3"/>
          <a:stretch>
            <a:fillRect/>
          </a:stretch>
        </p:blipFill>
        <p:spPr>
          <a:xfrm>
            <a:off x="3449314" y="2607161"/>
            <a:ext cx="5705616" cy="4250839"/>
          </a:xfrm>
          <a:prstGeom prst="rect">
            <a:avLst/>
          </a:prstGeom>
        </p:spPr>
      </p:pic>
      <p:sp>
        <p:nvSpPr>
          <p:cNvPr id="6" name="Rectangle: Rounded Corners 5">
            <a:extLst>
              <a:ext uri="{FF2B5EF4-FFF2-40B4-BE49-F238E27FC236}">
                <a16:creationId xmlns:a16="http://schemas.microsoft.com/office/drawing/2014/main" id="{C5E6AEB8-1792-4212-8A23-167F8811DF33}"/>
              </a:ext>
            </a:extLst>
          </p:cNvPr>
          <p:cNvSpPr/>
          <p:nvPr/>
        </p:nvSpPr>
        <p:spPr>
          <a:xfrm>
            <a:off x="1792940" y="1677708"/>
            <a:ext cx="8871748" cy="929453"/>
          </a:xfrm>
          <a:prstGeom prst="roundRect">
            <a:avLst>
              <a:gd name="adj" fmla="val 13418"/>
            </a:avLst>
          </a:prstGeom>
          <a:solidFill>
            <a:schemeClr val="bg1"/>
          </a:solid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5B624E2-C751-4724-9D34-19CD0161AAE8}"/>
              </a:ext>
            </a:extLst>
          </p:cNvPr>
          <p:cNvSpPr txBox="1"/>
          <p:nvPr/>
        </p:nvSpPr>
        <p:spPr>
          <a:xfrm>
            <a:off x="2143512" y="1858511"/>
            <a:ext cx="8170605" cy="567848"/>
          </a:xfrm>
          <a:prstGeom prst="rect">
            <a:avLst/>
          </a:prstGeom>
          <a:noFill/>
        </p:spPr>
        <p:txBody>
          <a:bodyPr wrap="square">
            <a:spAutoFit/>
          </a:bodyPr>
          <a:lstStyle/>
          <a:p>
            <a:pPr marL="457200" indent="-457200">
              <a:lnSpc>
                <a:spcPct val="150000"/>
              </a:lnSpc>
              <a:spcAft>
                <a:spcPts val="1000"/>
              </a:spcAft>
              <a:buFont typeface="Wingdings" panose="05000000000000000000" pitchFamily="2" charset="2"/>
              <a:buChar char="ü"/>
            </a:pPr>
            <a:r>
              <a:rPr lang="en-US" sz="2400" dirty="0" err="1">
                <a:latin typeface="+mn-lt"/>
                <a:ea typeface="Calibri" panose="020F0502020204030204" pitchFamily="34" charset="0"/>
                <a:cs typeface="Arial" panose="020B0604020202020204" pitchFamily="34" charset="0"/>
              </a:rPr>
              <a:t>Hãy</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giúp</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chú</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Thỏ</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bị</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lạc</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tìm</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đường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về</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nhà</a:t>
            </a:r>
            <a:r>
              <a:rPr lang="en-US" sz="2400" dirty="0">
                <a:latin typeface="+mn-lt"/>
                <a:ea typeface="Calibri" panose="020F0502020204030204" pitchFamily="34" charset="0"/>
                <a:cs typeface="Arial" panose="020B0604020202020204" pitchFamily="34" charset="0"/>
              </a:rPr>
              <a:t>.</a:t>
            </a:r>
          </a:p>
        </p:txBody>
      </p:sp>
      <p:sp>
        <p:nvSpPr>
          <p:cNvPr id="2" name="Rectangle 1">
            <a:extLst>
              <a:ext uri="{FF2B5EF4-FFF2-40B4-BE49-F238E27FC236}">
                <a16:creationId xmlns:a16="http://schemas.microsoft.com/office/drawing/2014/main" id="{FDC55B6B-6606-4A76-976B-F90D740286B6}"/>
              </a:ext>
            </a:extLst>
          </p:cNvPr>
          <p:cNvSpPr/>
          <p:nvPr/>
        </p:nvSpPr>
        <p:spPr>
          <a:xfrm>
            <a:off x="4000555" y="1286376"/>
            <a:ext cx="4456521" cy="60431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Arial" panose="020B0604020202020204" pitchFamily="34" charset="0"/>
              </a:rPr>
              <a:t>TÌM ĐƯỜNG VỀ NHÀ</a:t>
            </a:r>
          </a:p>
        </p:txBody>
      </p:sp>
      <p:pic>
        <p:nvPicPr>
          <p:cNvPr id="10" name="Picture 9" descr="Logo, icon&#10;&#10;Description automatically generated with medium confidence">
            <a:extLst>
              <a:ext uri="{FF2B5EF4-FFF2-40B4-BE49-F238E27FC236}">
                <a16:creationId xmlns:a16="http://schemas.microsoft.com/office/drawing/2014/main" id="{5DA8E04B-32C8-4C4A-8905-5B07FB5B50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53050" y="708775"/>
            <a:ext cx="2197506" cy="2197506"/>
          </a:xfrm>
          <a:prstGeom prst="rect">
            <a:avLst/>
          </a:prstGeom>
        </p:spPr>
      </p:pic>
    </p:spTree>
    <p:extLst>
      <p:ext uri="{BB962C8B-B14F-4D97-AF65-F5344CB8AC3E}">
        <p14:creationId xmlns:p14="http://schemas.microsoft.com/office/powerpoint/2010/main" val="332200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4D5BD2C7-6CE5-FB3A-7BFD-60CCF15D140F}"/>
              </a:ext>
            </a:extLst>
          </p:cNvPr>
          <p:cNvGrpSpPr/>
          <p:nvPr/>
        </p:nvGrpSpPr>
        <p:grpSpPr>
          <a:xfrm>
            <a:off x="184211" y="816747"/>
            <a:ext cx="2736543" cy="1558939"/>
            <a:chOff x="309542" y="967667"/>
            <a:chExt cx="2878585" cy="1558939"/>
          </a:xfrm>
        </p:grpSpPr>
        <p:pic>
          <p:nvPicPr>
            <p:cNvPr id="3" name="Picture 2">
              <a:hlinkClick r:id="rId4"/>
              <a:extLst>
                <a:ext uri="{FF2B5EF4-FFF2-40B4-BE49-F238E27FC236}">
                  <a16:creationId xmlns:a16="http://schemas.microsoft.com/office/drawing/2014/main" id="{B25A765F-20FD-B89F-C7FE-8E6D49CD4E5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AB725A5-725F-1930-6568-567B239F2D16}"/>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B1D91E2-1432-460A-B936-CA0A5BFC5665}"/>
              </a:ext>
            </a:extLst>
          </p:cNvPr>
          <p:cNvGrpSpPr/>
          <p:nvPr/>
        </p:nvGrpSpPr>
        <p:grpSpPr>
          <a:xfrm>
            <a:off x="3082989" y="962048"/>
            <a:ext cx="7927942" cy="658762"/>
            <a:chOff x="-122548" y="-165226"/>
            <a:chExt cx="7927942" cy="1145614"/>
          </a:xfrm>
        </p:grpSpPr>
        <p:sp>
          <p:nvSpPr>
            <p:cNvPr id="4" name="Rectangle: Rounded Corners 3">
              <a:extLst>
                <a:ext uri="{FF2B5EF4-FFF2-40B4-BE49-F238E27FC236}">
                  <a16:creationId xmlns:a16="http://schemas.microsoft.com/office/drawing/2014/main" id="{D66063DA-2DD0-43A1-B7A5-54DAFBBB4F56}"/>
                </a:ext>
              </a:extLst>
            </p:cNvPr>
            <p:cNvSpPr/>
            <p:nvPr/>
          </p:nvSpPr>
          <p:spPr>
            <a:xfrm>
              <a:off x="-122548" y="-165226"/>
              <a:ext cx="7927942" cy="1145614"/>
            </a:xfrm>
            <a:custGeom>
              <a:avLst/>
              <a:gdLst>
                <a:gd name="connsiteX0" fmla="*/ 0 w 7927942"/>
                <a:gd name="connsiteY0" fmla="*/ 190939 h 1145614"/>
                <a:gd name="connsiteX1" fmla="*/ 109796 w 7927942"/>
                <a:gd name="connsiteY1" fmla="*/ 0 h 1145614"/>
                <a:gd name="connsiteX2" fmla="*/ 702746 w 7927942"/>
                <a:gd name="connsiteY2" fmla="*/ 0 h 1145614"/>
                <a:gd name="connsiteX3" fmla="*/ 1449863 w 7927942"/>
                <a:gd name="connsiteY3" fmla="*/ 0 h 1145614"/>
                <a:gd name="connsiteX4" fmla="*/ 1811563 w 7927942"/>
                <a:gd name="connsiteY4" fmla="*/ 0 h 1145614"/>
                <a:gd name="connsiteX5" fmla="*/ 2327429 w 7927942"/>
                <a:gd name="connsiteY5" fmla="*/ 0 h 1145614"/>
                <a:gd name="connsiteX6" fmla="*/ 2920379 w 7927942"/>
                <a:gd name="connsiteY6" fmla="*/ 0 h 1145614"/>
                <a:gd name="connsiteX7" fmla="*/ 3359162 w 7927942"/>
                <a:gd name="connsiteY7" fmla="*/ 0 h 1145614"/>
                <a:gd name="connsiteX8" fmla="*/ 3797945 w 7927942"/>
                <a:gd name="connsiteY8" fmla="*/ 0 h 1145614"/>
                <a:gd name="connsiteX9" fmla="*/ 4545062 w 7927942"/>
                <a:gd name="connsiteY9" fmla="*/ 0 h 1145614"/>
                <a:gd name="connsiteX10" fmla="*/ 5138012 w 7927942"/>
                <a:gd name="connsiteY10" fmla="*/ 0 h 1145614"/>
                <a:gd name="connsiteX11" fmla="*/ 5730962 w 7927942"/>
                <a:gd name="connsiteY11" fmla="*/ 0 h 1145614"/>
                <a:gd name="connsiteX12" fmla="*/ 6323912 w 7927942"/>
                <a:gd name="connsiteY12" fmla="*/ 0 h 1145614"/>
                <a:gd name="connsiteX13" fmla="*/ 6762695 w 7927942"/>
                <a:gd name="connsiteY13" fmla="*/ 0 h 1145614"/>
                <a:gd name="connsiteX14" fmla="*/ 7278561 w 7927942"/>
                <a:gd name="connsiteY14" fmla="*/ 0 h 1145614"/>
                <a:gd name="connsiteX15" fmla="*/ 7818146 w 7927942"/>
                <a:gd name="connsiteY15" fmla="*/ 0 h 1145614"/>
                <a:gd name="connsiteX16" fmla="*/ 7927942 w 7927942"/>
                <a:gd name="connsiteY16" fmla="*/ 190939 h 1145614"/>
                <a:gd name="connsiteX17" fmla="*/ 7927942 w 7927942"/>
                <a:gd name="connsiteY17" fmla="*/ 954674 h 1145614"/>
                <a:gd name="connsiteX18" fmla="*/ 7818146 w 7927942"/>
                <a:gd name="connsiteY18" fmla="*/ 1145614 h 1145614"/>
                <a:gd name="connsiteX19" fmla="*/ 7071029 w 7927942"/>
                <a:gd name="connsiteY19" fmla="*/ 1145614 h 1145614"/>
                <a:gd name="connsiteX20" fmla="*/ 6709330 w 7927942"/>
                <a:gd name="connsiteY20" fmla="*/ 1145614 h 1145614"/>
                <a:gd name="connsiteX21" fmla="*/ 6193463 w 7927942"/>
                <a:gd name="connsiteY21" fmla="*/ 1145614 h 1145614"/>
                <a:gd name="connsiteX22" fmla="*/ 5600513 w 7927942"/>
                <a:gd name="connsiteY22" fmla="*/ 1145614 h 1145614"/>
                <a:gd name="connsiteX23" fmla="*/ 5238814 w 7927942"/>
                <a:gd name="connsiteY23" fmla="*/ 1145614 h 1145614"/>
                <a:gd name="connsiteX24" fmla="*/ 4722947 w 7927942"/>
                <a:gd name="connsiteY24" fmla="*/ 1145614 h 1145614"/>
                <a:gd name="connsiteX25" fmla="*/ 4207081 w 7927942"/>
                <a:gd name="connsiteY25" fmla="*/ 1145614 h 1145614"/>
                <a:gd name="connsiteX26" fmla="*/ 3537047 w 7927942"/>
                <a:gd name="connsiteY26" fmla="*/ 1145614 h 1145614"/>
                <a:gd name="connsiteX27" fmla="*/ 3098264 w 7927942"/>
                <a:gd name="connsiteY27" fmla="*/ 1145614 h 1145614"/>
                <a:gd name="connsiteX28" fmla="*/ 2659481 w 7927942"/>
                <a:gd name="connsiteY28" fmla="*/ 1145614 h 1145614"/>
                <a:gd name="connsiteX29" fmla="*/ 2297781 w 7927942"/>
                <a:gd name="connsiteY29" fmla="*/ 1145614 h 1145614"/>
                <a:gd name="connsiteX30" fmla="*/ 1550664 w 7927942"/>
                <a:gd name="connsiteY30" fmla="*/ 1145614 h 1145614"/>
                <a:gd name="connsiteX31" fmla="*/ 1034798 w 7927942"/>
                <a:gd name="connsiteY31" fmla="*/ 1145614 h 1145614"/>
                <a:gd name="connsiteX32" fmla="*/ 109796 w 7927942"/>
                <a:gd name="connsiteY32" fmla="*/ 1145614 h 1145614"/>
                <a:gd name="connsiteX33" fmla="*/ 0 w 7927942"/>
                <a:gd name="connsiteY33" fmla="*/ 954674 h 1145614"/>
                <a:gd name="connsiteX34" fmla="*/ 0 w 7927942"/>
                <a:gd name="connsiteY34" fmla="*/ 190939 h 1145614"/>
                <a:gd name="connsiteX0" fmla="*/ 0 w 7927942"/>
                <a:gd name="connsiteY0" fmla="*/ 190939 h 1145614"/>
                <a:gd name="connsiteX1" fmla="*/ 109796 w 7927942"/>
                <a:gd name="connsiteY1" fmla="*/ 0 h 1145614"/>
                <a:gd name="connsiteX2" fmla="*/ 856913 w 7927942"/>
                <a:gd name="connsiteY2" fmla="*/ 0 h 1145614"/>
                <a:gd name="connsiteX3" fmla="*/ 1449863 w 7927942"/>
                <a:gd name="connsiteY3" fmla="*/ 0 h 1145614"/>
                <a:gd name="connsiteX4" fmla="*/ 2196980 w 7927942"/>
                <a:gd name="connsiteY4" fmla="*/ 0 h 1145614"/>
                <a:gd name="connsiteX5" fmla="*/ 2635763 w 7927942"/>
                <a:gd name="connsiteY5" fmla="*/ 0 h 1145614"/>
                <a:gd name="connsiteX6" fmla="*/ 3074546 w 7927942"/>
                <a:gd name="connsiteY6" fmla="*/ 0 h 1145614"/>
                <a:gd name="connsiteX7" fmla="*/ 3821663 w 7927942"/>
                <a:gd name="connsiteY7" fmla="*/ 0 h 1145614"/>
                <a:gd name="connsiteX8" fmla="*/ 4183363 w 7927942"/>
                <a:gd name="connsiteY8" fmla="*/ 0 h 1145614"/>
                <a:gd name="connsiteX9" fmla="*/ 4545062 w 7927942"/>
                <a:gd name="connsiteY9" fmla="*/ 0 h 1145614"/>
                <a:gd name="connsiteX10" fmla="*/ 5060929 w 7927942"/>
                <a:gd name="connsiteY10" fmla="*/ 0 h 1145614"/>
                <a:gd name="connsiteX11" fmla="*/ 5730962 w 7927942"/>
                <a:gd name="connsiteY11" fmla="*/ 0 h 1145614"/>
                <a:gd name="connsiteX12" fmla="*/ 6400996 w 7927942"/>
                <a:gd name="connsiteY12" fmla="*/ 0 h 1145614"/>
                <a:gd name="connsiteX13" fmla="*/ 7071029 w 7927942"/>
                <a:gd name="connsiteY13" fmla="*/ 0 h 1145614"/>
                <a:gd name="connsiteX14" fmla="*/ 7818146 w 7927942"/>
                <a:gd name="connsiteY14" fmla="*/ 0 h 1145614"/>
                <a:gd name="connsiteX15" fmla="*/ 7927942 w 7927942"/>
                <a:gd name="connsiteY15" fmla="*/ 190939 h 1145614"/>
                <a:gd name="connsiteX16" fmla="*/ 7927942 w 7927942"/>
                <a:gd name="connsiteY16" fmla="*/ 954674 h 1145614"/>
                <a:gd name="connsiteX17" fmla="*/ 7818146 w 7927942"/>
                <a:gd name="connsiteY17" fmla="*/ 1145614 h 1145614"/>
                <a:gd name="connsiteX18" fmla="*/ 7456447 w 7927942"/>
                <a:gd name="connsiteY18" fmla="*/ 1145614 h 1145614"/>
                <a:gd name="connsiteX19" fmla="*/ 6786413 w 7927942"/>
                <a:gd name="connsiteY19" fmla="*/ 1145614 h 1145614"/>
                <a:gd name="connsiteX20" fmla="*/ 6424714 w 7927942"/>
                <a:gd name="connsiteY20" fmla="*/ 1145614 h 1145614"/>
                <a:gd name="connsiteX21" fmla="*/ 5754680 w 7927942"/>
                <a:gd name="connsiteY21" fmla="*/ 1145614 h 1145614"/>
                <a:gd name="connsiteX22" fmla="*/ 5392980 w 7927942"/>
                <a:gd name="connsiteY22" fmla="*/ 1145614 h 1145614"/>
                <a:gd name="connsiteX23" fmla="*/ 5031281 w 7927942"/>
                <a:gd name="connsiteY23" fmla="*/ 1145614 h 1145614"/>
                <a:gd name="connsiteX24" fmla="*/ 4361248 w 7927942"/>
                <a:gd name="connsiteY24" fmla="*/ 1145614 h 1145614"/>
                <a:gd name="connsiteX25" fmla="*/ 3614130 w 7927942"/>
                <a:gd name="connsiteY25" fmla="*/ 1145614 h 1145614"/>
                <a:gd name="connsiteX26" fmla="*/ 2867013 w 7927942"/>
                <a:gd name="connsiteY26" fmla="*/ 1145614 h 1145614"/>
                <a:gd name="connsiteX27" fmla="*/ 2274063 w 7927942"/>
                <a:gd name="connsiteY27" fmla="*/ 1145614 h 1145614"/>
                <a:gd name="connsiteX28" fmla="*/ 1526946 w 7927942"/>
                <a:gd name="connsiteY28" fmla="*/ 1145614 h 1145614"/>
                <a:gd name="connsiteX29" fmla="*/ 1088163 w 7927942"/>
                <a:gd name="connsiteY29" fmla="*/ 1145614 h 1145614"/>
                <a:gd name="connsiteX30" fmla="*/ 109796 w 7927942"/>
                <a:gd name="connsiteY30" fmla="*/ 1145614 h 1145614"/>
                <a:gd name="connsiteX31" fmla="*/ 0 w 7927942"/>
                <a:gd name="connsiteY31" fmla="*/ 954674 h 1145614"/>
                <a:gd name="connsiteX32" fmla="*/ 0 w 7927942"/>
                <a:gd name="connsiteY32" fmla="*/ 190939 h 114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927942" h="1145614" fill="none" extrusionOk="0">
                  <a:moveTo>
                    <a:pt x="0" y="190939"/>
                  </a:moveTo>
                  <a:cubicBezTo>
                    <a:pt x="1670" y="86868"/>
                    <a:pt x="30056" y="8980"/>
                    <a:pt x="109796" y="0"/>
                  </a:cubicBezTo>
                  <a:cubicBezTo>
                    <a:pt x="327029" y="-159093"/>
                    <a:pt x="516803" y="41305"/>
                    <a:pt x="702746" y="0"/>
                  </a:cubicBezTo>
                  <a:cubicBezTo>
                    <a:pt x="881342" y="-28215"/>
                    <a:pt x="1256930" y="111185"/>
                    <a:pt x="1449863" y="0"/>
                  </a:cubicBezTo>
                  <a:cubicBezTo>
                    <a:pt x="1614811" y="-58683"/>
                    <a:pt x="1674948" y="32735"/>
                    <a:pt x="1811563" y="0"/>
                  </a:cubicBezTo>
                  <a:cubicBezTo>
                    <a:pt x="1948853" y="-45581"/>
                    <a:pt x="2067909" y="61166"/>
                    <a:pt x="2327429" y="0"/>
                  </a:cubicBezTo>
                  <a:cubicBezTo>
                    <a:pt x="2585031" y="-72877"/>
                    <a:pt x="2695736" y="92018"/>
                    <a:pt x="2920379" y="0"/>
                  </a:cubicBezTo>
                  <a:cubicBezTo>
                    <a:pt x="3174231" y="-103378"/>
                    <a:pt x="3165206" y="42106"/>
                    <a:pt x="3359162" y="0"/>
                  </a:cubicBezTo>
                  <a:cubicBezTo>
                    <a:pt x="3549166" y="-40822"/>
                    <a:pt x="3677706" y="5329"/>
                    <a:pt x="3797945" y="0"/>
                  </a:cubicBezTo>
                  <a:cubicBezTo>
                    <a:pt x="3878371" y="-2169"/>
                    <a:pt x="4208529" y="80902"/>
                    <a:pt x="4545062" y="0"/>
                  </a:cubicBezTo>
                  <a:cubicBezTo>
                    <a:pt x="4884005" y="-52131"/>
                    <a:pt x="4894045" y="84896"/>
                    <a:pt x="5138012" y="0"/>
                  </a:cubicBezTo>
                  <a:cubicBezTo>
                    <a:pt x="5443750" y="-59901"/>
                    <a:pt x="5602181" y="98141"/>
                    <a:pt x="5730962" y="0"/>
                  </a:cubicBezTo>
                  <a:cubicBezTo>
                    <a:pt x="5888856" y="-118461"/>
                    <a:pt x="6119967" y="106692"/>
                    <a:pt x="6323912" y="0"/>
                  </a:cubicBezTo>
                  <a:cubicBezTo>
                    <a:pt x="6499454" y="-134663"/>
                    <a:pt x="6648102" y="68875"/>
                    <a:pt x="6762695" y="0"/>
                  </a:cubicBezTo>
                  <a:cubicBezTo>
                    <a:pt x="6885207" y="-89574"/>
                    <a:pt x="7176849" y="14826"/>
                    <a:pt x="7278561" y="0"/>
                  </a:cubicBezTo>
                  <a:cubicBezTo>
                    <a:pt x="7410860" y="20923"/>
                    <a:pt x="7688249" y="35957"/>
                    <a:pt x="7818146" y="0"/>
                  </a:cubicBezTo>
                  <a:cubicBezTo>
                    <a:pt x="7887133" y="2122"/>
                    <a:pt x="7944744" y="118007"/>
                    <a:pt x="7927942" y="190939"/>
                  </a:cubicBezTo>
                  <a:cubicBezTo>
                    <a:pt x="7942585" y="480614"/>
                    <a:pt x="7926765" y="578221"/>
                    <a:pt x="7927942" y="954674"/>
                  </a:cubicBezTo>
                  <a:cubicBezTo>
                    <a:pt x="7911258" y="1079945"/>
                    <a:pt x="7876513" y="1147823"/>
                    <a:pt x="7818146" y="1145614"/>
                  </a:cubicBezTo>
                  <a:cubicBezTo>
                    <a:pt x="7485993" y="1191155"/>
                    <a:pt x="7246881" y="1091963"/>
                    <a:pt x="7071029" y="1145614"/>
                  </a:cubicBezTo>
                  <a:cubicBezTo>
                    <a:pt x="6887084" y="1191222"/>
                    <a:pt x="6801350" y="1069778"/>
                    <a:pt x="6709330" y="1145614"/>
                  </a:cubicBezTo>
                  <a:cubicBezTo>
                    <a:pt x="6621748" y="1215802"/>
                    <a:pt x="6380028" y="1094492"/>
                    <a:pt x="6193463" y="1145614"/>
                  </a:cubicBezTo>
                  <a:cubicBezTo>
                    <a:pt x="6070847" y="1207955"/>
                    <a:pt x="5715615" y="1072575"/>
                    <a:pt x="5600513" y="1145614"/>
                  </a:cubicBezTo>
                  <a:cubicBezTo>
                    <a:pt x="5491565" y="1252219"/>
                    <a:pt x="5364739" y="1109621"/>
                    <a:pt x="5238814" y="1145614"/>
                  </a:cubicBezTo>
                  <a:cubicBezTo>
                    <a:pt x="5166027" y="1155614"/>
                    <a:pt x="4883576" y="1050215"/>
                    <a:pt x="4722947" y="1145614"/>
                  </a:cubicBezTo>
                  <a:cubicBezTo>
                    <a:pt x="4592394" y="1253498"/>
                    <a:pt x="4421538" y="1093340"/>
                    <a:pt x="4207081" y="1145614"/>
                  </a:cubicBezTo>
                  <a:cubicBezTo>
                    <a:pt x="4077731" y="1239734"/>
                    <a:pt x="3770131" y="998930"/>
                    <a:pt x="3537047" y="1145614"/>
                  </a:cubicBezTo>
                  <a:cubicBezTo>
                    <a:pt x="3245117" y="1264425"/>
                    <a:pt x="3325157" y="1099468"/>
                    <a:pt x="3098264" y="1145614"/>
                  </a:cubicBezTo>
                  <a:cubicBezTo>
                    <a:pt x="2896195" y="1243302"/>
                    <a:pt x="2778041" y="1124096"/>
                    <a:pt x="2659481" y="1145614"/>
                  </a:cubicBezTo>
                  <a:cubicBezTo>
                    <a:pt x="2540925" y="1200136"/>
                    <a:pt x="2371039" y="1140337"/>
                    <a:pt x="2297781" y="1145614"/>
                  </a:cubicBezTo>
                  <a:cubicBezTo>
                    <a:pt x="2226241" y="1151985"/>
                    <a:pt x="1736401" y="1121663"/>
                    <a:pt x="1550664" y="1145614"/>
                  </a:cubicBezTo>
                  <a:cubicBezTo>
                    <a:pt x="1329071" y="1165205"/>
                    <a:pt x="1257975" y="1056112"/>
                    <a:pt x="1034798" y="1145614"/>
                  </a:cubicBezTo>
                  <a:cubicBezTo>
                    <a:pt x="791145" y="1285350"/>
                    <a:pt x="472082" y="1047773"/>
                    <a:pt x="109796" y="1145614"/>
                  </a:cubicBezTo>
                  <a:cubicBezTo>
                    <a:pt x="33463" y="1121305"/>
                    <a:pt x="-27497" y="1074922"/>
                    <a:pt x="0" y="954674"/>
                  </a:cubicBezTo>
                  <a:cubicBezTo>
                    <a:pt x="15631" y="624122"/>
                    <a:pt x="20842" y="457911"/>
                    <a:pt x="0" y="190939"/>
                  </a:cubicBezTo>
                  <a:close/>
                </a:path>
                <a:path w="7927942" h="1145614" stroke="0" extrusionOk="0">
                  <a:moveTo>
                    <a:pt x="0" y="190939"/>
                  </a:moveTo>
                  <a:cubicBezTo>
                    <a:pt x="-7514" y="96275"/>
                    <a:pt x="47892" y="-14209"/>
                    <a:pt x="109796" y="0"/>
                  </a:cubicBezTo>
                  <a:cubicBezTo>
                    <a:pt x="334076" y="-91351"/>
                    <a:pt x="584057" y="156823"/>
                    <a:pt x="856913" y="0"/>
                  </a:cubicBezTo>
                  <a:cubicBezTo>
                    <a:pt x="1111829" y="-160748"/>
                    <a:pt x="1309031" y="69289"/>
                    <a:pt x="1449863" y="0"/>
                  </a:cubicBezTo>
                  <a:cubicBezTo>
                    <a:pt x="1608449" y="-39861"/>
                    <a:pt x="1944363" y="89540"/>
                    <a:pt x="2196980" y="0"/>
                  </a:cubicBezTo>
                  <a:cubicBezTo>
                    <a:pt x="2472707" y="-65002"/>
                    <a:pt x="2498089" y="78191"/>
                    <a:pt x="2635763" y="0"/>
                  </a:cubicBezTo>
                  <a:cubicBezTo>
                    <a:pt x="2792323" y="-40716"/>
                    <a:pt x="2870592" y="54913"/>
                    <a:pt x="3074546" y="0"/>
                  </a:cubicBezTo>
                  <a:cubicBezTo>
                    <a:pt x="3327351" y="-36016"/>
                    <a:pt x="3403028" y="81392"/>
                    <a:pt x="3821663" y="0"/>
                  </a:cubicBezTo>
                  <a:cubicBezTo>
                    <a:pt x="4156015" y="-66601"/>
                    <a:pt x="4102019" y="49817"/>
                    <a:pt x="4183363" y="0"/>
                  </a:cubicBezTo>
                  <a:cubicBezTo>
                    <a:pt x="4314311" y="-50551"/>
                    <a:pt x="4453832" y="52934"/>
                    <a:pt x="4545062" y="0"/>
                  </a:cubicBezTo>
                  <a:cubicBezTo>
                    <a:pt x="4687635" y="-42523"/>
                    <a:pt x="4809606" y="21672"/>
                    <a:pt x="5060929" y="0"/>
                  </a:cubicBezTo>
                  <a:cubicBezTo>
                    <a:pt x="5298450" y="-6200"/>
                    <a:pt x="5532776" y="84785"/>
                    <a:pt x="5730962" y="0"/>
                  </a:cubicBezTo>
                  <a:cubicBezTo>
                    <a:pt x="5941268" y="-62230"/>
                    <a:pt x="6178604" y="206195"/>
                    <a:pt x="6400996" y="0"/>
                  </a:cubicBezTo>
                  <a:cubicBezTo>
                    <a:pt x="6613746" y="-157597"/>
                    <a:pt x="6932153" y="45140"/>
                    <a:pt x="7071029" y="0"/>
                  </a:cubicBezTo>
                  <a:cubicBezTo>
                    <a:pt x="7230657" y="-56591"/>
                    <a:pt x="7587750" y="156441"/>
                    <a:pt x="7818146" y="0"/>
                  </a:cubicBezTo>
                  <a:cubicBezTo>
                    <a:pt x="7847641" y="1689"/>
                    <a:pt x="7916094" y="75855"/>
                    <a:pt x="7927942" y="190939"/>
                  </a:cubicBezTo>
                  <a:cubicBezTo>
                    <a:pt x="7956439" y="445655"/>
                    <a:pt x="7994149" y="685494"/>
                    <a:pt x="7927942" y="954674"/>
                  </a:cubicBezTo>
                  <a:cubicBezTo>
                    <a:pt x="7911692" y="1034846"/>
                    <a:pt x="7881185" y="1153508"/>
                    <a:pt x="7818146" y="1145614"/>
                  </a:cubicBezTo>
                  <a:cubicBezTo>
                    <a:pt x="7666172" y="1207446"/>
                    <a:pt x="7586982" y="1139799"/>
                    <a:pt x="7456447" y="1145614"/>
                  </a:cubicBezTo>
                  <a:cubicBezTo>
                    <a:pt x="7330599" y="1206924"/>
                    <a:pt x="6998809" y="1064467"/>
                    <a:pt x="6786413" y="1145614"/>
                  </a:cubicBezTo>
                  <a:cubicBezTo>
                    <a:pt x="6589524" y="1225135"/>
                    <a:pt x="6542188" y="1101024"/>
                    <a:pt x="6424714" y="1145614"/>
                  </a:cubicBezTo>
                  <a:cubicBezTo>
                    <a:pt x="6271521" y="1176103"/>
                    <a:pt x="5993777" y="1127178"/>
                    <a:pt x="5754680" y="1145614"/>
                  </a:cubicBezTo>
                  <a:cubicBezTo>
                    <a:pt x="5552559" y="1201660"/>
                    <a:pt x="5456706" y="1119037"/>
                    <a:pt x="5392980" y="1145614"/>
                  </a:cubicBezTo>
                  <a:cubicBezTo>
                    <a:pt x="5332359" y="1173669"/>
                    <a:pt x="5111058" y="1083393"/>
                    <a:pt x="5031281" y="1145614"/>
                  </a:cubicBezTo>
                  <a:cubicBezTo>
                    <a:pt x="4929504" y="1177279"/>
                    <a:pt x="4666976" y="1130121"/>
                    <a:pt x="4361248" y="1145614"/>
                  </a:cubicBezTo>
                  <a:cubicBezTo>
                    <a:pt x="4068119" y="1166553"/>
                    <a:pt x="3827701" y="1048209"/>
                    <a:pt x="3614130" y="1145614"/>
                  </a:cubicBezTo>
                  <a:cubicBezTo>
                    <a:pt x="3395194" y="1323871"/>
                    <a:pt x="3074686" y="1108296"/>
                    <a:pt x="2867013" y="1145614"/>
                  </a:cubicBezTo>
                  <a:cubicBezTo>
                    <a:pt x="2615050" y="1152893"/>
                    <a:pt x="2510702" y="1108543"/>
                    <a:pt x="2274063" y="1145614"/>
                  </a:cubicBezTo>
                  <a:cubicBezTo>
                    <a:pt x="2016197" y="1217664"/>
                    <a:pt x="1863215" y="1029073"/>
                    <a:pt x="1526946" y="1145614"/>
                  </a:cubicBezTo>
                  <a:cubicBezTo>
                    <a:pt x="1235794" y="1229665"/>
                    <a:pt x="1182021" y="1120553"/>
                    <a:pt x="1088163" y="1145614"/>
                  </a:cubicBezTo>
                  <a:cubicBezTo>
                    <a:pt x="983456" y="1186052"/>
                    <a:pt x="280649" y="950548"/>
                    <a:pt x="109796" y="1145614"/>
                  </a:cubicBezTo>
                  <a:cubicBezTo>
                    <a:pt x="57755" y="1150713"/>
                    <a:pt x="12565" y="1015044"/>
                    <a:pt x="0" y="954674"/>
                  </a:cubicBezTo>
                  <a:cubicBezTo>
                    <a:pt x="49622" y="775175"/>
                    <a:pt x="89295" y="397440"/>
                    <a:pt x="0" y="190939"/>
                  </a:cubicBezTo>
                  <a:close/>
                </a:path>
                <a:path w="7927942" h="1145614" fill="none" stroke="0" extrusionOk="0">
                  <a:moveTo>
                    <a:pt x="0" y="190939"/>
                  </a:moveTo>
                  <a:cubicBezTo>
                    <a:pt x="-11337" y="93466"/>
                    <a:pt x="34647" y="2814"/>
                    <a:pt x="109796" y="0"/>
                  </a:cubicBezTo>
                  <a:cubicBezTo>
                    <a:pt x="310533" y="-109746"/>
                    <a:pt x="520800" y="32427"/>
                    <a:pt x="702746" y="0"/>
                  </a:cubicBezTo>
                  <a:cubicBezTo>
                    <a:pt x="926621" y="-27969"/>
                    <a:pt x="1288397" y="35411"/>
                    <a:pt x="1449863" y="0"/>
                  </a:cubicBezTo>
                  <a:cubicBezTo>
                    <a:pt x="1636947" y="-89359"/>
                    <a:pt x="1707837" y="58898"/>
                    <a:pt x="1811563" y="0"/>
                  </a:cubicBezTo>
                  <a:cubicBezTo>
                    <a:pt x="1919558" y="-44556"/>
                    <a:pt x="2106161" y="79592"/>
                    <a:pt x="2327429" y="0"/>
                  </a:cubicBezTo>
                  <a:cubicBezTo>
                    <a:pt x="2548747" y="-35579"/>
                    <a:pt x="2706974" y="111515"/>
                    <a:pt x="2920379" y="0"/>
                  </a:cubicBezTo>
                  <a:cubicBezTo>
                    <a:pt x="3146571" y="-82260"/>
                    <a:pt x="3146141" y="49611"/>
                    <a:pt x="3359162" y="0"/>
                  </a:cubicBezTo>
                  <a:cubicBezTo>
                    <a:pt x="3541237" y="-32777"/>
                    <a:pt x="3667691" y="32059"/>
                    <a:pt x="3797945" y="0"/>
                  </a:cubicBezTo>
                  <a:cubicBezTo>
                    <a:pt x="3902615" y="-10024"/>
                    <a:pt x="4205913" y="64504"/>
                    <a:pt x="4545062" y="0"/>
                  </a:cubicBezTo>
                  <a:cubicBezTo>
                    <a:pt x="4890896" y="-34509"/>
                    <a:pt x="4906812" y="63327"/>
                    <a:pt x="5138012" y="0"/>
                  </a:cubicBezTo>
                  <a:cubicBezTo>
                    <a:pt x="5438638" y="-59357"/>
                    <a:pt x="5561514" y="116565"/>
                    <a:pt x="5730962" y="0"/>
                  </a:cubicBezTo>
                  <a:cubicBezTo>
                    <a:pt x="5875415" y="-123041"/>
                    <a:pt x="6177426" y="129872"/>
                    <a:pt x="6323912" y="0"/>
                  </a:cubicBezTo>
                  <a:cubicBezTo>
                    <a:pt x="6529601" y="-156366"/>
                    <a:pt x="6633924" y="70744"/>
                    <a:pt x="6762695" y="0"/>
                  </a:cubicBezTo>
                  <a:cubicBezTo>
                    <a:pt x="6893333" y="-69693"/>
                    <a:pt x="7156937" y="-21568"/>
                    <a:pt x="7278561" y="0"/>
                  </a:cubicBezTo>
                  <a:cubicBezTo>
                    <a:pt x="7395604" y="12578"/>
                    <a:pt x="7682202" y="28872"/>
                    <a:pt x="7818146" y="0"/>
                  </a:cubicBezTo>
                  <a:cubicBezTo>
                    <a:pt x="7887685" y="-44722"/>
                    <a:pt x="7931430" y="113444"/>
                    <a:pt x="7927942" y="190939"/>
                  </a:cubicBezTo>
                  <a:cubicBezTo>
                    <a:pt x="7931710" y="507071"/>
                    <a:pt x="7930121" y="575246"/>
                    <a:pt x="7927942" y="954674"/>
                  </a:cubicBezTo>
                  <a:cubicBezTo>
                    <a:pt x="7922760" y="1082501"/>
                    <a:pt x="7872612" y="1136304"/>
                    <a:pt x="7818146" y="1145614"/>
                  </a:cubicBezTo>
                  <a:cubicBezTo>
                    <a:pt x="7551077" y="1145531"/>
                    <a:pt x="7232085" y="1101619"/>
                    <a:pt x="7071029" y="1145614"/>
                  </a:cubicBezTo>
                  <a:cubicBezTo>
                    <a:pt x="6882803" y="1192483"/>
                    <a:pt x="6821478" y="1095103"/>
                    <a:pt x="6709330" y="1145614"/>
                  </a:cubicBezTo>
                  <a:cubicBezTo>
                    <a:pt x="6596950" y="1236599"/>
                    <a:pt x="6353495" y="1108726"/>
                    <a:pt x="6193463" y="1145614"/>
                  </a:cubicBezTo>
                  <a:cubicBezTo>
                    <a:pt x="6037849" y="1196279"/>
                    <a:pt x="5722640" y="1041596"/>
                    <a:pt x="5600513" y="1145614"/>
                  </a:cubicBezTo>
                  <a:cubicBezTo>
                    <a:pt x="5449220" y="1233159"/>
                    <a:pt x="5348159" y="1085561"/>
                    <a:pt x="5238814" y="1145614"/>
                  </a:cubicBezTo>
                  <a:cubicBezTo>
                    <a:pt x="5109451" y="1231231"/>
                    <a:pt x="4884788" y="1071673"/>
                    <a:pt x="4722947" y="1145614"/>
                  </a:cubicBezTo>
                  <a:cubicBezTo>
                    <a:pt x="4556508" y="1208481"/>
                    <a:pt x="4381684" y="1052886"/>
                    <a:pt x="4207081" y="1145614"/>
                  </a:cubicBezTo>
                  <a:cubicBezTo>
                    <a:pt x="3980660" y="1184565"/>
                    <a:pt x="3854706" y="1076038"/>
                    <a:pt x="3537047" y="1145614"/>
                  </a:cubicBezTo>
                  <a:cubicBezTo>
                    <a:pt x="3245276" y="1245545"/>
                    <a:pt x="3310935" y="1072183"/>
                    <a:pt x="3098264" y="1145614"/>
                  </a:cubicBezTo>
                  <a:cubicBezTo>
                    <a:pt x="2913036" y="1205758"/>
                    <a:pt x="2761379" y="1101362"/>
                    <a:pt x="2659481" y="1145614"/>
                  </a:cubicBezTo>
                  <a:cubicBezTo>
                    <a:pt x="2536560" y="1175654"/>
                    <a:pt x="2401058" y="1137866"/>
                    <a:pt x="2297781" y="1145614"/>
                  </a:cubicBezTo>
                  <a:cubicBezTo>
                    <a:pt x="2175300" y="1147604"/>
                    <a:pt x="1742126" y="1143087"/>
                    <a:pt x="1550664" y="1145614"/>
                  </a:cubicBezTo>
                  <a:cubicBezTo>
                    <a:pt x="1350135" y="1170520"/>
                    <a:pt x="1237334" y="1057165"/>
                    <a:pt x="1034798" y="1145614"/>
                  </a:cubicBezTo>
                  <a:cubicBezTo>
                    <a:pt x="838288" y="1123396"/>
                    <a:pt x="458659" y="1105725"/>
                    <a:pt x="109796" y="1145614"/>
                  </a:cubicBezTo>
                  <a:cubicBezTo>
                    <a:pt x="44214" y="1140086"/>
                    <a:pt x="-6963" y="1083207"/>
                    <a:pt x="0" y="954674"/>
                  </a:cubicBezTo>
                  <a:cubicBezTo>
                    <a:pt x="-65692" y="638362"/>
                    <a:pt x="-208" y="422733"/>
                    <a:pt x="0" y="190939"/>
                  </a:cubicBezTo>
                  <a:close/>
                </a:path>
              </a:pathLst>
            </a:custGeom>
            <a:solidFill>
              <a:srgbClr val="DCE5F4"/>
            </a:solidFill>
            <a:ln>
              <a:solidFill>
                <a:schemeClr val="accent1">
                  <a:lumMod val="60000"/>
                  <a:lumOff val="40000"/>
                </a:schemeClr>
              </a:solidFill>
              <a:extLst>
                <a:ext uri="{C807C97D-BFC1-408E-A445-0C87EB9F89A2}">
                  <ask:lineSketchStyleProps xmlns:ask="http://schemas.microsoft.com/office/drawing/2018/sketchyshapes" sd="1458636520">
                    <a:custGeom>
                      <a:avLst/>
                      <a:gdLst>
                        <a:gd name="connsiteX0" fmla="*/ 0 w 7927942"/>
                        <a:gd name="connsiteY0" fmla="*/ 109796 h 658762"/>
                        <a:gd name="connsiteX1" fmla="*/ 109796 w 7927942"/>
                        <a:gd name="connsiteY1" fmla="*/ 0 h 658762"/>
                        <a:gd name="connsiteX2" fmla="*/ 702746 w 7927942"/>
                        <a:gd name="connsiteY2" fmla="*/ 0 h 658762"/>
                        <a:gd name="connsiteX3" fmla="*/ 1449863 w 7927942"/>
                        <a:gd name="connsiteY3" fmla="*/ 0 h 658762"/>
                        <a:gd name="connsiteX4" fmla="*/ 1811563 w 7927942"/>
                        <a:gd name="connsiteY4" fmla="*/ 0 h 658762"/>
                        <a:gd name="connsiteX5" fmla="*/ 2327429 w 7927942"/>
                        <a:gd name="connsiteY5" fmla="*/ 0 h 658762"/>
                        <a:gd name="connsiteX6" fmla="*/ 2920379 w 7927942"/>
                        <a:gd name="connsiteY6" fmla="*/ 0 h 658762"/>
                        <a:gd name="connsiteX7" fmla="*/ 3359162 w 7927942"/>
                        <a:gd name="connsiteY7" fmla="*/ 0 h 658762"/>
                        <a:gd name="connsiteX8" fmla="*/ 3797945 w 7927942"/>
                        <a:gd name="connsiteY8" fmla="*/ 0 h 658762"/>
                        <a:gd name="connsiteX9" fmla="*/ 4545062 w 7927942"/>
                        <a:gd name="connsiteY9" fmla="*/ 0 h 658762"/>
                        <a:gd name="connsiteX10" fmla="*/ 5138012 w 7927942"/>
                        <a:gd name="connsiteY10" fmla="*/ 0 h 658762"/>
                        <a:gd name="connsiteX11" fmla="*/ 5730962 w 7927942"/>
                        <a:gd name="connsiteY11" fmla="*/ 0 h 658762"/>
                        <a:gd name="connsiteX12" fmla="*/ 6323912 w 7927942"/>
                        <a:gd name="connsiteY12" fmla="*/ 0 h 658762"/>
                        <a:gd name="connsiteX13" fmla="*/ 6762695 w 7927942"/>
                        <a:gd name="connsiteY13" fmla="*/ 0 h 658762"/>
                        <a:gd name="connsiteX14" fmla="*/ 7278561 w 7927942"/>
                        <a:gd name="connsiteY14" fmla="*/ 0 h 658762"/>
                        <a:gd name="connsiteX15" fmla="*/ 7818146 w 7927942"/>
                        <a:gd name="connsiteY15" fmla="*/ 0 h 658762"/>
                        <a:gd name="connsiteX16" fmla="*/ 7927942 w 7927942"/>
                        <a:gd name="connsiteY16" fmla="*/ 109796 h 658762"/>
                        <a:gd name="connsiteX17" fmla="*/ 7927942 w 7927942"/>
                        <a:gd name="connsiteY17" fmla="*/ 548966 h 658762"/>
                        <a:gd name="connsiteX18" fmla="*/ 7818146 w 7927942"/>
                        <a:gd name="connsiteY18" fmla="*/ 658762 h 658762"/>
                        <a:gd name="connsiteX19" fmla="*/ 7071029 w 7927942"/>
                        <a:gd name="connsiteY19" fmla="*/ 658762 h 658762"/>
                        <a:gd name="connsiteX20" fmla="*/ 6709330 w 7927942"/>
                        <a:gd name="connsiteY20" fmla="*/ 658762 h 658762"/>
                        <a:gd name="connsiteX21" fmla="*/ 6193463 w 7927942"/>
                        <a:gd name="connsiteY21" fmla="*/ 658762 h 658762"/>
                        <a:gd name="connsiteX22" fmla="*/ 5600513 w 7927942"/>
                        <a:gd name="connsiteY22" fmla="*/ 658762 h 658762"/>
                        <a:gd name="connsiteX23" fmla="*/ 5238814 w 7927942"/>
                        <a:gd name="connsiteY23" fmla="*/ 658762 h 658762"/>
                        <a:gd name="connsiteX24" fmla="*/ 4722947 w 7927942"/>
                        <a:gd name="connsiteY24" fmla="*/ 658762 h 658762"/>
                        <a:gd name="connsiteX25" fmla="*/ 4207081 w 7927942"/>
                        <a:gd name="connsiteY25" fmla="*/ 658762 h 658762"/>
                        <a:gd name="connsiteX26" fmla="*/ 3537047 w 7927942"/>
                        <a:gd name="connsiteY26" fmla="*/ 658762 h 658762"/>
                        <a:gd name="connsiteX27" fmla="*/ 3098264 w 7927942"/>
                        <a:gd name="connsiteY27" fmla="*/ 658762 h 658762"/>
                        <a:gd name="connsiteX28" fmla="*/ 2659481 w 7927942"/>
                        <a:gd name="connsiteY28" fmla="*/ 658762 h 658762"/>
                        <a:gd name="connsiteX29" fmla="*/ 2297781 w 7927942"/>
                        <a:gd name="connsiteY29" fmla="*/ 658762 h 658762"/>
                        <a:gd name="connsiteX30" fmla="*/ 1550664 w 7927942"/>
                        <a:gd name="connsiteY30" fmla="*/ 658762 h 658762"/>
                        <a:gd name="connsiteX31" fmla="*/ 1034798 w 7927942"/>
                        <a:gd name="connsiteY31" fmla="*/ 658762 h 658762"/>
                        <a:gd name="connsiteX32" fmla="*/ 109796 w 7927942"/>
                        <a:gd name="connsiteY32" fmla="*/ 658762 h 658762"/>
                        <a:gd name="connsiteX33" fmla="*/ 0 w 7927942"/>
                        <a:gd name="connsiteY33" fmla="*/ 548966 h 658762"/>
                        <a:gd name="connsiteX34" fmla="*/ 0 w 7927942"/>
                        <a:gd name="connsiteY34"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27942" h="658762" fill="none" extrusionOk="0">
                          <a:moveTo>
                            <a:pt x="0" y="109796"/>
                          </a:moveTo>
                          <a:cubicBezTo>
                            <a:pt x="2489" y="48843"/>
                            <a:pt x="41805" y="6258"/>
                            <a:pt x="109796" y="0"/>
                          </a:cubicBezTo>
                          <a:cubicBezTo>
                            <a:pt x="337310" y="-59856"/>
                            <a:pt x="508173" y="12531"/>
                            <a:pt x="702746" y="0"/>
                          </a:cubicBezTo>
                          <a:cubicBezTo>
                            <a:pt x="897319" y="-12531"/>
                            <a:pt x="1277986" y="51228"/>
                            <a:pt x="1449863" y="0"/>
                          </a:cubicBezTo>
                          <a:cubicBezTo>
                            <a:pt x="1621740" y="-51228"/>
                            <a:pt x="1683230" y="18440"/>
                            <a:pt x="1811563" y="0"/>
                          </a:cubicBezTo>
                          <a:cubicBezTo>
                            <a:pt x="1939896" y="-18440"/>
                            <a:pt x="2084412" y="21800"/>
                            <a:pt x="2327429" y="0"/>
                          </a:cubicBezTo>
                          <a:cubicBezTo>
                            <a:pt x="2570446" y="-21800"/>
                            <a:pt x="2690261" y="50895"/>
                            <a:pt x="2920379" y="0"/>
                          </a:cubicBezTo>
                          <a:cubicBezTo>
                            <a:pt x="3150497" y="-50895"/>
                            <a:pt x="3163179" y="26101"/>
                            <a:pt x="3359162" y="0"/>
                          </a:cubicBezTo>
                          <a:cubicBezTo>
                            <a:pt x="3555145" y="-26101"/>
                            <a:pt x="3674014" y="6187"/>
                            <a:pt x="3797945" y="0"/>
                          </a:cubicBezTo>
                          <a:cubicBezTo>
                            <a:pt x="3921876" y="-6187"/>
                            <a:pt x="4200606" y="30761"/>
                            <a:pt x="4545062" y="0"/>
                          </a:cubicBezTo>
                          <a:cubicBezTo>
                            <a:pt x="4889518" y="-30761"/>
                            <a:pt x="4888670" y="30932"/>
                            <a:pt x="5138012" y="0"/>
                          </a:cubicBezTo>
                          <a:cubicBezTo>
                            <a:pt x="5387354" y="-30932"/>
                            <a:pt x="5579394" y="71017"/>
                            <a:pt x="5730962" y="0"/>
                          </a:cubicBezTo>
                          <a:cubicBezTo>
                            <a:pt x="5882530" y="-71017"/>
                            <a:pt x="6132755" y="67372"/>
                            <a:pt x="6323912" y="0"/>
                          </a:cubicBezTo>
                          <a:cubicBezTo>
                            <a:pt x="6515069" y="-67372"/>
                            <a:pt x="6637948" y="49986"/>
                            <a:pt x="6762695" y="0"/>
                          </a:cubicBezTo>
                          <a:cubicBezTo>
                            <a:pt x="6887442" y="-49986"/>
                            <a:pt x="7170899" y="3513"/>
                            <a:pt x="7278561" y="0"/>
                          </a:cubicBezTo>
                          <a:cubicBezTo>
                            <a:pt x="7386223" y="-3513"/>
                            <a:pt x="7660699" y="18758"/>
                            <a:pt x="7818146" y="0"/>
                          </a:cubicBezTo>
                          <a:cubicBezTo>
                            <a:pt x="7883645" y="-11650"/>
                            <a:pt x="7942258" y="58335"/>
                            <a:pt x="7927942" y="109796"/>
                          </a:cubicBezTo>
                          <a:cubicBezTo>
                            <a:pt x="7952252" y="285960"/>
                            <a:pt x="7924609" y="331356"/>
                            <a:pt x="7927942" y="548966"/>
                          </a:cubicBezTo>
                          <a:cubicBezTo>
                            <a:pt x="7921351" y="620277"/>
                            <a:pt x="7872394" y="659205"/>
                            <a:pt x="7818146" y="658762"/>
                          </a:cubicBezTo>
                          <a:cubicBezTo>
                            <a:pt x="7509709" y="674428"/>
                            <a:pt x="7271905" y="640617"/>
                            <a:pt x="7071029" y="658762"/>
                          </a:cubicBezTo>
                          <a:cubicBezTo>
                            <a:pt x="6870153" y="676907"/>
                            <a:pt x="6794355" y="622116"/>
                            <a:pt x="6709330" y="658762"/>
                          </a:cubicBezTo>
                          <a:cubicBezTo>
                            <a:pt x="6624305" y="695408"/>
                            <a:pt x="6353554" y="622962"/>
                            <a:pt x="6193463" y="658762"/>
                          </a:cubicBezTo>
                          <a:cubicBezTo>
                            <a:pt x="6033372" y="694562"/>
                            <a:pt x="5731663" y="605120"/>
                            <a:pt x="5600513" y="658762"/>
                          </a:cubicBezTo>
                          <a:cubicBezTo>
                            <a:pt x="5469363" y="712404"/>
                            <a:pt x="5345700" y="631988"/>
                            <a:pt x="5238814" y="658762"/>
                          </a:cubicBezTo>
                          <a:cubicBezTo>
                            <a:pt x="5131928" y="685536"/>
                            <a:pt x="4879484" y="603339"/>
                            <a:pt x="4722947" y="658762"/>
                          </a:cubicBezTo>
                          <a:cubicBezTo>
                            <a:pt x="4566410" y="714185"/>
                            <a:pt x="4380645" y="616036"/>
                            <a:pt x="4207081" y="658762"/>
                          </a:cubicBezTo>
                          <a:cubicBezTo>
                            <a:pt x="4033517" y="701488"/>
                            <a:pt x="3832707" y="588735"/>
                            <a:pt x="3537047" y="658762"/>
                          </a:cubicBezTo>
                          <a:cubicBezTo>
                            <a:pt x="3241387" y="728789"/>
                            <a:pt x="3309245" y="622310"/>
                            <a:pt x="3098264" y="658762"/>
                          </a:cubicBezTo>
                          <a:cubicBezTo>
                            <a:pt x="2887283" y="695214"/>
                            <a:pt x="2769760" y="629214"/>
                            <a:pt x="2659481" y="658762"/>
                          </a:cubicBezTo>
                          <a:cubicBezTo>
                            <a:pt x="2549202" y="688310"/>
                            <a:pt x="2393974" y="645403"/>
                            <a:pt x="2297781" y="658762"/>
                          </a:cubicBezTo>
                          <a:cubicBezTo>
                            <a:pt x="2201588" y="672121"/>
                            <a:pt x="1747559" y="640075"/>
                            <a:pt x="1550664" y="658762"/>
                          </a:cubicBezTo>
                          <a:cubicBezTo>
                            <a:pt x="1353769" y="677449"/>
                            <a:pt x="1226307" y="625016"/>
                            <a:pt x="1034798" y="658762"/>
                          </a:cubicBezTo>
                          <a:cubicBezTo>
                            <a:pt x="843289" y="692508"/>
                            <a:pt x="485765" y="621501"/>
                            <a:pt x="109796" y="658762"/>
                          </a:cubicBezTo>
                          <a:cubicBezTo>
                            <a:pt x="43805" y="648529"/>
                            <a:pt x="-10988" y="621130"/>
                            <a:pt x="0" y="548966"/>
                          </a:cubicBezTo>
                          <a:cubicBezTo>
                            <a:pt x="-32105" y="370495"/>
                            <a:pt x="20295" y="260668"/>
                            <a:pt x="0" y="109796"/>
                          </a:cubicBezTo>
                          <a:close/>
                        </a:path>
                        <a:path w="7927942" h="658762" stroke="0" extrusionOk="0">
                          <a:moveTo>
                            <a:pt x="0" y="109796"/>
                          </a:moveTo>
                          <a:cubicBezTo>
                            <a:pt x="-9333" y="54914"/>
                            <a:pt x="37586" y="-13042"/>
                            <a:pt x="109796" y="0"/>
                          </a:cubicBezTo>
                          <a:cubicBezTo>
                            <a:pt x="338684" y="-61164"/>
                            <a:pt x="591124" y="74332"/>
                            <a:pt x="856913" y="0"/>
                          </a:cubicBezTo>
                          <a:cubicBezTo>
                            <a:pt x="1122702" y="-74332"/>
                            <a:pt x="1312655" y="36360"/>
                            <a:pt x="1449863" y="0"/>
                          </a:cubicBezTo>
                          <a:cubicBezTo>
                            <a:pt x="1587071" y="-36360"/>
                            <a:pt x="1926940" y="56500"/>
                            <a:pt x="2196980" y="0"/>
                          </a:cubicBezTo>
                          <a:cubicBezTo>
                            <a:pt x="2467020" y="-56500"/>
                            <a:pt x="2451400" y="39162"/>
                            <a:pt x="2635763" y="0"/>
                          </a:cubicBezTo>
                          <a:cubicBezTo>
                            <a:pt x="2820126" y="-39162"/>
                            <a:pt x="2862678" y="46719"/>
                            <a:pt x="3074546" y="0"/>
                          </a:cubicBezTo>
                          <a:cubicBezTo>
                            <a:pt x="3286414" y="-46719"/>
                            <a:pt x="3467611" y="47253"/>
                            <a:pt x="3821663" y="0"/>
                          </a:cubicBezTo>
                          <a:cubicBezTo>
                            <a:pt x="4175715" y="-47253"/>
                            <a:pt x="4079310" y="20054"/>
                            <a:pt x="4183363" y="0"/>
                          </a:cubicBezTo>
                          <a:cubicBezTo>
                            <a:pt x="4287416" y="-20054"/>
                            <a:pt x="4449147" y="37645"/>
                            <a:pt x="4545062" y="0"/>
                          </a:cubicBezTo>
                          <a:cubicBezTo>
                            <a:pt x="4640977" y="-37645"/>
                            <a:pt x="4818269" y="3179"/>
                            <a:pt x="5060929" y="0"/>
                          </a:cubicBezTo>
                          <a:cubicBezTo>
                            <a:pt x="5303589" y="-3179"/>
                            <a:pt x="5498548" y="34425"/>
                            <a:pt x="5730962" y="0"/>
                          </a:cubicBezTo>
                          <a:cubicBezTo>
                            <a:pt x="5963376" y="-34425"/>
                            <a:pt x="6161466" y="80220"/>
                            <a:pt x="6400996" y="0"/>
                          </a:cubicBezTo>
                          <a:cubicBezTo>
                            <a:pt x="6640526" y="-80220"/>
                            <a:pt x="6916050" y="24979"/>
                            <a:pt x="7071029" y="0"/>
                          </a:cubicBezTo>
                          <a:cubicBezTo>
                            <a:pt x="7226008" y="-24979"/>
                            <a:pt x="7568905" y="48246"/>
                            <a:pt x="7818146" y="0"/>
                          </a:cubicBezTo>
                          <a:cubicBezTo>
                            <a:pt x="7868859" y="-4204"/>
                            <a:pt x="7926660" y="49071"/>
                            <a:pt x="7927942" y="109796"/>
                          </a:cubicBezTo>
                          <a:cubicBezTo>
                            <a:pt x="7932153" y="208446"/>
                            <a:pt x="7921198" y="380255"/>
                            <a:pt x="7927942" y="548966"/>
                          </a:cubicBezTo>
                          <a:cubicBezTo>
                            <a:pt x="7924072" y="601932"/>
                            <a:pt x="7881615" y="664400"/>
                            <a:pt x="7818146" y="658762"/>
                          </a:cubicBezTo>
                          <a:cubicBezTo>
                            <a:pt x="7665995" y="695887"/>
                            <a:pt x="7568768" y="653847"/>
                            <a:pt x="7456447" y="658762"/>
                          </a:cubicBezTo>
                          <a:cubicBezTo>
                            <a:pt x="7344126" y="663677"/>
                            <a:pt x="6964578" y="601352"/>
                            <a:pt x="6786413" y="658762"/>
                          </a:cubicBezTo>
                          <a:cubicBezTo>
                            <a:pt x="6608248" y="716172"/>
                            <a:pt x="6547950" y="643238"/>
                            <a:pt x="6424714" y="658762"/>
                          </a:cubicBezTo>
                          <a:cubicBezTo>
                            <a:pt x="6301478" y="674286"/>
                            <a:pt x="5965693" y="618860"/>
                            <a:pt x="5754680" y="658762"/>
                          </a:cubicBezTo>
                          <a:cubicBezTo>
                            <a:pt x="5543667" y="698664"/>
                            <a:pt x="5467055" y="632351"/>
                            <a:pt x="5392980" y="658762"/>
                          </a:cubicBezTo>
                          <a:cubicBezTo>
                            <a:pt x="5318905" y="685173"/>
                            <a:pt x="5105499" y="630795"/>
                            <a:pt x="5031281" y="658762"/>
                          </a:cubicBezTo>
                          <a:cubicBezTo>
                            <a:pt x="4957063" y="686729"/>
                            <a:pt x="4618966" y="646025"/>
                            <a:pt x="4361248" y="658762"/>
                          </a:cubicBezTo>
                          <a:cubicBezTo>
                            <a:pt x="4103530" y="671499"/>
                            <a:pt x="3800507" y="582821"/>
                            <a:pt x="3614130" y="658762"/>
                          </a:cubicBezTo>
                          <a:cubicBezTo>
                            <a:pt x="3427753" y="734703"/>
                            <a:pt x="3086647" y="644569"/>
                            <a:pt x="2867013" y="658762"/>
                          </a:cubicBezTo>
                          <a:cubicBezTo>
                            <a:pt x="2647379" y="672955"/>
                            <a:pt x="2518367" y="616854"/>
                            <a:pt x="2274063" y="658762"/>
                          </a:cubicBezTo>
                          <a:cubicBezTo>
                            <a:pt x="2029759" y="700670"/>
                            <a:pt x="1844240" y="615188"/>
                            <a:pt x="1526946" y="658762"/>
                          </a:cubicBezTo>
                          <a:cubicBezTo>
                            <a:pt x="1209652" y="702336"/>
                            <a:pt x="1208226" y="628962"/>
                            <a:pt x="1088163" y="658762"/>
                          </a:cubicBezTo>
                          <a:cubicBezTo>
                            <a:pt x="968100" y="688562"/>
                            <a:pt x="320364" y="557936"/>
                            <a:pt x="109796" y="658762"/>
                          </a:cubicBezTo>
                          <a:cubicBezTo>
                            <a:pt x="46861" y="661083"/>
                            <a:pt x="-1362" y="591523"/>
                            <a:pt x="0" y="548966"/>
                          </a:cubicBezTo>
                          <a:cubicBezTo>
                            <a:pt x="-5481" y="444844"/>
                            <a:pt x="36796" y="261260"/>
                            <a:pt x="0" y="109796"/>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cs typeface="Arial" panose="020B0604020202020204" pitchFamily="34" charset="0"/>
              </a:endParaRPr>
            </a:p>
          </p:txBody>
        </p:sp>
        <p:sp>
          <p:nvSpPr>
            <p:cNvPr id="7" name="TextBox 6">
              <a:extLst>
                <a:ext uri="{FF2B5EF4-FFF2-40B4-BE49-F238E27FC236}">
                  <a16:creationId xmlns:a16="http://schemas.microsoft.com/office/drawing/2014/main" id="{E634A17F-87B2-4C17-91C3-C2580C87A388}"/>
                </a:ext>
              </a:extLst>
            </p:cNvPr>
            <p:cNvSpPr txBox="1"/>
            <p:nvPr/>
          </p:nvSpPr>
          <p:spPr>
            <a:xfrm>
              <a:off x="191556" y="-115639"/>
              <a:ext cx="7499022" cy="802854"/>
            </a:xfrm>
            <a:prstGeom prst="rect">
              <a:avLst/>
            </a:prstGeom>
            <a:noFill/>
          </p:spPr>
          <p:txBody>
            <a:bodyPr wrap="square">
              <a:spAutoFit/>
            </a:bodyPr>
            <a:lstStyle/>
            <a:p>
              <a:r>
                <a:rPr lang="en-US" sz="2400" b="1" dirty="0">
                  <a:solidFill>
                    <a:schemeClr val="tx1"/>
                  </a:solidFill>
                  <a:latin typeface="+mn-lt"/>
                  <a:ea typeface="Calibri" panose="020F0502020204030204" pitchFamily="34" charset="0"/>
                  <a:cs typeface="Arial" panose="020B0604020202020204" pitchFamily="34" charset="0"/>
                </a:rPr>
                <a:t>1. </a:t>
              </a:r>
              <a:r>
                <a:rPr lang="en-US" sz="2400" b="1" dirty="0" err="1">
                  <a:solidFill>
                    <a:schemeClr val="tx1"/>
                  </a:solidFill>
                  <a:latin typeface="+mn-lt"/>
                  <a:ea typeface="Calibri" panose="020F0502020204030204" pitchFamily="34" charset="0"/>
                  <a:cs typeface="Arial" panose="020B0604020202020204" pitchFamily="34" charset="0"/>
                </a:rPr>
                <a:t>Kể</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chuyện</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theo</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tranh</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và</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trả</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lời</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câu</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hỏi</a:t>
              </a:r>
              <a:endParaRPr lang="en-US" sz="2400" dirty="0">
                <a:solidFill>
                  <a:schemeClr val="tx1"/>
                </a:solidFill>
                <a:latin typeface="+mn-lt"/>
                <a:cs typeface="Arial" panose="020B0604020202020204" pitchFamily="34" charset="0"/>
              </a:endParaRPr>
            </a:p>
          </p:txBody>
        </p:sp>
      </p:grpSp>
      <p:sp>
        <p:nvSpPr>
          <p:cNvPr id="8" name="Rectangle: Rounded Corners 7">
            <a:extLst>
              <a:ext uri="{FF2B5EF4-FFF2-40B4-BE49-F238E27FC236}">
                <a16:creationId xmlns:a16="http://schemas.microsoft.com/office/drawing/2014/main" id="{95ECE965-C5C4-4302-95F0-B729BDC970BE}"/>
              </a:ext>
            </a:extLst>
          </p:cNvPr>
          <p:cNvSpPr/>
          <p:nvPr/>
        </p:nvSpPr>
        <p:spPr>
          <a:xfrm>
            <a:off x="3841423" y="1739503"/>
            <a:ext cx="4601496" cy="658761"/>
          </a:xfrm>
          <a:prstGeom prst="roundRect">
            <a:avLst>
              <a:gd name="adj" fmla="val 50000"/>
            </a:avLst>
          </a:prstGeom>
          <a:solidFill>
            <a:schemeClr val="accent2">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Arial" panose="020B0604020202020204" pitchFamily="34" charset="0"/>
              </a:rPr>
              <a:t>MỘT LẦN RA PHỐ</a:t>
            </a:r>
          </a:p>
        </p:txBody>
      </p:sp>
      <p:grpSp>
        <p:nvGrpSpPr>
          <p:cNvPr id="2" name="Group 1">
            <a:extLst>
              <a:ext uri="{FF2B5EF4-FFF2-40B4-BE49-F238E27FC236}">
                <a16:creationId xmlns:a16="http://schemas.microsoft.com/office/drawing/2014/main" id="{F2F79819-5A4A-B645-992D-29B83275095F}"/>
              </a:ext>
            </a:extLst>
          </p:cNvPr>
          <p:cNvGrpSpPr/>
          <p:nvPr/>
        </p:nvGrpSpPr>
        <p:grpSpPr>
          <a:xfrm>
            <a:off x="154926" y="1363267"/>
            <a:ext cx="2052286" cy="2065733"/>
            <a:chOff x="6734456" y="1026165"/>
            <a:chExt cx="2052286" cy="1905000"/>
          </a:xfrm>
        </p:grpSpPr>
        <p:pic>
          <p:nvPicPr>
            <p:cNvPr id="3" name="Picture 2" descr="Youtube PNG Free Images with Transparent Background - (410 Free Downloads)">
              <a:hlinkClick r:id="rId3"/>
              <a:extLst>
                <a:ext uri="{FF2B5EF4-FFF2-40B4-BE49-F238E27FC236}">
                  <a16:creationId xmlns:a16="http://schemas.microsoft.com/office/drawing/2014/main" id="{A56FBB12-9502-AC2C-7A83-781A30A1B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2AB98F8-F8F3-4520-840B-C2290BED8F98}"/>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pic>
        <p:nvPicPr>
          <p:cNvPr id="10" name="Picture 9">
            <a:extLst>
              <a:ext uri="{FF2B5EF4-FFF2-40B4-BE49-F238E27FC236}">
                <a16:creationId xmlns:a16="http://schemas.microsoft.com/office/drawing/2014/main" id="{D95C48CA-6C55-BD58-F775-BB34EB101FB3}"/>
              </a:ext>
            </a:extLst>
          </p:cNvPr>
          <p:cNvPicPr>
            <a:picLocks noChangeAspect="1"/>
          </p:cNvPicPr>
          <p:nvPr/>
        </p:nvPicPr>
        <p:blipFill>
          <a:blip r:embed="rId5"/>
          <a:stretch>
            <a:fillRect/>
          </a:stretch>
        </p:blipFill>
        <p:spPr>
          <a:xfrm>
            <a:off x="1666264" y="2553238"/>
            <a:ext cx="9085714" cy="4304762"/>
          </a:xfrm>
          <a:prstGeom prst="rect">
            <a:avLst/>
          </a:prstGeom>
        </p:spPr>
      </p:pic>
    </p:spTree>
    <p:extLst>
      <p:ext uri="{BB962C8B-B14F-4D97-AF65-F5344CB8AC3E}">
        <p14:creationId xmlns:p14="http://schemas.microsoft.com/office/powerpoint/2010/main" val="49481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ACA1C44-D2E9-765B-456E-5F61E5DD8F60}"/>
              </a:ext>
            </a:extLst>
          </p:cNvPr>
          <p:cNvPicPr>
            <a:picLocks noChangeAspect="1"/>
          </p:cNvPicPr>
          <p:nvPr/>
        </p:nvPicPr>
        <p:blipFill>
          <a:blip r:embed="rId3"/>
          <a:stretch>
            <a:fillRect/>
          </a:stretch>
        </p:blipFill>
        <p:spPr>
          <a:xfrm>
            <a:off x="1872952" y="2741442"/>
            <a:ext cx="8446095" cy="3954987"/>
          </a:xfrm>
          <a:prstGeom prst="rect">
            <a:avLst/>
          </a:prstGeom>
        </p:spPr>
      </p:pic>
      <p:grpSp>
        <p:nvGrpSpPr>
          <p:cNvPr id="11" name="Group 10">
            <a:extLst>
              <a:ext uri="{FF2B5EF4-FFF2-40B4-BE49-F238E27FC236}">
                <a16:creationId xmlns:a16="http://schemas.microsoft.com/office/drawing/2014/main" id="{63E64C8C-7059-A4AB-8B50-BF6130959912}"/>
              </a:ext>
            </a:extLst>
          </p:cNvPr>
          <p:cNvGrpSpPr/>
          <p:nvPr/>
        </p:nvGrpSpPr>
        <p:grpSpPr>
          <a:xfrm>
            <a:off x="3082989" y="962048"/>
            <a:ext cx="7927942" cy="658762"/>
            <a:chOff x="-122548" y="-165226"/>
            <a:chExt cx="7927942" cy="1145614"/>
          </a:xfrm>
        </p:grpSpPr>
        <p:sp>
          <p:nvSpPr>
            <p:cNvPr id="12" name="Rectangle: Rounded Corners 3">
              <a:extLst>
                <a:ext uri="{FF2B5EF4-FFF2-40B4-BE49-F238E27FC236}">
                  <a16:creationId xmlns:a16="http://schemas.microsoft.com/office/drawing/2014/main" id="{313E8C53-0E96-93C8-2F4B-A8154CD0FD90}"/>
                </a:ext>
              </a:extLst>
            </p:cNvPr>
            <p:cNvSpPr/>
            <p:nvPr/>
          </p:nvSpPr>
          <p:spPr>
            <a:xfrm>
              <a:off x="-122548" y="-165226"/>
              <a:ext cx="7927942" cy="1145614"/>
            </a:xfrm>
            <a:custGeom>
              <a:avLst/>
              <a:gdLst>
                <a:gd name="connsiteX0" fmla="*/ 0 w 7927942"/>
                <a:gd name="connsiteY0" fmla="*/ 190939 h 1145614"/>
                <a:gd name="connsiteX1" fmla="*/ 109796 w 7927942"/>
                <a:gd name="connsiteY1" fmla="*/ 0 h 1145614"/>
                <a:gd name="connsiteX2" fmla="*/ 702746 w 7927942"/>
                <a:gd name="connsiteY2" fmla="*/ 0 h 1145614"/>
                <a:gd name="connsiteX3" fmla="*/ 1449863 w 7927942"/>
                <a:gd name="connsiteY3" fmla="*/ 0 h 1145614"/>
                <a:gd name="connsiteX4" fmla="*/ 1811563 w 7927942"/>
                <a:gd name="connsiteY4" fmla="*/ 0 h 1145614"/>
                <a:gd name="connsiteX5" fmla="*/ 2327429 w 7927942"/>
                <a:gd name="connsiteY5" fmla="*/ 0 h 1145614"/>
                <a:gd name="connsiteX6" fmla="*/ 2920379 w 7927942"/>
                <a:gd name="connsiteY6" fmla="*/ 0 h 1145614"/>
                <a:gd name="connsiteX7" fmla="*/ 3359162 w 7927942"/>
                <a:gd name="connsiteY7" fmla="*/ 0 h 1145614"/>
                <a:gd name="connsiteX8" fmla="*/ 3797945 w 7927942"/>
                <a:gd name="connsiteY8" fmla="*/ 0 h 1145614"/>
                <a:gd name="connsiteX9" fmla="*/ 4545062 w 7927942"/>
                <a:gd name="connsiteY9" fmla="*/ 0 h 1145614"/>
                <a:gd name="connsiteX10" fmla="*/ 5138012 w 7927942"/>
                <a:gd name="connsiteY10" fmla="*/ 0 h 1145614"/>
                <a:gd name="connsiteX11" fmla="*/ 5730962 w 7927942"/>
                <a:gd name="connsiteY11" fmla="*/ 0 h 1145614"/>
                <a:gd name="connsiteX12" fmla="*/ 6323912 w 7927942"/>
                <a:gd name="connsiteY12" fmla="*/ 0 h 1145614"/>
                <a:gd name="connsiteX13" fmla="*/ 6762695 w 7927942"/>
                <a:gd name="connsiteY13" fmla="*/ 0 h 1145614"/>
                <a:gd name="connsiteX14" fmla="*/ 7278561 w 7927942"/>
                <a:gd name="connsiteY14" fmla="*/ 0 h 1145614"/>
                <a:gd name="connsiteX15" fmla="*/ 7818146 w 7927942"/>
                <a:gd name="connsiteY15" fmla="*/ 0 h 1145614"/>
                <a:gd name="connsiteX16" fmla="*/ 7927942 w 7927942"/>
                <a:gd name="connsiteY16" fmla="*/ 190939 h 1145614"/>
                <a:gd name="connsiteX17" fmla="*/ 7927942 w 7927942"/>
                <a:gd name="connsiteY17" fmla="*/ 954674 h 1145614"/>
                <a:gd name="connsiteX18" fmla="*/ 7818146 w 7927942"/>
                <a:gd name="connsiteY18" fmla="*/ 1145614 h 1145614"/>
                <a:gd name="connsiteX19" fmla="*/ 7071029 w 7927942"/>
                <a:gd name="connsiteY19" fmla="*/ 1145614 h 1145614"/>
                <a:gd name="connsiteX20" fmla="*/ 6709330 w 7927942"/>
                <a:gd name="connsiteY20" fmla="*/ 1145614 h 1145614"/>
                <a:gd name="connsiteX21" fmla="*/ 6193463 w 7927942"/>
                <a:gd name="connsiteY21" fmla="*/ 1145614 h 1145614"/>
                <a:gd name="connsiteX22" fmla="*/ 5600513 w 7927942"/>
                <a:gd name="connsiteY22" fmla="*/ 1145614 h 1145614"/>
                <a:gd name="connsiteX23" fmla="*/ 5238814 w 7927942"/>
                <a:gd name="connsiteY23" fmla="*/ 1145614 h 1145614"/>
                <a:gd name="connsiteX24" fmla="*/ 4722947 w 7927942"/>
                <a:gd name="connsiteY24" fmla="*/ 1145614 h 1145614"/>
                <a:gd name="connsiteX25" fmla="*/ 4207081 w 7927942"/>
                <a:gd name="connsiteY25" fmla="*/ 1145614 h 1145614"/>
                <a:gd name="connsiteX26" fmla="*/ 3537047 w 7927942"/>
                <a:gd name="connsiteY26" fmla="*/ 1145614 h 1145614"/>
                <a:gd name="connsiteX27" fmla="*/ 3098264 w 7927942"/>
                <a:gd name="connsiteY27" fmla="*/ 1145614 h 1145614"/>
                <a:gd name="connsiteX28" fmla="*/ 2659481 w 7927942"/>
                <a:gd name="connsiteY28" fmla="*/ 1145614 h 1145614"/>
                <a:gd name="connsiteX29" fmla="*/ 2297781 w 7927942"/>
                <a:gd name="connsiteY29" fmla="*/ 1145614 h 1145614"/>
                <a:gd name="connsiteX30" fmla="*/ 1550664 w 7927942"/>
                <a:gd name="connsiteY30" fmla="*/ 1145614 h 1145614"/>
                <a:gd name="connsiteX31" fmla="*/ 1034798 w 7927942"/>
                <a:gd name="connsiteY31" fmla="*/ 1145614 h 1145614"/>
                <a:gd name="connsiteX32" fmla="*/ 109796 w 7927942"/>
                <a:gd name="connsiteY32" fmla="*/ 1145614 h 1145614"/>
                <a:gd name="connsiteX33" fmla="*/ 0 w 7927942"/>
                <a:gd name="connsiteY33" fmla="*/ 954674 h 1145614"/>
                <a:gd name="connsiteX34" fmla="*/ 0 w 7927942"/>
                <a:gd name="connsiteY34" fmla="*/ 190939 h 1145614"/>
                <a:gd name="connsiteX0" fmla="*/ 0 w 7927942"/>
                <a:gd name="connsiteY0" fmla="*/ 190939 h 1145614"/>
                <a:gd name="connsiteX1" fmla="*/ 109796 w 7927942"/>
                <a:gd name="connsiteY1" fmla="*/ 0 h 1145614"/>
                <a:gd name="connsiteX2" fmla="*/ 856913 w 7927942"/>
                <a:gd name="connsiteY2" fmla="*/ 0 h 1145614"/>
                <a:gd name="connsiteX3" fmla="*/ 1449863 w 7927942"/>
                <a:gd name="connsiteY3" fmla="*/ 0 h 1145614"/>
                <a:gd name="connsiteX4" fmla="*/ 2196980 w 7927942"/>
                <a:gd name="connsiteY4" fmla="*/ 0 h 1145614"/>
                <a:gd name="connsiteX5" fmla="*/ 2635763 w 7927942"/>
                <a:gd name="connsiteY5" fmla="*/ 0 h 1145614"/>
                <a:gd name="connsiteX6" fmla="*/ 3074546 w 7927942"/>
                <a:gd name="connsiteY6" fmla="*/ 0 h 1145614"/>
                <a:gd name="connsiteX7" fmla="*/ 3821663 w 7927942"/>
                <a:gd name="connsiteY7" fmla="*/ 0 h 1145614"/>
                <a:gd name="connsiteX8" fmla="*/ 4183363 w 7927942"/>
                <a:gd name="connsiteY8" fmla="*/ 0 h 1145614"/>
                <a:gd name="connsiteX9" fmla="*/ 4545062 w 7927942"/>
                <a:gd name="connsiteY9" fmla="*/ 0 h 1145614"/>
                <a:gd name="connsiteX10" fmla="*/ 5060929 w 7927942"/>
                <a:gd name="connsiteY10" fmla="*/ 0 h 1145614"/>
                <a:gd name="connsiteX11" fmla="*/ 5730962 w 7927942"/>
                <a:gd name="connsiteY11" fmla="*/ 0 h 1145614"/>
                <a:gd name="connsiteX12" fmla="*/ 6400996 w 7927942"/>
                <a:gd name="connsiteY12" fmla="*/ 0 h 1145614"/>
                <a:gd name="connsiteX13" fmla="*/ 7071029 w 7927942"/>
                <a:gd name="connsiteY13" fmla="*/ 0 h 1145614"/>
                <a:gd name="connsiteX14" fmla="*/ 7818146 w 7927942"/>
                <a:gd name="connsiteY14" fmla="*/ 0 h 1145614"/>
                <a:gd name="connsiteX15" fmla="*/ 7927942 w 7927942"/>
                <a:gd name="connsiteY15" fmla="*/ 190939 h 1145614"/>
                <a:gd name="connsiteX16" fmla="*/ 7927942 w 7927942"/>
                <a:gd name="connsiteY16" fmla="*/ 954674 h 1145614"/>
                <a:gd name="connsiteX17" fmla="*/ 7818146 w 7927942"/>
                <a:gd name="connsiteY17" fmla="*/ 1145614 h 1145614"/>
                <a:gd name="connsiteX18" fmla="*/ 7456447 w 7927942"/>
                <a:gd name="connsiteY18" fmla="*/ 1145614 h 1145614"/>
                <a:gd name="connsiteX19" fmla="*/ 6786413 w 7927942"/>
                <a:gd name="connsiteY19" fmla="*/ 1145614 h 1145614"/>
                <a:gd name="connsiteX20" fmla="*/ 6424714 w 7927942"/>
                <a:gd name="connsiteY20" fmla="*/ 1145614 h 1145614"/>
                <a:gd name="connsiteX21" fmla="*/ 5754680 w 7927942"/>
                <a:gd name="connsiteY21" fmla="*/ 1145614 h 1145614"/>
                <a:gd name="connsiteX22" fmla="*/ 5392980 w 7927942"/>
                <a:gd name="connsiteY22" fmla="*/ 1145614 h 1145614"/>
                <a:gd name="connsiteX23" fmla="*/ 5031281 w 7927942"/>
                <a:gd name="connsiteY23" fmla="*/ 1145614 h 1145614"/>
                <a:gd name="connsiteX24" fmla="*/ 4361248 w 7927942"/>
                <a:gd name="connsiteY24" fmla="*/ 1145614 h 1145614"/>
                <a:gd name="connsiteX25" fmla="*/ 3614130 w 7927942"/>
                <a:gd name="connsiteY25" fmla="*/ 1145614 h 1145614"/>
                <a:gd name="connsiteX26" fmla="*/ 2867013 w 7927942"/>
                <a:gd name="connsiteY26" fmla="*/ 1145614 h 1145614"/>
                <a:gd name="connsiteX27" fmla="*/ 2274063 w 7927942"/>
                <a:gd name="connsiteY27" fmla="*/ 1145614 h 1145614"/>
                <a:gd name="connsiteX28" fmla="*/ 1526946 w 7927942"/>
                <a:gd name="connsiteY28" fmla="*/ 1145614 h 1145614"/>
                <a:gd name="connsiteX29" fmla="*/ 1088163 w 7927942"/>
                <a:gd name="connsiteY29" fmla="*/ 1145614 h 1145614"/>
                <a:gd name="connsiteX30" fmla="*/ 109796 w 7927942"/>
                <a:gd name="connsiteY30" fmla="*/ 1145614 h 1145614"/>
                <a:gd name="connsiteX31" fmla="*/ 0 w 7927942"/>
                <a:gd name="connsiteY31" fmla="*/ 954674 h 1145614"/>
                <a:gd name="connsiteX32" fmla="*/ 0 w 7927942"/>
                <a:gd name="connsiteY32" fmla="*/ 190939 h 114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927942" h="1145614" fill="none" extrusionOk="0">
                  <a:moveTo>
                    <a:pt x="0" y="190939"/>
                  </a:moveTo>
                  <a:cubicBezTo>
                    <a:pt x="1670" y="86868"/>
                    <a:pt x="30056" y="8980"/>
                    <a:pt x="109796" y="0"/>
                  </a:cubicBezTo>
                  <a:cubicBezTo>
                    <a:pt x="327029" y="-159093"/>
                    <a:pt x="516803" y="41305"/>
                    <a:pt x="702746" y="0"/>
                  </a:cubicBezTo>
                  <a:cubicBezTo>
                    <a:pt x="881342" y="-28215"/>
                    <a:pt x="1256930" y="111185"/>
                    <a:pt x="1449863" y="0"/>
                  </a:cubicBezTo>
                  <a:cubicBezTo>
                    <a:pt x="1614811" y="-58683"/>
                    <a:pt x="1674948" y="32735"/>
                    <a:pt x="1811563" y="0"/>
                  </a:cubicBezTo>
                  <a:cubicBezTo>
                    <a:pt x="1948853" y="-45581"/>
                    <a:pt x="2067909" y="61166"/>
                    <a:pt x="2327429" y="0"/>
                  </a:cubicBezTo>
                  <a:cubicBezTo>
                    <a:pt x="2585031" y="-72877"/>
                    <a:pt x="2695736" y="92018"/>
                    <a:pt x="2920379" y="0"/>
                  </a:cubicBezTo>
                  <a:cubicBezTo>
                    <a:pt x="3174231" y="-103378"/>
                    <a:pt x="3165206" y="42106"/>
                    <a:pt x="3359162" y="0"/>
                  </a:cubicBezTo>
                  <a:cubicBezTo>
                    <a:pt x="3549166" y="-40822"/>
                    <a:pt x="3677706" y="5329"/>
                    <a:pt x="3797945" y="0"/>
                  </a:cubicBezTo>
                  <a:cubicBezTo>
                    <a:pt x="3878371" y="-2169"/>
                    <a:pt x="4208529" y="80902"/>
                    <a:pt x="4545062" y="0"/>
                  </a:cubicBezTo>
                  <a:cubicBezTo>
                    <a:pt x="4884005" y="-52131"/>
                    <a:pt x="4894045" y="84896"/>
                    <a:pt x="5138012" y="0"/>
                  </a:cubicBezTo>
                  <a:cubicBezTo>
                    <a:pt x="5443750" y="-59901"/>
                    <a:pt x="5602181" y="98141"/>
                    <a:pt x="5730962" y="0"/>
                  </a:cubicBezTo>
                  <a:cubicBezTo>
                    <a:pt x="5888856" y="-118461"/>
                    <a:pt x="6119967" y="106692"/>
                    <a:pt x="6323912" y="0"/>
                  </a:cubicBezTo>
                  <a:cubicBezTo>
                    <a:pt x="6499454" y="-134663"/>
                    <a:pt x="6648102" y="68875"/>
                    <a:pt x="6762695" y="0"/>
                  </a:cubicBezTo>
                  <a:cubicBezTo>
                    <a:pt x="6885207" y="-89574"/>
                    <a:pt x="7176849" y="14826"/>
                    <a:pt x="7278561" y="0"/>
                  </a:cubicBezTo>
                  <a:cubicBezTo>
                    <a:pt x="7410860" y="20923"/>
                    <a:pt x="7688249" y="35957"/>
                    <a:pt x="7818146" y="0"/>
                  </a:cubicBezTo>
                  <a:cubicBezTo>
                    <a:pt x="7887133" y="2122"/>
                    <a:pt x="7944744" y="118007"/>
                    <a:pt x="7927942" y="190939"/>
                  </a:cubicBezTo>
                  <a:cubicBezTo>
                    <a:pt x="7942585" y="480614"/>
                    <a:pt x="7926765" y="578221"/>
                    <a:pt x="7927942" y="954674"/>
                  </a:cubicBezTo>
                  <a:cubicBezTo>
                    <a:pt x="7911258" y="1079945"/>
                    <a:pt x="7876513" y="1147823"/>
                    <a:pt x="7818146" y="1145614"/>
                  </a:cubicBezTo>
                  <a:cubicBezTo>
                    <a:pt x="7485993" y="1191155"/>
                    <a:pt x="7246881" y="1091963"/>
                    <a:pt x="7071029" y="1145614"/>
                  </a:cubicBezTo>
                  <a:cubicBezTo>
                    <a:pt x="6887084" y="1191222"/>
                    <a:pt x="6801350" y="1069778"/>
                    <a:pt x="6709330" y="1145614"/>
                  </a:cubicBezTo>
                  <a:cubicBezTo>
                    <a:pt x="6621748" y="1215802"/>
                    <a:pt x="6380028" y="1094492"/>
                    <a:pt x="6193463" y="1145614"/>
                  </a:cubicBezTo>
                  <a:cubicBezTo>
                    <a:pt x="6070847" y="1207955"/>
                    <a:pt x="5715615" y="1072575"/>
                    <a:pt x="5600513" y="1145614"/>
                  </a:cubicBezTo>
                  <a:cubicBezTo>
                    <a:pt x="5491565" y="1252219"/>
                    <a:pt x="5364739" y="1109621"/>
                    <a:pt x="5238814" y="1145614"/>
                  </a:cubicBezTo>
                  <a:cubicBezTo>
                    <a:pt x="5166027" y="1155614"/>
                    <a:pt x="4883576" y="1050215"/>
                    <a:pt x="4722947" y="1145614"/>
                  </a:cubicBezTo>
                  <a:cubicBezTo>
                    <a:pt x="4592394" y="1253498"/>
                    <a:pt x="4421538" y="1093340"/>
                    <a:pt x="4207081" y="1145614"/>
                  </a:cubicBezTo>
                  <a:cubicBezTo>
                    <a:pt x="4077731" y="1239734"/>
                    <a:pt x="3770131" y="998930"/>
                    <a:pt x="3537047" y="1145614"/>
                  </a:cubicBezTo>
                  <a:cubicBezTo>
                    <a:pt x="3245117" y="1264425"/>
                    <a:pt x="3325157" y="1099468"/>
                    <a:pt x="3098264" y="1145614"/>
                  </a:cubicBezTo>
                  <a:cubicBezTo>
                    <a:pt x="2896195" y="1243302"/>
                    <a:pt x="2778041" y="1124096"/>
                    <a:pt x="2659481" y="1145614"/>
                  </a:cubicBezTo>
                  <a:cubicBezTo>
                    <a:pt x="2540925" y="1200136"/>
                    <a:pt x="2371039" y="1140337"/>
                    <a:pt x="2297781" y="1145614"/>
                  </a:cubicBezTo>
                  <a:cubicBezTo>
                    <a:pt x="2226241" y="1151985"/>
                    <a:pt x="1736401" y="1121663"/>
                    <a:pt x="1550664" y="1145614"/>
                  </a:cubicBezTo>
                  <a:cubicBezTo>
                    <a:pt x="1329071" y="1165205"/>
                    <a:pt x="1257975" y="1056112"/>
                    <a:pt x="1034798" y="1145614"/>
                  </a:cubicBezTo>
                  <a:cubicBezTo>
                    <a:pt x="791145" y="1285350"/>
                    <a:pt x="472082" y="1047773"/>
                    <a:pt x="109796" y="1145614"/>
                  </a:cubicBezTo>
                  <a:cubicBezTo>
                    <a:pt x="33463" y="1121305"/>
                    <a:pt x="-27497" y="1074922"/>
                    <a:pt x="0" y="954674"/>
                  </a:cubicBezTo>
                  <a:cubicBezTo>
                    <a:pt x="15631" y="624122"/>
                    <a:pt x="20842" y="457911"/>
                    <a:pt x="0" y="190939"/>
                  </a:cubicBezTo>
                  <a:close/>
                </a:path>
                <a:path w="7927942" h="1145614" stroke="0" extrusionOk="0">
                  <a:moveTo>
                    <a:pt x="0" y="190939"/>
                  </a:moveTo>
                  <a:cubicBezTo>
                    <a:pt x="-7514" y="96275"/>
                    <a:pt x="47892" y="-14209"/>
                    <a:pt x="109796" y="0"/>
                  </a:cubicBezTo>
                  <a:cubicBezTo>
                    <a:pt x="334076" y="-91351"/>
                    <a:pt x="584057" y="156823"/>
                    <a:pt x="856913" y="0"/>
                  </a:cubicBezTo>
                  <a:cubicBezTo>
                    <a:pt x="1111829" y="-160748"/>
                    <a:pt x="1309031" y="69289"/>
                    <a:pt x="1449863" y="0"/>
                  </a:cubicBezTo>
                  <a:cubicBezTo>
                    <a:pt x="1608449" y="-39861"/>
                    <a:pt x="1944363" y="89540"/>
                    <a:pt x="2196980" y="0"/>
                  </a:cubicBezTo>
                  <a:cubicBezTo>
                    <a:pt x="2472707" y="-65002"/>
                    <a:pt x="2498089" y="78191"/>
                    <a:pt x="2635763" y="0"/>
                  </a:cubicBezTo>
                  <a:cubicBezTo>
                    <a:pt x="2792323" y="-40716"/>
                    <a:pt x="2870592" y="54913"/>
                    <a:pt x="3074546" y="0"/>
                  </a:cubicBezTo>
                  <a:cubicBezTo>
                    <a:pt x="3327351" y="-36016"/>
                    <a:pt x="3403028" y="81392"/>
                    <a:pt x="3821663" y="0"/>
                  </a:cubicBezTo>
                  <a:cubicBezTo>
                    <a:pt x="4156015" y="-66601"/>
                    <a:pt x="4102019" y="49817"/>
                    <a:pt x="4183363" y="0"/>
                  </a:cubicBezTo>
                  <a:cubicBezTo>
                    <a:pt x="4314311" y="-50551"/>
                    <a:pt x="4453832" y="52934"/>
                    <a:pt x="4545062" y="0"/>
                  </a:cubicBezTo>
                  <a:cubicBezTo>
                    <a:pt x="4687635" y="-42523"/>
                    <a:pt x="4809606" y="21672"/>
                    <a:pt x="5060929" y="0"/>
                  </a:cubicBezTo>
                  <a:cubicBezTo>
                    <a:pt x="5298450" y="-6200"/>
                    <a:pt x="5532776" y="84785"/>
                    <a:pt x="5730962" y="0"/>
                  </a:cubicBezTo>
                  <a:cubicBezTo>
                    <a:pt x="5941268" y="-62230"/>
                    <a:pt x="6178604" y="206195"/>
                    <a:pt x="6400996" y="0"/>
                  </a:cubicBezTo>
                  <a:cubicBezTo>
                    <a:pt x="6613746" y="-157597"/>
                    <a:pt x="6932153" y="45140"/>
                    <a:pt x="7071029" y="0"/>
                  </a:cubicBezTo>
                  <a:cubicBezTo>
                    <a:pt x="7230657" y="-56591"/>
                    <a:pt x="7587750" y="156441"/>
                    <a:pt x="7818146" y="0"/>
                  </a:cubicBezTo>
                  <a:cubicBezTo>
                    <a:pt x="7847641" y="1689"/>
                    <a:pt x="7916094" y="75855"/>
                    <a:pt x="7927942" y="190939"/>
                  </a:cubicBezTo>
                  <a:cubicBezTo>
                    <a:pt x="7956439" y="445655"/>
                    <a:pt x="7994149" y="685494"/>
                    <a:pt x="7927942" y="954674"/>
                  </a:cubicBezTo>
                  <a:cubicBezTo>
                    <a:pt x="7911692" y="1034846"/>
                    <a:pt x="7881185" y="1153508"/>
                    <a:pt x="7818146" y="1145614"/>
                  </a:cubicBezTo>
                  <a:cubicBezTo>
                    <a:pt x="7666172" y="1207446"/>
                    <a:pt x="7586982" y="1139799"/>
                    <a:pt x="7456447" y="1145614"/>
                  </a:cubicBezTo>
                  <a:cubicBezTo>
                    <a:pt x="7330599" y="1206924"/>
                    <a:pt x="6998809" y="1064467"/>
                    <a:pt x="6786413" y="1145614"/>
                  </a:cubicBezTo>
                  <a:cubicBezTo>
                    <a:pt x="6589524" y="1225135"/>
                    <a:pt x="6542188" y="1101024"/>
                    <a:pt x="6424714" y="1145614"/>
                  </a:cubicBezTo>
                  <a:cubicBezTo>
                    <a:pt x="6271521" y="1176103"/>
                    <a:pt x="5993777" y="1127178"/>
                    <a:pt x="5754680" y="1145614"/>
                  </a:cubicBezTo>
                  <a:cubicBezTo>
                    <a:pt x="5552559" y="1201660"/>
                    <a:pt x="5456706" y="1119037"/>
                    <a:pt x="5392980" y="1145614"/>
                  </a:cubicBezTo>
                  <a:cubicBezTo>
                    <a:pt x="5332359" y="1173669"/>
                    <a:pt x="5111058" y="1083393"/>
                    <a:pt x="5031281" y="1145614"/>
                  </a:cubicBezTo>
                  <a:cubicBezTo>
                    <a:pt x="4929504" y="1177279"/>
                    <a:pt x="4666976" y="1130121"/>
                    <a:pt x="4361248" y="1145614"/>
                  </a:cubicBezTo>
                  <a:cubicBezTo>
                    <a:pt x="4068119" y="1166553"/>
                    <a:pt x="3827701" y="1048209"/>
                    <a:pt x="3614130" y="1145614"/>
                  </a:cubicBezTo>
                  <a:cubicBezTo>
                    <a:pt x="3395194" y="1323871"/>
                    <a:pt x="3074686" y="1108296"/>
                    <a:pt x="2867013" y="1145614"/>
                  </a:cubicBezTo>
                  <a:cubicBezTo>
                    <a:pt x="2615050" y="1152893"/>
                    <a:pt x="2510702" y="1108543"/>
                    <a:pt x="2274063" y="1145614"/>
                  </a:cubicBezTo>
                  <a:cubicBezTo>
                    <a:pt x="2016197" y="1217664"/>
                    <a:pt x="1863215" y="1029073"/>
                    <a:pt x="1526946" y="1145614"/>
                  </a:cubicBezTo>
                  <a:cubicBezTo>
                    <a:pt x="1235794" y="1229665"/>
                    <a:pt x="1182021" y="1120553"/>
                    <a:pt x="1088163" y="1145614"/>
                  </a:cubicBezTo>
                  <a:cubicBezTo>
                    <a:pt x="983456" y="1186052"/>
                    <a:pt x="280649" y="950548"/>
                    <a:pt x="109796" y="1145614"/>
                  </a:cubicBezTo>
                  <a:cubicBezTo>
                    <a:pt x="57755" y="1150713"/>
                    <a:pt x="12565" y="1015044"/>
                    <a:pt x="0" y="954674"/>
                  </a:cubicBezTo>
                  <a:cubicBezTo>
                    <a:pt x="49622" y="775175"/>
                    <a:pt x="89295" y="397440"/>
                    <a:pt x="0" y="190939"/>
                  </a:cubicBezTo>
                  <a:close/>
                </a:path>
                <a:path w="7927942" h="1145614" fill="none" stroke="0" extrusionOk="0">
                  <a:moveTo>
                    <a:pt x="0" y="190939"/>
                  </a:moveTo>
                  <a:cubicBezTo>
                    <a:pt x="-11337" y="93466"/>
                    <a:pt x="34647" y="2814"/>
                    <a:pt x="109796" y="0"/>
                  </a:cubicBezTo>
                  <a:cubicBezTo>
                    <a:pt x="310533" y="-109746"/>
                    <a:pt x="520800" y="32427"/>
                    <a:pt x="702746" y="0"/>
                  </a:cubicBezTo>
                  <a:cubicBezTo>
                    <a:pt x="926621" y="-27969"/>
                    <a:pt x="1288397" y="35411"/>
                    <a:pt x="1449863" y="0"/>
                  </a:cubicBezTo>
                  <a:cubicBezTo>
                    <a:pt x="1636947" y="-89359"/>
                    <a:pt x="1707837" y="58898"/>
                    <a:pt x="1811563" y="0"/>
                  </a:cubicBezTo>
                  <a:cubicBezTo>
                    <a:pt x="1919558" y="-44556"/>
                    <a:pt x="2106161" y="79592"/>
                    <a:pt x="2327429" y="0"/>
                  </a:cubicBezTo>
                  <a:cubicBezTo>
                    <a:pt x="2548747" y="-35579"/>
                    <a:pt x="2706974" y="111515"/>
                    <a:pt x="2920379" y="0"/>
                  </a:cubicBezTo>
                  <a:cubicBezTo>
                    <a:pt x="3146571" y="-82260"/>
                    <a:pt x="3146141" y="49611"/>
                    <a:pt x="3359162" y="0"/>
                  </a:cubicBezTo>
                  <a:cubicBezTo>
                    <a:pt x="3541237" y="-32777"/>
                    <a:pt x="3667691" y="32059"/>
                    <a:pt x="3797945" y="0"/>
                  </a:cubicBezTo>
                  <a:cubicBezTo>
                    <a:pt x="3902615" y="-10024"/>
                    <a:pt x="4205913" y="64504"/>
                    <a:pt x="4545062" y="0"/>
                  </a:cubicBezTo>
                  <a:cubicBezTo>
                    <a:pt x="4890896" y="-34509"/>
                    <a:pt x="4906812" y="63327"/>
                    <a:pt x="5138012" y="0"/>
                  </a:cubicBezTo>
                  <a:cubicBezTo>
                    <a:pt x="5438638" y="-59357"/>
                    <a:pt x="5561514" y="116565"/>
                    <a:pt x="5730962" y="0"/>
                  </a:cubicBezTo>
                  <a:cubicBezTo>
                    <a:pt x="5875415" y="-123041"/>
                    <a:pt x="6177426" y="129872"/>
                    <a:pt x="6323912" y="0"/>
                  </a:cubicBezTo>
                  <a:cubicBezTo>
                    <a:pt x="6529601" y="-156366"/>
                    <a:pt x="6633924" y="70744"/>
                    <a:pt x="6762695" y="0"/>
                  </a:cubicBezTo>
                  <a:cubicBezTo>
                    <a:pt x="6893333" y="-69693"/>
                    <a:pt x="7156937" y="-21568"/>
                    <a:pt x="7278561" y="0"/>
                  </a:cubicBezTo>
                  <a:cubicBezTo>
                    <a:pt x="7395604" y="12578"/>
                    <a:pt x="7682202" y="28872"/>
                    <a:pt x="7818146" y="0"/>
                  </a:cubicBezTo>
                  <a:cubicBezTo>
                    <a:pt x="7887685" y="-44722"/>
                    <a:pt x="7931430" y="113444"/>
                    <a:pt x="7927942" y="190939"/>
                  </a:cubicBezTo>
                  <a:cubicBezTo>
                    <a:pt x="7931710" y="507071"/>
                    <a:pt x="7930121" y="575246"/>
                    <a:pt x="7927942" y="954674"/>
                  </a:cubicBezTo>
                  <a:cubicBezTo>
                    <a:pt x="7922760" y="1082501"/>
                    <a:pt x="7872612" y="1136304"/>
                    <a:pt x="7818146" y="1145614"/>
                  </a:cubicBezTo>
                  <a:cubicBezTo>
                    <a:pt x="7551077" y="1145531"/>
                    <a:pt x="7232085" y="1101619"/>
                    <a:pt x="7071029" y="1145614"/>
                  </a:cubicBezTo>
                  <a:cubicBezTo>
                    <a:pt x="6882803" y="1192483"/>
                    <a:pt x="6821478" y="1095103"/>
                    <a:pt x="6709330" y="1145614"/>
                  </a:cubicBezTo>
                  <a:cubicBezTo>
                    <a:pt x="6596950" y="1236599"/>
                    <a:pt x="6353495" y="1108726"/>
                    <a:pt x="6193463" y="1145614"/>
                  </a:cubicBezTo>
                  <a:cubicBezTo>
                    <a:pt x="6037849" y="1196279"/>
                    <a:pt x="5722640" y="1041596"/>
                    <a:pt x="5600513" y="1145614"/>
                  </a:cubicBezTo>
                  <a:cubicBezTo>
                    <a:pt x="5449220" y="1233159"/>
                    <a:pt x="5348159" y="1085561"/>
                    <a:pt x="5238814" y="1145614"/>
                  </a:cubicBezTo>
                  <a:cubicBezTo>
                    <a:pt x="5109451" y="1231231"/>
                    <a:pt x="4884788" y="1071673"/>
                    <a:pt x="4722947" y="1145614"/>
                  </a:cubicBezTo>
                  <a:cubicBezTo>
                    <a:pt x="4556508" y="1208481"/>
                    <a:pt x="4381684" y="1052886"/>
                    <a:pt x="4207081" y="1145614"/>
                  </a:cubicBezTo>
                  <a:cubicBezTo>
                    <a:pt x="3980660" y="1184565"/>
                    <a:pt x="3854706" y="1076038"/>
                    <a:pt x="3537047" y="1145614"/>
                  </a:cubicBezTo>
                  <a:cubicBezTo>
                    <a:pt x="3245276" y="1245545"/>
                    <a:pt x="3310935" y="1072183"/>
                    <a:pt x="3098264" y="1145614"/>
                  </a:cubicBezTo>
                  <a:cubicBezTo>
                    <a:pt x="2913036" y="1205758"/>
                    <a:pt x="2761379" y="1101362"/>
                    <a:pt x="2659481" y="1145614"/>
                  </a:cubicBezTo>
                  <a:cubicBezTo>
                    <a:pt x="2536560" y="1175654"/>
                    <a:pt x="2401058" y="1137866"/>
                    <a:pt x="2297781" y="1145614"/>
                  </a:cubicBezTo>
                  <a:cubicBezTo>
                    <a:pt x="2175300" y="1147604"/>
                    <a:pt x="1742126" y="1143087"/>
                    <a:pt x="1550664" y="1145614"/>
                  </a:cubicBezTo>
                  <a:cubicBezTo>
                    <a:pt x="1350135" y="1170520"/>
                    <a:pt x="1237334" y="1057165"/>
                    <a:pt x="1034798" y="1145614"/>
                  </a:cubicBezTo>
                  <a:cubicBezTo>
                    <a:pt x="838288" y="1123396"/>
                    <a:pt x="458659" y="1105725"/>
                    <a:pt x="109796" y="1145614"/>
                  </a:cubicBezTo>
                  <a:cubicBezTo>
                    <a:pt x="44214" y="1140086"/>
                    <a:pt x="-6963" y="1083207"/>
                    <a:pt x="0" y="954674"/>
                  </a:cubicBezTo>
                  <a:cubicBezTo>
                    <a:pt x="-65692" y="638362"/>
                    <a:pt x="-208" y="422733"/>
                    <a:pt x="0" y="190939"/>
                  </a:cubicBezTo>
                  <a:close/>
                </a:path>
              </a:pathLst>
            </a:custGeom>
            <a:solidFill>
              <a:srgbClr val="DCE5F4"/>
            </a:solidFill>
            <a:ln>
              <a:solidFill>
                <a:schemeClr val="accent1">
                  <a:lumMod val="60000"/>
                  <a:lumOff val="40000"/>
                </a:schemeClr>
              </a:solidFill>
              <a:extLst>
                <a:ext uri="{C807C97D-BFC1-408E-A445-0C87EB9F89A2}">
                  <ask:lineSketchStyleProps xmlns:ask="http://schemas.microsoft.com/office/drawing/2018/sketchyshapes" sd="1458636520">
                    <a:custGeom>
                      <a:avLst/>
                      <a:gdLst>
                        <a:gd name="connsiteX0" fmla="*/ 0 w 7927942"/>
                        <a:gd name="connsiteY0" fmla="*/ 109796 h 658762"/>
                        <a:gd name="connsiteX1" fmla="*/ 109796 w 7927942"/>
                        <a:gd name="connsiteY1" fmla="*/ 0 h 658762"/>
                        <a:gd name="connsiteX2" fmla="*/ 702746 w 7927942"/>
                        <a:gd name="connsiteY2" fmla="*/ 0 h 658762"/>
                        <a:gd name="connsiteX3" fmla="*/ 1449863 w 7927942"/>
                        <a:gd name="connsiteY3" fmla="*/ 0 h 658762"/>
                        <a:gd name="connsiteX4" fmla="*/ 1811563 w 7927942"/>
                        <a:gd name="connsiteY4" fmla="*/ 0 h 658762"/>
                        <a:gd name="connsiteX5" fmla="*/ 2327429 w 7927942"/>
                        <a:gd name="connsiteY5" fmla="*/ 0 h 658762"/>
                        <a:gd name="connsiteX6" fmla="*/ 2920379 w 7927942"/>
                        <a:gd name="connsiteY6" fmla="*/ 0 h 658762"/>
                        <a:gd name="connsiteX7" fmla="*/ 3359162 w 7927942"/>
                        <a:gd name="connsiteY7" fmla="*/ 0 h 658762"/>
                        <a:gd name="connsiteX8" fmla="*/ 3797945 w 7927942"/>
                        <a:gd name="connsiteY8" fmla="*/ 0 h 658762"/>
                        <a:gd name="connsiteX9" fmla="*/ 4545062 w 7927942"/>
                        <a:gd name="connsiteY9" fmla="*/ 0 h 658762"/>
                        <a:gd name="connsiteX10" fmla="*/ 5138012 w 7927942"/>
                        <a:gd name="connsiteY10" fmla="*/ 0 h 658762"/>
                        <a:gd name="connsiteX11" fmla="*/ 5730962 w 7927942"/>
                        <a:gd name="connsiteY11" fmla="*/ 0 h 658762"/>
                        <a:gd name="connsiteX12" fmla="*/ 6323912 w 7927942"/>
                        <a:gd name="connsiteY12" fmla="*/ 0 h 658762"/>
                        <a:gd name="connsiteX13" fmla="*/ 6762695 w 7927942"/>
                        <a:gd name="connsiteY13" fmla="*/ 0 h 658762"/>
                        <a:gd name="connsiteX14" fmla="*/ 7278561 w 7927942"/>
                        <a:gd name="connsiteY14" fmla="*/ 0 h 658762"/>
                        <a:gd name="connsiteX15" fmla="*/ 7818146 w 7927942"/>
                        <a:gd name="connsiteY15" fmla="*/ 0 h 658762"/>
                        <a:gd name="connsiteX16" fmla="*/ 7927942 w 7927942"/>
                        <a:gd name="connsiteY16" fmla="*/ 109796 h 658762"/>
                        <a:gd name="connsiteX17" fmla="*/ 7927942 w 7927942"/>
                        <a:gd name="connsiteY17" fmla="*/ 548966 h 658762"/>
                        <a:gd name="connsiteX18" fmla="*/ 7818146 w 7927942"/>
                        <a:gd name="connsiteY18" fmla="*/ 658762 h 658762"/>
                        <a:gd name="connsiteX19" fmla="*/ 7071029 w 7927942"/>
                        <a:gd name="connsiteY19" fmla="*/ 658762 h 658762"/>
                        <a:gd name="connsiteX20" fmla="*/ 6709330 w 7927942"/>
                        <a:gd name="connsiteY20" fmla="*/ 658762 h 658762"/>
                        <a:gd name="connsiteX21" fmla="*/ 6193463 w 7927942"/>
                        <a:gd name="connsiteY21" fmla="*/ 658762 h 658762"/>
                        <a:gd name="connsiteX22" fmla="*/ 5600513 w 7927942"/>
                        <a:gd name="connsiteY22" fmla="*/ 658762 h 658762"/>
                        <a:gd name="connsiteX23" fmla="*/ 5238814 w 7927942"/>
                        <a:gd name="connsiteY23" fmla="*/ 658762 h 658762"/>
                        <a:gd name="connsiteX24" fmla="*/ 4722947 w 7927942"/>
                        <a:gd name="connsiteY24" fmla="*/ 658762 h 658762"/>
                        <a:gd name="connsiteX25" fmla="*/ 4207081 w 7927942"/>
                        <a:gd name="connsiteY25" fmla="*/ 658762 h 658762"/>
                        <a:gd name="connsiteX26" fmla="*/ 3537047 w 7927942"/>
                        <a:gd name="connsiteY26" fmla="*/ 658762 h 658762"/>
                        <a:gd name="connsiteX27" fmla="*/ 3098264 w 7927942"/>
                        <a:gd name="connsiteY27" fmla="*/ 658762 h 658762"/>
                        <a:gd name="connsiteX28" fmla="*/ 2659481 w 7927942"/>
                        <a:gd name="connsiteY28" fmla="*/ 658762 h 658762"/>
                        <a:gd name="connsiteX29" fmla="*/ 2297781 w 7927942"/>
                        <a:gd name="connsiteY29" fmla="*/ 658762 h 658762"/>
                        <a:gd name="connsiteX30" fmla="*/ 1550664 w 7927942"/>
                        <a:gd name="connsiteY30" fmla="*/ 658762 h 658762"/>
                        <a:gd name="connsiteX31" fmla="*/ 1034798 w 7927942"/>
                        <a:gd name="connsiteY31" fmla="*/ 658762 h 658762"/>
                        <a:gd name="connsiteX32" fmla="*/ 109796 w 7927942"/>
                        <a:gd name="connsiteY32" fmla="*/ 658762 h 658762"/>
                        <a:gd name="connsiteX33" fmla="*/ 0 w 7927942"/>
                        <a:gd name="connsiteY33" fmla="*/ 548966 h 658762"/>
                        <a:gd name="connsiteX34" fmla="*/ 0 w 7927942"/>
                        <a:gd name="connsiteY34"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27942" h="658762" fill="none" extrusionOk="0">
                          <a:moveTo>
                            <a:pt x="0" y="109796"/>
                          </a:moveTo>
                          <a:cubicBezTo>
                            <a:pt x="2489" y="48843"/>
                            <a:pt x="41805" y="6258"/>
                            <a:pt x="109796" y="0"/>
                          </a:cubicBezTo>
                          <a:cubicBezTo>
                            <a:pt x="337310" y="-59856"/>
                            <a:pt x="508173" y="12531"/>
                            <a:pt x="702746" y="0"/>
                          </a:cubicBezTo>
                          <a:cubicBezTo>
                            <a:pt x="897319" y="-12531"/>
                            <a:pt x="1277986" y="51228"/>
                            <a:pt x="1449863" y="0"/>
                          </a:cubicBezTo>
                          <a:cubicBezTo>
                            <a:pt x="1621740" y="-51228"/>
                            <a:pt x="1683230" y="18440"/>
                            <a:pt x="1811563" y="0"/>
                          </a:cubicBezTo>
                          <a:cubicBezTo>
                            <a:pt x="1939896" y="-18440"/>
                            <a:pt x="2084412" y="21800"/>
                            <a:pt x="2327429" y="0"/>
                          </a:cubicBezTo>
                          <a:cubicBezTo>
                            <a:pt x="2570446" y="-21800"/>
                            <a:pt x="2690261" y="50895"/>
                            <a:pt x="2920379" y="0"/>
                          </a:cubicBezTo>
                          <a:cubicBezTo>
                            <a:pt x="3150497" y="-50895"/>
                            <a:pt x="3163179" y="26101"/>
                            <a:pt x="3359162" y="0"/>
                          </a:cubicBezTo>
                          <a:cubicBezTo>
                            <a:pt x="3555145" y="-26101"/>
                            <a:pt x="3674014" y="6187"/>
                            <a:pt x="3797945" y="0"/>
                          </a:cubicBezTo>
                          <a:cubicBezTo>
                            <a:pt x="3921876" y="-6187"/>
                            <a:pt x="4200606" y="30761"/>
                            <a:pt x="4545062" y="0"/>
                          </a:cubicBezTo>
                          <a:cubicBezTo>
                            <a:pt x="4889518" y="-30761"/>
                            <a:pt x="4888670" y="30932"/>
                            <a:pt x="5138012" y="0"/>
                          </a:cubicBezTo>
                          <a:cubicBezTo>
                            <a:pt x="5387354" y="-30932"/>
                            <a:pt x="5579394" y="71017"/>
                            <a:pt x="5730962" y="0"/>
                          </a:cubicBezTo>
                          <a:cubicBezTo>
                            <a:pt x="5882530" y="-71017"/>
                            <a:pt x="6132755" y="67372"/>
                            <a:pt x="6323912" y="0"/>
                          </a:cubicBezTo>
                          <a:cubicBezTo>
                            <a:pt x="6515069" y="-67372"/>
                            <a:pt x="6637948" y="49986"/>
                            <a:pt x="6762695" y="0"/>
                          </a:cubicBezTo>
                          <a:cubicBezTo>
                            <a:pt x="6887442" y="-49986"/>
                            <a:pt x="7170899" y="3513"/>
                            <a:pt x="7278561" y="0"/>
                          </a:cubicBezTo>
                          <a:cubicBezTo>
                            <a:pt x="7386223" y="-3513"/>
                            <a:pt x="7660699" y="18758"/>
                            <a:pt x="7818146" y="0"/>
                          </a:cubicBezTo>
                          <a:cubicBezTo>
                            <a:pt x="7883645" y="-11650"/>
                            <a:pt x="7942258" y="58335"/>
                            <a:pt x="7927942" y="109796"/>
                          </a:cubicBezTo>
                          <a:cubicBezTo>
                            <a:pt x="7952252" y="285960"/>
                            <a:pt x="7924609" y="331356"/>
                            <a:pt x="7927942" y="548966"/>
                          </a:cubicBezTo>
                          <a:cubicBezTo>
                            <a:pt x="7921351" y="620277"/>
                            <a:pt x="7872394" y="659205"/>
                            <a:pt x="7818146" y="658762"/>
                          </a:cubicBezTo>
                          <a:cubicBezTo>
                            <a:pt x="7509709" y="674428"/>
                            <a:pt x="7271905" y="640617"/>
                            <a:pt x="7071029" y="658762"/>
                          </a:cubicBezTo>
                          <a:cubicBezTo>
                            <a:pt x="6870153" y="676907"/>
                            <a:pt x="6794355" y="622116"/>
                            <a:pt x="6709330" y="658762"/>
                          </a:cubicBezTo>
                          <a:cubicBezTo>
                            <a:pt x="6624305" y="695408"/>
                            <a:pt x="6353554" y="622962"/>
                            <a:pt x="6193463" y="658762"/>
                          </a:cubicBezTo>
                          <a:cubicBezTo>
                            <a:pt x="6033372" y="694562"/>
                            <a:pt x="5731663" y="605120"/>
                            <a:pt x="5600513" y="658762"/>
                          </a:cubicBezTo>
                          <a:cubicBezTo>
                            <a:pt x="5469363" y="712404"/>
                            <a:pt x="5345700" y="631988"/>
                            <a:pt x="5238814" y="658762"/>
                          </a:cubicBezTo>
                          <a:cubicBezTo>
                            <a:pt x="5131928" y="685536"/>
                            <a:pt x="4879484" y="603339"/>
                            <a:pt x="4722947" y="658762"/>
                          </a:cubicBezTo>
                          <a:cubicBezTo>
                            <a:pt x="4566410" y="714185"/>
                            <a:pt x="4380645" y="616036"/>
                            <a:pt x="4207081" y="658762"/>
                          </a:cubicBezTo>
                          <a:cubicBezTo>
                            <a:pt x="4033517" y="701488"/>
                            <a:pt x="3832707" y="588735"/>
                            <a:pt x="3537047" y="658762"/>
                          </a:cubicBezTo>
                          <a:cubicBezTo>
                            <a:pt x="3241387" y="728789"/>
                            <a:pt x="3309245" y="622310"/>
                            <a:pt x="3098264" y="658762"/>
                          </a:cubicBezTo>
                          <a:cubicBezTo>
                            <a:pt x="2887283" y="695214"/>
                            <a:pt x="2769760" y="629214"/>
                            <a:pt x="2659481" y="658762"/>
                          </a:cubicBezTo>
                          <a:cubicBezTo>
                            <a:pt x="2549202" y="688310"/>
                            <a:pt x="2393974" y="645403"/>
                            <a:pt x="2297781" y="658762"/>
                          </a:cubicBezTo>
                          <a:cubicBezTo>
                            <a:pt x="2201588" y="672121"/>
                            <a:pt x="1747559" y="640075"/>
                            <a:pt x="1550664" y="658762"/>
                          </a:cubicBezTo>
                          <a:cubicBezTo>
                            <a:pt x="1353769" y="677449"/>
                            <a:pt x="1226307" y="625016"/>
                            <a:pt x="1034798" y="658762"/>
                          </a:cubicBezTo>
                          <a:cubicBezTo>
                            <a:pt x="843289" y="692508"/>
                            <a:pt x="485765" y="621501"/>
                            <a:pt x="109796" y="658762"/>
                          </a:cubicBezTo>
                          <a:cubicBezTo>
                            <a:pt x="43805" y="648529"/>
                            <a:pt x="-10988" y="621130"/>
                            <a:pt x="0" y="548966"/>
                          </a:cubicBezTo>
                          <a:cubicBezTo>
                            <a:pt x="-32105" y="370495"/>
                            <a:pt x="20295" y="260668"/>
                            <a:pt x="0" y="109796"/>
                          </a:cubicBezTo>
                          <a:close/>
                        </a:path>
                        <a:path w="7927942" h="658762" stroke="0" extrusionOk="0">
                          <a:moveTo>
                            <a:pt x="0" y="109796"/>
                          </a:moveTo>
                          <a:cubicBezTo>
                            <a:pt x="-9333" y="54914"/>
                            <a:pt x="37586" y="-13042"/>
                            <a:pt x="109796" y="0"/>
                          </a:cubicBezTo>
                          <a:cubicBezTo>
                            <a:pt x="338684" y="-61164"/>
                            <a:pt x="591124" y="74332"/>
                            <a:pt x="856913" y="0"/>
                          </a:cubicBezTo>
                          <a:cubicBezTo>
                            <a:pt x="1122702" y="-74332"/>
                            <a:pt x="1312655" y="36360"/>
                            <a:pt x="1449863" y="0"/>
                          </a:cubicBezTo>
                          <a:cubicBezTo>
                            <a:pt x="1587071" y="-36360"/>
                            <a:pt x="1926940" y="56500"/>
                            <a:pt x="2196980" y="0"/>
                          </a:cubicBezTo>
                          <a:cubicBezTo>
                            <a:pt x="2467020" y="-56500"/>
                            <a:pt x="2451400" y="39162"/>
                            <a:pt x="2635763" y="0"/>
                          </a:cubicBezTo>
                          <a:cubicBezTo>
                            <a:pt x="2820126" y="-39162"/>
                            <a:pt x="2862678" y="46719"/>
                            <a:pt x="3074546" y="0"/>
                          </a:cubicBezTo>
                          <a:cubicBezTo>
                            <a:pt x="3286414" y="-46719"/>
                            <a:pt x="3467611" y="47253"/>
                            <a:pt x="3821663" y="0"/>
                          </a:cubicBezTo>
                          <a:cubicBezTo>
                            <a:pt x="4175715" y="-47253"/>
                            <a:pt x="4079310" y="20054"/>
                            <a:pt x="4183363" y="0"/>
                          </a:cubicBezTo>
                          <a:cubicBezTo>
                            <a:pt x="4287416" y="-20054"/>
                            <a:pt x="4449147" y="37645"/>
                            <a:pt x="4545062" y="0"/>
                          </a:cubicBezTo>
                          <a:cubicBezTo>
                            <a:pt x="4640977" y="-37645"/>
                            <a:pt x="4818269" y="3179"/>
                            <a:pt x="5060929" y="0"/>
                          </a:cubicBezTo>
                          <a:cubicBezTo>
                            <a:pt x="5303589" y="-3179"/>
                            <a:pt x="5498548" y="34425"/>
                            <a:pt x="5730962" y="0"/>
                          </a:cubicBezTo>
                          <a:cubicBezTo>
                            <a:pt x="5963376" y="-34425"/>
                            <a:pt x="6161466" y="80220"/>
                            <a:pt x="6400996" y="0"/>
                          </a:cubicBezTo>
                          <a:cubicBezTo>
                            <a:pt x="6640526" y="-80220"/>
                            <a:pt x="6916050" y="24979"/>
                            <a:pt x="7071029" y="0"/>
                          </a:cubicBezTo>
                          <a:cubicBezTo>
                            <a:pt x="7226008" y="-24979"/>
                            <a:pt x="7568905" y="48246"/>
                            <a:pt x="7818146" y="0"/>
                          </a:cubicBezTo>
                          <a:cubicBezTo>
                            <a:pt x="7868859" y="-4204"/>
                            <a:pt x="7926660" y="49071"/>
                            <a:pt x="7927942" y="109796"/>
                          </a:cubicBezTo>
                          <a:cubicBezTo>
                            <a:pt x="7932153" y="208446"/>
                            <a:pt x="7921198" y="380255"/>
                            <a:pt x="7927942" y="548966"/>
                          </a:cubicBezTo>
                          <a:cubicBezTo>
                            <a:pt x="7924072" y="601932"/>
                            <a:pt x="7881615" y="664400"/>
                            <a:pt x="7818146" y="658762"/>
                          </a:cubicBezTo>
                          <a:cubicBezTo>
                            <a:pt x="7665995" y="695887"/>
                            <a:pt x="7568768" y="653847"/>
                            <a:pt x="7456447" y="658762"/>
                          </a:cubicBezTo>
                          <a:cubicBezTo>
                            <a:pt x="7344126" y="663677"/>
                            <a:pt x="6964578" y="601352"/>
                            <a:pt x="6786413" y="658762"/>
                          </a:cubicBezTo>
                          <a:cubicBezTo>
                            <a:pt x="6608248" y="716172"/>
                            <a:pt x="6547950" y="643238"/>
                            <a:pt x="6424714" y="658762"/>
                          </a:cubicBezTo>
                          <a:cubicBezTo>
                            <a:pt x="6301478" y="674286"/>
                            <a:pt x="5965693" y="618860"/>
                            <a:pt x="5754680" y="658762"/>
                          </a:cubicBezTo>
                          <a:cubicBezTo>
                            <a:pt x="5543667" y="698664"/>
                            <a:pt x="5467055" y="632351"/>
                            <a:pt x="5392980" y="658762"/>
                          </a:cubicBezTo>
                          <a:cubicBezTo>
                            <a:pt x="5318905" y="685173"/>
                            <a:pt x="5105499" y="630795"/>
                            <a:pt x="5031281" y="658762"/>
                          </a:cubicBezTo>
                          <a:cubicBezTo>
                            <a:pt x="4957063" y="686729"/>
                            <a:pt x="4618966" y="646025"/>
                            <a:pt x="4361248" y="658762"/>
                          </a:cubicBezTo>
                          <a:cubicBezTo>
                            <a:pt x="4103530" y="671499"/>
                            <a:pt x="3800507" y="582821"/>
                            <a:pt x="3614130" y="658762"/>
                          </a:cubicBezTo>
                          <a:cubicBezTo>
                            <a:pt x="3427753" y="734703"/>
                            <a:pt x="3086647" y="644569"/>
                            <a:pt x="2867013" y="658762"/>
                          </a:cubicBezTo>
                          <a:cubicBezTo>
                            <a:pt x="2647379" y="672955"/>
                            <a:pt x="2518367" y="616854"/>
                            <a:pt x="2274063" y="658762"/>
                          </a:cubicBezTo>
                          <a:cubicBezTo>
                            <a:pt x="2029759" y="700670"/>
                            <a:pt x="1844240" y="615188"/>
                            <a:pt x="1526946" y="658762"/>
                          </a:cubicBezTo>
                          <a:cubicBezTo>
                            <a:pt x="1209652" y="702336"/>
                            <a:pt x="1208226" y="628962"/>
                            <a:pt x="1088163" y="658762"/>
                          </a:cubicBezTo>
                          <a:cubicBezTo>
                            <a:pt x="968100" y="688562"/>
                            <a:pt x="320364" y="557936"/>
                            <a:pt x="109796" y="658762"/>
                          </a:cubicBezTo>
                          <a:cubicBezTo>
                            <a:pt x="46861" y="661083"/>
                            <a:pt x="-1362" y="591523"/>
                            <a:pt x="0" y="548966"/>
                          </a:cubicBezTo>
                          <a:cubicBezTo>
                            <a:pt x="-5481" y="444844"/>
                            <a:pt x="36796" y="261260"/>
                            <a:pt x="0" y="109796"/>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cs typeface="Arial" panose="020B0604020202020204" pitchFamily="34" charset="0"/>
              </a:endParaRPr>
            </a:p>
          </p:txBody>
        </p:sp>
        <p:sp>
          <p:nvSpPr>
            <p:cNvPr id="13" name="TextBox 12">
              <a:extLst>
                <a:ext uri="{FF2B5EF4-FFF2-40B4-BE49-F238E27FC236}">
                  <a16:creationId xmlns:a16="http://schemas.microsoft.com/office/drawing/2014/main" id="{98647D42-AF62-2EC3-F302-FD6D52C52F10}"/>
                </a:ext>
              </a:extLst>
            </p:cNvPr>
            <p:cNvSpPr txBox="1"/>
            <p:nvPr/>
          </p:nvSpPr>
          <p:spPr>
            <a:xfrm>
              <a:off x="191556" y="-115639"/>
              <a:ext cx="7499022" cy="802854"/>
            </a:xfrm>
            <a:prstGeom prst="rect">
              <a:avLst/>
            </a:prstGeom>
            <a:noFill/>
          </p:spPr>
          <p:txBody>
            <a:bodyPr wrap="square">
              <a:spAutoFit/>
            </a:bodyPr>
            <a:lstStyle/>
            <a:p>
              <a:r>
                <a:rPr lang="en-US" sz="2400" b="1" dirty="0">
                  <a:solidFill>
                    <a:schemeClr val="tx1"/>
                  </a:solidFill>
                  <a:latin typeface="+mn-lt"/>
                  <a:ea typeface="Calibri" panose="020F0502020204030204" pitchFamily="34" charset="0"/>
                  <a:cs typeface="Arial" panose="020B0604020202020204" pitchFamily="34" charset="0"/>
                </a:rPr>
                <a:t>1. </a:t>
              </a:r>
              <a:r>
                <a:rPr lang="en-US" sz="2400" b="1" dirty="0" err="1">
                  <a:solidFill>
                    <a:schemeClr val="tx1"/>
                  </a:solidFill>
                  <a:latin typeface="+mn-lt"/>
                  <a:ea typeface="Calibri" panose="020F0502020204030204" pitchFamily="34" charset="0"/>
                  <a:cs typeface="Arial" panose="020B0604020202020204" pitchFamily="34" charset="0"/>
                </a:rPr>
                <a:t>Kể</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chuyện</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theo</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tranh</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và</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trả</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lời</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câu</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hỏi</a:t>
              </a:r>
              <a:endParaRPr lang="en-US" sz="2400" dirty="0">
                <a:solidFill>
                  <a:schemeClr val="tx1"/>
                </a:solidFill>
                <a:latin typeface="+mn-lt"/>
                <a:cs typeface="Arial" panose="020B0604020202020204" pitchFamily="34" charset="0"/>
              </a:endParaRPr>
            </a:p>
          </p:txBody>
        </p:sp>
      </p:grpSp>
      <p:sp>
        <p:nvSpPr>
          <p:cNvPr id="14" name="Rectangle: Rounded Corners 13">
            <a:extLst>
              <a:ext uri="{FF2B5EF4-FFF2-40B4-BE49-F238E27FC236}">
                <a16:creationId xmlns:a16="http://schemas.microsoft.com/office/drawing/2014/main" id="{87AA4DF6-15FC-458D-D39A-4D2CD087C448}"/>
              </a:ext>
            </a:extLst>
          </p:cNvPr>
          <p:cNvSpPr/>
          <p:nvPr/>
        </p:nvSpPr>
        <p:spPr>
          <a:xfrm>
            <a:off x="3841423" y="1739503"/>
            <a:ext cx="4601496" cy="658761"/>
          </a:xfrm>
          <a:prstGeom prst="roundRect">
            <a:avLst>
              <a:gd name="adj" fmla="val 50000"/>
            </a:avLst>
          </a:prstGeom>
          <a:solidFill>
            <a:schemeClr val="accent2">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Arial" panose="020B0604020202020204" pitchFamily="34" charset="0"/>
              </a:rPr>
              <a:t>MỘT LẦN RA PHỐ</a:t>
            </a:r>
          </a:p>
        </p:txBody>
      </p:sp>
      <p:grpSp>
        <p:nvGrpSpPr>
          <p:cNvPr id="15" name="Group 14">
            <a:extLst>
              <a:ext uri="{FF2B5EF4-FFF2-40B4-BE49-F238E27FC236}">
                <a16:creationId xmlns:a16="http://schemas.microsoft.com/office/drawing/2014/main" id="{3A32EF56-D90D-7F73-5D97-B2497E3889B0}"/>
              </a:ext>
            </a:extLst>
          </p:cNvPr>
          <p:cNvGrpSpPr/>
          <p:nvPr/>
        </p:nvGrpSpPr>
        <p:grpSpPr>
          <a:xfrm>
            <a:off x="154926" y="1363267"/>
            <a:ext cx="2052286" cy="2065733"/>
            <a:chOff x="6734456" y="1026165"/>
            <a:chExt cx="2052286" cy="1905000"/>
          </a:xfrm>
        </p:grpSpPr>
        <p:pic>
          <p:nvPicPr>
            <p:cNvPr id="16" name="Picture 15" descr="Youtube PNG Free Images with Transparent Background - (410 Free Downloads)">
              <a:hlinkClick r:id="rId4"/>
              <a:extLst>
                <a:ext uri="{FF2B5EF4-FFF2-40B4-BE49-F238E27FC236}">
                  <a16:creationId xmlns:a16="http://schemas.microsoft.com/office/drawing/2014/main" id="{708A33DC-5A9B-2EA3-3649-B73BCD582D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D3045512-49A6-25D8-F714-59A5BB73FD32}"/>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4326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B227D55-188D-B91A-0B7D-49CEDAFCF06C}"/>
              </a:ext>
            </a:extLst>
          </p:cNvPr>
          <p:cNvPicPr>
            <a:picLocks noChangeAspect="1"/>
          </p:cNvPicPr>
          <p:nvPr/>
        </p:nvPicPr>
        <p:blipFill>
          <a:blip r:embed="rId3"/>
          <a:stretch>
            <a:fillRect/>
          </a:stretch>
        </p:blipFill>
        <p:spPr>
          <a:xfrm>
            <a:off x="2059926" y="2559802"/>
            <a:ext cx="8390913" cy="3984805"/>
          </a:xfrm>
          <a:prstGeom prst="rect">
            <a:avLst/>
          </a:prstGeom>
        </p:spPr>
      </p:pic>
      <p:grpSp>
        <p:nvGrpSpPr>
          <p:cNvPr id="11" name="Group 10">
            <a:extLst>
              <a:ext uri="{FF2B5EF4-FFF2-40B4-BE49-F238E27FC236}">
                <a16:creationId xmlns:a16="http://schemas.microsoft.com/office/drawing/2014/main" id="{4C36B0DE-A0B2-EBA6-2E40-4232DDAA475A}"/>
              </a:ext>
            </a:extLst>
          </p:cNvPr>
          <p:cNvGrpSpPr/>
          <p:nvPr/>
        </p:nvGrpSpPr>
        <p:grpSpPr>
          <a:xfrm>
            <a:off x="3082989" y="962048"/>
            <a:ext cx="7927942" cy="658762"/>
            <a:chOff x="-122548" y="-165226"/>
            <a:chExt cx="7927942" cy="1145614"/>
          </a:xfrm>
        </p:grpSpPr>
        <p:sp>
          <p:nvSpPr>
            <p:cNvPr id="12" name="Rectangle: Rounded Corners 3">
              <a:extLst>
                <a:ext uri="{FF2B5EF4-FFF2-40B4-BE49-F238E27FC236}">
                  <a16:creationId xmlns:a16="http://schemas.microsoft.com/office/drawing/2014/main" id="{F6E8EC47-C4B5-8B8E-34F6-7D2A7DB8A17C}"/>
                </a:ext>
              </a:extLst>
            </p:cNvPr>
            <p:cNvSpPr/>
            <p:nvPr/>
          </p:nvSpPr>
          <p:spPr>
            <a:xfrm>
              <a:off x="-122548" y="-165226"/>
              <a:ext cx="7927942" cy="1145614"/>
            </a:xfrm>
            <a:custGeom>
              <a:avLst/>
              <a:gdLst>
                <a:gd name="connsiteX0" fmla="*/ 0 w 7927942"/>
                <a:gd name="connsiteY0" fmla="*/ 190939 h 1145614"/>
                <a:gd name="connsiteX1" fmla="*/ 109796 w 7927942"/>
                <a:gd name="connsiteY1" fmla="*/ 0 h 1145614"/>
                <a:gd name="connsiteX2" fmla="*/ 702746 w 7927942"/>
                <a:gd name="connsiteY2" fmla="*/ 0 h 1145614"/>
                <a:gd name="connsiteX3" fmla="*/ 1449863 w 7927942"/>
                <a:gd name="connsiteY3" fmla="*/ 0 h 1145614"/>
                <a:gd name="connsiteX4" fmla="*/ 1811563 w 7927942"/>
                <a:gd name="connsiteY4" fmla="*/ 0 h 1145614"/>
                <a:gd name="connsiteX5" fmla="*/ 2327429 w 7927942"/>
                <a:gd name="connsiteY5" fmla="*/ 0 h 1145614"/>
                <a:gd name="connsiteX6" fmla="*/ 2920379 w 7927942"/>
                <a:gd name="connsiteY6" fmla="*/ 0 h 1145614"/>
                <a:gd name="connsiteX7" fmla="*/ 3359162 w 7927942"/>
                <a:gd name="connsiteY7" fmla="*/ 0 h 1145614"/>
                <a:gd name="connsiteX8" fmla="*/ 3797945 w 7927942"/>
                <a:gd name="connsiteY8" fmla="*/ 0 h 1145614"/>
                <a:gd name="connsiteX9" fmla="*/ 4545062 w 7927942"/>
                <a:gd name="connsiteY9" fmla="*/ 0 h 1145614"/>
                <a:gd name="connsiteX10" fmla="*/ 5138012 w 7927942"/>
                <a:gd name="connsiteY10" fmla="*/ 0 h 1145614"/>
                <a:gd name="connsiteX11" fmla="*/ 5730962 w 7927942"/>
                <a:gd name="connsiteY11" fmla="*/ 0 h 1145614"/>
                <a:gd name="connsiteX12" fmla="*/ 6323912 w 7927942"/>
                <a:gd name="connsiteY12" fmla="*/ 0 h 1145614"/>
                <a:gd name="connsiteX13" fmla="*/ 6762695 w 7927942"/>
                <a:gd name="connsiteY13" fmla="*/ 0 h 1145614"/>
                <a:gd name="connsiteX14" fmla="*/ 7278561 w 7927942"/>
                <a:gd name="connsiteY14" fmla="*/ 0 h 1145614"/>
                <a:gd name="connsiteX15" fmla="*/ 7818146 w 7927942"/>
                <a:gd name="connsiteY15" fmla="*/ 0 h 1145614"/>
                <a:gd name="connsiteX16" fmla="*/ 7927942 w 7927942"/>
                <a:gd name="connsiteY16" fmla="*/ 190939 h 1145614"/>
                <a:gd name="connsiteX17" fmla="*/ 7927942 w 7927942"/>
                <a:gd name="connsiteY17" fmla="*/ 954674 h 1145614"/>
                <a:gd name="connsiteX18" fmla="*/ 7818146 w 7927942"/>
                <a:gd name="connsiteY18" fmla="*/ 1145614 h 1145614"/>
                <a:gd name="connsiteX19" fmla="*/ 7071029 w 7927942"/>
                <a:gd name="connsiteY19" fmla="*/ 1145614 h 1145614"/>
                <a:gd name="connsiteX20" fmla="*/ 6709330 w 7927942"/>
                <a:gd name="connsiteY20" fmla="*/ 1145614 h 1145614"/>
                <a:gd name="connsiteX21" fmla="*/ 6193463 w 7927942"/>
                <a:gd name="connsiteY21" fmla="*/ 1145614 h 1145614"/>
                <a:gd name="connsiteX22" fmla="*/ 5600513 w 7927942"/>
                <a:gd name="connsiteY22" fmla="*/ 1145614 h 1145614"/>
                <a:gd name="connsiteX23" fmla="*/ 5238814 w 7927942"/>
                <a:gd name="connsiteY23" fmla="*/ 1145614 h 1145614"/>
                <a:gd name="connsiteX24" fmla="*/ 4722947 w 7927942"/>
                <a:gd name="connsiteY24" fmla="*/ 1145614 h 1145614"/>
                <a:gd name="connsiteX25" fmla="*/ 4207081 w 7927942"/>
                <a:gd name="connsiteY25" fmla="*/ 1145614 h 1145614"/>
                <a:gd name="connsiteX26" fmla="*/ 3537047 w 7927942"/>
                <a:gd name="connsiteY26" fmla="*/ 1145614 h 1145614"/>
                <a:gd name="connsiteX27" fmla="*/ 3098264 w 7927942"/>
                <a:gd name="connsiteY27" fmla="*/ 1145614 h 1145614"/>
                <a:gd name="connsiteX28" fmla="*/ 2659481 w 7927942"/>
                <a:gd name="connsiteY28" fmla="*/ 1145614 h 1145614"/>
                <a:gd name="connsiteX29" fmla="*/ 2297781 w 7927942"/>
                <a:gd name="connsiteY29" fmla="*/ 1145614 h 1145614"/>
                <a:gd name="connsiteX30" fmla="*/ 1550664 w 7927942"/>
                <a:gd name="connsiteY30" fmla="*/ 1145614 h 1145614"/>
                <a:gd name="connsiteX31" fmla="*/ 1034798 w 7927942"/>
                <a:gd name="connsiteY31" fmla="*/ 1145614 h 1145614"/>
                <a:gd name="connsiteX32" fmla="*/ 109796 w 7927942"/>
                <a:gd name="connsiteY32" fmla="*/ 1145614 h 1145614"/>
                <a:gd name="connsiteX33" fmla="*/ 0 w 7927942"/>
                <a:gd name="connsiteY33" fmla="*/ 954674 h 1145614"/>
                <a:gd name="connsiteX34" fmla="*/ 0 w 7927942"/>
                <a:gd name="connsiteY34" fmla="*/ 190939 h 1145614"/>
                <a:gd name="connsiteX0" fmla="*/ 0 w 7927942"/>
                <a:gd name="connsiteY0" fmla="*/ 190939 h 1145614"/>
                <a:gd name="connsiteX1" fmla="*/ 109796 w 7927942"/>
                <a:gd name="connsiteY1" fmla="*/ 0 h 1145614"/>
                <a:gd name="connsiteX2" fmla="*/ 856913 w 7927942"/>
                <a:gd name="connsiteY2" fmla="*/ 0 h 1145614"/>
                <a:gd name="connsiteX3" fmla="*/ 1449863 w 7927942"/>
                <a:gd name="connsiteY3" fmla="*/ 0 h 1145614"/>
                <a:gd name="connsiteX4" fmla="*/ 2196980 w 7927942"/>
                <a:gd name="connsiteY4" fmla="*/ 0 h 1145614"/>
                <a:gd name="connsiteX5" fmla="*/ 2635763 w 7927942"/>
                <a:gd name="connsiteY5" fmla="*/ 0 h 1145614"/>
                <a:gd name="connsiteX6" fmla="*/ 3074546 w 7927942"/>
                <a:gd name="connsiteY6" fmla="*/ 0 h 1145614"/>
                <a:gd name="connsiteX7" fmla="*/ 3821663 w 7927942"/>
                <a:gd name="connsiteY7" fmla="*/ 0 h 1145614"/>
                <a:gd name="connsiteX8" fmla="*/ 4183363 w 7927942"/>
                <a:gd name="connsiteY8" fmla="*/ 0 h 1145614"/>
                <a:gd name="connsiteX9" fmla="*/ 4545062 w 7927942"/>
                <a:gd name="connsiteY9" fmla="*/ 0 h 1145614"/>
                <a:gd name="connsiteX10" fmla="*/ 5060929 w 7927942"/>
                <a:gd name="connsiteY10" fmla="*/ 0 h 1145614"/>
                <a:gd name="connsiteX11" fmla="*/ 5730962 w 7927942"/>
                <a:gd name="connsiteY11" fmla="*/ 0 h 1145614"/>
                <a:gd name="connsiteX12" fmla="*/ 6400996 w 7927942"/>
                <a:gd name="connsiteY12" fmla="*/ 0 h 1145614"/>
                <a:gd name="connsiteX13" fmla="*/ 7071029 w 7927942"/>
                <a:gd name="connsiteY13" fmla="*/ 0 h 1145614"/>
                <a:gd name="connsiteX14" fmla="*/ 7818146 w 7927942"/>
                <a:gd name="connsiteY14" fmla="*/ 0 h 1145614"/>
                <a:gd name="connsiteX15" fmla="*/ 7927942 w 7927942"/>
                <a:gd name="connsiteY15" fmla="*/ 190939 h 1145614"/>
                <a:gd name="connsiteX16" fmla="*/ 7927942 w 7927942"/>
                <a:gd name="connsiteY16" fmla="*/ 954674 h 1145614"/>
                <a:gd name="connsiteX17" fmla="*/ 7818146 w 7927942"/>
                <a:gd name="connsiteY17" fmla="*/ 1145614 h 1145614"/>
                <a:gd name="connsiteX18" fmla="*/ 7456447 w 7927942"/>
                <a:gd name="connsiteY18" fmla="*/ 1145614 h 1145614"/>
                <a:gd name="connsiteX19" fmla="*/ 6786413 w 7927942"/>
                <a:gd name="connsiteY19" fmla="*/ 1145614 h 1145614"/>
                <a:gd name="connsiteX20" fmla="*/ 6424714 w 7927942"/>
                <a:gd name="connsiteY20" fmla="*/ 1145614 h 1145614"/>
                <a:gd name="connsiteX21" fmla="*/ 5754680 w 7927942"/>
                <a:gd name="connsiteY21" fmla="*/ 1145614 h 1145614"/>
                <a:gd name="connsiteX22" fmla="*/ 5392980 w 7927942"/>
                <a:gd name="connsiteY22" fmla="*/ 1145614 h 1145614"/>
                <a:gd name="connsiteX23" fmla="*/ 5031281 w 7927942"/>
                <a:gd name="connsiteY23" fmla="*/ 1145614 h 1145614"/>
                <a:gd name="connsiteX24" fmla="*/ 4361248 w 7927942"/>
                <a:gd name="connsiteY24" fmla="*/ 1145614 h 1145614"/>
                <a:gd name="connsiteX25" fmla="*/ 3614130 w 7927942"/>
                <a:gd name="connsiteY25" fmla="*/ 1145614 h 1145614"/>
                <a:gd name="connsiteX26" fmla="*/ 2867013 w 7927942"/>
                <a:gd name="connsiteY26" fmla="*/ 1145614 h 1145614"/>
                <a:gd name="connsiteX27" fmla="*/ 2274063 w 7927942"/>
                <a:gd name="connsiteY27" fmla="*/ 1145614 h 1145614"/>
                <a:gd name="connsiteX28" fmla="*/ 1526946 w 7927942"/>
                <a:gd name="connsiteY28" fmla="*/ 1145614 h 1145614"/>
                <a:gd name="connsiteX29" fmla="*/ 1088163 w 7927942"/>
                <a:gd name="connsiteY29" fmla="*/ 1145614 h 1145614"/>
                <a:gd name="connsiteX30" fmla="*/ 109796 w 7927942"/>
                <a:gd name="connsiteY30" fmla="*/ 1145614 h 1145614"/>
                <a:gd name="connsiteX31" fmla="*/ 0 w 7927942"/>
                <a:gd name="connsiteY31" fmla="*/ 954674 h 1145614"/>
                <a:gd name="connsiteX32" fmla="*/ 0 w 7927942"/>
                <a:gd name="connsiteY32" fmla="*/ 190939 h 114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927942" h="1145614" fill="none" extrusionOk="0">
                  <a:moveTo>
                    <a:pt x="0" y="190939"/>
                  </a:moveTo>
                  <a:cubicBezTo>
                    <a:pt x="1670" y="86868"/>
                    <a:pt x="30056" y="8980"/>
                    <a:pt x="109796" y="0"/>
                  </a:cubicBezTo>
                  <a:cubicBezTo>
                    <a:pt x="327029" y="-159093"/>
                    <a:pt x="516803" y="41305"/>
                    <a:pt x="702746" y="0"/>
                  </a:cubicBezTo>
                  <a:cubicBezTo>
                    <a:pt x="881342" y="-28215"/>
                    <a:pt x="1256930" y="111185"/>
                    <a:pt x="1449863" y="0"/>
                  </a:cubicBezTo>
                  <a:cubicBezTo>
                    <a:pt x="1614811" y="-58683"/>
                    <a:pt x="1674948" y="32735"/>
                    <a:pt x="1811563" y="0"/>
                  </a:cubicBezTo>
                  <a:cubicBezTo>
                    <a:pt x="1948853" y="-45581"/>
                    <a:pt x="2067909" y="61166"/>
                    <a:pt x="2327429" y="0"/>
                  </a:cubicBezTo>
                  <a:cubicBezTo>
                    <a:pt x="2585031" y="-72877"/>
                    <a:pt x="2695736" y="92018"/>
                    <a:pt x="2920379" y="0"/>
                  </a:cubicBezTo>
                  <a:cubicBezTo>
                    <a:pt x="3174231" y="-103378"/>
                    <a:pt x="3165206" y="42106"/>
                    <a:pt x="3359162" y="0"/>
                  </a:cubicBezTo>
                  <a:cubicBezTo>
                    <a:pt x="3549166" y="-40822"/>
                    <a:pt x="3677706" y="5329"/>
                    <a:pt x="3797945" y="0"/>
                  </a:cubicBezTo>
                  <a:cubicBezTo>
                    <a:pt x="3878371" y="-2169"/>
                    <a:pt x="4208529" y="80902"/>
                    <a:pt x="4545062" y="0"/>
                  </a:cubicBezTo>
                  <a:cubicBezTo>
                    <a:pt x="4884005" y="-52131"/>
                    <a:pt x="4894045" y="84896"/>
                    <a:pt x="5138012" y="0"/>
                  </a:cubicBezTo>
                  <a:cubicBezTo>
                    <a:pt x="5443750" y="-59901"/>
                    <a:pt x="5602181" y="98141"/>
                    <a:pt x="5730962" y="0"/>
                  </a:cubicBezTo>
                  <a:cubicBezTo>
                    <a:pt x="5888856" y="-118461"/>
                    <a:pt x="6119967" y="106692"/>
                    <a:pt x="6323912" y="0"/>
                  </a:cubicBezTo>
                  <a:cubicBezTo>
                    <a:pt x="6499454" y="-134663"/>
                    <a:pt x="6648102" y="68875"/>
                    <a:pt x="6762695" y="0"/>
                  </a:cubicBezTo>
                  <a:cubicBezTo>
                    <a:pt x="6885207" y="-89574"/>
                    <a:pt x="7176849" y="14826"/>
                    <a:pt x="7278561" y="0"/>
                  </a:cubicBezTo>
                  <a:cubicBezTo>
                    <a:pt x="7410860" y="20923"/>
                    <a:pt x="7688249" y="35957"/>
                    <a:pt x="7818146" y="0"/>
                  </a:cubicBezTo>
                  <a:cubicBezTo>
                    <a:pt x="7887133" y="2122"/>
                    <a:pt x="7944744" y="118007"/>
                    <a:pt x="7927942" y="190939"/>
                  </a:cubicBezTo>
                  <a:cubicBezTo>
                    <a:pt x="7942585" y="480614"/>
                    <a:pt x="7926765" y="578221"/>
                    <a:pt x="7927942" y="954674"/>
                  </a:cubicBezTo>
                  <a:cubicBezTo>
                    <a:pt x="7911258" y="1079945"/>
                    <a:pt x="7876513" y="1147823"/>
                    <a:pt x="7818146" y="1145614"/>
                  </a:cubicBezTo>
                  <a:cubicBezTo>
                    <a:pt x="7485993" y="1191155"/>
                    <a:pt x="7246881" y="1091963"/>
                    <a:pt x="7071029" y="1145614"/>
                  </a:cubicBezTo>
                  <a:cubicBezTo>
                    <a:pt x="6887084" y="1191222"/>
                    <a:pt x="6801350" y="1069778"/>
                    <a:pt x="6709330" y="1145614"/>
                  </a:cubicBezTo>
                  <a:cubicBezTo>
                    <a:pt x="6621748" y="1215802"/>
                    <a:pt x="6380028" y="1094492"/>
                    <a:pt x="6193463" y="1145614"/>
                  </a:cubicBezTo>
                  <a:cubicBezTo>
                    <a:pt x="6070847" y="1207955"/>
                    <a:pt x="5715615" y="1072575"/>
                    <a:pt x="5600513" y="1145614"/>
                  </a:cubicBezTo>
                  <a:cubicBezTo>
                    <a:pt x="5491565" y="1252219"/>
                    <a:pt x="5364739" y="1109621"/>
                    <a:pt x="5238814" y="1145614"/>
                  </a:cubicBezTo>
                  <a:cubicBezTo>
                    <a:pt x="5166027" y="1155614"/>
                    <a:pt x="4883576" y="1050215"/>
                    <a:pt x="4722947" y="1145614"/>
                  </a:cubicBezTo>
                  <a:cubicBezTo>
                    <a:pt x="4592394" y="1253498"/>
                    <a:pt x="4421538" y="1093340"/>
                    <a:pt x="4207081" y="1145614"/>
                  </a:cubicBezTo>
                  <a:cubicBezTo>
                    <a:pt x="4077731" y="1239734"/>
                    <a:pt x="3770131" y="998930"/>
                    <a:pt x="3537047" y="1145614"/>
                  </a:cubicBezTo>
                  <a:cubicBezTo>
                    <a:pt x="3245117" y="1264425"/>
                    <a:pt x="3325157" y="1099468"/>
                    <a:pt x="3098264" y="1145614"/>
                  </a:cubicBezTo>
                  <a:cubicBezTo>
                    <a:pt x="2896195" y="1243302"/>
                    <a:pt x="2778041" y="1124096"/>
                    <a:pt x="2659481" y="1145614"/>
                  </a:cubicBezTo>
                  <a:cubicBezTo>
                    <a:pt x="2540925" y="1200136"/>
                    <a:pt x="2371039" y="1140337"/>
                    <a:pt x="2297781" y="1145614"/>
                  </a:cubicBezTo>
                  <a:cubicBezTo>
                    <a:pt x="2226241" y="1151985"/>
                    <a:pt x="1736401" y="1121663"/>
                    <a:pt x="1550664" y="1145614"/>
                  </a:cubicBezTo>
                  <a:cubicBezTo>
                    <a:pt x="1329071" y="1165205"/>
                    <a:pt x="1257975" y="1056112"/>
                    <a:pt x="1034798" y="1145614"/>
                  </a:cubicBezTo>
                  <a:cubicBezTo>
                    <a:pt x="791145" y="1285350"/>
                    <a:pt x="472082" y="1047773"/>
                    <a:pt x="109796" y="1145614"/>
                  </a:cubicBezTo>
                  <a:cubicBezTo>
                    <a:pt x="33463" y="1121305"/>
                    <a:pt x="-27497" y="1074922"/>
                    <a:pt x="0" y="954674"/>
                  </a:cubicBezTo>
                  <a:cubicBezTo>
                    <a:pt x="15631" y="624122"/>
                    <a:pt x="20842" y="457911"/>
                    <a:pt x="0" y="190939"/>
                  </a:cubicBezTo>
                  <a:close/>
                </a:path>
                <a:path w="7927942" h="1145614" stroke="0" extrusionOk="0">
                  <a:moveTo>
                    <a:pt x="0" y="190939"/>
                  </a:moveTo>
                  <a:cubicBezTo>
                    <a:pt x="-7514" y="96275"/>
                    <a:pt x="47892" y="-14209"/>
                    <a:pt x="109796" y="0"/>
                  </a:cubicBezTo>
                  <a:cubicBezTo>
                    <a:pt x="334076" y="-91351"/>
                    <a:pt x="584057" y="156823"/>
                    <a:pt x="856913" y="0"/>
                  </a:cubicBezTo>
                  <a:cubicBezTo>
                    <a:pt x="1111829" y="-160748"/>
                    <a:pt x="1309031" y="69289"/>
                    <a:pt x="1449863" y="0"/>
                  </a:cubicBezTo>
                  <a:cubicBezTo>
                    <a:pt x="1608449" y="-39861"/>
                    <a:pt x="1944363" y="89540"/>
                    <a:pt x="2196980" y="0"/>
                  </a:cubicBezTo>
                  <a:cubicBezTo>
                    <a:pt x="2472707" y="-65002"/>
                    <a:pt x="2498089" y="78191"/>
                    <a:pt x="2635763" y="0"/>
                  </a:cubicBezTo>
                  <a:cubicBezTo>
                    <a:pt x="2792323" y="-40716"/>
                    <a:pt x="2870592" y="54913"/>
                    <a:pt x="3074546" y="0"/>
                  </a:cubicBezTo>
                  <a:cubicBezTo>
                    <a:pt x="3327351" y="-36016"/>
                    <a:pt x="3403028" y="81392"/>
                    <a:pt x="3821663" y="0"/>
                  </a:cubicBezTo>
                  <a:cubicBezTo>
                    <a:pt x="4156015" y="-66601"/>
                    <a:pt x="4102019" y="49817"/>
                    <a:pt x="4183363" y="0"/>
                  </a:cubicBezTo>
                  <a:cubicBezTo>
                    <a:pt x="4314311" y="-50551"/>
                    <a:pt x="4453832" y="52934"/>
                    <a:pt x="4545062" y="0"/>
                  </a:cubicBezTo>
                  <a:cubicBezTo>
                    <a:pt x="4687635" y="-42523"/>
                    <a:pt x="4809606" y="21672"/>
                    <a:pt x="5060929" y="0"/>
                  </a:cubicBezTo>
                  <a:cubicBezTo>
                    <a:pt x="5298450" y="-6200"/>
                    <a:pt x="5532776" y="84785"/>
                    <a:pt x="5730962" y="0"/>
                  </a:cubicBezTo>
                  <a:cubicBezTo>
                    <a:pt x="5941268" y="-62230"/>
                    <a:pt x="6178604" y="206195"/>
                    <a:pt x="6400996" y="0"/>
                  </a:cubicBezTo>
                  <a:cubicBezTo>
                    <a:pt x="6613746" y="-157597"/>
                    <a:pt x="6932153" y="45140"/>
                    <a:pt x="7071029" y="0"/>
                  </a:cubicBezTo>
                  <a:cubicBezTo>
                    <a:pt x="7230657" y="-56591"/>
                    <a:pt x="7587750" y="156441"/>
                    <a:pt x="7818146" y="0"/>
                  </a:cubicBezTo>
                  <a:cubicBezTo>
                    <a:pt x="7847641" y="1689"/>
                    <a:pt x="7916094" y="75855"/>
                    <a:pt x="7927942" y="190939"/>
                  </a:cubicBezTo>
                  <a:cubicBezTo>
                    <a:pt x="7956439" y="445655"/>
                    <a:pt x="7994149" y="685494"/>
                    <a:pt x="7927942" y="954674"/>
                  </a:cubicBezTo>
                  <a:cubicBezTo>
                    <a:pt x="7911692" y="1034846"/>
                    <a:pt x="7881185" y="1153508"/>
                    <a:pt x="7818146" y="1145614"/>
                  </a:cubicBezTo>
                  <a:cubicBezTo>
                    <a:pt x="7666172" y="1207446"/>
                    <a:pt x="7586982" y="1139799"/>
                    <a:pt x="7456447" y="1145614"/>
                  </a:cubicBezTo>
                  <a:cubicBezTo>
                    <a:pt x="7330599" y="1206924"/>
                    <a:pt x="6998809" y="1064467"/>
                    <a:pt x="6786413" y="1145614"/>
                  </a:cubicBezTo>
                  <a:cubicBezTo>
                    <a:pt x="6589524" y="1225135"/>
                    <a:pt x="6542188" y="1101024"/>
                    <a:pt x="6424714" y="1145614"/>
                  </a:cubicBezTo>
                  <a:cubicBezTo>
                    <a:pt x="6271521" y="1176103"/>
                    <a:pt x="5993777" y="1127178"/>
                    <a:pt x="5754680" y="1145614"/>
                  </a:cubicBezTo>
                  <a:cubicBezTo>
                    <a:pt x="5552559" y="1201660"/>
                    <a:pt x="5456706" y="1119037"/>
                    <a:pt x="5392980" y="1145614"/>
                  </a:cubicBezTo>
                  <a:cubicBezTo>
                    <a:pt x="5332359" y="1173669"/>
                    <a:pt x="5111058" y="1083393"/>
                    <a:pt x="5031281" y="1145614"/>
                  </a:cubicBezTo>
                  <a:cubicBezTo>
                    <a:pt x="4929504" y="1177279"/>
                    <a:pt x="4666976" y="1130121"/>
                    <a:pt x="4361248" y="1145614"/>
                  </a:cubicBezTo>
                  <a:cubicBezTo>
                    <a:pt x="4068119" y="1166553"/>
                    <a:pt x="3827701" y="1048209"/>
                    <a:pt x="3614130" y="1145614"/>
                  </a:cubicBezTo>
                  <a:cubicBezTo>
                    <a:pt x="3395194" y="1323871"/>
                    <a:pt x="3074686" y="1108296"/>
                    <a:pt x="2867013" y="1145614"/>
                  </a:cubicBezTo>
                  <a:cubicBezTo>
                    <a:pt x="2615050" y="1152893"/>
                    <a:pt x="2510702" y="1108543"/>
                    <a:pt x="2274063" y="1145614"/>
                  </a:cubicBezTo>
                  <a:cubicBezTo>
                    <a:pt x="2016197" y="1217664"/>
                    <a:pt x="1863215" y="1029073"/>
                    <a:pt x="1526946" y="1145614"/>
                  </a:cubicBezTo>
                  <a:cubicBezTo>
                    <a:pt x="1235794" y="1229665"/>
                    <a:pt x="1182021" y="1120553"/>
                    <a:pt x="1088163" y="1145614"/>
                  </a:cubicBezTo>
                  <a:cubicBezTo>
                    <a:pt x="983456" y="1186052"/>
                    <a:pt x="280649" y="950548"/>
                    <a:pt x="109796" y="1145614"/>
                  </a:cubicBezTo>
                  <a:cubicBezTo>
                    <a:pt x="57755" y="1150713"/>
                    <a:pt x="12565" y="1015044"/>
                    <a:pt x="0" y="954674"/>
                  </a:cubicBezTo>
                  <a:cubicBezTo>
                    <a:pt x="49622" y="775175"/>
                    <a:pt x="89295" y="397440"/>
                    <a:pt x="0" y="190939"/>
                  </a:cubicBezTo>
                  <a:close/>
                </a:path>
                <a:path w="7927942" h="1145614" fill="none" stroke="0" extrusionOk="0">
                  <a:moveTo>
                    <a:pt x="0" y="190939"/>
                  </a:moveTo>
                  <a:cubicBezTo>
                    <a:pt x="-11337" y="93466"/>
                    <a:pt x="34647" y="2814"/>
                    <a:pt x="109796" y="0"/>
                  </a:cubicBezTo>
                  <a:cubicBezTo>
                    <a:pt x="310533" y="-109746"/>
                    <a:pt x="520800" y="32427"/>
                    <a:pt x="702746" y="0"/>
                  </a:cubicBezTo>
                  <a:cubicBezTo>
                    <a:pt x="926621" y="-27969"/>
                    <a:pt x="1288397" y="35411"/>
                    <a:pt x="1449863" y="0"/>
                  </a:cubicBezTo>
                  <a:cubicBezTo>
                    <a:pt x="1636947" y="-89359"/>
                    <a:pt x="1707837" y="58898"/>
                    <a:pt x="1811563" y="0"/>
                  </a:cubicBezTo>
                  <a:cubicBezTo>
                    <a:pt x="1919558" y="-44556"/>
                    <a:pt x="2106161" y="79592"/>
                    <a:pt x="2327429" y="0"/>
                  </a:cubicBezTo>
                  <a:cubicBezTo>
                    <a:pt x="2548747" y="-35579"/>
                    <a:pt x="2706974" y="111515"/>
                    <a:pt x="2920379" y="0"/>
                  </a:cubicBezTo>
                  <a:cubicBezTo>
                    <a:pt x="3146571" y="-82260"/>
                    <a:pt x="3146141" y="49611"/>
                    <a:pt x="3359162" y="0"/>
                  </a:cubicBezTo>
                  <a:cubicBezTo>
                    <a:pt x="3541237" y="-32777"/>
                    <a:pt x="3667691" y="32059"/>
                    <a:pt x="3797945" y="0"/>
                  </a:cubicBezTo>
                  <a:cubicBezTo>
                    <a:pt x="3902615" y="-10024"/>
                    <a:pt x="4205913" y="64504"/>
                    <a:pt x="4545062" y="0"/>
                  </a:cubicBezTo>
                  <a:cubicBezTo>
                    <a:pt x="4890896" y="-34509"/>
                    <a:pt x="4906812" y="63327"/>
                    <a:pt x="5138012" y="0"/>
                  </a:cubicBezTo>
                  <a:cubicBezTo>
                    <a:pt x="5438638" y="-59357"/>
                    <a:pt x="5561514" y="116565"/>
                    <a:pt x="5730962" y="0"/>
                  </a:cubicBezTo>
                  <a:cubicBezTo>
                    <a:pt x="5875415" y="-123041"/>
                    <a:pt x="6177426" y="129872"/>
                    <a:pt x="6323912" y="0"/>
                  </a:cubicBezTo>
                  <a:cubicBezTo>
                    <a:pt x="6529601" y="-156366"/>
                    <a:pt x="6633924" y="70744"/>
                    <a:pt x="6762695" y="0"/>
                  </a:cubicBezTo>
                  <a:cubicBezTo>
                    <a:pt x="6893333" y="-69693"/>
                    <a:pt x="7156937" y="-21568"/>
                    <a:pt x="7278561" y="0"/>
                  </a:cubicBezTo>
                  <a:cubicBezTo>
                    <a:pt x="7395604" y="12578"/>
                    <a:pt x="7682202" y="28872"/>
                    <a:pt x="7818146" y="0"/>
                  </a:cubicBezTo>
                  <a:cubicBezTo>
                    <a:pt x="7887685" y="-44722"/>
                    <a:pt x="7931430" y="113444"/>
                    <a:pt x="7927942" y="190939"/>
                  </a:cubicBezTo>
                  <a:cubicBezTo>
                    <a:pt x="7931710" y="507071"/>
                    <a:pt x="7930121" y="575246"/>
                    <a:pt x="7927942" y="954674"/>
                  </a:cubicBezTo>
                  <a:cubicBezTo>
                    <a:pt x="7922760" y="1082501"/>
                    <a:pt x="7872612" y="1136304"/>
                    <a:pt x="7818146" y="1145614"/>
                  </a:cubicBezTo>
                  <a:cubicBezTo>
                    <a:pt x="7551077" y="1145531"/>
                    <a:pt x="7232085" y="1101619"/>
                    <a:pt x="7071029" y="1145614"/>
                  </a:cubicBezTo>
                  <a:cubicBezTo>
                    <a:pt x="6882803" y="1192483"/>
                    <a:pt x="6821478" y="1095103"/>
                    <a:pt x="6709330" y="1145614"/>
                  </a:cubicBezTo>
                  <a:cubicBezTo>
                    <a:pt x="6596950" y="1236599"/>
                    <a:pt x="6353495" y="1108726"/>
                    <a:pt x="6193463" y="1145614"/>
                  </a:cubicBezTo>
                  <a:cubicBezTo>
                    <a:pt x="6037849" y="1196279"/>
                    <a:pt x="5722640" y="1041596"/>
                    <a:pt x="5600513" y="1145614"/>
                  </a:cubicBezTo>
                  <a:cubicBezTo>
                    <a:pt x="5449220" y="1233159"/>
                    <a:pt x="5348159" y="1085561"/>
                    <a:pt x="5238814" y="1145614"/>
                  </a:cubicBezTo>
                  <a:cubicBezTo>
                    <a:pt x="5109451" y="1231231"/>
                    <a:pt x="4884788" y="1071673"/>
                    <a:pt x="4722947" y="1145614"/>
                  </a:cubicBezTo>
                  <a:cubicBezTo>
                    <a:pt x="4556508" y="1208481"/>
                    <a:pt x="4381684" y="1052886"/>
                    <a:pt x="4207081" y="1145614"/>
                  </a:cubicBezTo>
                  <a:cubicBezTo>
                    <a:pt x="3980660" y="1184565"/>
                    <a:pt x="3854706" y="1076038"/>
                    <a:pt x="3537047" y="1145614"/>
                  </a:cubicBezTo>
                  <a:cubicBezTo>
                    <a:pt x="3245276" y="1245545"/>
                    <a:pt x="3310935" y="1072183"/>
                    <a:pt x="3098264" y="1145614"/>
                  </a:cubicBezTo>
                  <a:cubicBezTo>
                    <a:pt x="2913036" y="1205758"/>
                    <a:pt x="2761379" y="1101362"/>
                    <a:pt x="2659481" y="1145614"/>
                  </a:cubicBezTo>
                  <a:cubicBezTo>
                    <a:pt x="2536560" y="1175654"/>
                    <a:pt x="2401058" y="1137866"/>
                    <a:pt x="2297781" y="1145614"/>
                  </a:cubicBezTo>
                  <a:cubicBezTo>
                    <a:pt x="2175300" y="1147604"/>
                    <a:pt x="1742126" y="1143087"/>
                    <a:pt x="1550664" y="1145614"/>
                  </a:cubicBezTo>
                  <a:cubicBezTo>
                    <a:pt x="1350135" y="1170520"/>
                    <a:pt x="1237334" y="1057165"/>
                    <a:pt x="1034798" y="1145614"/>
                  </a:cubicBezTo>
                  <a:cubicBezTo>
                    <a:pt x="838288" y="1123396"/>
                    <a:pt x="458659" y="1105725"/>
                    <a:pt x="109796" y="1145614"/>
                  </a:cubicBezTo>
                  <a:cubicBezTo>
                    <a:pt x="44214" y="1140086"/>
                    <a:pt x="-6963" y="1083207"/>
                    <a:pt x="0" y="954674"/>
                  </a:cubicBezTo>
                  <a:cubicBezTo>
                    <a:pt x="-65692" y="638362"/>
                    <a:pt x="-208" y="422733"/>
                    <a:pt x="0" y="190939"/>
                  </a:cubicBezTo>
                  <a:close/>
                </a:path>
              </a:pathLst>
            </a:custGeom>
            <a:solidFill>
              <a:srgbClr val="DCE5F4"/>
            </a:solidFill>
            <a:ln>
              <a:solidFill>
                <a:schemeClr val="accent1">
                  <a:lumMod val="60000"/>
                  <a:lumOff val="40000"/>
                </a:schemeClr>
              </a:solidFill>
              <a:extLst>
                <a:ext uri="{C807C97D-BFC1-408E-A445-0C87EB9F89A2}">
                  <ask:lineSketchStyleProps xmlns:ask="http://schemas.microsoft.com/office/drawing/2018/sketchyshapes" sd="1458636520">
                    <a:custGeom>
                      <a:avLst/>
                      <a:gdLst>
                        <a:gd name="connsiteX0" fmla="*/ 0 w 7927942"/>
                        <a:gd name="connsiteY0" fmla="*/ 109796 h 658762"/>
                        <a:gd name="connsiteX1" fmla="*/ 109796 w 7927942"/>
                        <a:gd name="connsiteY1" fmla="*/ 0 h 658762"/>
                        <a:gd name="connsiteX2" fmla="*/ 702746 w 7927942"/>
                        <a:gd name="connsiteY2" fmla="*/ 0 h 658762"/>
                        <a:gd name="connsiteX3" fmla="*/ 1449863 w 7927942"/>
                        <a:gd name="connsiteY3" fmla="*/ 0 h 658762"/>
                        <a:gd name="connsiteX4" fmla="*/ 1811563 w 7927942"/>
                        <a:gd name="connsiteY4" fmla="*/ 0 h 658762"/>
                        <a:gd name="connsiteX5" fmla="*/ 2327429 w 7927942"/>
                        <a:gd name="connsiteY5" fmla="*/ 0 h 658762"/>
                        <a:gd name="connsiteX6" fmla="*/ 2920379 w 7927942"/>
                        <a:gd name="connsiteY6" fmla="*/ 0 h 658762"/>
                        <a:gd name="connsiteX7" fmla="*/ 3359162 w 7927942"/>
                        <a:gd name="connsiteY7" fmla="*/ 0 h 658762"/>
                        <a:gd name="connsiteX8" fmla="*/ 3797945 w 7927942"/>
                        <a:gd name="connsiteY8" fmla="*/ 0 h 658762"/>
                        <a:gd name="connsiteX9" fmla="*/ 4545062 w 7927942"/>
                        <a:gd name="connsiteY9" fmla="*/ 0 h 658762"/>
                        <a:gd name="connsiteX10" fmla="*/ 5138012 w 7927942"/>
                        <a:gd name="connsiteY10" fmla="*/ 0 h 658762"/>
                        <a:gd name="connsiteX11" fmla="*/ 5730962 w 7927942"/>
                        <a:gd name="connsiteY11" fmla="*/ 0 h 658762"/>
                        <a:gd name="connsiteX12" fmla="*/ 6323912 w 7927942"/>
                        <a:gd name="connsiteY12" fmla="*/ 0 h 658762"/>
                        <a:gd name="connsiteX13" fmla="*/ 6762695 w 7927942"/>
                        <a:gd name="connsiteY13" fmla="*/ 0 h 658762"/>
                        <a:gd name="connsiteX14" fmla="*/ 7278561 w 7927942"/>
                        <a:gd name="connsiteY14" fmla="*/ 0 h 658762"/>
                        <a:gd name="connsiteX15" fmla="*/ 7818146 w 7927942"/>
                        <a:gd name="connsiteY15" fmla="*/ 0 h 658762"/>
                        <a:gd name="connsiteX16" fmla="*/ 7927942 w 7927942"/>
                        <a:gd name="connsiteY16" fmla="*/ 109796 h 658762"/>
                        <a:gd name="connsiteX17" fmla="*/ 7927942 w 7927942"/>
                        <a:gd name="connsiteY17" fmla="*/ 548966 h 658762"/>
                        <a:gd name="connsiteX18" fmla="*/ 7818146 w 7927942"/>
                        <a:gd name="connsiteY18" fmla="*/ 658762 h 658762"/>
                        <a:gd name="connsiteX19" fmla="*/ 7071029 w 7927942"/>
                        <a:gd name="connsiteY19" fmla="*/ 658762 h 658762"/>
                        <a:gd name="connsiteX20" fmla="*/ 6709330 w 7927942"/>
                        <a:gd name="connsiteY20" fmla="*/ 658762 h 658762"/>
                        <a:gd name="connsiteX21" fmla="*/ 6193463 w 7927942"/>
                        <a:gd name="connsiteY21" fmla="*/ 658762 h 658762"/>
                        <a:gd name="connsiteX22" fmla="*/ 5600513 w 7927942"/>
                        <a:gd name="connsiteY22" fmla="*/ 658762 h 658762"/>
                        <a:gd name="connsiteX23" fmla="*/ 5238814 w 7927942"/>
                        <a:gd name="connsiteY23" fmla="*/ 658762 h 658762"/>
                        <a:gd name="connsiteX24" fmla="*/ 4722947 w 7927942"/>
                        <a:gd name="connsiteY24" fmla="*/ 658762 h 658762"/>
                        <a:gd name="connsiteX25" fmla="*/ 4207081 w 7927942"/>
                        <a:gd name="connsiteY25" fmla="*/ 658762 h 658762"/>
                        <a:gd name="connsiteX26" fmla="*/ 3537047 w 7927942"/>
                        <a:gd name="connsiteY26" fmla="*/ 658762 h 658762"/>
                        <a:gd name="connsiteX27" fmla="*/ 3098264 w 7927942"/>
                        <a:gd name="connsiteY27" fmla="*/ 658762 h 658762"/>
                        <a:gd name="connsiteX28" fmla="*/ 2659481 w 7927942"/>
                        <a:gd name="connsiteY28" fmla="*/ 658762 h 658762"/>
                        <a:gd name="connsiteX29" fmla="*/ 2297781 w 7927942"/>
                        <a:gd name="connsiteY29" fmla="*/ 658762 h 658762"/>
                        <a:gd name="connsiteX30" fmla="*/ 1550664 w 7927942"/>
                        <a:gd name="connsiteY30" fmla="*/ 658762 h 658762"/>
                        <a:gd name="connsiteX31" fmla="*/ 1034798 w 7927942"/>
                        <a:gd name="connsiteY31" fmla="*/ 658762 h 658762"/>
                        <a:gd name="connsiteX32" fmla="*/ 109796 w 7927942"/>
                        <a:gd name="connsiteY32" fmla="*/ 658762 h 658762"/>
                        <a:gd name="connsiteX33" fmla="*/ 0 w 7927942"/>
                        <a:gd name="connsiteY33" fmla="*/ 548966 h 658762"/>
                        <a:gd name="connsiteX34" fmla="*/ 0 w 7927942"/>
                        <a:gd name="connsiteY34"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27942" h="658762" fill="none" extrusionOk="0">
                          <a:moveTo>
                            <a:pt x="0" y="109796"/>
                          </a:moveTo>
                          <a:cubicBezTo>
                            <a:pt x="2489" y="48843"/>
                            <a:pt x="41805" y="6258"/>
                            <a:pt x="109796" y="0"/>
                          </a:cubicBezTo>
                          <a:cubicBezTo>
                            <a:pt x="337310" y="-59856"/>
                            <a:pt x="508173" y="12531"/>
                            <a:pt x="702746" y="0"/>
                          </a:cubicBezTo>
                          <a:cubicBezTo>
                            <a:pt x="897319" y="-12531"/>
                            <a:pt x="1277986" y="51228"/>
                            <a:pt x="1449863" y="0"/>
                          </a:cubicBezTo>
                          <a:cubicBezTo>
                            <a:pt x="1621740" y="-51228"/>
                            <a:pt x="1683230" y="18440"/>
                            <a:pt x="1811563" y="0"/>
                          </a:cubicBezTo>
                          <a:cubicBezTo>
                            <a:pt x="1939896" y="-18440"/>
                            <a:pt x="2084412" y="21800"/>
                            <a:pt x="2327429" y="0"/>
                          </a:cubicBezTo>
                          <a:cubicBezTo>
                            <a:pt x="2570446" y="-21800"/>
                            <a:pt x="2690261" y="50895"/>
                            <a:pt x="2920379" y="0"/>
                          </a:cubicBezTo>
                          <a:cubicBezTo>
                            <a:pt x="3150497" y="-50895"/>
                            <a:pt x="3163179" y="26101"/>
                            <a:pt x="3359162" y="0"/>
                          </a:cubicBezTo>
                          <a:cubicBezTo>
                            <a:pt x="3555145" y="-26101"/>
                            <a:pt x="3674014" y="6187"/>
                            <a:pt x="3797945" y="0"/>
                          </a:cubicBezTo>
                          <a:cubicBezTo>
                            <a:pt x="3921876" y="-6187"/>
                            <a:pt x="4200606" y="30761"/>
                            <a:pt x="4545062" y="0"/>
                          </a:cubicBezTo>
                          <a:cubicBezTo>
                            <a:pt x="4889518" y="-30761"/>
                            <a:pt x="4888670" y="30932"/>
                            <a:pt x="5138012" y="0"/>
                          </a:cubicBezTo>
                          <a:cubicBezTo>
                            <a:pt x="5387354" y="-30932"/>
                            <a:pt x="5579394" y="71017"/>
                            <a:pt x="5730962" y="0"/>
                          </a:cubicBezTo>
                          <a:cubicBezTo>
                            <a:pt x="5882530" y="-71017"/>
                            <a:pt x="6132755" y="67372"/>
                            <a:pt x="6323912" y="0"/>
                          </a:cubicBezTo>
                          <a:cubicBezTo>
                            <a:pt x="6515069" y="-67372"/>
                            <a:pt x="6637948" y="49986"/>
                            <a:pt x="6762695" y="0"/>
                          </a:cubicBezTo>
                          <a:cubicBezTo>
                            <a:pt x="6887442" y="-49986"/>
                            <a:pt x="7170899" y="3513"/>
                            <a:pt x="7278561" y="0"/>
                          </a:cubicBezTo>
                          <a:cubicBezTo>
                            <a:pt x="7386223" y="-3513"/>
                            <a:pt x="7660699" y="18758"/>
                            <a:pt x="7818146" y="0"/>
                          </a:cubicBezTo>
                          <a:cubicBezTo>
                            <a:pt x="7883645" y="-11650"/>
                            <a:pt x="7942258" y="58335"/>
                            <a:pt x="7927942" y="109796"/>
                          </a:cubicBezTo>
                          <a:cubicBezTo>
                            <a:pt x="7952252" y="285960"/>
                            <a:pt x="7924609" y="331356"/>
                            <a:pt x="7927942" y="548966"/>
                          </a:cubicBezTo>
                          <a:cubicBezTo>
                            <a:pt x="7921351" y="620277"/>
                            <a:pt x="7872394" y="659205"/>
                            <a:pt x="7818146" y="658762"/>
                          </a:cubicBezTo>
                          <a:cubicBezTo>
                            <a:pt x="7509709" y="674428"/>
                            <a:pt x="7271905" y="640617"/>
                            <a:pt x="7071029" y="658762"/>
                          </a:cubicBezTo>
                          <a:cubicBezTo>
                            <a:pt x="6870153" y="676907"/>
                            <a:pt x="6794355" y="622116"/>
                            <a:pt x="6709330" y="658762"/>
                          </a:cubicBezTo>
                          <a:cubicBezTo>
                            <a:pt x="6624305" y="695408"/>
                            <a:pt x="6353554" y="622962"/>
                            <a:pt x="6193463" y="658762"/>
                          </a:cubicBezTo>
                          <a:cubicBezTo>
                            <a:pt x="6033372" y="694562"/>
                            <a:pt x="5731663" y="605120"/>
                            <a:pt x="5600513" y="658762"/>
                          </a:cubicBezTo>
                          <a:cubicBezTo>
                            <a:pt x="5469363" y="712404"/>
                            <a:pt x="5345700" y="631988"/>
                            <a:pt x="5238814" y="658762"/>
                          </a:cubicBezTo>
                          <a:cubicBezTo>
                            <a:pt x="5131928" y="685536"/>
                            <a:pt x="4879484" y="603339"/>
                            <a:pt x="4722947" y="658762"/>
                          </a:cubicBezTo>
                          <a:cubicBezTo>
                            <a:pt x="4566410" y="714185"/>
                            <a:pt x="4380645" y="616036"/>
                            <a:pt x="4207081" y="658762"/>
                          </a:cubicBezTo>
                          <a:cubicBezTo>
                            <a:pt x="4033517" y="701488"/>
                            <a:pt x="3832707" y="588735"/>
                            <a:pt x="3537047" y="658762"/>
                          </a:cubicBezTo>
                          <a:cubicBezTo>
                            <a:pt x="3241387" y="728789"/>
                            <a:pt x="3309245" y="622310"/>
                            <a:pt x="3098264" y="658762"/>
                          </a:cubicBezTo>
                          <a:cubicBezTo>
                            <a:pt x="2887283" y="695214"/>
                            <a:pt x="2769760" y="629214"/>
                            <a:pt x="2659481" y="658762"/>
                          </a:cubicBezTo>
                          <a:cubicBezTo>
                            <a:pt x="2549202" y="688310"/>
                            <a:pt x="2393974" y="645403"/>
                            <a:pt x="2297781" y="658762"/>
                          </a:cubicBezTo>
                          <a:cubicBezTo>
                            <a:pt x="2201588" y="672121"/>
                            <a:pt x="1747559" y="640075"/>
                            <a:pt x="1550664" y="658762"/>
                          </a:cubicBezTo>
                          <a:cubicBezTo>
                            <a:pt x="1353769" y="677449"/>
                            <a:pt x="1226307" y="625016"/>
                            <a:pt x="1034798" y="658762"/>
                          </a:cubicBezTo>
                          <a:cubicBezTo>
                            <a:pt x="843289" y="692508"/>
                            <a:pt x="485765" y="621501"/>
                            <a:pt x="109796" y="658762"/>
                          </a:cubicBezTo>
                          <a:cubicBezTo>
                            <a:pt x="43805" y="648529"/>
                            <a:pt x="-10988" y="621130"/>
                            <a:pt x="0" y="548966"/>
                          </a:cubicBezTo>
                          <a:cubicBezTo>
                            <a:pt x="-32105" y="370495"/>
                            <a:pt x="20295" y="260668"/>
                            <a:pt x="0" y="109796"/>
                          </a:cubicBezTo>
                          <a:close/>
                        </a:path>
                        <a:path w="7927942" h="658762" stroke="0" extrusionOk="0">
                          <a:moveTo>
                            <a:pt x="0" y="109796"/>
                          </a:moveTo>
                          <a:cubicBezTo>
                            <a:pt x="-9333" y="54914"/>
                            <a:pt x="37586" y="-13042"/>
                            <a:pt x="109796" y="0"/>
                          </a:cubicBezTo>
                          <a:cubicBezTo>
                            <a:pt x="338684" y="-61164"/>
                            <a:pt x="591124" y="74332"/>
                            <a:pt x="856913" y="0"/>
                          </a:cubicBezTo>
                          <a:cubicBezTo>
                            <a:pt x="1122702" y="-74332"/>
                            <a:pt x="1312655" y="36360"/>
                            <a:pt x="1449863" y="0"/>
                          </a:cubicBezTo>
                          <a:cubicBezTo>
                            <a:pt x="1587071" y="-36360"/>
                            <a:pt x="1926940" y="56500"/>
                            <a:pt x="2196980" y="0"/>
                          </a:cubicBezTo>
                          <a:cubicBezTo>
                            <a:pt x="2467020" y="-56500"/>
                            <a:pt x="2451400" y="39162"/>
                            <a:pt x="2635763" y="0"/>
                          </a:cubicBezTo>
                          <a:cubicBezTo>
                            <a:pt x="2820126" y="-39162"/>
                            <a:pt x="2862678" y="46719"/>
                            <a:pt x="3074546" y="0"/>
                          </a:cubicBezTo>
                          <a:cubicBezTo>
                            <a:pt x="3286414" y="-46719"/>
                            <a:pt x="3467611" y="47253"/>
                            <a:pt x="3821663" y="0"/>
                          </a:cubicBezTo>
                          <a:cubicBezTo>
                            <a:pt x="4175715" y="-47253"/>
                            <a:pt x="4079310" y="20054"/>
                            <a:pt x="4183363" y="0"/>
                          </a:cubicBezTo>
                          <a:cubicBezTo>
                            <a:pt x="4287416" y="-20054"/>
                            <a:pt x="4449147" y="37645"/>
                            <a:pt x="4545062" y="0"/>
                          </a:cubicBezTo>
                          <a:cubicBezTo>
                            <a:pt x="4640977" y="-37645"/>
                            <a:pt x="4818269" y="3179"/>
                            <a:pt x="5060929" y="0"/>
                          </a:cubicBezTo>
                          <a:cubicBezTo>
                            <a:pt x="5303589" y="-3179"/>
                            <a:pt x="5498548" y="34425"/>
                            <a:pt x="5730962" y="0"/>
                          </a:cubicBezTo>
                          <a:cubicBezTo>
                            <a:pt x="5963376" y="-34425"/>
                            <a:pt x="6161466" y="80220"/>
                            <a:pt x="6400996" y="0"/>
                          </a:cubicBezTo>
                          <a:cubicBezTo>
                            <a:pt x="6640526" y="-80220"/>
                            <a:pt x="6916050" y="24979"/>
                            <a:pt x="7071029" y="0"/>
                          </a:cubicBezTo>
                          <a:cubicBezTo>
                            <a:pt x="7226008" y="-24979"/>
                            <a:pt x="7568905" y="48246"/>
                            <a:pt x="7818146" y="0"/>
                          </a:cubicBezTo>
                          <a:cubicBezTo>
                            <a:pt x="7868859" y="-4204"/>
                            <a:pt x="7926660" y="49071"/>
                            <a:pt x="7927942" y="109796"/>
                          </a:cubicBezTo>
                          <a:cubicBezTo>
                            <a:pt x="7932153" y="208446"/>
                            <a:pt x="7921198" y="380255"/>
                            <a:pt x="7927942" y="548966"/>
                          </a:cubicBezTo>
                          <a:cubicBezTo>
                            <a:pt x="7924072" y="601932"/>
                            <a:pt x="7881615" y="664400"/>
                            <a:pt x="7818146" y="658762"/>
                          </a:cubicBezTo>
                          <a:cubicBezTo>
                            <a:pt x="7665995" y="695887"/>
                            <a:pt x="7568768" y="653847"/>
                            <a:pt x="7456447" y="658762"/>
                          </a:cubicBezTo>
                          <a:cubicBezTo>
                            <a:pt x="7344126" y="663677"/>
                            <a:pt x="6964578" y="601352"/>
                            <a:pt x="6786413" y="658762"/>
                          </a:cubicBezTo>
                          <a:cubicBezTo>
                            <a:pt x="6608248" y="716172"/>
                            <a:pt x="6547950" y="643238"/>
                            <a:pt x="6424714" y="658762"/>
                          </a:cubicBezTo>
                          <a:cubicBezTo>
                            <a:pt x="6301478" y="674286"/>
                            <a:pt x="5965693" y="618860"/>
                            <a:pt x="5754680" y="658762"/>
                          </a:cubicBezTo>
                          <a:cubicBezTo>
                            <a:pt x="5543667" y="698664"/>
                            <a:pt x="5467055" y="632351"/>
                            <a:pt x="5392980" y="658762"/>
                          </a:cubicBezTo>
                          <a:cubicBezTo>
                            <a:pt x="5318905" y="685173"/>
                            <a:pt x="5105499" y="630795"/>
                            <a:pt x="5031281" y="658762"/>
                          </a:cubicBezTo>
                          <a:cubicBezTo>
                            <a:pt x="4957063" y="686729"/>
                            <a:pt x="4618966" y="646025"/>
                            <a:pt x="4361248" y="658762"/>
                          </a:cubicBezTo>
                          <a:cubicBezTo>
                            <a:pt x="4103530" y="671499"/>
                            <a:pt x="3800507" y="582821"/>
                            <a:pt x="3614130" y="658762"/>
                          </a:cubicBezTo>
                          <a:cubicBezTo>
                            <a:pt x="3427753" y="734703"/>
                            <a:pt x="3086647" y="644569"/>
                            <a:pt x="2867013" y="658762"/>
                          </a:cubicBezTo>
                          <a:cubicBezTo>
                            <a:pt x="2647379" y="672955"/>
                            <a:pt x="2518367" y="616854"/>
                            <a:pt x="2274063" y="658762"/>
                          </a:cubicBezTo>
                          <a:cubicBezTo>
                            <a:pt x="2029759" y="700670"/>
                            <a:pt x="1844240" y="615188"/>
                            <a:pt x="1526946" y="658762"/>
                          </a:cubicBezTo>
                          <a:cubicBezTo>
                            <a:pt x="1209652" y="702336"/>
                            <a:pt x="1208226" y="628962"/>
                            <a:pt x="1088163" y="658762"/>
                          </a:cubicBezTo>
                          <a:cubicBezTo>
                            <a:pt x="968100" y="688562"/>
                            <a:pt x="320364" y="557936"/>
                            <a:pt x="109796" y="658762"/>
                          </a:cubicBezTo>
                          <a:cubicBezTo>
                            <a:pt x="46861" y="661083"/>
                            <a:pt x="-1362" y="591523"/>
                            <a:pt x="0" y="548966"/>
                          </a:cubicBezTo>
                          <a:cubicBezTo>
                            <a:pt x="-5481" y="444844"/>
                            <a:pt x="36796" y="261260"/>
                            <a:pt x="0" y="109796"/>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cs typeface="Arial" panose="020B0604020202020204" pitchFamily="34" charset="0"/>
              </a:endParaRPr>
            </a:p>
          </p:txBody>
        </p:sp>
        <p:sp>
          <p:nvSpPr>
            <p:cNvPr id="13" name="TextBox 12">
              <a:extLst>
                <a:ext uri="{FF2B5EF4-FFF2-40B4-BE49-F238E27FC236}">
                  <a16:creationId xmlns:a16="http://schemas.microsoft.com/office/drawing/2014/main" id="{77A201DB-DB43-A55D-43D8-F2FEF09F584E}"/>
                </a:ext>
              </a:extLst>
            </p:cNvPr>
            <p:cNvSpPr txBox="1"/>
            <p:nvPr/>
          </p:nvSpPr>
          <p:spPr>
            <a:xfrm>
              <a:off x="191556" y="-115639"/>
              <a:ext cx="7499022" cy="802854"/>
            </a:xfrm>
            <a:prstGeom prst="rect">
              <a:avLst/>
            </a:prstGeom>
            <a:noFill/>
          </p:spPr>
          <p:txBody>
            <a:bodyPr wrap="square">
              <a:spAutoFit/>
            </a:bodyPr>
            <a:lstStyle/>
            <a:p>
              <a:r>
                <a:rPr lang="en-US" sz="2400" b="1" dirty="0">
                  <a:solidFill>
                    <a:schemeClr val="tx1"/>
                  </a:solidFill>
                  <a:latin typeface="+mn-lt"/>
                  <a:ea typeface="Calibri" panose="020F0502020204030204" pitchFamily="34" charset="0"/>
                  <a:cs typeface="Arial" panose="020B0604020202020204" pitchFamily="34" charset="0"/>
                </a:rPr>
                <a:t>1. </a:t>
              </a:r>
              <a:r>
                <a:rPr lang="en-US" sz="2400" b="1" dirty="0" err="1">
                  <a:solidFill>
                    <a:schemeClr val="tx1"/>
                  </a:solidFill>
                  <a:latin typeface="+mn-lt"/>
                  <a:ea typeface="Calibri" panose="020F0502020204030204" pitchFamily="34" charset="0"/>
                  <a:cs typeface="Arial" panose="020B0604020202020204" pitchFamily="34" charset="0"/>
                </a:rPr>
                <a:t>Kể</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chuyện</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theo</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tranh</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và</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trả</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lời</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câu</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hỏi</a:t>
              </a:r>
              <a:endParaRPr lang="en-US" sz="2400" dirty="0">
                <a:solidFill>
                  <a:schemeClr val="tx1"/>
                </a:solidFill>
                <a:latin typeface="+mn-lt"/>
                <a:cs typeface="Arial" panose="020B0604020202020204" pitchFamily="34" charset="0"/>
              </a:endParaRPr>
            </a:p>
          </p:txBody>
        </p:sp>
      </p:grpSp>
      <p:sp>
        <p:nvSpPr>
          <p:cNvPr id="14" name="Rectangle: Rounded Corners 13">
            <a:extLst>
              <a:ext uri="{FF2B5EF4-FFF2-40B4-BE49-F238E27FC236}">
                <a16:creationId xmlns:a16="http://schemas.microsoft.com/office/drawing/2014/main" id="{5D3943F2-8CA1-05B4-4FD7-FE5BAC213BC3}"/>
              </a:ext>
            </a:extLst>
          </p:cNvPr>
          <p:cNvSpPr/>
          <p:nvPr/>
        </p:nvSpPr>
        <p:spPr>
          <a:xfrm>
            <a:off x="3841423" y="1739503"/>
            <a:ext cx="4601496" cy="658761"/>
          </a:xfrm>
          <a:prstGeom prst="roundRect">
            <a:avLst>
              <a:gd name="adj" fmla="val 50000"/>
            </a:avLst>
          </a:prstGeom>
          <a:solidFill>
            <a:schemeClr val="accent2">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Arial" panose="020B0604020202020204" pitchFamily="34" charset="0"/>
              </a:rPr>
              <a:t>MỘT LẦN RA PHỐ</a:t>
            </a:r>
          </a:p>
        </p:txBody>
      </p:sp>
      <p:grpSp>
        <p:nvGrpSpPr>
          <p:cNvPr id="15" name="Group 14">
            <a:extLst>
              <a:ext uri="{FF2B5EF4-FFF2-40B4-BE49-F238E27FC236}">
                <a16:creationId xmlns:a16="http://schemas.microsoft.com/office/drawing/2014/main" id="{D3475241-8035-B292-20D1-3BCD13BD023D}"/>
              </a:ext>
            </a:extLst>
          </p:cNvPr>
          <p:cNvGrpSpPr/>
          <p:nvPr/>
        </p:nvGrpSpPr>
        <p:grpSpPr>
          <a:xfrm>
            <a:off x="154926" y="1363267"/>
            <a:ext cx="2052286" cy="2065733"/>
            <a:chOff x="6734456" y="1026165"/>
            <a:chExt cx="2052286" cy="1905000"/>
          </a:xfrm>
        </p:grpSpPr>
        <p:pic>
          <p:nvPicPr>
            <p:cNvPr id="16" name="Picture 15" descr="Youtube PNG Free Images with Transparent Background - (410 Free Downloads)">
              <a:hlinkClick r:id="rId4"/>
              <a:extLst>
                <a:ext uri="{FF2B5EF4-FFF2-40B4-BE49-F238E27FC236}">
                  <a16:creationId xmlns:a16="http://schemas.microsoft.com/office/drawing/2014/main" id="{250B4571-0290-7C2A-429A-BD8C29683A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12D4E06-9B60-D5DE-F07B-D2C198E853E1}"/>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36022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C712A6-14E0-43C3-2B64-B6D4D88FDC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8A9521-C2B0-976A-AEB8-B8334892B39C}"/>
              </a:ext>
            </a:extLst>
          </p:cNvPr>
          <p:cNvSpPr txBox="1"/>
          <p:nvPr/>
        </p:nvSpPr>
        <p:spPr>
          <a:xfrm>
            <a:off x="2914517" y="1501040"/>
            <a:ext cx="6362965" cy="461665"/>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1: </a:t>
            </a:r>
            <a:r>
              <a:rPr lang="en-US" sz="2400" b="1" dirty="0" err="1">
                <a:solidFill>
                  <a:schemeClr val="tx1"/>
                </a:solidFill>
                <a:latin typeface="UTM Avo" panose="02040603050506020204" pitchFamily="18" charset="0"/>
              </a:rPr>
              <a:t>Bạn</a:t>
            </a:r>
            <a:r>
              <a:rPr lang="en-US" sz="2400" b="1" dirty="0">
                <a:solidFill>
                  <a:schemeClr val="tx1"/>
                </a:solidFill>
                <a:latin typeface="UTM Avo" panose="02040603050506020204" pitchFamily="18" charset="0"/>
              </a:rPr>
              <a:t> Vũ </a:t>
            </a:r>
            <a:r>
              <a:rPr lang="en-US" sz="2400" b="1" dirty="0" err="1">
                <a:solidFill>
                  <a:schemeClr val="tx1"/>
                </a:solidFill>
                <a:latin typeface="UTM Avo" panose="02040603050506020204" pitchFamily="18" charset="0"/>
              </a:rPr>
              <a:t>đã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gặp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phải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chuyện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gì</a:t>
            </a:r>
            <a:r>
              <a:rPr lang="en-US" sz="2400" b="1" dirty="0">
                <a:solidFill>
                  <a:schemeClr val="tx1"/>
                </a:solidFill>
                <a:latin typeface="UTM Avo" panose="02040603050506020204" pitchFamily="18" charset="0"/>
              </a:rPr>
              <a:t>?</a:t>
            </a:r>
          </a:p>
        </p:txBody>
      </p:sp>
      <p:sp>
        <p:nvSpPr>
          <p:cNvPr id="4" name="Rounded Rectangle 49">
            <a:extLst>
              <a:ext uri="{FF2B5EF4-FFF2-40B4-BE49-F238E27FC236}">
                <a16:creationId xmlns:a16="http://schemas.microsoft.com/office/drawing/2014/main" id="{CA1191E2-EB91-39DE-5B41-3712995E3F00}"/>
              </a:ext>
            </a:extLst>
          </p:cNvPr>
          <p:cNvSpPr/>
          <p:nvPr/>
        </p:nvSpPr>
        <p:spPr>
          <a:xfrm>
            <a:off x="8438419" y="3523268"/>
            <a:ext cx="3323402" cy="807250"/>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Bạn</a:t>
            </a:r>
            <a:r>
              <a:rPr lang="en-US" sz="2400" dirty="0">
                <a:solidFill>
                  <a:schemeClr val="tx1"/>
                </a:solidFill>
                <a:latin typeface="UTM Avo" panose="02040603050506020204" pitchFamily="18" charset="0"/>
              </a:rPr>
              <a:t> Vũ </a:t>
            </a:r>
            <a:r>
              <a:rPr lang="en-US" sz="2400" dirty="0" err="1">
                <a:solidFill>
                  <a:schemeClr val="tx1"/>
                </a:solidFill>
                <a:latin typeface="UTM Avo" panose="02040603050506020204" pitchFamily="18" charset="0"/>
              </a:rPr>
              <a:t>bị</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lạc</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3A282B9E-BBBE-24A0-46B0-9F6B24D8E951}"/>
              </a:ext>
            </a:extLst>
          </p:cNvPr>
          <p:cNvPicPr>
            <a:picLocks noChangeAspect="1"/>
          </p:cNvPicPr>
          <p:nvPr/>
        </p:nvPicPr>
        <p:blipFill>
          <a:blip r:embed="rId3"/>
          <a:srcRect b="10250"/>
          <a:stretch/>
        </p:blipFill>
        <p:spPr>
          <a:xfrm>
            <a:off x="430179" y="2556134"/>
            <a:ext cx="7671239" cy="3269631"/>
          </a:xfrm>
          <a:prstGeom prst="rect">
            <a:avLst/>
          </a:prstGeom>
        </p:spPr>
      </p:pic>
    </p:spTree>
    <p:extLst>
      <p:ext uri="{BB962C8B-B14F-4D97-AF65-F5344CB8AC3E}">
        <p14:creationId xmlns:p14="http://schemas.microsoft.com/office/powerpoint/2010/main" val="118916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4D8D91-D45F-3ADA-F8D9-61FE9734BF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FE6077B-2B31-A953-1662-130D0E96280B}"/>
              </a:ext>
            </a:extLst>
          </p:cNvPr>
          <p:cNvSpPr txBox="1"/>
          <p:nvPr/>
        </p:nvSpPr>
        <p:spPr>
          <a:xfrm>
            <a:off x="2131344" y="1630296"/>
            <a:ext cx="7929311" cy="461665"/>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2: </a:t>
            </a:r>
            <a:r>
              <a:rPr lang="en-US" sz="2400" b="1" dirty="0" err="1">
                <a:solidFill>
                  <a:schemeClr val="tx1"/>
                </a:solidFill>
                <a:latin typeface="UTM Avo" panose="02040603050506020204" pitchFamily="18" charset="0"/>
              </a:rPr>
              <a:t>Điều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gì</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có</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xảy</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ra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bạn</a:t>
            </a:r>
            <a:r>
              <a:rPr lang="en-US" sz="2400" b="1" dirty="0">
                <a:solidFill>
                  <a:schemeClr val="tx1"/>
                </a:solidFill>
                <a:latin typeface="UTM Avo" panose="02040603050506020204" pitchFamily="18" charset="0"/>
              </a:rPr>
              <a:t> Vũ </a:t>
            </a:r>
            <a:r>
              <a:rPr lang="en-US" sz="2400" b="1" dirty="0" err="1">
                <a:solidFill>
                  <a:schemeClr val="tx1"/>
                </a:solidFill>
                <a:latin typeface="UTM Avo" panose="02040603050506020204" pitchFamily="18" charset="0"/>
              </a:rPr>
              <a:t>bị</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lạc</a:t>
            </a:r>
            <a:r>
              <a:rPr lang="en-US" sz="2400" b="1" dirty="0">
                <a:solidFill>
                  <a:schemeClr val="tx1"/>
                </a:solidFill>
                <a:latin typeface="UTM Avo" panose="02040603050506020204" pitchFamily="18" charset="0"/>
              </a:rPr>
              <a:t>?</a:t>
            </a:r>
          </a:p>
        </p:txBody>
      </p:sp>
      <p:sp>
        <p:nvSpPr>
          <p:cNvPr id="5" name="Rounded Rectangle 49">
            <a:extLst>
              <a:ext uri="{FF2B5EF4-FFF2-40B4-BE49-F238E27FC236}">
                <a16:creationId xmlns:a16="http://schemas.microsoft.com/office/drawing/2014/main" id="{C0E59E67-AFD4-9CD7-EC65-6173565ED0A2}"/>
              </a:ext>
            </a:extLst>
          </p:cNvPr>
          <p:cNvSpPr/>
          <p:nvPr/>
        </p:nvSpPr>
        <p:spPr>
          <a:xfrm>
            <a:off x="6582746" y="3721863"/>
            <a:ext cx="434292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charset="0"/>
              </a:rPr>
              <a:t>Khi bị lạc, bạn Vũ có thể bị người lạ lừa, bắt cóc.</a:t>
            </a:r>
            <a:endParaRPr lang="en-US" sz="2400" dirty="0">
              <a:solidFill>
                <a:schemeClr val="tx1"/>
              </a:solidFill>
              <a:latin typeface="UTM Avo" panose="02040603050506020204" pitchFamily="18" charset="0"/>
            </a:endParaRPr>
          </a:p>
        </p:txBody>
      </p:sp>
      <p:pic>
        <p:nvPicPr>
          <p:cNvPr id="1026" name="Picture 2" descr="Bắt cóc người dưới 16 tuổi để tống tiền phải chịu hình phạt gì?">
            <a:extLst>
              <a:ext uri="{FF2B5EF4-FFF2-40B4-BE49-F238E27FC236}">
                <a16:creationId xmlns:a16="http://schemas.microsoft.com/office/drawing/2014/main" id="{53B78BBE-0D32-F130-7826-668A50E8A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18"/>
          <a:stretch/>
        </p:blipFill>
        <p:spPr bwMode="auto">
          <a:xfrm>
            <a:off x="1119242" y="2604830"/>
            <a:ext cx="4976757"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31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9B29BE-966A-6A7B-F16C-2E9C05C77D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C80424-0DD2-86E4-D482-08E5A72CF7FB}"/>
              </a:ext>
            </a:extLst>
          </p:cNvPr>
          <p:cNvSpPr txBox="1"/>
          <p:nvPr/>
        </p:nvSpPr>
        <p:spPr>
          <a:xfrm>
            <a:off x="2199285" y="1647065"/>
            <a:ext cx="7793429" cy="461665"/>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3: Theo </a:t>
            </a:r>
            <a:r>
              <a:rPr lang="en-US" sz="2400" b="1" dirty="0" err="1">
                <a:solidFill>
                  <a:schemeClr val="tx1"/>
                </a:solidFill>
                <a:latin typeface="UTM Avo" panose="02040603050506020204" pitchFamily="18" charset="0"/>
              </a:rPr>
              <a:t>em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bạn</a:t>
            </a:r>
            <a:r>
              <a:rPr lang="en-US" sz="2400" b="1" dirty="0">
                <a:solidFill>
                  <a:schemeClr val="tx1"/>
                </a:solidFill>
                <a:latin typeface="UTM Avo" panose="02040603050506020204" pitchFamily="18" charset="0"/>
              </a:rPr>
              <a:t> Vũ </a:t>
            </a:r>
            <a:r>
              <a:rPr lang="en-US" sz="2400" b="1" dirty="0" err="1">
                <a:solidFill>
                  <a:schemeClr val="tx1"/>
                </a:solidFill>
                <a:latin typeface="UTM Avo" panose="02040603050506020204" pitchFamily="18" charset="0"/>
              </a:rPr>
              <a:t>nên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làm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gì</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ấy</a:t>
            </a:r>
            <a:r>
              <a:rPr lang="en-US" sz="2400" b="1" dirty="0">
                <a:solidFill>
                  <a:schemeClr val="tx1"/>
                </a:solidFill>
                <a:latin typeface="UTM Avo" panose="02040603050506020204" pitchFamily="18" charset="0"/>
              </a:rPr>
              <a:t>?</a:t>
            </a:r>
          </a:p>
        </p:txBody>
      </p:sp>
      <p:sp>
        <p:nvSpPr>
          <p:cNvPr id="4" name="Rounded Rectangle 49">
            <a:extLst>
              <a:ext uri="{FF2B5EF4-FFF2-40B4-BE49-F238E27FC236}">
                <a16:creationId xmlns:a16="http://schemas.microsoft.com/office/drawing/2014/main" id="{B9FFF7CC-B2A3-2B2B-DEA8-92E1A1594C20}"/>
              </a:ext>
            </a:extLst>
          </p:cNvPr>
          <p:cNvSpPr/>
          <p:nvPr/>
        </p:nvSpPr>
        <p:spPr>
          <a:xfrm>
            <a:off x="2414231" y="3031001"/>
            <a:ext cx="7363535" cy="233076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charset="0"/>
              </a:rPr>
              <a:t>Vũ nên đến nơi bảo vệ gần nhất để báo cáo lên loa đài để bố mẹ biết hoặc mượn điện thoại gọi cho bố mẹ đến đón.</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32114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C69E8BE-EE93-4358-AE6D-AE9CB7B1ACB7}"/>
              </a:ext>
            </a:extLst>
          </p:cNvPr>
          <p:cNvSpPr/>
          <p:nvPr/>
        </p:nvSpPr>
        <p:spPr>
          <a:xfrm>
            <a:off x="1652399" y="2229363"/>
            <a:ext cx="9061644" cy="3514725"/>
          </a:xfrm>
          <a:prstGeom prst="roundRect">
            <a:avLst>
              <a:gd name="adj" fmla="val 6671"/>
            </a:avLst>
          </a:prstGeom>
          <a:solidFill>
            <a:srgbClr val="FFCDCD"/>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1000"/>
              </a:spcAft>
            </a:pPr>
            <a:endParaRPr 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Icon&#10;&#10;Description automatically generated">
            <a:extLst>
              <a:ext uri="{FF2B5EF4-FFF2-40B4-BE49-F238E27FC236}">
                <a16:creationId xmlns:a16="http://schemas.microsoft.com/office/drawing/2014/main" id="{A92B7B32-DB51-4E13-95B8-A86692509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1645" y="1530677"/>
            <a:ext cx="1355911" cy="1355911"/>
          </a:xfrm>
          <a:prstGeom prst="rect">
            <a:avLst/>
          </a:prstGeom>
        </p:spPr>
      </p:pic>
      <p:sp>
        <p:nvSpPr>
          <p:cNvPr id="13" name="TextBox 12">
            <a:extLst>
              <a:ext uri="{FF2B5EF4-FFF2-40B4-BE49-F238E27FC236}">
                <a16:creationId xmlns:a16="http://schemas.microsoft.com/office/drawing/2014/main" id="{7CF81C38-2543-43D9-A8B5-76F85C370060}"/>
              </a:ext>
            </a:extLst>
          </p:cNvPr>
          <p:cNvSpPr txBox="1"/>
          <p:nvPr/>
        </p:nvSpPr>
        <p:spPr>
          <a:xfrm>
            <a:off x="1847345" y="2886588"/>
            <a:ext cx="8252514" cy="2229841"/>
          </a:xfrm>
          <a:prstGeom prst="rect">
            <a:avLst/>
          </a:prstGeom>
          <a:noFill/>
        </p:spPr>
        <p:txBody>
          <a:bodyPr wrap="square">
            <a:spAutoFit/>
          </a:bodyPr>
          <a:lstStyle/>
          <a:p>
            <a:pPr algn="just">
              <a:lnSpc>
                <a:spcPct val="150000"/>
              </a:lnSpc>
              <a:spcAft>
                <a:spcPts val="1000"/>
              </a:spcAft>
            </a:pPr>
            <a:r>
              <a:rPr lang="en-US" sz="2400" dirty="0" err="1">
                <a:solidFill>
                  <a:schemeClr val="tx1"/>
                </a:solidFill>
                <a:latin typeface="+mn-lt"/>
                <a:ea typeface="Calibri" panose="020F0502020204030204" pitchFamily="34" charset="0"/>
                <a:cs typeface="Arial" panose="020B0604020202020204" pitchFamily="34" charset="0"/>
              </a:rPr>
              <a:t>Thông</a:t>
            </a:r>
            <a:r>
              <a:rPr lang="en-US" sz="2400" dirty="0">
                <a:solidFill>
                  <a:schemeClr val="tx1"/>
                </a:solidFill>
                <a:latin typeface="+mn-lt"/>
                <a:ea typeface="Calibri" panose="020F0502020204030204" pitchFamily="34" charset="0"/>
                <a:cs typeface="Arial" panose="020B0604020202020204" pitchFamily="34" charset="0"/>
              </a:rPr>
              <a:t> qua </a:t>
            </a:r>
            <a:r>
              <a:rPr lang="en-US" sz="2400" dirty="0" err="1">
                <a:solidFill>
                  <a:schemeClr val="tx1"/>
                </a:solidFill>
                <a:latin typeface="+mn-lt"/>
                <a:ea typeface="Calibri" panose="020F0502020204030204" pitchFamily="34" charset="0"/>
                <a:cs typeface="Arial" panose="020B0604020202020204" pitchFamily="34" charset="0"/>
              </a:rPr>
              <a:t>câu</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chuyện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trên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chúng</a:t>
            </a:r>
            <a:r>
              <a:rPr lang="en-US" sz="2400" dirty="0">
                <a:solidFill>
                  <a:schemeClr val="tx1"/>
                </a:solidFill>
                <a:latin typeface="+mn-lt"/>
                <a:ea typeface="Calibri" panose="020F0502020204030204" pitchFamily="34" charset="0"/>
                <a:cs typeface="Arial" panose="020B0604020202020204" pitchFamily="34" charset="0"/>
              </a:rPr>
              <a:t> ta </a:t>
            </a:r>
            <a:r>
              <a:rPr lang="en-US" sz="2400" dirty="0" err="1">
                <a:solidFill>
                  <a:schemeClr val="tx1"/>
                </a:solidFill>
                <a:latin typeface="+mn-lt"/>
                <a:ea typeface="Calibri" panose="020F0502020204030204" pitchFamily="34" charset="0"/>
                <a:cs typeface="Arial" panose="020B0604020202020204" pitchFamily="34" charset="0"/>
              </a:rPr>
              <a:t>thấy</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được</a:t>
            </a:r>
            <a:r>
              <a:rPr lang="en-US" sz="2400" dirty="0">
                <a:solidFill>
                  <a:schemeClr val="tx1"/>
                </a:solidFill>
                <a:latin typeface="+mn-lt"/>
                <a:ea typeface="Calibri" panose="020F0502020204030204" pitchFamily="34" charset="0"/>
                <a:cs typeface="Arial" panose="020B0604020202020204" pitchFamily="34" charset="0"/>
              </a:rPr>
              <a:t> do </a:t>
            </a:r>
            <a:r>
              <a:rPr lang="en-US" sz="2400" dirty="0" err="1">
                <a:solidFill>
                  <a:schemeClr val="tx1"/>
                </a:solidFill>
                <a:latin typeface="+mn-lt"/>
                <a:ea typeface="Calibri" panose="020F0502020204030204" pitchFamily="34" charset="0"/>
                <a:cs typeface="Arial" panose="020B0604020202020204" pitchFamily="34" charset="0"/>
              </a:rPr>
              <a:t>bạn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Vũ</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mải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chơi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nên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bạn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đã</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lạc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mẹ</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của</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mình</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Vì</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vậy</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các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em</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cần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phải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nghiêm</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túc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không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được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chạy</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nhảy</a:t>
            </a:r>
            <a:r>
              <a:rPr lang="en-US" sz="2400" dirty="0">
                <a:solidFill>
                  <a:schemeClr val="tx1"/>
                </a:solidFill>
                <a:latin typeface="+mn-lt"/>
                <a:ea typeface="Calibri" panose="020F0502020204030204" pitchFamily="34" charset="0"/>
                <a:cs typeface="Arial" panose="020B0604020202020204" pitchFamily="34" charset="0"/>
              </a:rPr>
              <a:t> lung tung ở </a:t>
            </a:r>
            <a:r>
              <a:rPr lang="en-US" sz="2400" dirty="0" err="1">
                <a:solidFill>
                  <a:schemeClr val="tx1"/>
                </a:solidFill>
                <a:latin typeface="+mn-lt"/>
                <a:ea typeface="Calibri" panose="020F0502020204030204" pitchFamily="34" charset="0"/>
                <a:cs typeface="Arial" panose="020B0604020202020204" pitchFamily="34" charset="0"/>
              </a:rPr>
              <a:t>chỗ</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đông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người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tránh</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bị</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lạc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người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thân</a:t>
            </a:r>
            <a:r>
              <a:rPr lang="en-US" sz="2400" dirty="0">
                <a:solidFill>
                  <a:schemeClr val="tx1"/>
                </a:solidFill>
                <a:latin typeface="+mn-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406029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barn(inVertical)">
                                      <p:cBhvr>
                                        <p:cTn id="1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DAC8A8-AF59-9443-D65F-B8D5E542B3B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3BD099D-4B53-792A-F678-5612CDEF2671}"/>
              </a:ext>
            </a:extLst>
          </p:cNvPr>
          <p:cNvGrpSpPr/>
          <p:nvPr/>
        </p:nvGrpSpPr>
        <p:grpSpPr>
          <a:xfrm>
            <a:off x="4529888" y="2064153"/>
            <a:ext cx="3426336" cy="1079539"/>
            <a:chOff x="4126942" y="1236050"/>
            <a:chExt cx="3445428" cy="1079539"/>
          </a:xfrm>
        </p:grpSpPr>
        <p:sp>
          <p:nvSpPr>
            <p:cNvPr id="4" name="TextBox 3">
              <a:extLst>
                <a:ext uri="{FF2B5EF4-FFF2-40B4-BE49-F238E27FC236}">
                  <a16:creationId xmlns:a16="http://schemas.microsoft.com/office/drawing/2014/main" id="{187B05A9-7731-EF72-79CA-3F28C3D42EA5}"/>
                </a:ext>
              </a:extLst>
            </p:cNvPr>
            <p:cNvSpPr txBox="1"/>
            <p:nvPr/>
          </p:nvSpPr>
          <p:spPr>
            <a:xfrm>
              <a:off x="4126942" y="1236050"/>
              <a:ext cx="3445428" cy="461665"/>
            </a:xfrm>
            <a:prstGeom prst="rect">
              <a:avLst/>
            </a:prstGeom>
            <a:solidFill>
              <a:schemeClr val="accent2">
                <a:lumMod val="20000"/>
                <a:lumOff val="80000"/>
              </a:schemeClr>
            </a:solidFill>
          </p:spPr>
          <p:txBody>
            <a:bodyPr wrap="square" rtlCol="0">
              <a:spAutoFit/>
            </a:bodyPr>
            <a:lstStyle/>
            <a:p>
              <a:pPr algn="ctr"/>
              <a:r>
                <a:rPr lang="en-US" sz="2400" b="1" dirty="0">
                  <a:latin typeface="+mn-lt"/>
                  <a:cs typeface="Arial" panose="020B0604020202020204" pitchFamily="34" charset="0"/>
                </a:rPr>
                <a:t>HOẠT ĐỘNG NHÓM</a:t>
              </a:r>
            </a:p>
          </p:txBody>
        </p:sp>
        <p:sp>
          <p:nvSpPr>
            <p:cNvPr id="5" name="Rectangle 4">
              <a:extLst>
                <a:ext uri="{FF2B5EF4-FFF2-40B4-BE49-F238E27FC236}">
                  <a16:creationId xmlns:a16="http://schemas.microsoft.com/office/drawing/2014/main" id="{5D0644F7-A80B-63BC-2EBC-6904B0BCF693}"/>
                </a:ext>
              </a:extLst>
            </p:cNvPr>
            <p:cNvSpPr/>
            <p:nvPr/>
          </p:nvSpPr>
          <p:spPr>
            <a:xfrm>
              <a:off x="4752591" y="1874450"/>
              <a:ext cx="2182762" cy="44113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err="1">
                  <a:solidFill>
                    <a:schemeClr val="tx1"/>
                  </a:solidFill>
                  <a:cs typeface="Arial" panose="020B0604020202020204" pitchFamily="34" charset="0"/>
                </a:rPr>
                <a:t>Thời</a:t>
              </a:r>
              <a:r>
                <a:rPr lang="en-US" sz="1800" b="1" dirty="0">
                  <a:solidFill>
                    <a:schemeClr val="tx1"/>
                  </a:solidFill>
                  <a:cs typeface="Arial" panose="020B0604020202020204" pitchFamily="34" charset="0"/>
                </a:rPr>
                <a:t> </a:t>
              </a:r>
              <a:r>
                <a:rPr lang="en-US" sz="1800" b="1" dirty="0" err="1">
                  <a:solidFill>
                    <a:schemeClr val="tx1"/>
                  </a:solidFill>
                  <a:cs typeface="Arial" panose="020B0604020202020204" pitchFamily="34" charset="0"/>
                </a:rPr>
                <a:t>gian</a:t>
              </a:r>
              <a:r>
                <a:rPr lang="en-US" sz="1800" b="1" dirty="0">
                  <a:solidFill>
                    <a:schemeClr val="tx1"/>
                  </a:solidFill>
                  <a:cs typeface="Arial" panose="020B0604020202020204" pitchFamily="34" charset="0"/>
                </a:rPr>
                <a:t>: 3 </a:t>
              </a:r>
              <a:r>
                <a:rPr lang="en-US" sz="1800" b="1" dirty="0" err="1">
                  <a:solidFill>
                    <a:schemeClr val="tx1"/>
                  </a:solidFill>
                  <a:cs typeface="Arial" panose="020B0604020202020204" pitchFamily="34" charset="0"/>
                </a:rPr>
                <a:t>phút</a:t>
              </a:r>
              <a:endParaRPr lang="en-US" sz="1800" b="1" dirty="0">
                <a:solidFill>
                  <a:schemeClr val="tx1"/>
                </a:solidFill>
                <a:cs typeface="Arial" panose="020B0604020202020204" pitchFamily="34" charset="0"/>
              </a:endParaRPr>
            </a:p>
          </p:txBody>
        </p:sp>
      </p:grpSp>
      <p:sp>
        <p:nvSpPr>
          <p:cNvPr id="7" name="Rectangle: Rounded Corners 3">
            <a:extLst>
              <a:ext uri="{FF2B5EF4-FFF2-40B4-BE49-F238E27FC236}">
                <a16:creationId xmlns:a16="http://schemas.microsoft.com/office/drawing/2014/main" id="{41F44032-3F89-F2E8-05E5-4E3D2DD57583}"/>
              </a:ext>
            </a:extLst>
          </p:cNvPr>
          <p:cNvSpPr/>
          <p:nvPr/>
        </p:nvSpPr>
        <p:spPr>
          <a:xfrm>
            <a:off x="3045281" y="1093562"/>
            <a:ext cx="6928277" cy="658762"/>
          </a:xfrm>
          <a:custGeom>
            <a:avLst/>
            <a:gdLst>
              <a:gd name="connsiteX0" fmla="*/ 0 w 6928277"/>
              <a:gd name="connsiteY0" fmla="*/ 109796 h 658762"/>
              <a:gd name="connsiteX1" fmla="*/ 95951 w 6928277"/>
              <a:gd name="connsiteY1" fmla="*/ 0 h 658762"/>
              <a:gd name="connsiteX2" fmla="*/ 614134 w 6928277"/>
              <a:gd name="connsiteY2" fmla="*/ 0 h 658762"/>
              <a:gd name="connsiteX3" fmla="*/ 1267044 w 6928277"/>
              <a:gd name="connsiteY3" fmla="*/ 0 h 658762"/>
              <a:gd name="connsiteX4" fmla="*/ 1583135 w 6928277"/>
              <a:gd name="connsiteY4" fmla="*/ 0 h 658762"/>
              <a:gd name="connsiteX5" fmla="*/ 2033954 w 6928277"/>
              <a:gd name="connsiteY5" fmla="*/ 0 h 658762"/>
              <a:gd name="connsiteX6" fmla="*/ 2552137 w 6928277"/>
              <a:gd name="connsiteY6" fmla="*/ 0 h 658762"/>
              <a:gd name="connsiteX7" fmla="*/ 2935592 w 6928277"/>
              <a:gd name="connsiteY7" fmla="*/ 0 h 658762"/>
              <a:gd name="connsiteX8" fmla="*/ 3319047 w 6928277"/>
              <a:gd name="connsiteY8" fmla="*/ 0 h 658762"/>
              <a:gd name="connsiteX9" fmla="*/ 3971957 w 6928277"/>
              <a:gd name="connsiteY9" fmla="*/ 0 h 658762"/>
              <a:gd name="connsiteX10" fmla="*/ 4490140 w 6928277"/>
              <a:gd name="connsiteY10" fmla="*/ 0 h 658762"/>
              <a:gd name="connsiteX11" fmla="*/ 5008322 w 6928277"/>
              <a:gd name="connsiteY11" fmla="*/ 0 h 658762"/>
              <a:gd name="connsiteX12" fmla="*/ 5526505 w 6928277"/>
              <a:gd name="connsiteY12" fmla="*/ 0 h 658762"/>
              <a:gd name="connsiteX13" fmla="*/ 5909960 w 6928277"/>
              <a:gd name="connsiteY13" fmla="*/ 0 h 658762"/>
              <a:gd name="connsiteX14" fmla="*/ 6360778 w 6928277"/>
              <a:gd name="connsiteY14" fmla="*/ 0 h 658762"/>
              <a:gd name="connsiteX15" fmla="*/ 6832325 w 6928277"/>
              <a:gd name="connsiteY15" fmla="*/ 0 h 658762"/>
              <a:gd name="connsiteX16" fmla="*/ 6928277 w 6928277"/>
              <a:gd name="connsiteY16" fmla="*/ 109796 h 658762"/>
              <a:gd name="connsiteX17" fmla="*/ 6928277 w 6928277"/>
              <a:gd name="connsiteY17" fmla="*/ 548966 h 658762"/>
              <a:gd name="connsiteX18" fmla="*/ 6832325 w 6928277"/>
              <a:gd name="connsiteY18" fmla="*/ 658762 h 658762"/>
              <a:gd name="connsiteX19" fmla="*/ 6179415 w 6928277"/>
              <a:gd name="connsiteY19" fmla="*/ 658762 h 658762"/>
              <a:gd name="connsiteX20" fmla="*/ 5863324 w 6928277"/>
              <a:gd name="connsiteY20" fmla="*/ 658762 h 658762"/>
              <a:gd name="connsiteX21" fmla="*/ 5412505 w 6928277"/>
              <a:gd name="connsiteY21" fmla="*/ 658762 h 658762"/>
              <a:gd name="connsiteX22" fmla="*/ 4894322 w 6928277"/>
              <a:gd name="connsiteY22" fmla="*/ 658762 h 658762"/>
              <a:gd name="connsiteX23" fmla="*/ 4578231 w 6928277"/>
              <a:gd name="connsiteY23" fmla="*/ 658762 h 658762"/>
              <a:gd name="connsiteX24" fmla="*/ 4127412 w 6928277"/>
              <a:gd name="connsiteY24" fmla="*/ 658762 h 658762"/>
              <a:gd name="connsiteX25" fmla="*/ 3676593 w 6928277"/>
              <a:gd name="connsiteY25" fmla="*/ 658762 h 658762"/>
              <a:gd name="connsiteX26" fmla="*/ 3091047 w 6928277"/>
              <a:gd name="connsiteY26" fmla="*/ 658762 h 658762"/>
              <a:gd name="connsiteX27" fmla="*/ 2707591 w 6928277"/>
              <a:gd name="connsiteY27" fmla="*/ 658762 h 658762"/>
              <a:gd name="connsiteX28" fmla="*/ 2324136 w 6928277"/>
              <a:gd name="connsiteY28" fmla="*/ 658762 h 658762"/>
              <a:gd name="connsiteX29" fmla="*/ 2008044 w 6928277"/>
              <a:gd name="connsiteY29" fmla="*/ 658762 h 658762"/>
              <a:gd name="connsiteX30" fmla="*/ 1355134 w 6928277"/>
              <a:gd name="connsiteY30" fmla="*/ 658762 h 658762"/>
              <a:gd name="connsiteX31" fmla="*/ 904316 w 6928277"/>
              <a:gd name="connsiteY31" fmla="*/ 658762 h 658762"/>
              <a:gd name="connsiteX32" fmla="*/ 95951 w 6928277"/>
              <a:gd name="connsiteY32" fmla="*/ 658762 h 658762"/>
              <a:gd name="connsiteX33" fmla="*/ 0 w 6928277"/>
              <a:gd name="connsiteY33" fmla="*/ 548966 h 658762"/>
              <a:gd name="connsiteX34" fmla="*/ 0 w 6928277"/>
              <a:gd name="connsiteY34" fmla="*/ 109796 h 658762"/>
              <a:gd name="connsiteX0" fmla="*/ 0 w 6928277"/>
              <a:gd name="connsiteY0" fmla="*/ 109796 h 658762"/>
              <a:gd name="connsiteX1" fmla="*/ 95951 w 6928277"/>
              <a:gd name="connsiteY1" fmla="*/ 0 h 658762"/>
              <a:gd name="connsiteX2" fmla="*/ 748861 w 6928277"/>
              <a:gd name="connsiteY2" fmla="*/ 0 h 658762"/>
              <a:gd name="connsiteX3" fmla="*/ 1267044 w 6928277"/>
              <a:gd name="connsiteY3" fmla="*/ 0 h 658762"/>
              <a:gd name="connsiteX4" fmla="*/ 1919954 w 6928277"/>
              <a:gd name="connsiteY4" fmla="*/ 0 h 658762"/>
              <a:gd name="connsiteX5" fmla="*/ 2303409 w 6928277"/>
              <a:gd name="connsiteY5" fmla="*/ 0 h 658762"/>
              <a:gd name="connsiteX6" fmla="*/ 2686864 w 6928277"/>
              <a:gd name="connsiteY6" fmla="*/ 0 h 658762"/>
              <a:gd name="connsiteX7" fmla="*/ 3339774 w 6928277"/>
              <a:gd name="connsiteY7" fmla="*/ 0 h 658762"/>
              <a:gd name="connsiteX8" fmla="*/ 3655866 w 6928277"/>
              <a:gd name="connsiteY8" fmla="*/ 0 h 658762"/>
              <a:gd name="connsiteX9" fmla="*/ 3971957 w 6928277"/>
              <a:gd name="connsiteY9" fmla="*/ 0 h 658762"/>
              <a:gd name="connsiteX10" fmla="*/ 4422776 w 6928277"/>
              <a:gd name="connsiteY10" fmla="*/ 0 h 658762"/>
              <a:gd name="connsiteX11" fmla="*/ 5008322 w 6928277"/>
              <a:gd name="connsiteY11" fmla="*/ 0 h 658762"/>
              <a:gd name="connsiteX12" fmla="*/ 5593869 w 6928277"/>
              <a:gd name="connsiteY12" fmla="*/ 0 h 658762"/>
              <a:gd name="connsiteX13" fmla="*/ 6179415 w 6928277"/>
              <a:gd name="connsiteY13" fmla="*/ 0 h 658762"/>
              <a:gd name="connsiteX14" fmla="*/ 6832325 w 6928277"/>
              <a:gd name="connsiteY14" fmla="*/ 0 h 658762"/>
              <a:gd name="connsiteX15" fmla="*/ 6928277 w 6928277"/>
              <a:gd name="connsiteY15" fmla="*/ 109796 h 658762"/>
              <a:gd name="connsiteX16" fmla="*/ 6928277 w 6928277"/>
              <a:gd name="connsiteY16" fmla="*/ 548966 h 658762"/>
              <a:gd name="connsiteX17" fmla="*/ 6832325 w 6928277"/>
              <a:gd name="connsiteY17" fmla="*/ 658762 h 658762"/>
              <a:gd name="connsiteX18" fmla="*/ 6516234 w 6928277"/>
              <a:gd name="connsiteY18" fmla="*/ 658762 h 658762"/>
              <a:gd name="connsiteX19" fmla="*/ 5930687 w 6928277"/>
              <a:gd name="connsiteY19" fmla="*/ 658762 h 658762"/>
              <a:gd name="connsiteX20" fmla="*/ 5614596 w 6928277"/>
              <a:gd name="connsiteY20" fmla="*/ 658762 h 658762"/>
              <a:gd name="connsiteX21" fmla="*/ 5029050 w 6928277"/>
              <a:gd name="connsiteY21" fmla="*/ 658762 h 658762"/>
              <a:gd name="connsiteX22" fmla="*/ 4712958 w 6928277"/>
              <a:gd name="connsiteY22" fmla="*/ 658762 h 658762"/>
              <a:gd name="connsiteX23" fmla="*/ 4396867 w 6928277"/>
              <a:gd name="connsiteY23" fmla="*/ 658762 h 658762"/>
              <a:gd name="connsiteX24" fmla="*/ 3811321 w 6928277"/>
              <a:gd name="connsiteY24" fmla="*/ 658762 h 658762"/>
              <a:gd name="connsiteX25" fmla="*/ 3158410 w 6928277"/>
              <a:gd name="connsiteY25" fmla="*/ 658762 h 658762"/>
              <a:gd name="connsiteX26" fmla="*/ 2505500 w 6928277"/>
              <a:gd name="connsiteY26" fmla="*/ 658762 h 658762"/>
              <a:gd name="connsiteX27" fmla="*/ 1987317 w 6928277"/>
              <a:gd name="connsiteY27" fmla="*/ 658762 h 658762"/>
              <a:gd name="connsiteX28" fmla="*/ 1334407 w 6928277"/>
              <a:gd name="connsiteY28" fmla="*/ 658762 h 658762"/>
              <a:gd name="connsiteX29" fmla="*/ 950952 w 6928277"/>
              <a:gd name="connsiteY29" fmla="*/ 658762 h 658762"/>
              <a:gd name="connsiteX30" fmla="*/ 95951 w 6928277"/>
              <a:gd name="connsiteY30" fmla="*/ 658762 h 658762"/>
              <a:gd name="connsiteX31" fmla="*/ 0 w 6928277"/>
              <a:gd name="connsiteY31" fmla="*/ 548966 h 658762"/>
              <a:gd name="connsiteX32" fmla="*/ 0 w 6928277"/>
              <a:gd name="connsiteY32"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928277" h="658762" fill="none" extrusionOk="0">
                <a:moveTo>
                  <a:pt x="0" y="109796"/>
                </a:moveTo>
                <a:cubicBezTo>
                  <a:pt x="-792" y="55833"/>
                  <a:pt x="32645" y="5629"/>
                  <a:pt x="95951" y="0"/>
                </a:cubicBezTo>
                <a:cubicBezTo>
                  <a:pt x="291278" y="-78576"/>
                  <a:pt x="454810" y="36760"/>
                  <a:pt x="614134" y="0"/>
                </a:cubicBezTo>
                <a:cubicBezTo>
                  <a:pt x="765506" y="-20035"/>
                  <a:pt x="1086740" y="82817"/>
                  <a:pt x="1267044" y="0"/>
                </a:cubicBezTo>
                <a:cubicBezTo>
                  <a:pt x="1414381" y="-38649"/>
                  <a:pt x="1450919" y="20057"/>
                  <a:pt x="1583135" y="0"/>
                </a:cubicBezTo>
                <a:cubicBezTo>
                  <a:pt x="1712782" y="-44837"/>
                  <a:pt x="1798701" y="54039"/>
                  <a:pt x="2033954" y="0"/>
                </a:cubicBezTo>
                <a:cubicBezTo>
                  <a:pt x="2247947" y="-25682"/>
                  <a:pt x="2365530" y="60188"/>
                  <a:pt x="2552137" y="0"/>
                </a:cubicBezTo>
                <a:cubicBezTo>
                  <a:pt x="2763833" y="-57532"/>
                  <a:pt x="2772031" y="13614"/>
                  <a:pt x="2935592" y="0"/>
                </a:cubicBezTo>
                <a:cubicBezTo>
                  <a:pt x="3083698" y="-8400"/>
                  <a:pt x="3228571" y="-20030"/>
                  <a:pt x="3319047" y="0"/>
                </a:cubicBezTo>
                <a:cubicBezTo>
                  <a:pt x="3415113" y="-3770"/>
                  <a:pt x="3674173" y="41963"/>
                  <a:pt x="3971957" y="0"/>
                </a:cubicBezTo>
                <a:cubicBezTo>
                  <a:pt x="4256057" y="-26576"/>
                  <a:pt x="4273517" y="38331"/>
                  <a:pt x="4490140" y="0"/>
                </a:cubicBezTo>
                <a:cubicBezTo>
                  <a:pt x="4726193" y="-32898"/>
                  <a:pt x="4897281" y="47183"/>
                  <a:pt x="5008322" y="0"/>
                </a:cubicBezTo>
                <a:cubicBezTo>
                  <a:pt x="5156734" y="-58302"/>
                  <a:pt x="5351214" y="60628"/>
                  <a:pt x="5526505" y="0"/>
                </a:cubicBezTo>
                <a:cubicBezTo>
                  <a:pt x="5683609" y="-78522"/>
                  <a:pt x="5818231" y="19251"/>
                  <a:pt x="5909960" y="0"/>
                </a:cubicBezTo>
                <a:cubicBezTo>
                  <a:pt x="6005339" y="-66132"/>
                  <a:pt x="6269954" y="8292"/>
                  <a:pt x="6360778" y="0"/>
                </a:cubicBezTo>
                <a:cubicBezTo>
                  <a:pt x="6478286" y="22185"/>
                  <a:pt x="6720676" y="21900"/>
                  <a:pt x="6832325" y="0"/>
                </a:cubicBezTo>
                <a:cubicBezTo>
                  <a:pt x="6890692" y="-4416"/>
                  <a:pt x="6942169" y="67543"/>
                  <a:pt x="6928277" y="109796"/>
                </a:cubicBezTo>
                <a:cubicBezTo>
                  <a:pt x="6947215" y="281980"/>
                  <a:pt x="6933774" y="339080"/>
                  <a:pt x="6928277" y="548966"/>
                </a:cubicBezTo>
                <a:cubicBezTo>
                  <a:pt x="6914745" y="621246"/>
                  <a:pt x="6888757" y="662357"/>
                  <a:pt x="6832325" y="658762"/>
                </a:cubicBezTo>
                <a:cubicBezTo>
                  <a:pt x="6520966" y="706690"/>
                  <a:pt x="6317961" y="607947"/>
                  <a:pt x="6179415" y="658762"/>
                </a:cubicBezTo>
                <a:cubicBezTo>
                  <a:pt x="6013149" y="684612"/>
                  <a:pt x="5940287" y="617513"/>
                  <a:pt x="5863324" y="658762"/>
                </a:cubicBezTo>
                <a:cubicBezTo>
                  <a:pt x="5782808" y="711102"/>
                  <a:pt x="5580851" y="634926"/>
                  <a:pt x="5412505" y="658762"/>
                </a:cubicBezTo>
                <a:cubicBezTo>
                  <a:pt x="5278496" y="694575"/>
                  <a:pt x="5007076" y="607465"/>
                  <a:pt x="4894322" y="658762"/>
                </a:cubicBezTo>
                <a:cubicBezTo>
                  <a:pt x="4787081" y="716827"/>
                  <a:pt x="4682513" y="638024"/>
                  <a:pt x="4578231" y="658762"/>
                </a:cubicBezTo>
                <a:cubicBezTo>
                  <a:pt x="4504721" y="664201"/>
                  <a:pt x="4292808" y="610215"/>
                  <a:pt x="4127412" y="658762"/>
                </a:cubicBezTo>
                <a:cubicBezTo>
                  <a:pt x="3996750" y="716901"/>
                  <a:pt x="3847394" y="626337"/>
                  <a:pt x="3676593" y="658762"/>
                </a:cubicBezTo>
                <a:cubicBezTo>
                  <a:pt x="3581267" y="726747"/>
                  <a:pt x="3306631" y="571704"/>
                  <a:pt x="3091047" y="658762"/>
                </a:cubicBezTo>
                <a:cubicBezTo>
                  <a:pt x="2838023" y="724527"/>
                  <a:pt x="2912510" y="644572"/>
                  <a:pt x="2707591" y="658762"/>
                </a:cubicBezTo>
                <a:cubicBezTo>
                  <a:pt x="2526955" y="709610"/>
                  <a:pt x="2425449" y="647028"/>
                  <a:pt x="2324136" y="658762"/>
                </a:cubicBezTo>
                <a:cubicBezTo>
                  <a:pt x="2222196" y="690420"/>
                  <a:pt x="2074371" y="659289"/>
                  <a:pt x="2008044" y="658762"/>
                </a:cubicBezTo>
                <a:cubicBezTo>
                  <a:pt x="1940485" y="660834"/>
                  <a:pt x="1489164" y="669213"/>
                  <a:pt x="1355134" y="658762"/>
                </a:cubicBezTo>
                <a:cubicBezTo>
                  <a:pt x="1155248" y="662912"/>
                  <a:pt x="1093326" y="603950"/>
                  <a:pt x="904316" y="658762"/>
                </a:cubicBezTo>
                <a:cubicBezTo>
                  <a:pt x="701335" y="747876"/>
                  <a:pt x="394009" y="547836"/>
                  <a:pt x="95951" y="658762"/>
                </a:cubicBezTo>
                <a:cubicBezTo>
                  <a:pt x="25804" y="640672"/>
                  <a:pt x="-13784" y="619801"/>
                  <a:pt x="0" y="548966"/>
                </a:cubicBezTo>
                <a:cubicBezTo>
                  <a:pt x="-4798" y="360661"/>
                  <a:pt x="18318" y="265567"/>
                  <a:pt x="0" y="109796"/>
                </a:cubicBezTo>
                <a:close/>
              </a:path>
              <a:path w="6928277" h="658762" stroke="0" extrusionOk="0">
                <a:moveTo>
                  <a:pt x="0" y="109796"/>
                </a:moveTo>
                <a:cubicBezTo>
                  <a:pt x="8700" y="62123"/>
                  <a:pt x="34518" y="-11668"/>
                  <a:pt x="95951" y="0"/>
                </a:cubicBezTo>
                <a:cubicBezTo>
                  <a:pt x="274706" y="8151"/>
                  <a:pt x="499549" y="140768"/>
                  <a:pt x="748861" y="0"/>
                </a:cubicBezTo>
                <a:cubicBezTo>
                  <a:pt x="970942" y="-103846"/>
                  <a:pt x="1132766" y="60380"/>
                  <a:pt x="1267044" y="0"/>
                </a:cubicBezTo>
                <a:cubicBezTo>
                  <a:pt x="1429721" y="10395"/>
                  <a:pt x="1715974" y="40488"/>
                  <a:pt x="1919954" y="0"/>
                </a:cubicBezTo>
                <a:cubicBezTo>
                  <a:pt x="2159352" y="-36568"/>
                  <a:pt x="2156862" y="42309"/>
                  <a:pt x="2303409" y="0"/>
                </a:cubicBezTo>
                <a:cubicBezTo>
                  <a:pt x="2456658" y="-31412"/>
                  <a:pt x="2505292" y="34802"/>
                  <a:pt x="2686864" y="0"/>
                </a:cubicBezTo>
                <a:cubicBezTo>
                  <a:pt x="2886117" y="-31140"/>
                  <a:pt x="2976715" y="46603"/>
                  <a:pt x="3339774" y="0"/>
                </a:cubicBezTo>
                <a:cubicBezTo>
                  <a:pt x="3637794" y="-38250"/>
                  <a:pt x="3578276" y="28834"/>
                  <a:pt x="3655866" y="0"/>
                </a:cubicBezTo>
                <a:cubicBezTo>
                  <a:pt x="3760495" y="-28037"/>
                  <a:pt x="3897659" y="12170"/>
                  <a:pt x="3971957" y="0"/>
                </a:cubicBezTo>
                <a:cubicBezTo>
                  <a:pt x="4095947" y="-17892"/>
                  <a:pt x="4198671" y="25623"/>
                  <a:pt x="4422776" y="0"/>
                </a:cubicBezTo>
                <a:cubicBezTo>
                  <a:pt x="4629511" y="-3874"/>
                  <a:pt x="4841748" y="61022"/>
                  <a:pt x="5008322" y="0"/>
                </a:cubicBezTo>
                <a:cubicBezTo>
                  <a:pt x="5160856" y="-39830"/>
                  <a:pt x="5396763" y="127774"/>
                  <a:pt x="5593869" y="0"/>
                </a:cubicBezTo>
                <a:cubicBezTo>
                  <a:pt x="5777922" y="-97293"/>
                  <a:pt x="6068200" y="27538"/>
                  <a:pt x="6179415" y="0"/>
                </a:cubicBezTo>
                <a:cubicBezTo>
                  <a:pt x="6321448" y="-43637"/>
                  <a:pt x="6617785" y="60843"/>
                  <a:pt x="6832325" y="0"/>
                </a:cubicBezTo>
                <a:cubicBezTo>
                  <a:pt x="6870202" y="-1471"/>
                  <a:pt x="6923798" y="46057"/>
                  <a:pt x="6928277" y="109796"/>
                </a:cubicBezTo>
                <a:cubicBezTo>
                  <a:pt x="6935979" y="222217"/>
                  <a:pt x="6926558" y="381641"/>
                  <a:pt x="6928277" y="548966"/>
                </a:cubicBezTo>
                <a:cubicBezTo>
                  <a:pt x="6922626" y="599745"/>
                  <a:pt x="6885349" y="653552"/>
                  <a:pt x="6832325" y="658762"/>
                </a:cubicBezTo>
                <a:cubicBezTo>
                  <a:pt x="6700406" y="679763"/>
                  <a:pt x="6617259" y="654277"/>
                  <a:pt x="6516234" y="658762"/>
                </a:cubicBezTo>
                <a:cubicBezTo>
                  <a:pt x="6408957" y="699246"/>
                  <a:pt x="6127268" y="623674"/>
                  <a:pt x="5930687" y="658762"/>
                </a:cubicBezTo>
                <a:cubicBezTo>
                  <a:pt x="5768099" y="708696"/>
                  <a:pt x="5719940" y="636055"/>
                  <a:pt x="5614596" y="658762"/>
                </a:cubicBezTo>
                <a:cubicBezTo>
                  <a:pt x="5493586" y="675838"/>
                  <a:pt x="5226259" y="642091"/>
                  <a:pt x="5029050" y="658762"/>
                </a:cubicBezTo>
                <a:cubicBezTo>
                  <a:pt x="4846043" y="696565"/>
                  <a:pt x="4774263" y="638764"/>
                  <a:pt x="4712958" y="658762"/>
                </a:cubicBezTo>
                <a:cubicBezTo>
                  <a:pt x="4651035" y="681438"/>
                  <a:pt x="4465418" y="621772"/>
                  <a:pt x="4396867" y="658762"/>
                </a:cubicBezTo>
                <a:cubicBezTo>
                  <a:pt x="4282257" y="656094"/>
                  <a:pt x="4086280" y="652922"/>
                  <a:pt x="3811321" y="658762"/>
                </a:cubicBezTo>
                <a:cubicBezTo>
                  <a:pt x="3576672" y="671177"/>
                  <a:pt x="3336046" y="601633"/>
                  <a:pt x="3158410" y="658762"/>
                </a:cubicBezTo>
                <a:cubicBezTo>
                  <a:pt x="2966352" y="776105"/>
                  <a:pt x="2659714" y="604718"/>
                  <a:pt x="2505500" y="658762"/>
                </a:cubicBezTo>
                <a:cubicBezTo>
                  <a:pt x="2291821" y="661253"/>
                  <a:pt x="2198130" y="629401"/>
                  <a:pt x="1987317" y="658762"/>
                </a:cubicBezTo>
                <a:cubicBezTo>
                  <a:pt x="1726550" y="697780"/>
                  <a:pt x="1633801" y="567691"/>
                  <a:pt x="1334407" y="658762"/>
                </a:cubicBezTo>
                <a:cubicBezTo>
                  <a:pt x="1072181" y="707103"/>
                  <a:pt x="1042505" y="642618"/>
                  <a:pt x="950952" y="658762"/>
                </a:cubicBezTo>
                <a:cubicBezTo>
                  <a:pt x="883724" y="660615"/>
                  <a:pt x="248664" y="542389"/>
                  <a:pt x="95951" y="658762"/>
                </a:cubicBezTo>
                <a:cubicBezTo>
                  <a:pt x="47312" y="661703"/>
                  <a:pt x="7935" y="582587"/>
                  <a:pt x="0" y="548966"/>
                </a:cubicBezTo>
                <a:cubicBezTo>
                  <a:pt x="5312" y="445132"/>
                  <a:pt x="60869" y="230140"/>
                  <a:pt x="0" y="109796"/>
                </a:cubicBezTo>
                <a:close/>
              </a:path>
              <a:path w="6928277" h="658762" fill="none" stroke="0" extrusionOk="0">
                <a:moveTo>
                  <a:pt x="0" y="109796"/>
                </a:moveTo>
                <a:cubicBezTo>
                  <a:pt x="649" y="49784"/>
                  <a:pt x="33572" y="2921"/>
                  <a:pt x="95951" y="0"/>
                </a:cubicBezTo>
                <a:cubicBezTo>
                  <a:pt x="285366" y="-61843"/>
                  <a:pt x="449441" y="17034"/>
                  <a:pt x="614134" y="0"/>
                </a:cubicBezTo>
                <a:cubicBezTo>
                  <a:pt x="811091" y="-18206"/>
                  <a:pt x="1122812" y="20434"/>
                  <a:pt x="1267044" y="0"/>
                </a:cubicBezTo>
                <a:cubicBezTo>
                  <a:pt x="1430666" y="-51467"/>
                  <a:pt x="1481794" y="30228"/>
                  <a:pt x="1583135" y="0"/>
                </a:cubicBezTo>
                <a:cubicBezTo>
                  <a:pt x="1669800" y="-34090"/>
                  <a:pt x="1827642" y="33418"/>
                  <a:pt x="2033954" y="0"/>
                </a:cubicBezTo>
                <a:cubicBezTo>
                  <a:pt x="2236057" y="-20696"/>
                  <a:pt x="2371891" y="79604"/>
                  <a:pt x="2552137" y="0"/>
                </a:cubicBezTo>
                <a:cubicBezTo>
                  <a:pt x="2751981" y="-48895"/>
                  <a:pt x="2751622" y="29247"/>
                  <a:pt x="2935592" y="0"/>
                </a:cubicBezTo>
                <a:cubicBezTo>
                  <a:pt x="3083392" y="-4814"/>
                  <a:pt x="3205844" y="22689"/>
                  <a:pt x="3319047" y="0"/>
                </a:cubicBezTo>
                <a:cubicBezTo>
                  <a:pt x="3418092" y="-5833"/>
                  <a:pt x="3677807" y="45017"/>
                  <a:pt x="3971957" y="0"/>
                </a:cubicBezTo>
                <a:cubicBezTo>
                  <a:pt x="4273422" y="-24663"/>
                  <a:pt x="4284150" y="37192"/>
                  <a:pt x="4490140" y="0"/>
                </a:cubicBezTo>
                <a:cubicBezTo>
                  <a:pt x="4740764" y="-34482"/>
                  <a:pt x="4865024" y="66811"/>
                  <a:pt x="5008322" y="0"/>
                </a:cubicBezTo>
                <a:cubicBezTo>
                  <a:pt x="5111660" y="-69131"/>
                  <a:pt x="5379100" y="72962"/>
                  <a:pt x="5526505" y="0"/>
                </a:cubicBezTo>
                <a:cubicBezTo>
                  <a:pt x="5702125" y="-90484"/>
                  <a:pt x="5795183" y="26821"/>
                  <a:pt x="5909960" y="0"/>
                </a:cubicBezTo>
                <a:cubicBezTo>
                  <a:pt x="6021380" y="-42956"/>
                  <a:pt x="6259489" y="-10765"/>
                  <a:pt x="6360778" y="0"/>
                </a:cubicBezTo>
                <a:cubicBezTo>
                  <a:pt x="6465269" y="17213"/>
                  <a:pt x="6720103" y="14336"/>
                  <a:pt x="6832325" y="0"/>
                </a:cubicBezTo>
                <a:cubicBezTo>
                  <a:pt x="6891620" y="-24091"/>
                  <a:pt x="6933754" y="66127"/>
                  <a:pt x="6928277" y="109796"/>
                </a:cubicBezTo>
                <a:cubicBezTo>
                  <a:pt x="6936284" y="292259"/>
                  <a:pt x="6935741" y="329483"/>
                  <a:pt x="6928277" y="548966"/>
                </a:cubicBezTo>
                <a:cubicBezTo>
                  <a:pt x="6926680" y="631547"/>
                  <a:pt x="6879762" y="657873"/>
                  <a:pt x="6832325" y="658762"/>
                </a:cubicBezTo>
                <a:cubicBezTo>
                  <a:pt x="6577138" y="664943"/>
                  <a:pt x="6331956" y="633430"/>
                  <a:pt x="6179415" y="658762"/>
                </a:cubicBezTo>
                <a:cubicBezTo>
                  <a:pt x="6007538" y="681350"/>
                  <a:pt x="5940140" y="623340"/>
                  <a:pt x="5863324" y="658762"/>
                </a:cubicBezTo>
                <a:cubicBezTo>
                  <a:pt x="5766338" y="718008"/>
                  <a:pt x="5552315" y="663014"/>
                  <a:pt x="5412505" y="658762"/>
                </a:cubicBezTo>
                <a:cubicBezTo>
                  <a:pt x="5279504" y="676685"/>
                  <a:pt x="4992102" y="585098"/>
                  <a:pt x="4894322" y="658762"/>
                </a:cubicBezTo>
                <a:cubicBezTo>
                  <a:pt x="4761348" y="707172"/>
                  <a:pt x="4672562" y="626923"/>
                  <a:pt x="4578231" y="658762"/>
                </a:cubicBezTo>
                <a:cubicBezTo>
                  <a:pt x="4468937" y="713140"/>
                  <a:pt x="4265451" y="608590"/>
                  <a:pt x="4127412" y="658762"/>
                </a:cubicBezTo>
                <a:cubicBezTo>
                  <a:pt x="3979073" y="675123"/>
                  <a:pt x="3829214" y="599321"/>
                  <a:pt x="3676593" y="658762"/>
                </a:cubicBezTo>
                <a:cubicBezTo>
                  <a:pt x="3481154" y="672221"/>
                  <a:pt x="3358364" y="609944"/>
                  <a:pt x="3091047" y="658762"/>
                </a:cubicBezTo>
                <a:cubicBezTo>
                  <a:pt x="2835662" y="711964"/>
                  <a:pt x="2894924" y="604756"/>
                  <a:pt x="2707591" y="658762"/>
                </a:cubicBezTo>
                <a:cubicBezTo>
                  <a:pt x="2551178" y="691688"/>
                  <a:pt x="2401594" y="645315"/>
                  <a:pt x="2324136" y="658762"/>
                </a:cubicBezTo>
                <a:cubicBezTo>
                  <a:pt x="2226682" y="686485"/>
                  <a:pt x="2099683" y="661960"/>
                  <a:pt x="2008044" y="658762"/>
                </a:cubicBezTo>
                <a:cubicBezTo>
                  <a:pt x="1887858" y="642933"/>
                  <a:pt x="1519480" y="682672"/>
                  <a:pt x="1355134" y="658762"/>
                </a:cubicBezTo>
                <a:cubicBezTo>
                  <a:pt x="1181940" y="675095"/>
                  <a:pt x="1072730" y="622175"/>
                  <a:pt x="904316" y="658762"/>
                </a:cubicBezTo>
                <a:cubicBezTo>
                  <a:pt x="733736" y="640429"/>
                  <a:pt x="418963" y="626601"/>
                  <a:pt x="95951" y="658762"/>
                </a:cubicBezTo>
                <a:cubicBezTo>
                  <a:pt x="38334" y="650122"/>
                  <a:pt x="680" y="628890"/>
                  <a:pt x="0" y="548966"/>
                </a:cubicBezTo>
                <a:cubicBezTo>
                  <a:pt x="-34749" y="369311"/>
                  <a:pt x="8599" y="247042"/>
                  <a:pt x="0" y="109796"/>
                </a:cubicBezTo>
                <a:close/>
              </a:path>
            </a:pathLst>
          </a:custGeom>
          <a:solidFill>
            <a:srgbClr val="DCE5F4"/>
          </a:solidFill>
          <a:ln>
            <a:solidFill>
              <a:schemeClr val="accent1">
                <a:lumMod val="60000"/>
                <a:lumOff val="40000"/>
              </a:schemeClr>
            </a:solidFill>
            <a:extLst>
              <a:ext uri="{C807C97D-BFC1-408E-A445-0C87EB9F89A2}">
                <ask:lineSketchStyleProps xmlns:ask="http://schemas.microsoft.com/office/drawing/2018/sketchyshapes" sd="1458636520">
                  <a:custGeom>
                    <a:avLst/>
                    <a:gdLst>
                      <a:gd name="connsiteX0" fmla="*/ 0 w 7927942"/>
                      <a:gd name="connsiteY0" fmla="*/ 109796 h 658762"/>
                      <a:gd name="connsiteX1" fmla="*/ 109796 w 7927942"/>
                      <a:gd name="connsiteY1" fmla="*/ 0 h 658762"/>
                      <a:gd name="connsiteX2" fmla="*/ 702746 w 7927942"/>
                      <a:gd name="connsiteY2" fmla="*/ 0 h 658762"/>
                      <a:gd name="connsiteX3" fmla="*/ 1449863 w 7927942"/>
                      <a:gd name="connsiteY3" fmla="*/ 0 h 658762"/>
                      <a:gd name="connsiteX4" fmla="*/ 1811563 w 7927942"/>
                      <a:gd name="connsiteY4" fmla="*/ 0 h 658762"/>
                      <a:gd name="connsiteX5" fmla="*/ 2327429 w 7927942"/>
                      <a:gd name="connsiteY5" fmla="*/ 0 h 658762"/>
                      <a:gd name="connsiteX6" fmla="*/ 2920379 w 7927942"/>
                      <a:gd name="connsiteY6" fmla="*/ 0 h 658762"/>
                      <a:gd name="connsiteX7" fmla="*/ 3359162 w 7927942"/>
                      <a:gd name="connsiteY7" fmla="*/ 0 h 658762"/>
                      <a:gd name="connsiteX8" fmla="*/ 3797945 w 7927942"/>
                      <a:gd name="connsiteY8" fmla="*/ 0 h 658762"/>
                      <a:gd name="connsiteX9" fmla="*/ 4545062 w 7927942"/>
                      <a:gd name="connsiteY9" fmla="*/ 0 h 658762"/>
                      <a:gd name="connsiteX10" fmla="*/ 5138012 w 7927942"/>
                      <a:gd name="connsiteY10" fmla="*/ 0 h 658762"/>
                      <a:gd name="connsiteX11" fmla="*/ 5730962 w 7927942"/>
                      <a:gd name="connsiteY11" fmla="*/ 0 h 658762"/>
                      <a:gd name="connsiteX12" fmla="*/ 6323912 w 7927942"/>
                      <a:gd name="connsiteY12" fmla="*/ 0 h 658762"/>
                      <a:gd name="connsiteX13" fmla="*/ 6762695 w 7927942"/>
                      <a:gd name="connsiteY13" fmla="*/ 0 h 658762"/>
                      <a:gd name="connsiteX14" fmla="*/ 7278561 w 7927942"/>
                      <a:gd name="connsiteY14" fmla="*/ 0 h 658762"/>
                      <a:gd name="connsiteX15" fmla="*/ 7818146 w 7927942"/>
                      <a:gd name="connsiteY15" fmla="*/ 0 h 658762"/>
                      <a:gd name="connsiteX16" fmla="*/ 7927942 w 7927942"/>
                      <a:gd name="connsiteY16" fmla="*/ 109796 h 658762"/>
                      <a:gd name="connsiteX17" fmla="*/ 7927942 w 7927942"/>
                      <a:gd name="connsiteY17" fmla="*/ 548966 h 658762"/>
                      <a:gd name="connsiteX18" fmla="*/ 7818146 w 7927942"/>
                      <a:gd name="connsiteY18" fmla="*/ 658762 h 658762"/>
                      <a:gd name="connsiteX19" fmla="*/ 7071029 w 7927942"/>
                      <a:gd name="connsiteY19" fmla="*/ 658762 h 658762"/>
                      <a:gd name="connsiteX20" fmla="*/ 6709330 w 7927942"/>
                      <a:gd name="connsiteY20" fmla="*/ 658762 h 658762"/>
                      <a:gd name="connsiteX21" fmla="*/ 6193463 w 7927942"/>
                      <a:gd name="connsiteY21" fmla="*/ 658762 h 658762"/>
                      <a:gd name="connsiteX22" fmla="*/ 5600513 w 7927942"/>
                      <a:gd name="connsiteY22" fmla="*/ 658762 h 658762"/>
                      <a:gd name="connsiteX23" fmla="*/ 5238814 w 7927942"/>
                      <a:gd name="connsiteY23" fmla="*/ 658762 h 658762"/>
                      <a:gd name="connsiteX24" fmla="*/ 4722947 w 7927942"/>
                      <a:gd name="connsiteY24" fmla="*/ 658762 h 658762"/>
                      <a:gd name="connsiteX25" fmla="*/ 4207081 w 7927942"/>
                      <a:gd name="connsiteY25" fmla="*/ 658762 h 658762"/>
                      <a:gd name="connsiteX26" fmla="*/ 3537047 w 7927942"/>
                      <a:gd name="connsiteY26" fmla="*/ 658762 h 658762"/>
                      <a:gd name="connsiteX27" fmla="*/ 3098264 w 7927942"/>
                      <a:gd name="connsiteY27" fmla="*/ 658762 h 658762"/>
                      <a:gd name="connsiteX28" fmla="*/ 2659481 w 7927942"/>
                      <a:gd name="connsiteY28" fmla="*/ 658762 h 658762"/>
                      <a:gd name="connsiteX29" fmla="*/ 2297781 w 7927942"/>
                      <a:gd name="connsiteY29" fmla="*/ 658762 h 658762"/>
                      <a:gd name="connsiteX30" fmla="*/ 1550664 w 7927942"/>
                      <a:gd name="connsiteY30" fmla="*/ 658762 h 658762"/>
                      <a:gd name="connsiteX31" fmla="*/ 1034798 w 7927942"/>
                      <a:gd name="connsiteY31" fmla="*/ 658762 h 658762"/>
                      <a:gd name="connsiteX32" fmla="*/ 109796 w 7927942"/>
                      <a:gd name="connsiteY32" fmla="*/ 658762 h 658762"/>
                      <a:gd name="connsiteX33" fmla="*/ 0 w 7927942"/>
                      <a:gd name="connsiteY33" fmla="*/ 548966 h 658762"/>
                      <a:gd name="connsiteX34" fmla="*/ 0 w 7927942"/>
                      <a:gd name="connsiteY34"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27942" h="658762" fill="none" extrusionOk="0">
                        <a:moveTo>
                          <a:pt x="0" y="109796"/>
                        </a:moveTo>
                        <a:cubicBezTo>
                          <a:pt x="2489" y="48843"/>
                          <a:pt x="41805" y="6258"/>
                          <a:pt x="109796" y="0"/>
                        </a:cubicBezTo>
                        <a:cubicBezTo>
                          <a:pt x="337310" y="-59856"/>
                          <a:pt x="508173" y="12531"/>
                          <a:pt x="702746" y="0"/>
                        </a:cubicBezTo>
                        <a:cubicBezTo>
                          <a:pt x="897319" y="-12531"/>
                          <a:pt x="1277986" y="51228"/>
                          <a:pt x="1449863" y="0"/>
                        </a:cubicBezTo>
                        <a:cubicBezTo>
                          <a:pt x="1621740" y="-51228"/>
                          <a:pt x="1683230" y="18440"/>
                          <a:pt x="1811563" y="0"/>
                        </a:cubicBezTo>
                        <a:cubicBezTo>
                          <a:pt x="1939896" y="-18440"/>
                          <a:pt x="2084412" y="21800"/>
                          <a:pt x="2327429" y="0"/>
                        </a:cubicBezTo>
                        <a:cubicBezTo>
                          <a:pt x="2570446" y="-21800"/>
                          <a:pt x="2690261" y="50895"/>
                          <a:pt x="2920379" y="0"/>
                        </a:cubicBezTo>
                        <a:cubicBezTo>
                          <a:pt x="3150497" y="-50895"/>
                          <a:pt x="3163179" y="26101"/>
                          <a:pt x="3359162" y="0"/>
                        </a:cubicBezTo>
                        <a:cubicBezTo>
                          <a:pt x="3555145" y="-26101"/>
                          <a:pt x="3674014" y="6187"/>
                          <a:pt x="3797945" y="0"/>
                        </a:cubicBezTo>
                        <a:cubicBezTo>
                          <a:pt x="3921876" y="-6187"/>
                          <a:pt x="4200606" y="30761"/>
                          <a:pt x="4545062" y="0"/>
                        </a:cubicBezTo>
                        <a:cubicBezTo>
                          <a:pt x="4889518" y="-30761"/>
                          <a:pt x="4888670" y="30932"/>
                          <a:pt x="5138012" y="0"/>
                        </a:cubicBezTo>
                        <a:cubicBezTo>
                          <a:pt x="5387354" y="-30932"/>
                          <a:pt x="5579394" y="71017"/>
                          <a:pt x="5730962" y="0"/>
                        </a:cubicBezTo>
                        <a:cubicBezTo>
                          <a:pt x="5882530" y="-71017"/>
                          <a:pt x="6132755" y="67372"/>
                          <a:pt x="6323912" y="0"/>
                        </a:cubicBezTo>
                        <a:cubicBezTo>
                          <a:pt x="6515069" y="-67372"/>
                          <a:pt x="6637948" y="49986"/>
                          <a:pt x="6762695" y="0"/>
                        </a:cubicBezTo>
                        <a:cubicBezTo>
                          <a:pt x="6887442" y="-49986"/>
                          <a:pt x="7170899" y="3513"/>
                          <a:pt x="7278561" y="0"/>
                        </a:cubicBezTo>
                        <a:cubicBezTo>
                          <a:pt x="7386223" y="-3513"/>
                          <a:pt x="7660699" y="18758"/>
                          <a:pt x="7818146" y="0"/>
                        </a:cubicBezTo>
                        <a:cubicBezTo>
                          <a:pt x="7883645" y="-11650"/>
                          <a:pt x="7942258" y="58335"/>
                          <a:pt x="7927942" y="109796"/>
                        </a:cubicBezTo>
                        <a:cubicBezTo>
                          <a:pt x="7952252" y="285960"/>
                          <a:pt x="7924609" y="331356"/>
                          <a:pt x="7927942" y="548966"/>
                        </a:cubicBezTo>
                        <a:cubicBezTo>
                          <a:pt x="7921351" y="620277"/>
                          <a:pt x="7872394" y="659205"/>
                          <a:pt x="7818146" y="658762"/>
                        </a:cubicBezTo>
                        <a:cubicBezTo>
                          <a:pt x="7509709" y="674428"/>
                          <a:pt x="7271905" y="640617"/>
                          <a:pt x="7071029" y="658762"/>
                        </a:cubicBezTo>
                        <a:cubicBezTo>
                          <a:pt x="6870153" y="676907"/>
                          <a:pt x="6794355" y="622116"/>
                          <a:pt x="6709330" y="658762"/>
                        </a:cubicBezTo>
                        <a:cubicBezTo>
                          <a:pt x="6624305" y="695408"/>
                          <a:pt x="6353554" y="622962"/>
                          <a:pt x="6193463" y="658762"/>
                        </a:cubicBezTo>
                        <a:cubicBezTo>
                          <a:pt x="6033372" y="694562"/>
                          <a:pt x="5731663" y="605120"/>
                          <a:pt x="5600513" y="658762"/>
                        </a:cubicBezTo>
                        <a:cubicBezTo>
                          <a:pt x="5469363" y="712404"/>
                          <a:pt x="5345700" y="631988"/>
                          <a:pt x="5238814" y="658762"/>
                        </a:cubicBezTo>
                        <a:cubicBezTo>
                          <a:pt x="5131928" y="685536"/>
                          <a:pt x="4879484" y="603339"/>
                          <a:pt x="4722947" y="658762"/>
                        </a:cubicBezTo>
                        <a:cubicBezTo>
                          <a:pt x="4566410" y="714185"/>
                          <a:pt x="4380645" y="616036"/>
                          <a:pt x="4207081" y="658762"/>
                        </a:cubicBezTo>
                        <a:cubicBezTo>
                          <a:pt x="4033517" y="701488"/>
                          <a:pt x="3832707" y="588735"/>
                          <a:pt x="3537047" y="658762"/>
                        </a:cubicBezTo>
                        <a:cubicBezTo>
                          <a:pt x="3241387" y="728789"/>
                          <a:pt x="3309245" y="622310"/>
                          <a:pt x="3098264" y="658762"/>
                        </a:cubicBezTo>
                        <a:cubicBezTo>
                          <a:pt x="2887283" y="695214"/>
                          <a:pt x="2769760" y="629214"/>
                          <a:pt x="2659481" y="658762"/>
                        </a:cubicBezTo>
                        <a:cubicBezTo>
                          <a:pt x="2549202" y="688310"/>
                          <a:pt x="2393974" y="645403"/>
                          <a:pt x="2297781" y="658762"/>
                        </a:cubicBezTo>
                        <a:cubicBezTo>
                          <a:pt x="2201588" y="672121"/>
                          <a:pt x="1747559" y="640075"/>
                          <a:pt x="1550664" y="658762"/>
                        </a:cubicBezTo>
                        <a:cubicBezTo>
                          <a:pt x="1353769" y="677449"/>
                          <a:pt x="1226307" y="625016"/>
                          <a:pt x="1034798" y="658762"/>
                        </a:cubicBezTo>
                        <a:cubicBezTo>
                          <a:pt x="843289" y="692508"/>
                          <a:pt x="485765" y="621501"/>
                          <a:pt x="109796" y="658762"/>
                        </a:cubicBezTo>
                        <a:cubicBezTo>
                          <a:pt x="43805" y="648529"/>
                          <a:pt x="-10988" y="621130"/>
                          <a:pt x="0" y="548966"/>
                        </a:cubicBezTo>
                        <a:cubicBezTo>
                          <a:pt x="-32105" y="370495"/>
                          <a:pt x="20295" y="260668"/>
                          <a:pt x="0" y="109796"/>
                        </a:cubicBezTo>
                        <a:close/>
                      </a:path>
                      <a:path w="7927942" h="658762" stroke="0" extrusionOk="0">
                        <a:moveTo>
                          <a:pt x="0" y="109796"/>
                        </a:moveTo>
                        <a:cubicBezTo>
                          <a:pt x="-9333" y="54914"/>
                          <a:pt x="37586" y="-13042"/>
                          <a:pt x="109796" y="0"/>
                        </a:cubicBezTo>
                        <a:cubicBezTo>
                          <a:pt x="338684" y="-61164"/>
                          <a:pt x="591124" y="74332"/>
                          <a:pt x="856913" y="0"/>
                        </a:cubicBezTo>
                        <a:cubicBezTo>
                          <a:pt x="1122702" y="-74332"/>
                          <a:pt x="1312655" y="36360"/>
                          <a:pt x="1449863" y="0"/>
                        </a:cubicBezTo>
                        <a:cubicBezTo>
                          <a:pt x="1587071" y="-36360"/>
                          <a:pt x="1926940" y="56500"/>
                          <a:pt x="2196980" y="0"/>
                        </a:cubicBezTo>
                        <a:cubicBezTo>
                          <a:pt x="2467020" y="-56500"/>
                          <a:pt x="2451400" y="39162"/>
                          <a:pt x="2635763" y="0"/>
                        </a:cubicBezTo>
                        <a:cubicBezTo>
                          <a:pt x="2820126" y="-39162"/>
                          <a:pt x="2862678" y="46719"/>
                          <a:pt x="3074546" y="0"/>
                        </a:cubicBezTo>
                        <a:cubicBezTo>
                          <a:pt x="3286414" y="-46719"/>
                          <a:pt x="3467611" y="47253"/>
                          <a:pt x="3821663" y="0"/>
                        </a:cubicBezTo>
                        <a:cubicBezTo>
                          <a:pt x="4175715" y="-47253"/>
                          <a:pt x="4079310" y="20054"/>
                          <a:pt x="4183363" y="0"/>
                        </a:cubicBezTo>
                        <a:cubicBezTo>
                          <a:pt x="4287416" y="-20054"/>
                          <a:pt x="4449147" y="37645"/>
                          <a:pt x="4545062" y="0"/>
                        </a:cubicBezTo>
                        <a:cubicBezTo>
                          <a:pt x="4640977" y="-37645"/>
                          <a:pt x="4818269" y="3179"/>
                          <a:pt x="5060929" y="0"/>
                        </a:cubicBezTo>
                        <a:cubicBezTo>
                          <a:pt x="5303589" y="-3179"/>
                          <a:pt x="5498548" y="34425"/>
                          <a:pt x="5730962" y="0"/>
                        </a:cubicBezTo>
                        <a:cubicBezTo>
                          <a:pt x="5963376" y="-34425"/>
                          <a:pt x="6161466" y="80220"/>
                          <a:pt x="6400996" y="0"/>
                        </a:cubicBezTo>
                        <a:cubicBezTo>
                          <a:pt x="6640526" y="-80220"/>
                          <a:pt x="6916050" y="24979"/>
                          <a:pt x="7071029" y="0"/>
                        </a:cubicBezTo>
                        <a:cubicBezTo>
                          <a:pt x="7226008" y="-24979"/>
                          <a:pt x="7568905" y="48246"/>
                          <a:pt x="7818146" y="0"/>
                        </a:cubicBezTo>
                        <a:cubicBezTo>
                          <a:pt x="7868859" y="-4204"/>
                          <a:pt x="7926660" y="49071"/>
                          <a:pt x="7927942" y="109796"/>
                        </a:cubicBezTo>
                        <a:cubicBezTo>
                          <a:pt x="7932153" y="208446"/>
                          <a:pt x="7921198" y="380255"/>
                          <a:pt x="7927942" y="548966"/>
                        </a:cubicBezTo>
                        <a:cubicBezTo>
                          <a:pt x="7924072" y="601932"/>
                          <a:pt x="7881615" y="664400"/>
                          <a:pt x="7818146" y="658762"/>
                        </a:cubicBezTo>
                        <a:cubicBezTo>
                          <a:pt x="7665995" y="695887"/>
                          <a:pt x="7568768" y="653847"/>
                          <a:pt x="7456447" y="658762"/>
                        </a:cubicBezTo>
                        <a:cubicBezTo>
                          <a:pt x="7344126" y="663677"/>
                          <a:pt x="6964578" y="601352"/>
                          <a:pt x="6786413" y="658762"/>
                        </a:cubicBezTo>
                        <a:cubicBezTo>
                          <a:pt x="6608248" y="716172"/>
                          <a:pt x="6547950" y="643238"/>
                          <a:pt x="6424714" y="658762"/>
                        </a:cubicBezTo>
                        <a:cubicBezTo>
                          <a:pt x="6301478" y="674286"/>
                          <a:pt x="5965693" y="618860"/>
                          <a:pt x="5754680" y="658762"/>
                        </a:cubicBezTo>
                        <a:cubicBezTo>
                          <a:pt x="5543667" y="698664"/>
                          <a:pt x="5467055" y="632351"/>
                          <a:pt x="5392980" y="658762"/>
                        </a:cubicBezTo>
                        <a:cubicBezTo>
                          <a:pt x="5318905" y="685173"/>
                          <a:pt x="5105499" y="630795"/>
                          <a:pt x="5031281" y="658762"/>
                        </a:cubicBezTo>
                        <a:cubicBezTo>
                          <a:pt x="4957063" y="686729"/>
                          <a:pt x="4618966" y="646025"/>
                          <a:pt x="4361248" y="658762"/>
                        </a:cubicBezTo>
                        <a:cubicBezTo>
                          <a:pt x="4103530" y="671499"/>
                          <a:pt x="3800507" y="582821"/>
                          <a:pt x="3614130" y="658762"/>
                        </a:cubicBezTo>
                        <a:cubicBezTo>
                          <a:pt x="3427753" y="734703"/>
                          <a:pt x="3086647" y="644569"/>
                          <a:pt x="2867013" y="658762"/>
                        </a:cubicBezTo>
                        <a:cubicBezTo>
                          <a:pt x="2647379" y="672955"/>
                          <a:pt x="2518367" y="616854"/>
                          <a:pt x="2274063" y="658762"/>
                        </a:cubicBezTo>
                        <a:cubicBezTo>
                          <a:pt x="2029759" y="700670"/>
                          <a:pt x="1844240" y="615188"/>
                          <a:pt x="1526946" y="658762"/>
                        </a:cubicBezTo>
                        <a:cubicBezTo>
                          <a:pt x="1209652" y="702336"/>
                          <a:pt x="1208226" y="628962"/>
                          <a:pt x="1088163" y="658762"/>
                        </a:cubicBezTo>
                        <a:cubicBezTo>
                          <a:pt x="968100" y="688562"/>
                          <a:pt x="320364" y="557936"/>
                          <a:pt x="109796" y="658762"/>
                        </a:cubicBezTo>
                        <a:cubicBezTo>
                          <a:pt x="46861" y="661083"/>
                          <a:pt x="-1362" y="591523"/>
                          <a:pt x="0" y="548966"/>
                        </a:cubicBezTo>
                        <a:cubicBezTo>
                          <a:pt x="-5481" y="444844"/>
                          <a:pt x="36796" y="261260"/>
                          <a:pt x="0" y="109796"/>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n-lt"/>
                <a:ea typeface="Calibri" panose="020F0502020204030204" pitchFamily="34" charset="0"/>
                <a:cs typeface="Arial" panose="020B0604020202020204" pitchFamily="34" charset="0"/>
              </a:rPr>
              <a:t>2. </a:t>
            </a:r>
            <a:r>
              <a:rPr lang="en-US" sz="2400" b="1" dirty="0" err="1">
                <a:solidFill>
                  <a:schemeClr val="tx1"/>
                </a:solidFill>
                <a:latin typeface="+mn-lt"/>
                <a:ea typeface="Calibri" panose="020F0502020204030204" pitchFamily="34" charset="0"/>
                <a:cs typeface="Arial" panose="020B0604020202020204" pitchFamily="34" charset="0"/>
              </a:rPr>
              <a:t>Tìm</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hiểu</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một</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số</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tình</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huống</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khi</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bị</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lạc</a:t>
            </a:r>
            <a:endParaRPr lang="en-US" sz="2400" dirty="0">
              <a:solidFill>
                <a:schemeClr val="tx1"/>
              </a:solidFill>
              <a:latin typeface="+mn-lt"/>
              <a:cs typeface="Arial" panose="020B0604020202020204" pitchFamily="34" charset="0"/>
            </a:endParaRPr>
          </a:p>
        </p:txBody>
      </p:sp>
      <p:sp>
        <p:nvSpPr>
          <p:cNvPr id="9" name="Rectangle: Rounded Corners 8">
            <a:extLst>
              <a:ext uri="{FF2B5EF4-FFF2-40B4-BE49-F238E27FC236}">
                <a16:creationId xmlns:a16="http://schemas.microsoft.com/office/drawing/2014/main" id="{6DCA2AC0-0B48-E6F1-029B-D44D269D5D5B}"/>
              </a:ext>
            </a:extLst>
          </p:cNvPr>
          <p:cNvSpPr/>
          <p:nvPr/>
        </p:nvSpPr>
        <p:spPr>
          <a:xfrm>
            <a:off x="1074656" y="3455521"/>
            <a:ext cx="10190375" cy="230891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dirty="0">
                <a:solidFill>
                  <a:schemeClr val="tx1"/>
                </a:solidFill>
                <a:effectLst/>
                <a:latin typeface="+mn-lt"/>
                <a:ea typeface="Calibri" panose="020F0502020204030204" pitchFamily="34" charset="0"/>
                <a:cs typeface="Arial" panose="020B0604020202020204" pitchFamily="34" charset="0"/>
              </a:rPr>
              <a:t>Quan </a:t>
            </a:r>
            <a:r>
              <a:rPr lang="en-US" sz="2400" b="1" dirty="0" err="1">
                <a:solidFill>
                  <a:schemeClr val="tx1"/>
                </a:solidFill>
                <a:effectLst/>
                <a:latin typeface="+mn-lt"/>
                <a:ea typeface="Calibri" panose="020F0502020204030204" pitchFamily="34" charset="0"/>
                <a:cs typeface="Arial" panose="020B0604020202020204" pitchFamily="34" charset="0"/>
              </a:rPr>
              <a:t>sát</a:t>
            </a:r>
            <a:r>
              <a:rPr lang="en-US" sz="2400" b="1" dirty="0">
                <a:solidFill>
                  <a:schemeClr val="tx1"/>
                </a:solidFill>
                <a:effectLst/>
                <a:latin typeface="+mn-lt"/>
                <a:ea typeface="Calibri" panose="020F0502020204030204" pitchFamily="34" charset="0"/>
                <a:cs typeface="Arial" panose="020B0604020202020204" pitchFamily="34" charset="0"/>
              </a:rPr>
              <a:t> </a:t>
            </a:r>
            <a:r>
              <a:rPr lang="en-US" sz="2400" b="1" dirty="0" err="1">
                <a:solidFill>
                  <a:schemeClr val="tx1"/>
                </a:solidFill>
                <a:effectLst/>
                <a:latin typeface="+mn-lt"/>
                <a:ea typeface="Calibri" panose="020F0502020204030204" pitchFamily="34" charset="0"/>
                <a:cs typeface="Arial" panose="020B0604020202020204" pitchFamily="34" charset="0"/>
              </a:rPr>
              <a:t>tranh</a:t>
            </a:r>
            <a:r>
              <a:rPr lang="en-US" sz="2400" b="1" dirty="0">
                <a:solidFill>
                  <a:schemeClr val="tx1"/>
                </a:solidFill>
                <a:effectLst/>
                <a:latin typeface="+mn-lt"/>
                <a:ea typeface="Calibri" panose="020F0502020204030204" pitchFamily="34" charset="0"/>
                <a:cs typeface="Arial" panose="020B0604020202020204" pitchFamily="34" charset="0"/>
              </a:rPr>
              <a:t> ở </a:t>
            </a:r>
            <a:r>
              <a:rPr lang="en-US" sz="2400" b="1" dirty="0" err="1">
                <a:solidFill>
                  <a:schemeClr val="tx1"/>
                </a:solidFill>
                <a:effectLst/>
                <a:latin typeface="+mn-lt"/>
                <a:ea typeface="Calibri" panose="020F0502020204030204" pitchFamily="34" charset="0"/>
                <a:cs typeface="Arial" panose="020B0604020202020204" pitchFamily="34" charset="0"/>
              </a:rPr>
              <a:t>mục</a:t>
            </a:r>
            <a:r>
              <a:rPr lang="en-US" sz="2400" b="1" dirty="0">
                <a:solidFill>
                  <a:schemeClr val="tx1"/>
                </a:solidFill>
                <a:ea typeface="Calibri" panose="020F0502020204030204" pitchFamily="34" charset="0"/>
                <a:cs typeface="Arial" panose="020B0604020202020204" pitchFamily="34" charset="0"/>
              </a:rPr>
              <a:t> 2, </a:t>
            </a:r>
            <a:r>
              <a:rPr lang="en-US" sz="2400" b="1" dirty="0" err="1">
                <a:solidFill>
                  <a:schemeClr val="tx1"/>
                </a:solidFill>
                <a:ea typeface="Calibri" panose="020F0502020204030204" pitchFamily="34" charset="0"/>
                <a:cs typeface="Arial" panose="020B0604020202020204" pitchFamily="34" charset="0"/>
              </a:rPr>
              <a:t>trang</a:t>
            </a:r>
            <a:r>
              <a:rPr lang="en-US" sz="2400" b="1" dirty="0">
                <a:solidFill>
                  <a:schemeClr val="tx1"/>
                </a:solidFill>
                <a:ea typeface="Calibri" panose="020F0502020204030204" pitchFamily="34" charset="0"/>
                <a:cs typeface="Arial" panose="020B0604020202020204" pitchFamily="34" charset="0"/>
              </a:rPr>
              <a:t> 31 SGK </a:t>
            </a:r>
            <a:r>
              <a:rPr lang="en-US" sz="2400" b="1" dirty="0" err="1">
                <a:solidFill>
                  <a:schemeClr val="tx1"/>
                </a:solidFill>
                <a:ea typeface="Calibri" panose="020F0502020204030204" pitchFamily="34" charset="0"/>
                <a:cs typeface="Arial" panose="020B0604020202020204" pitchFamily="34" charset="0"/>
              </a:rPr>
              <a:t>và</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trả</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lời</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câu</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hỏi</a:t>
            </a:r>
            <a:r>
              <a:rPr lang="en-US" sz="2400" b="1" dirty="0">
                <a:solidFill>
                  <a:schemeClr val="tx1"/>
                </a:solidFill>
                <a:ea typeface="Calibri" panose="020F0502020204030204" pitchFamily="34" charset="0"/>
                <a:cs typeface="Arial" panose="020B0604020202020204" pitchFamily="34" charset="0"/>
              </a:rPr>
              <a:t>: </a:t>
            </a:r>
          </a:p>
          <a:p>
            <a:pPr algn="just">
              <a:lnSpc>
                <a:spcPct val="150000"/>
              </a:lnSpc>
            </a:pPr>
            <a:r>
              <a:rPr lang="en-US" sz="2400" i="1" dirty="0">
                <a:solidFill>
                  <a:schemeClr val="tx1"/>
                </a:solidFill>
                <a:cs typeface="Arial" panose="020B0604020202020204" pitchFamily="34" charset="0"/>
              </a:rPr>
              <a:t>+ Em </a:t>
            </a:r>
            <a:r>
              <a:rPr lang="en-US" sz="2400" i="1" dirty="0" err="1">
                <a:solidFill>
                  <a:schemeClr val="tx1"/>
                </a:solidFill>
                <a:cs typeface="Arial" panose="020B0604020202020204" pitchFamily="34" charset="0"/>
              </a:rPr>
              <a:t>có</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thể</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bị</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lạc</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trong</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những</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tình</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huống</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nào</a:t>
            </a:r>
            <a:r>
              <a:rPr lang="en-US" sz="2400" i="1" dirty="0">
                <a:solidFill>
                  <a:schemeClr val="tx1"/>
                </a:solidFill>
                <a:cs typeface="Arial" panose="020B0604020202020204" pitchFamily="34" charset="0"/>
              </a:rPr>
              <a:t>?</a:t>
            </a:r>
          </a:p>
          <a:p>
            <a:pPr algn="just">
              <a:lnSpc>
                <a:spcPct val="150000"/>
              </a:lnSpc>
            </a:pPr>
            <a:r>
              <a:rPr lang="en-US" sz="2400" i="1" dirty="0">
                <a:solidFill>
                  <a:schemeClr val="tx1"/>
                </a:solidFill>
                <a:latin typeface="+mn-lt"/>
                <a:cs typeface="Arial" panose="020B0604020202020204" pitchFamily="34" charset="0"/>
              </a:rPr>
              <a:t>+ </a:t>
            </a:r>
            <a:r>
              <a:rPr lang="en-US" sz="2400" i="1" dirty="0" err="1">
                <a:solidFill>
                  <a:schemeClr val="tx1"/>
                </a:solidFill>
                <a:cs typeface="Arial" panose="020B0604020202020204" pitchFamily="34" charset="0"/>
              </a:rPr>
              <a:t>Điều</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gì</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có</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thể</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xảy</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ra</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khi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em</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bị</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lạc</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trong</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những</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tình</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huống</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đó</a:t>
            </a:r>
            <a:r>
              <a:rPr lang="en-US" sz="2400" i="1" dirty="0">
                <a:solidFill>
                  <a:schemeClr val="tx1"/>
                </a:solidFill>
                <a:cs typeface="Arial" panose="020B0604020202020204" pitchFamily="34" charset="0"/>
              </a:rPr>
              <a:t>?</a:t>
            </a:r>
          </a:p>
        </p:txBody>
      </p:sp>
    </p:spTree>
    <p:extLst>
      <p:ext uri="{BB962C8B-B14F-4D97-AF65-F5344CB8AC3E}">
        <p14:creationId xmlns:p14="http://schemas.microsoft.com/office/powerpoint/2010/main" val="415804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27955F-153B-6273-C1E4-D24198399C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655B5D-BC54-D3ED-FA8A-846BBBB0E633}"/>
              </a:ext>
            </a:extLst>
          </p:cNvPr>
          <p:cNvPicPr>
            <a:picLocks noChangeAspect="1"/>
          </p:cNvPicPr>
          <p:nvPr/>
        </p:nvPicPr>
        <p:blipFill>
          <a:blip r:embed="rId3"/>
          <a:stretch>
            <a:fillRect/>
          </a:stretch>
        </p:blipFill>
        <p:spPr>
          <a:xfrm>
            <a:off x="1190170" y="1955534"/>
            <a:ext cx="10019048" cy="3342857"/>
          </a:xfrm>
          <a:prstGeom prst="rect">
            <a:avLst/>
          </a:prstGeom>
        </p:spPr>
      </p:pic>
    </p:spTree>
    <p:extLst>
      <p:ext uri="{BB962C8B-B14F-4D97-AF65-F5344CB8AC3E}">
        <p14:creationId xmlns:p14="http://schemas.microsoft.com/office/powerpoint/2010/main" val="9598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806826-4A30-9E3C-482E-B96ACA294E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4092AE8-6DFF-3A1F-1350-EEB4F987ED69}"/>
              </a:ext>
            </a:extLst>
          </p:cNvPr>
          <p:cNvPicPr>
            <a:picLocks noChangeAspect="1"/>
          </p:cNvPicPr>
          <p:nvPr/>
        </p:nvPicPr>
        <p:blipFill>
          <a:blip r:embed="rId3"/>
          <a:stretch>
            <a:fillRect/>
          </a:stretch>
        </p:blipFill>
        <p:spPr>
          <a:xfrm>
            <a:off x="1553212" y="1865834"/>
            <a:ext cx="9085576" cy="3705408"/>
          </a:xfrm>
          <a:prstGeom prst="rect">
            <a:avLst/>
          </a:prstGeom>
        </p:spPr>
      </p:pic>
    </p:spTree>
    <p:extLst>
      <p:ext uri="{BB962C8B-B14F-4D97-AF65-F5344CB8AC3E}">
        <p14:creationId xmlns:p14="http://schemas.microsoft.com/office/powerpoint/2010/main" val="86096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7BA66F-E619-C41E-B704-78482406C58C}"/>
            </a:ext>
          </a:extLst>
        </p:cNvPr>
        <p:cNvGrpSpPr/>
        <p:nvPr/>
      </p:nvGrpSpPr>
      <p:grpSpPr>
        <a:xfrm>
          <a:off x="0" y="0"/>
          <a:ext cx="0" cy="0"/>
          <a:chOff x="0" y="0"/>
          <a:chExt cx="0" cy="0"/>
        </a:xfrm>
      </p:grpSpPr>
      <p:sp>
        <p:nvSpPr>
          <p:cNvPr id="3" name="Rectangle: Rounded Corners 3">
            <a:extLst>
              <a:ext uri="{FF2B5EF4-FFF2-40B4-BE49-F238E27FC236}">
                <a16:creationId xmlns:a16="http://schemas.microsoft.com/office/drawing/2014/main" id="{DDAFD66F-1D45-3F79-410D-71481E534BF8}"/>
              </a:ext>
            </a:extLst>
          </p:cNvPr>
          <p:cNvSpPr/>
          <p:nvPr/>
        </p:nvSpPr>
        <p:spPr>
          <a:xfrm>
            <a:off x="2019119" y="1640317"/>
            <a:ext cx="8153762" cy="658762"/>
          </a:xfrm>
          <a:custGeom>
            <a:avLst/>
            <a:gdLst>
              <a:gd name="connsiteX0" fmla="*/ 0 w 8153762"/>
              <a:gd name="connsiteY0" fmla="*/ 109796 h 658762"/>
              <a:gd name="connsiteX1" fmla="*/ 112923 w 8153762"/>
              <a:gd name="connsiteY1" fmla="*/ 0 h 658762"/>
              <a:gd name="connsiteX2" fmla="*/ 722763 w 8153762"/>
              <a:gd name="connsiteY2" fmla="*/ 0 h 658762"/>
              <a:gd name="connsiteX3" fmla="*/ 1491160 w 8153762"/>
              <a:gd name="connsiteY3" fmla="*/ 0 h 658762"/>
              <a:gd name="connsiteX4" fmla="*/ 1863163 w 8153762"/>
              <a:gd name="connsiteY4" fmla="*/ 0 h 658762"/>
              <a:gd name="connsiteX5" fmla="*/ 2393723 w 8153762"/>
              <a:gd name="connsiteY5" fmla="*/ 0 h 658762"/>
              <a:gd name="connsiteX6" fmla="*/ 3003563 w 8153762"/>
              <a:gd name="connsiteY6" fmla="*/ 0 h 658762"/>
              <a:gd name="connsiteX7" fmla="*/ 3454844 w 8153762"/>
              <a:gd name="connsiteY7" fmla="*/ 0 h 658762"/>
              <a:gd name="connsiteX8" fmla="*/ 3906125 w 8153762"/>
              <a:gd name="connsiteY8" fmla="*/ 0 h 658762"/>
              <a:gd name="connsiteX9" fmla="*/ 4674523 w 8153762"/>
              <a:gd name="connsiteY9" fmla="*/ 0 h 658762"/>
              <a:gd name="connsiteX10" fmla="*/ 5284363 w 8153762"/>
              <a:gd name="connsiteY10" fmla="*/ 0 h 658762"/>
              <a:gd name="connsiteX11" fmla="*/ 5894203 w 8153762"/>
              <a:gd name="connsiteY11" fmla="*/ 0 h 658762"/>
              <a:gd name="connsiteX12" fmla="*/ 6504042 w 8153762"/>
              <a:gd name="connsiteY12" fmla="*/ 0 h 658762"/>
              <a:gd name="connsiteX13" fmla="*/ 6955324 w 8153762"/>
              <a:gd name="connsiteY13" fmla="*/ 0 h 658762"/>
              <a:gd name="connsiteX14" fmla="*/ 7485883 w 8153762"/>
              <a:gd name="connsiteY14" fmla="*/ 0 h 658762"/>
              <a:gd name="connsiteX15" fmla="*/ 8040838 w 8153762"/>
              <a:gd name="connsiteY15" fmla="*/ 0 h 658762"/>
              <a:gd name="connsiteX16" fmla="*/ 8153762 w 8153762"/>
              <a:gd name="connsiteY16" fmla="*/ 109796 h 658762"/>
              <a:gd name="connsiteX17" fmla="*/ 8153762 w 8153762"/>
              <a:gd name="connsiteY17" fmla="*/ 548966 h 658762"/>
              <a:gd name="connsiteX18" fmla="*/ 8040838 w 8153762"/>
              <a:gd name="connsiteY18" fmla="*/ 658762 h 658762"/>
              <a:gd name="connsiteX19" fmla="*/ 7272440 w 8153762"/>
              <a:gd name="connsiteY19" fmla="*/ 658762 h 658762"/>
              <a:gd name="connsiteX20" fmla="*/ 6900438 w 8153762"/>
              <a:gd name="connsiteY20" fmla="*/ 658762 h 658762"/>
              <a:gd name="connsiteX21" fmla="*/ 6369877 w 8153762"/>
              <a:gd name="connsiteY21" fmla="*/ 658762 h 658762"/>
              <a:gd name="connsiteX22" fmla="*/ 5760038 w 8153762"/>
              <a:gd name="connsiteY22" fmla="*/ 658762 h 658762"/>
              <a:gd name="connsiteX23" fmla="*/ 5388036 w 8153762"/>
              <a:gd name="connsiteY23" fmla="*/ 658762 h 658762"/>
              <a:gd name="connsiteX24" fmla="*/ 4857475 w 8153762"/>
              <a:gd name="connsiteY24" fmla="*/ 658762 h 658762"/>
              <a:gd name="connsiteX25" fmla="*/ 4326915 w 8153762"/>
              <a:gd name="connsiteY25" fmla="*/ 658762 h 658762"/>
              <a:gd name="connsiteX26" fmla="*/ 3637796 w 8153762"/>
              <a:gd name="connsiteY26" fmla="*/ 658762 h 658762"/>
              <a:gd name="connsiteX27" fmla="*/ 3186515 w 8153762"/>
              <a:gd name="connsiteY27" fmla="*/ 658762 h 658762"/>
              <a:gd name="connsiteX28" fmla="*/ 2735233 w 8153762"/>
              <a:gd name="connsiteY28" fmla="*/ 658762 h 658762"/>
              <a:gd name="connsiteX29" fmla="*/ 2363231 w 8153762"/>
              <a:gd name="connsiteY29" fmla="*/ 658762 h 658762"/>
              <a:gd name="connsiteX30" fmla="*/ 1594833 w 8153762"/>
              <a:gd name="connsiteY30" fmla="*/ 658762 h 658762"/>
              <a:gd name="connsiteX31" fmla="*/ 1064273 w 8153762"/>
              <a:gd name="connsiteY31" fmla="*/ 658762 h 658762"/>
              <a:gd name="connsiteX32" fmla="*/ 112923 w 8153762"/>
              <a:gd name="connsiteY32" fmla="*/ 658762 h 658762"/>
              <a:gd name="connsiteX33" fmla="*/ 0 w 8153762"/>
              <a:gd name="connsiteY33" fmla="*/ 548966 h 658762"/>
              <a:gd name="connsiteX34" fmla="*/ 0 w 8153762"/>
              <a:gd name="connsiteY34" fmla="*/ 109796 h 658762"/>
              <a:gd name="connsiteX0" fmla="*/ 0 w 8153762"/>
              <a:gd name="connsiteY0" fmla="*/ 109796 h 658762"/>
              <a:gd name="connsiteX1" fmla="*/ 112923 w 8153762"/>
              <a:gd name="connsiteY1" fmla="*/ 0 h 658762"/>
              <a:gd name="connsiteX2" fmla="*/ 881321 w 8153762"/>
              <a:gd name="connsiteY2" fmla="*/ 0 h 658762"/>
              <a:gd name="connsiteX3" fmla="*/ 1491160 w 8153762"/>
              <a:gd name="connsiteY3" fmla="*/ 0 h 658762"/>
              <a:gd name="connsiteX4" fmla="*/ 2259558 w 8153762"/>
              <a:gd name="connsiteY4" fmla="*/ 0 h 658762"/>
              <a:gd name="connsiteX5" fmla="*/ 2710840 w 8153762"/>
              <a:gd name="connsiteY5" fmla="*/ 0 h 658762"/>
              <a:gd name="connsiteX6" fmla="*/ 3162121 w 8153762"/>
              <a:gd name="connsiteY6" fmla="*/ 0 h 658762"/>
              <a:gd name="connsiteX7" fmla="*/ 3930519 w 8153762"/>
              <a:gd name="connsiteY7" fmla="*/ 0 h 658762"/>
              <a:gd name="connsiteX8" fmla="*/ 4302522 w 8153762"/>
              <a:gd name="connsiteY8" fmla="*/ 0 h 658762"/>
              <a:gd name="connsiteX9" fmla="*/ 4674523 w 8153762"/>
              <a:gd name="connsiteY9" fmla="*/ 0 h 658762"/>
              <a:gd name="connsiteX10" fmla="*/ 5205084 w 8153762"/>
              <a:gd name="connsiteY10" fmla="*/ 0 h 658762"/>
              <a:gd name="connsiteX11" fmla="*/ 5894203 w 8153762"/>
              <a:gd name="connsiteY11" fmla="*/ 0 h 658762"/>
              <a:gd name="connsiteX12" fmla="*/ 6583322 w 8153762"/>
              <a:gd name="connsiteY12" fmla="*/ 0 h 658762"/>
              <a:gd name="connsiteX13" fmla="*/ 7272440 w 8153762"/>
              <a:gd name="connsiteY13" fmla="*/ 0 h 658762"/>
              <a:gd name="connsiteX14" fmla="*/ 8040838 w 8153762"/>
              <a:gd name="connsiteY14" fmla="*/ 0 h 658762"/>
              <a:gd name="connsiteX15" fmla="*/ 8153762 w 8153762"/>
              <a:gd name="connsiteY15" fmla="*/ 109796 h 658762"/>
              <a:gd name="connsiteX16" fmla="*/ 8153762 w 8153762"/>
              <a:gd name="connsiteY16" fmla="*/ 548966 h 658762"/>
              <a:gd name="connsiteX17" fmla="*/ 8040838 w 8153762"/>
              <a:gd name="connsiteY17" fmla="*/ 658762 h 658762"/>
              <a:gd name="connsiteX18" fmla="*/ 7668836 w 8153762"/>
              <a:gd name="connsiteY18" fmla="*/ 658762 h 658762"/>
              <a:gd name="connsiteX19" fmla="*/ 6979717 w 8153762"/>
              <a:gd name="connsiteY19" fmla="*/ 658762 h 658762"/>
              <a:gd name="connsiteX20" fmla="*/ 6607715 w 8153762"/>
              <a:gd name="connsiteY20" fmla="*/ 658762 h 658762"/>
              <a:gd name="connsiteX21" fmla="*/ 5918596 w 8153762"/>
              <a:gd name="connsiteY21" fmla="*/ 658762 h 658762"/>
              <a:gd name="connsiteX22" fmla="*/ 5546593 w 8153762"/>
              <a:gd name="connsiteY22" fmla="*/ 658762 h 658762"/>
              <a:gd name="connsiteX23" fmla="*/ 5174592 w 8153762"/>
              <a:gd name="connsiteY23" fmla="*/ 658762 h 658762"/>
              <a:gd name="connsiteX24" fmla="*/ 4485474 w 8153762"/>
              <a:gd name="connsiteY24" fmla="*/ 658762 h 658762"/>
              <a:gd name="connsiteX25" fmla="*/ 3717075 w 8153762"/>
              <a:gd name="connsiteY25" fmla="*/ 658762 h 658762"/>
              <a:gd name="connsiteX26" fmla="*/ 2948677 w 8153762"/>
              <a:gd name="connsiteY26" fmla="*/ 658762 h 658762"/>
              <a:gd name="connsiteX27" fmla="*/ 2338837 w 8153762"/>
              <a:gd name="connsiteY27" fmla="*/ 658762 h 658762"/>
              <a:gd name="connsiteX28" fmla="*/ 1570439 w 8153762"/>
              <a:gd name="connsiteY28" fmla="*/ 658762 h 658762"/>
              <a:gd name="connsiteX29" fmla="*/ 1119158 w 8153762"/>
              <a:gd name="connsiteY29" fmla="*/ 658762 h 658762"/>
              <a:gd name="connsiteX30" fmla="*/ 112923 w 8153762"/>
              <a:gd name="connsiteY30" fmla="*/ 658762 h 658762"/>
              <a:gd name="connsiteX31" fmla="*/ 0 w 8153762"/>
              <a:gd name="connsiteY31" fmla="*/ 548966 h 658762"/>
              <a:gd name="connsiteX32" fmla="*/ 0 w 8153762"/>
              <a:gd name="connsiteY32"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153762" h="658762" fill="none" extrusionOk="0">
                <a:moveTo>
                  <a:pt x="0" y="109796"/>
                </a:moveTo>
                <a:cubicBezTo>
                  <a:pt x="-924" y="57049"/>
                  <a:pt x="40409" y="5839"/>
                  <a:pt x="112923" y="0"/>
                </a:cubicBezTo>
                <a:cubicBezTo>
                  <a:pt x="345924" y="-65170"/>
                  <a:pt x="542072" y="56454"/>
                  <a:pt x="722763" y="0"/>
                </a:cubicBezTo>
                <a:cubicBezTo>
                  <a:pt x="901001" y="-21326"/>
                  <a:pt x="1295028" y="71546"/>
                  <a:pt x="1491160" y="0"/>
                </a:cubicBezTo>
                <a:cubicBezTo>
                  <a:pt x="1667283" y="-48377"/>
                  <a:pt x="1708949" y="20231"/>
                  <a:pt x="1863163" y="0"/>
                </a:cubicBezTo>
                <a:cubicBezTo>
                  <a:pt x="1998281" y="-23161"/>
                  <a:pt x="2128438" y="43425"/>
                  <a:pt x="2393723" y="0"/>
                </a:cubicBezTo>
                <a:cubicBezTo>
                  <a:pt x="2655116" y="-49259"/>
                  <a:pt x="2785966" y="63125"/>
                  <a:pt x="3003563" y="0"/>
                </a:cubicBezTo>
                <a:cubicBezTo>
                  <a:pt x="3259244" y="-62804"/>
                  <a:pt x="3262884" y="10545"/>
                  <a:pt x="3454844" y="0"/>
                </a:cubicBezTo>
                <a:cubicBezTo>
                  <a:pt x="3630016" y="-5932"/>
                  <a:pt x="3795343" y="-18341"/>
                  <a:pt x="3906125" y="0"/>
                </a:cubicBezTo>
                <a:cubicBezTo>
                  <a:pt x="4027360" y="-4958"/>
                  <a:pt x="4329737" y="63558"/>
                  <a:pt x="4674523" y="0"/>
                </a:cubicBezTo>
                <a:cubicBezTo>
                  <a:pt x="5025406" y="-29924"/>
                  <a:pt x="5028430" y="33890"/>
                  <a:pt x="5284363" y="0"/>
                </a:cubicBezTo>
                <a:cubicBezTo>
                  <a:pt x="5591414" y="-36413"/>
                  <a:pt x="5767095" y="38988"/>
                  <a:pt x="5894203" y="0"/>
                </a:cubicBezTo>
                <a:cubicBezTo>
                  <a:pt x="6056055" y="-66262"/>
                  <a:pt x="6269777" y="36537"/>
                  <a:pt x="6504042" y="0"/>
                </a:cubicBezTo>
                <a:cubicBezTo>
                  <a:pt x="6693413" y="-75476"/>
                  <a:pt x="6843822" y="20120"/>
                  <a:pt x="6955324" y="0"/>
                </a:cubicBezTo>
                <a:cubicBezTo>
                  <a:pt x="7066859" y="-69834"/>
                  <a:pt x="7382391" y="14114"/>
                  <a:pt x="7485883" y="0"/>
                </a:cubicBezTo>
                <a:cubicBezTo>
                  <a:pt x="7624258" y="26821"/>
                  <a:pt x="7886897" y="19726"/>
                  <a:pt x="8040838" y="0"/>
                </a:cubicBezTo>
                <a:cubicBezTo>
                  <a:pt x="8108938" y="-6934"/>
                  <a:pt x="8169894" y="67721"/>
                  <a:pt x="8153762" y="109796"/>
                </a:cubicBezTo>
                <a:cubicBezTo>
                  <a:pt x="8177954" y="284563"/>
                  <a:pt x="8152813" y="333632"/>
                  <a:pt x="8153762" y="548966"/>
                </a:cubicBezTo>
                <a:cubicBezTo>
                  <a:pt x="8134414" y="621844"/>
                  <a:pt x="8098330" y="659798"/>
                  <a:pt x="8040838" y="658762"/>
                </a:cubicBezTo>
                <a:cubicBezTo>
                  <a:pt x="7697485" y="694589"/>
                  <a:pt x="7455180" y="619551"/>
                  <a:pt x="7272440" y="658762"/>
                </a:cubicBezTo>
                <a:cubicBezTo>
                  <a:pt x="7073467" y="683237"/>
                  <a:pt x="6993742" y="611978"/>
                  <a:pt x="6900438" y="658762"/>
                </a:cubicBezTo>
                <a:cubicBezTo>
                  <a:pt x="6809019" y="705447"/>
                  <a:pt x="6557116" y="632463"/>
                  <a:pt x="6369877" y="658762"/>
                </a:cubicBezTo>
                <a:cubicBezTo>
                  <a:pt x="6213073" y="694580"/>
                  <a:pt x="5871899" y="634168"/>
                  <a:pt x="5760038" y="658762"/>
                </a:cubicBezTo>
                <a:cubicBezTo>
                  <a:pt x="5651697" y="728329"/>
                  <a:pt x="5512757" y="640198"/>
                  <a:pt x="5388036" y="658762"/>
                </a:cubicBezTo>
                <a:cubicBezTo>
                  <a:pt x="5306494" y="655098"/>
                  <a:pt x="5051409" y="611258"/>
                  <a:pt x="4857475" y="658762"/>
                </a:cubicBezTo>
                <a:cubicBezTo>
                  <a:pt x="4707056" y="718867"/>
                  <a:pt x="4525004" y="626584"/>
                  <a:pt x="4326915" y="658762"/>
                </a:cubicBezTo>
                <a:cubicBezTo>
                  <a:pt x="4159971" y="706671"/>
                  <a:pt x="3920269" y="580135"/>
                  <a:pt x="3637796" y="658762"/>
                </a:cubicBezTo>
                <a:cubicBezTo>
                  <a:pt x="3350267" y="715619"/>
                  <a:pt x="3407958" y="627137"/>
                  <a:pt x="3186515" y="658762"/>
                </a:cubicBezTo>
                <a:cubicBezTo>
                  <a:pt x="2972629" y="707162"/>
                  <a:pt x="2849421" y="631981"/>
                  <a:pt x="2735233" y="658762"/>
                </a:cubicBezTo>
                <a:cubicBezTo>
                  <a:pt x="2610975" y="692417"/>
                  <a:pt x="2456786" y="649613"/>
                  <a:pt x="2363231" y="658762"/>
                </a:cubicBezTo>
                <a:cubicBezTo>
                  <a:pt x="2297624" y="649330"/>
                  <a:pt x="1751626" y="675090"/>
                  <a:pt x="1594833" y="658762"/>
                </a:cubicBezTo>
                <a:cubicBezTo>
                  <a:pt x="1371001" y="666304"/>
                  <a:pt x="1287034" y="599914"/>
                  <a:pt x="1064273" y="658762"/>
                </a:cubicBezTo>
                <a:cubicBezTo>
                  <a:pt x="807957" y="784764"/>
                  <a:pt x="483383" y="582335"/>
                  <a:pt x="112923" y="658762"/>
                </a:cubicBezTo>
                <a:cubicBezTo>
                  <a:pt x="34771" y="642055"/>
                  <a:pt x="-21023" y="618040"/>
                  <a:pt x="0" y="548966"/>
                </a:cubicBezTo>
                <a:cubicBezTo>
                  <a:pt x="-12702" y="361905"/>
                  <a:pt x="25193" y="297002"/>
                  <a:pt x="0" y="109796"/>
                </a:cubicBezTo>
                <a:close/>
              </a:path>
              <a:path w="8153762" h="658762" stroke="0" extrusionOk="0">
                <a:moveTo>
                  <a:pt x="0" y="109796"/>
                </a:moveTo>
                <a:cubicBezTo>
                  <a:pt x="2081" y="59909"/>
                  <a:pt x="48976" y="-4559"/>
                  <a:pt x="112923" y="0"/>
                </a:cubicBezTo>
                <a:cubicBezTo>
                  <a:pt x="341820" y="-39947"/>
                  <a:pt x="591693" y="137770"/>
                  <a:pt x="881321" y="0"/>
                </a:cubicBezTo>
                <a:cubicBezTo>
                  <a:pt x="1141600" y="-112206"/>
                  <a:pt x="1335212" y="61151"/>
                  <a:pt x="1491160" y="0"/>
                </a:cubicBezTo>
                <a:cubicBezTo>
                  <a:pt x="1682683" y="18743"/>
                  <a:pt x="2013794" y="40509"/>
                  <a:pt x="2259558" y="0"/>
                </a:cubicBezTo>
                <a:cubicBezTo>
                  <a:pt x="2539641" y="-42753"/>
                  <a:pt x="2532917" y="41688"/>
                  <a:pt x="2710840" y="0"/>
                </a:cubicBezTo>
                <a:cubicBezTo>
                  <a:pt x="2887966" y="-26860"/>
                  <a:pt x="2949249" y="29977"/>
                  <a:pt x="3162121" y="0"/>
                </a:cubicBezTo>
                <a:cubicBezTo>
                  <a:pt x="3389153" y="-36633"/>
                  <a:pt x="3531300" y="46828"/>
                  <a:pt x="3930519" y="0"/>
                </a:cubicBezTo>
                <a:cubicBezTo>
                  <a:pt x="4290340" y="-43841"/>
                  <a:pt x="4207337" y="27840"/>
                  <a:pt x="4302522" y="0"/>
                </a:cubicBezTo>
                <a:cubicBezTo>
                  <a:pt x="4418376" y="-25205"/>
                  <a:pt x="4579351" y="28348"/>
                  <a:pt x="4674523" y="0"/>
                </a:cubicBezTo>
                <a:cubicBezTo>
                  <a:pt x="4794841" y="-26988"/>
                  <a:pt x="4930548" y="49700"/>
                  <a:pt x="5205084" y="0"/>
                </a:cubicBezTo>
                <a:cubicBezTo>
                  <a:pt x="5404291" y="-9751"/>
                  <a:pt x="5673702" y="47918"/>
                  <a:pt x="5894203" y="0"/>
                </a:cubicBezTo>
                <a:cubicBezTo>
                  <a:pt x="6084502" y="-39634"/>
                  <a:pt x="6340226" y="92895"/>
                  <a:pt x="6583322" y="0"/>
                </a:cubicBezTo>
                <a:cubicBezTo>
                  <a:pt x="6807154" y="-95434"/>
                  <a:pt x="7130948" y="26870"/>
                  <a:pt x="7272440" y="0"/>
                </a:cubicBezTo>
                <a:cubicBezTo>
                  <a:pt x="7456135" y="-93717"/>
                  <a:pt x="7794036" y="84959"/>
                  <a:pt x="8040838" y="0"/>
                </a:cubicBezTo>
                <a:cubicBezTo>
                  <a:pt x="8080827" y="958"/>
                  <a:pt x="8139334" y="37308"/>
                  <a:pt x="8153762" y="109796"/>
                </a:cubicBezTo>
                <a:cubicBezTo>
                  <a:pt x="8161322" y="219507"/>
                  <a:pt x="8157791" y="383895"/>
                  <a:pt x="8153762" y="548966"/>
                </a:cubicBezTo>
                <a:cubicBezTo>
                  <a:pt x="8137293" y="589890"/>
                  <a:pt x="8103390" y="652294"/>
                  <a:pt x="8040838" y="658762"/>
                </a:cubicBezTo>
                <a:cubicBezTo>
                  <a:pt x="7884819" y="688708"/>
                  <a:pt x="7796445" y="655661"/>
                  <a:pt x="7668836" y="658762"/>
                </a:cubicBezTo>
                <a:cubicBezTo>
                  <a:pt x="7549811" y="677350"/>
                  <a:pt x="7187073" y="614520"/>
                  <a:pt x="6979717" y="658762"/>
                </a:cubicBezTo>
                <a:cubicBezTo>
                  <a:pt x="6783515" y="702107"/>
                  <a:pt x="6731640" y="634621"/>
                  <a:pt x="6607715" y="658762"/>
                </a:cubicBezTo>
                <a:cubicBezTo>
                  <a:pt x="6445994" y="678364"/>
                  <a:pt x="6155512" y="654952"/>
                  <a:pt x="5918596" y="658762"/>
                </a:cubicBezTo>
                <a:cubicBezTo>
                  <a:pt x="5711440" y="683855"/>
                  <a:pt x="5612630" y="651330"/>
                  <a:pt x="5546593" y="658762"/>
                </a:cubicBezTo>
                <a:cubicBezTo>
                  <a:pt x="5481015" y="671083"/>
                  <a:pt x="5253808" y="623748"/>
                  <a:pt x="5174592" y="658762"/>
                </a:cubicBezTo>
                <a:cubicBezTo>
                  <a:pt x="5070923" y="669896"/>
                  <a:pt x="4776766" y="649663"/>
                  <a:pt x="4485474" y="658762"/>
                </a:cubicBezTo>
                <a:cubicBezTo>
                  <a:pt x="4179407" y="670097"/>
                  <a:pt x="3929512" y="609271"/>
                  <a:pt x="3717075" y="658762"/>
                </a:cubicBezTo>
                <a:cubicBezTo>
                  <a:pt x="3517466" y="745943"/>
                  <a:pt x="3157808" y="626866"/>
                  <a:pt x="2948677" y="658762"/>
                </a:cubicBezTo>
                <a:cubicBezTo>
                  <a:pt x="2717064" y="669874"/>
                  <a:pt x="2586363" y="634311"/>
                  <a:pt x="2338837" y="658762"/>
                </a:cubicBezTo>
                <a:cubicBezTo>
                  <a:pt x="2028137" y="697036"/>
                  <a:pt x="1900553" y="607063"/>
                  <a:pt x="1570439" y="658762"/>
                </a:cubicBezTo>
                <a:cubicBezTo>
                  <a:pt x="1262791" y="708250"/>
                  <a:pt x="1227930" y="643986"/>
                  <a:pt x="1119158" y="658762"/>
                </a:cubicBezTo>
                <a:cubicBezTo>
                  <a:pt x="1031579" y="661944"/>
                  <a:pt x="276754" y="531745"/>
                  <a:pt x="112923" y="658762"/>
                </a:cubicBezTo>
                <a:cubicBezTo>
                  <a:pt x="49132" y="661174"/>
                  <a:pt x="6184" y="584095"/>
                  <a:pt x="0" y="548966"/>
                </a:cubicBezTo>
                <a:cubicBezTo>
                  <a:pt x="21342" y="445614"/>
                  <a:pt x="46640" y="251727"/>
                  <a:pt x="0" y="109796"/>
                </a:cubicBezTo>
                <a:close/>
              </a:path>
              <a:path w="8153762" h="658762" fill="none" stroke="0" extrusionOk="0">
                <a:moveTo>
                  <a:pt x="0" y="109796"/>
                </a:moveTo>
                <a:cubicBezTo>
                  <a:pt x="-4632" y="53278"/>
                  <a:pt x="36288" y="-1301"/>
                  <a:pt x="112923" y="0"/>
                </a:cubicBezTo>
                <a:cubicBezTo>
                  <a:pt x="331036" y="-63209"/>
                  <a:pt x="532183" y="20564"/>
                  <a:pt x="722763" y="0"/>
                </a:cubicBezTo>
                <a:cubicBezTo>
                  <a:pt x="931539" y="-14357"/>
                  <a:pt x="1317602" y="34657"/>
                  <a:pt x="1491160" y="0"/>
                </a:cubicBezTo>
                <a:cubicBezTo>
                  <a:pt x="1683146" y="-51499"/>
                  <a:pt x="1744449" y="32914"/>
                  <a:pt x="1863163" y="0"/>
                </a:cubicBezTo>
                <a:cubicBezTo>
                  <a:pt x="1978206" y="-28846"/>
                  <a:pt x="2157987" y="49019"/>
                  <a:pt x="2393723" y="0"/>
                </a:cubicBezTo>
                <a:cubicBezTo>
                  <a:pt x="2608864" y="-18059"/>
                  <a:pt x="2772202" y="58208"/>
                  <a:pt x="3003563" y="0"/>
                </a:cubicBezTo>
                <a:cubicBezTo>
                  <a:pt x="3230201" y="-34924"/>
                  <a:pt x="3242354" y="28808"/>
                  <a:pt x="3454844" y="0"/>
                </a:cubicBezTo>
                <a:cubicBezTo>
                  <a:pt x="3645249" y="-15979"/>
                  <a:pt x="3775719" y="16107"/>
                  <a:pt x="3906125" y="0"/>
                </a:cubicBezTo>
                <a:cubicBezTo>
                  <a:pt x="4006784" y="-5163"/>
                  <a:pt x="4347097" y="86445"/>
                  <a:pt x="4674523" y="0"/>
                </a:cubicBezTo>
                <a:cubicBezTo>
                  <a:pt x="5029706" y="-18152"/>
                  <a:pt x="5036108" y="35236"/>
                  <a:pt x="5284363" y="0"/>
                </a:cubicBezTo>
                <a:cubicBezTo>
                  <a:pt x="5574075" y="-34541"/>
                  <a:pt x="5703708" y="57592"/>
                  <a:pt x="5894203" y="0"/>
                </a:cubicBezTo>
                <a:cubicBezTo>
                  <a:pt x="6041310" y="-70449"/>
                  <a:pt x="6349482" y="79334"/>
                  <a:pt x="6504042" y="0"/>
                </a:cubicBezTo>
                <a:cubicBezTo>
                  <a:pt x="6705353" y="-80075"/>
                  <a:pt x="6819279" y="18841"/>
                  <a:pt x="6955324" y="0"/>
                </a:cubicBezTo>
                <a:cubicBezTo>
                  <a:pt x="7091181" y="-27877"/>
                  <a:pt x="7363684" y="-19228"/>
                  <a:pt x="7485883" y="0"/>
                </a:cubicBezTo>
                <a:cubicBezTo>
                  <a:pt x="7617307" y="37714"/>
                  <a:pt x="7887446" y="17270"/>
                  <a:pt x="8040838" y="0"/>
                </a:cubicBezTo>
                <a:cubicBezTo>
                  <a:pt x="8109257" y="-18030"/>
                  <a:pt x="8162701" y="64743"/>
                  <a:pt x="8153762" y="109796"/>
                </a:cubicBezTo>
                <a:cubicBezTo>
                  <a:pt x="8171277" y="289522"/>
                  <a:pt x="8160852" y="329458"/>
                  <a:pt x="8153762" y="548966"/>
                </a:cubicBezTo>
                <a:cubicBezTo>
                  <a:pt x="8151108" y="631444"/>
                  <a:pt x="8096805" y="651140"/>
                  <a:pt x="8040838" y="658762"/>
                </a:cubicBezTo>
                <a:cubicBezTo>
                  <a:pt x="7753322" y="654805"/>
                  <a:pt x="7422453" y="622939"/>
                  <a:pt x="7272440" y="658762"/>
                </a:cubicBezTo>
                <a:cubicBezTo>
                  <a:pt x="7068768" y="680450"/>
                  <a:pt x="7009289" y="632547"/>
                  <a:pt x="6900438" y="658762"/>
                </a:cubicBezTo>
                <a:cubicBezTo>
                  <a:pt x="6790912" y="717408"/>
                  <a:pt x="6534459" y="652928"/>
                  <a:pt x="6369877" y="658762"/>
                </a:cubicBezTo>
                <a:cubicBezTo>
                  <a:pt x="6216548" y="665247"/>
                  <a:pt x="5884152" y="592308"/>
                  <a:pt x="5760038" y="658762"/>
                </a:cubicBezTo>
                <a:cubicBezTo>
                  <a:pt x="5594034" y="703537"/>
                  <a:pt x="5502912" y="604858"/>
                  <a:pt x="5388036" y="658762"/>
                </a:cubicBezTo>
                <a:cubicBezTo>
                  <a:pt x="5253714" y="727920"/>
                  <a:pt x="5025986" y="635136"/>
                  <a:pt x="4857475" y="658762"/>
                </a:cubicBezTo>
                <a:cubicBezTo>
                  <a:pt x="4687868" y="685040"/>
                  <a:pt x="4506849" y="590737"/>
                  <a:pt x="4326915" y="658762"/>
                </a:cubicBezTo>
                <a:cubicBezTo>
                  <a:pt x="4117161" y="680591"/>
                  <a:pt x="3961550" y="635417"/>
                  <a:pt x="3637796" y="658762"/>
                </a:cubicBezTo>
                <a:cubicBezTo>
                  <a:pt x="3334581" y="723916"/>
                  <a:pt x="3409337" y="587663"/>
                  <a:pt x="3186515" y="658762"/>
                </a:cubicBezTo>
                <a:cubicBezTo>
                  <a:pt x="2974343" y="694606"/>
                  <a:pt x="2824712" y="649593"/>
                  <a:pt x="2735233" y="658762"/>
                </a:cubicBezTo>
                <a:cubicBezTo>
                  <a:pt x="2612485" y="672561"/>
                  <a:pt x="2469644" y="661753"/>
                  <a:pt x="2363231" y="658762"/>
                </a:cubicBezTo>
                <a:cubicBezTo>
                  <a:pt x="2239243" y="651877"/>
                  <a:pt x="1788135" y="690829"/>
                  <a:pt x="1594833" y="658762"/>
                </a:cubicBezTo>
                <a:cubicBezTo>
                  <a:pt x="1382231" y="656354"/>
                  <a:pt x="1263283" y="619494"/>
                  <a:pt x="1064273" y="658762"/>
                </a:cubicBezTo>
                <a:cubicBezTo>
                  <a:pt x="863458" y="630205"/>
                  <a:pt x="479682" y="639807"/>
                  <a:pt x="112923" y="658762"/>
                </a:cubicBezTo>
                <a:cubicBezTo>
                  <a:pt x="45430" y="659883"/>
                  <a:pt x="-1571" y="628472"/>
                  <a:pt x="0" y="548966"/>
                </a:cubicBezTo>
                <a:cubicBezTo>
                  <a:pt x="-52971" y="366965"/>
                  <a:pt x="10534" y="245248"/>
                  <a:pt x="0" y="109796"/>
                </a:cubicBezTo>
                <a:close/>
              </a:path>
            </a:pathLst>
          </a:custGeom>
          <a:solidFill>
            <a:srgbClr val="DCE5F4"/>
          </a:solidFill>
          <a:ln>
            <a:solidFill>
              <a:schemeClr val="accent1">
                <a:lumMod val="60000"/>
                <a:lumOff val="40000"/>
              </a:schemeClr>
            </a:solidFill>
            <a:extLst>
              <a:ext uri="{C807C97D-BFC1-408E-A445-0C87EB9F89A2}">
                <ask:lineSketchStyleProps xmlns:ask="http://schemas.microsoft.com/office/drawing/2018/sketchyshapes" sd="1458636520">
                  <a:custGeom>
                    <a:avLst/>
                    <a:gdLst>
                      <a:gd name="connsiteX0" fmla="*/ 0 w 7927942"/>
                      <a:gd name="connsiteY0" fmla="*/ 109796 h 658762"/>
                      <a:gd name="connsiteX1" fmla="*/ 109796 w 7927942"/>
                      <a:gd name="connsiteY1" fmla="*/ 0 h 658762"/>
                      <a:gd name="connsiteX2" fmla="*/ 702746 w 7927942"/>
                      <a:gd name="connsiteY2" fmla="*/ 0 h 658762"/>
                      <a:gd name="connsiteX3" fmla="*/ 1449863 w 7927942"/>
                      <a:gd name="connsiteY3" fmla="*/ 0 h 658762"/>
                      <a:gd name="connsiteX4" fmla="*/ 1811563 w 7927942"/>
                      <a:gd name="connsiteY4" fmla="*/ 0 h 658762"/>
                      <a:gd name="connsiteX5" fmla="*/ 2327429 w 7927942"/>
                      <a:gd name="connsiteY5" fmla="*/ 0 h 658762"/>
                      <a:gd name="connsiteX6" fmla="*/ 2920379 w 7927942"/>
                      <a:gd name="connsiteY6" fmla="*/ 0 h 658762"/>
                      <a:gd name="connsiteX7" fmla="*/ 3359162 w 7927942"/>
                      <a:gd name="connsiteY7" fmla="*/ 0 h 658762"/>
                      <a:gd name="connsiteX8" fmla="*/ 3797945 w 7927942"/>
                      <a:gd name="connsiteY8" fmla="*/ 0 h 658762"/>
                      <a:gd name="connsiteX9" fmla="*/ 4545062 w 7927942"/>
                      <a:gd name="connsiteY9" fmla="*/ 0 h 658762"/>
                      <a:gd name="connsiteX10" fmla="*/ 5138012 w 7927942"/>
                      <a:gd name="connsiteY10" fmla="*/ 0 h 658762"/>
                      <a:gd name="connsiteX11" fmla="*/ 5730962 w 7927942"/>
                      <a:gd name="connsiteY11" fmla="*/ 0 h 658762"/>
                      <a:gd name="connsiteX12" fmla="*/ 6323912 w 7927942"/>
                      <a:gd name="connsiteY12" fmla="*/ 0 h 658762"/>
                      <a:gd name="connsiteX13" fmla="*/ 6762695 w 7927942"/>
                      <a:gd name="connsiteY13" fmla="*/ 0 h 658762"/>
                      <a:gd name="connsiteX14" fmla="*/ 7278561 w 7927942"/>
                      <a:gd name="connsiteY14" fmla="*/ 0 h 658762"/>
                      <a:gd name="connsiteX15" fmla="*/ 7818146 w 7927942"/>
                      <a:gd name="connsiteY15" fmla="*/ 0 h 658762"/>
                      <a:gd name="connsiteX16" fmla="*/ 7927942 w 7927942"/>
                      <a:gd name="connsiteY16" fmla="*/ 109796 h 658762"/>
                      <a:gd name="connsiteX17" fmla="*/ 7927942 w 7927942"/>
                      <a:gd name="connsiteY17" fmla="*/ 548966 h 658762"/>
                      <a:gd name="connsiteX18" fmla="*/ 7818146 w 7927942"/>
                      <a:gd name="connsiteY18" fmla="*/ 658762 h 658762"/>
                      <a:gd name="connsiteX19" fmla="*/ 7071029 w 7927942"/>
                      <a:gd name="connsiteY19" fmla="*/ 658762 h 658762"/>
                      <a:gd name="connsiteX20" fmla="*/ 6709330 w 7927942"/>
                      <a:gd name="connsiteY20" fmla="*/ 658762 h 658762"/>
                      <a:gd name="connsiteX21" fmla="*/ 6193463 w 7927942"/>
                      <a:gd name="connsiteY21" fmla="*/ 658762 h 658762"/>
                      <a:gd name="connsiteX22" fmla="*/ 5600513 w 7927942"/>
                      <a:gd name="connsiteY22" fmla="*/ 658762 h 658762"/>
                      <a:gd name="connsiteX23" fmla="*/ 5238814 w 7927942"/>
                      <a:gd name="connsiteY23" fmla="*/ 658762 h 658762"/>
                      <a:gd name="connsiteX24" fmla="*/ 4722947 w 7927942"/>
                      <a:gd name="connsiteY24" fmla="*/ 658762 h 658762"/>
                      <a:gd name="connsiteX25" fmla="*/ 4207081 w 7927942"/>
                      <a:gd name="connsiteY25" fmla="*/ 658762 h 658762"/>
                      <a:gd name="connsiteX26" fmla="*/ 3537047 w 7927942"/>
                      <a:gd name="connsiteY26" fmla="*/ 658762 h 658762"/>
                      <a:gd name="connsiteX27" fmla="*/ 3098264 w 7927942"/>
                      <a:gd name="connsiteY27" fmla="*/ 658762 h 658762"/>
                      <a:gd name="connsiteX28" fmla="*/ 2659481 w 7927942"/>
                      <a:gd name="connsiteY28" fmla="*/ 658762 h 658762"/>
                      <a:gd name="connsiteX29" fmla="*/ 2297781 w 7927942"/>
                      <a:gd name="connsiteY29" fmla="*/ 658762 h 658762"/>
                      <a:gd name="connsiteX30" fmla="*/ 1550664 w 7927942"/>
                      <a:gd name="connsiteY30" fmla="*/ 658762 h 658762"/>
                      <a:gd name="connsiteX31" fmla="*/ 1034798 w 7927942"/>
                      <a:gd name="connsiteY31" fmla="*/ 658762 h 658762"/>
                      <a:gd name="connsiteX32" fmla="*/ 109796 w 7927942"/>
                      <a:gd name="connsiteY32" fmla="*/ 658762 h 658762"/>
                      <a:gd name="connsiteX33" fmla="*/ 0 w 7927942"/>
                      <a:gd name="connsiteY33" fmla="*/ 548966 h 658762"/>
                      <a:gd name="connsiteX34" fmla="*/ 0 w 7927942"/>
                      <a:gd name="connsiteY34" fmla="*/ 109796 h 65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27942" h="658762" fill="none" extrusionOk="0">
                        <a:moveTo>
                          <a:pt x="0" y="109796"/>
                        </a:moveTo>
                        <a:cubicBezTo>
                          <a:pt x="2489" y="48843"/>
                          <a:pt x="41805" y="6258"/>
                          <a:pt x="109796" y="0"/>
                        </a:cubicBezTo>
                        <a:cubicBezTo>
                          <a:pt x="337310" y="-59856"/>
                          <a:pt x="508173" y="12531"/>
                          <a:pt x="702746" y="0"/>
                        </a:cubicBezTo>
                        <a:cubicBezTo>
                          <a:pt x="897319" y="-12531"/>
                          <a:pt x="1277986" y="51228"/>
                          <a:pt x="1449863" y="0"/>
                        </a:cubicBezTo>
                        <a:cubicBezTo>
                          <a:pt x="1621740" y="-51228"/>
                          <a:pt x="1683230" y="18440"/>
                          <a:pt x="1811563" y="0"/>
                        </a:cubicBezTo>
                        <a:cubicBezTo>
                          <a:pt x="1939896" y="-18440"/>
                          <a:pt x="2084412" y="21800"/>
                          <a:pt x="2327429" y="0"/>
                        </a:cubicBezTo>
                        <a:cubicBezTo>
                          <a:pt x="2570446" y="-21800"/>
                          <a:pt x="2690261" y="50895"/>
                          <a:pt x="2920379" y="0"/>
                        </a:cubicBezTo>
                        <a:cubicBezTo>
                          <a:pt x="3150497" y="-50895"/>
                          <a:pt x="3163179" y="26101"/>
                          <a:pt x="3359162" y="0"/>
                        </a:cubicBezTo>
                        <a:cubicBezTo>
                          <a:pt x="3555145" y="-26101"/>
                          <a:pt x="3674014" y="6187"/>
                          <a:pt x="3797945" y="0"/>
                        </a:cubicBezTo>
                        <a:cubicBezTo>
                          <a:pt x="3921876" y="-6187"/>
                          <a:pt x="4200606" y="30761"/>
                          <a:pt x="4545062" y="0"/>
                        </a:cubicBezTo>
                        <a:cubicBezTo>
                          <a:pt x="4889518" y="-30761"/>
                          <a:pt x="4888670" y="30932"/>
                          <a:pt x="5138012" y="0"/>
                        </a:cubicBezTo>
                        <a:cubicBezTo>
                          <a:pt x="5387354" y="-30932"/>
                          <a:pt x="5579394" y="71017"/>
                          <a:pt x="5730962" y="0"/>
                        </a:cubicBezTo>
                        <a:cubicBezTo>
                          <a:pt x="5882530" y="-71017"/>
                          <a:pt x="6132755" y="67372"/>
                          <a:pt x="6323912" y="0"/>
                        </a:cubicBezTo>
                        <a:cubicBezTo>
                          <a:pt x="6515069" y="-67372"/>
                          <a:pt x="6637948" y="49986"/>
                          <a:pt x="6762695" y="0"/>
                        </a:cubicBezTo>
                        <a:cubicBezTo>
                          <a:pt x="6887442" y="-49986"/>
                          <a:pt x="7170899" y="3513"/>
                          <a:pt x="7278561" y="0"/>
                        </a:cubicBezTo>
                        <a:cubicBezTo>
                          <a:pt x="7386223" y="-3513"/>
                          <a:pt x="7660699" y="18758"/>
                          <a:pt x="7818146" y="0"/>
                        </a:cubicBezTo>
                        <a:cubicBezTo>
                          <a:pt x="7883645" y="-11650"/>
                          <a:pt x="7942258" y="58335"/>
                          <a:pt x="7927942" y="109796"/>
                        </a:cubicBezTo>
                        <a:cubicBezTo>
                          <a:pt x="7952252" y="285960"/>
                          <a:pt x="7924609" y="331356"/>
                          <a:pt x="7927942" y="548966"/>
                        </a:cubicBezTo>
                        <a:cubicBezTo>
                          <a:pt x="7921351" y="620277"/>
                          <a:pt x="7872394" y="659205"/>
                          <a:pt x="7818146" y="658762"/>
                        </a:cubicBezTo>
                        <a:cubicBezTo>
                          <a:pt x="7509709" y="674428"/>
                          <a:pt x="7271905" y="640617"/>
                          <a:pt x="7071029" y="658762"/>
                        </a:cubicBezTo>
                        <a:cubicBezTo>
                          <a:pt x="6870153" y="676907"/>
                          <a:pt x="6794355" y="622116"/>
                          <a:pt x="6709330" y="658762"/>
                        </a:cubicBezTo>
                        <a:cubicBezTo>
                          <a:pt x="6624305" y="695408"/>
                          <a:pt x="6353554" y="622962"/>
                          <a:pt x="6193463" y="658762"/>
                        </a:cubicBezTo>
                        <a:cubicBezTo>
                          <a:pt x="6033372" y="694562"/>
                          <a:pt x="5731663" y="605120"/>
                          <a:pt x="5600513" y="658762"/>
                        </a:cubicBezTo>
                        <a:cubicBezTo>
                          <a:pt x="5469363" y="712404"/>
                          <a:pt x="5345700" y="631988"/>
                          <a:pt x="5238814" y="658762"/>
                        </a:cubicBezTo>
                        <a:cubicBezTo>
                          <a:pt x="5131928" y="685536"/>
                          <a:pt x="4879484" y="603339"/>
                          <a:pt x="4722947" y="658762"/>
                        </a:cubicBezTo>
                        <a:cubicBezTo>
                          <a:pt x="4566410" y="714185"/>
                          <a:pt x="4380645" y="616036"/>
                          <a:pt x="4207081" y="658762"/>
                        </a:cubicBezTo>
                        <a:cubicBezTo>
                          <a:pt x="4033517" y="701488"/>
                          <a:pt x="3832707" y="588735"/>
                          <a:pt x="3537047" y="658762"/>
                        </a:cubicBezTo>
                        <a:cubicBezTo>
                          <a:pt x="3241387" y="728789"/>
                          <a:pt x="3309245" y="622310"/>
                          <a:pt x="3098264" y="658762"/>
                        </a:cubicBezTo>
                        <a:cubicBezTo>
                          <a:pt x="2887283" y="695214"/>
                          <a:pt x="2769760" y="629214"/>
                          <a:pt x="2659481" y="658762"/>
                        </a:cubicBezTo>
                        <a:cubicBezTo>
                          <a:pt x="2549202" y="688310"/>
                          <a:pt x="2393974" y="645403"/>
                          <a:pt x="2297781" y="658762"/>
                        </a:cubicBezTo>
                        <a:cubicBezTo>
                          <a:pt x="2201588" y="672121"/>
                          <a:pt x="1747559" y="640075"/>
                          <a:pt x="1550664" y="658762"/>
                        </a:cubicBezTo>
                        <a:cubicBezTo>
                          <a:pt x="1353769" y="677449"/>
                          <a:pt x="1226307" y="625016"/>
                          <a:pt x="1034798" y="658762"/>
                        </a:cubicBezTo>
                        <a:cubicBezTo>
                          <a:pt x="843289" y="692508"/>
                          <a:pt x="485765" y="621501"/>
                          <a:pt x="109796" y="658762"/>
                        </a:cubicBezTo>
                        <a:cubicBezTo>
                          <a:pt x="43805" y="648529"/>
                          <a:pt x="-10988" y="621130"/>
                          <a:pt x="0" y="548966"/>
                        </a:cubicBezTo>
                        <a:cubicBezTo>
                          <a:pt x="-32105" y="370495"/>
                          <a:pt x="20295" y="260668"/>
                          <a:pt x="0" y="109796"/>
                        </a:cubicBezTo>
                        <a:close/>
                      </a:path>
                      <a:path w="7927942" h="658762" stroke="0" extrusionOk="0">
                        <a:moveTo>
                          <a:pt x="0" y="109796"/>
                        </a:moveTo>
                        <a:cubicBezTo>
                          <a:pt x="-9333" y="54914"/>
                          <a:pt x="37586" y="-13042"/>
                          <a:pt x="109796" y="0"/>
                        </a:cubicBezTo>
                        <a:cubicBezTo>
                          <a:pt x="338684" y="-61164"/>
                          <a:pt x="591124" y="74332"/>
                          <a:pt x="856913" y="0"/>
                        </a:cubicBezTo>
                        <a:cubicBezTo>
                          <a:pt x="1122702" y="-74332"/>
                          <a:pt x="1312655" y="36360"/>
                          <a:pt x="1449863" y="0"/>
                        </a:cubicBezTo>
                        <a:cubicBezTo>
                          <a:pt x="1587071" y="-36360"/>
                          <a:pt x="1926940" y="56500"/>
                          <a:pt x="2196980" y="0"/>
                        </a:cubicBezTo>
                        <a:cubicBezTo>
                          <a:pt x="2467020" y="-56500"/>
                          <a:pt x="2451400" y="39162"/>
                          <a:pt x="2635763" y="0"/>
                        </a:cubicBezTo>
                        <a:cubicBezTo>
                          <a:pt x="2820126" y="-39162"/>
                          <a:pt x="2862678" y="46719"/>
                          <a:pt x="3074546" y="0"/>
                        </a:cubicBezTo>
                        <a:cubicBezTo>
                          <a:pt x="3286414" y="-46719"/>
                          <a:pt x="3467611" y="47253"/>
                          <a:pt x="3821663" y="0"/>
                        </a:cubicBezTo>
                        <a:cubicBezTo>
                          <a:pt x="4175715" y="-47253"/>
                          <a:pt x="4079310" y="20054"/>
                          <a:pt x="4183363" y="0"/>
                        </a:cubicBezTo>
                        <a:cubicBezTo>
                          <a:pt x="4287416" y="-20054"/>
                          <a:pt x="4449147" y="37645"/>
                          <a:pt x="4545062" y="0"/>
                        </a:cubicBezTo>
                        <a:cubicBezTo>
                          <a:pt x="4640977" y="-37645"/>
                          <a:pt x="4818269" y="3179"/>
                          <a:pt x="5060929" y="0"/>
                        </a:cubicBezTo>
                        <a:cubicBezTo>
                          <a:pt x="5303589" y="-3179"/>
                          <a:pt x="5498548" y="34425"/>
                          <a:pt x="5730962" y="0"/>
                        </a:cubicBezTo>
                        <a:cubicBezTo>
                          <a:pt x="5963376" y="-34425"/>
                          <a:pt x="6161466" y="80220"/>
                          <a:pt x="6400996" y="0"/>
                        </a:cubicBezTo>
                        <a:cubicBezTo>
                          <a:pt x="6640526" y="-80220"/>
                          <a:pt x="6916050" y="24979"/>
                          <a:pt x="7071029" y="0"/>
                        </a:cubicBezTo>
                        <a:cubicBezTo>
                          <a:pt x="7226008" y="-24979"/>
                          <a:pt x="7568905" y="48246"/>
                          <a:pt x="7818146" y="0"/>
                        </a:cubicBezTo>
                        <a:cubicBezTo>
                          <a:pt x="7868859" y="-4204"/>
                          <a:pt x="7926660" y="49071"/>
                          <a:pt x="7927942" y="109796"/>
                        </a:cubicBezTo>
                        <a:cubicBezTo>
                          <a:pt x="7932153" y="208446"/>
                          <a:pt x="7921198" y="380255"/>
                          <a:pt x="7927942" y="548966"/>
                        </a:cubicBezTo>
                        <a:cubicBezTo>
                          <a:pt x="7924072" y="601932"/>
                          <a:pt x="7881615" y="664400"/>
                          <a:pt x="7818146" y="658762"/>
                        </a:cubicBezTo>
                        <a:cubicBezTo>
                          <a:pt x="7665995" y="695887"/>
                          <a:pt x="7568768" y="653847"/>
                          <a:pt x="7456447" y="658762"/>
                        </a:cubicBezTo>
                        <a:cubicBezTo>
                          <a:pt x="7344126" y="663677"/>
                          <a:pt x="6964578" y="601352"/>
                          <a:pt x="6786413" y="658762"/>
                        </a:cubicBezTo>
                        <a:cubicBezTo>
                          <a:pt x="6608248" y="716172"/>
                          <a:pt x="6547950" y="643238"/>
                          <a:pt x="6424714" y="658762"/>
                        </a:cubicBezTo>
                        <a:cubicBezTo>
                          <a:pt x="6301478" y="674286"/>
                          <a:pt x="5965693" y="618860"/>
                          <a:pt x="5754680" y="658762"/>
                        </a:cubicBezTo>
                        <a:cubicBezTo>
                          <a:pt x="5543667" y="698664"/>
                          <a:pt x="5467055" y="632351"/>
                          <a:pt x="5392980" y="658762"/>
                        </a:cubicBezTo>
                        <a:cubicBezTo>
                          <a:pt x="5318905" y="685173"/>
                          <a:pt x="5105499" y="630795"/>
                          <a:pt x="5031281" y="658762"/>
                        </a:cubicBezTo>
                        <a:cubicBezTo>
                          <a:pt x="4957063" y="686729"/>
                          <a:pt x="4618966" y="646025"/>
                          <a:pt x="4361248" y="658762"/>
                        </a:cubicBezTo>
                        <a:cubicBezTo>
                          <a:pt x="4103530" y="671499"/>
                          <a:pt x="3800507" y="582821"/>
                          <a:pt x="3614130" y="658762"/>
                        </a:cubicBezTo>
                        <a:cubicBezTo>
                          <a:pt x="3427753" y="734703"/>
                          <a:pt x="3086647" y="644569"/>
                          <a:pt x="2867013" y="658762"/>
                        </a:cubicBezTo>
                        <a:cubicBezTo>
                          <a:pt x="2647379" y="672955"/>
                          <a:pt x="2518367" y="616854"/>
                          <a:pt x="2274063" y="658762"/>
                        </a:cubicBezTo>
                        <a:cubicBezTo>
                          <a:pt x="2029759" y="700670"/>
                          <a:pt x="1844240" y="615188"/>
                          <a:pt x="1526946" y="658762"/>
                        </a:cubicBezTo>
                        <a:cubicBezTo>
                          <a:pt x="1209652" y="702336"/>
                          <a:pt x="1208226" y="628962"/>
                          <a:pt x="1088163" y="658762"/>
                        </a:cubicBezTo>
                        <a:cubicBezTo>
                          <a:pt x="968100" y="688562"/>
                          <a:pt x="320364" y="557936"/>
                          <a:pt x="109796" y="658762"/>
                        </a:cubicBezTo>
                        <a:cubicBezTo>
                          <a:pt x="46861" y="661083"/>
                          <a:pt x="-1362" y="591523"/>
                          <a:pt x="0" y="548966"/>
                        </a:cubicBezTo>
                        <a:cubicBezTo>
                          <a:pt x="-5481" y="444844"/>
                          <a:pt x="36796" y="261260"/>
                          <a:pt x="0" y="109796"/>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n-lt"/>
                <a:ea typeface="Calibri" panose="020F0502020204030204" pitchFamily="34" charset="0"/>
                <a:cs typeface="Arial" panose="020B0604020202020204" pitchFamily="34" charset="0"/>
              </a:rPr>
              <a:t>3. </a:t>
            </a:r>
            <a:r>
              <a:rPr lang="en-US" sz="2400" b="1" dirty="0" err="1">
                <a:solidFill>
                  <a:schemeClr val="tx1"/>
                </a:solidFill>
                <a:latin typeface="+mn-lt"/>
                <a:ea typeface="Calibri" panose="020F0502020204030204" pitchFamily="34" charset="0"/>
                <a:cs typeface="Arial" panose="020B0604020202020204" pitchFamily="34" charset="0"/>
              </a:rPr>
              <a:t>Thảo</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luận</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về</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cách</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tìm</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kiếm</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sự</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hỗ</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trợ</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khi</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bị</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lạc</a:t>
            </a:r>
            <a:endParaRPr lang="en-US" sz="2400" dirty="0">
              <a:solidFill>
                <a:schemeClr val="tx1"/>
              </a:solidFill>
              <a:latin typeface="+mn-lt"/>
              <a:cs typeface="Arial" panose="020B0604020202020204" pitchFamily="34" charset="0"/>
            </a:endParaRPr>
          </a:p>
        </p:txBody>
      </p:sp>
      <p:grpSp>
        <p:nvGrpSpPr>
          <p:cNvPr id="4" name="Group 3">
            <a:extLst>
              <a:ext uri="{FF2B5EF4-FFF2-40B4-BE49-F238E27FC236}">
                <a16:creationId xmlns:a16="http://schemas.microsoft.com/office/drawing/2014/main" id="{CB3337DF-4A40-0C3A-BA1F-FFCD3DDBD501}"/>
              </a:ext>
            </a:extLst>
          </p:cNvPr>
          <p:cNvGrpSpPr/>
          <p:nvPr/>
        </p:nvGrpSpPr>
        <p:grpSpPr>
          <a:xfrm>
            <a:off x="4482754" y="2582627"/>
            <a:ext cx="3426336" cy="1079539"/>
            <a:chOff x="4126942" y="1236050"/>
            <a:chExt cx="3445428" cy="1079539"/>
          </a:xfrm>
        </p:grpSpPr>
        <p:sp>
          <p:nvSpPr>
            <p:cNvPr id="5" name="TextBox 4">
              <a:extLst>
                <a:ext uri="{FF2B5EF4-FFF2-40B4-BE49-F238E27FC236}">
                  <a16:creationId xmlns:a16="http://schemas.microsoft.com/office/drawing/2014/main" id="{519634B8-2D5D-74A9-0353-2FD2FCB445B4}"/>
                </a:ext>
              </a:extLst>
            </p:cNvPr>
            <p:cNvSpPr txBox="1"/>
            <p:nvPr/>
          </p:nvSpPr>
          <p:spPr>
            <a:xfrm>
              <a:off x="4126942" y="1236050"/>
              <a:ext cx="3445428" cy="461665"/>
            </a:xfrm>
            <a:prstGeom prst="rect">
              <a:avLst/>
            </a:prstGeom>
            <a:solidFill>
              <a:schemeClr val="accent2">
                <a:lumMod val="20000"/>
                <a:lumOff val="80000"/>
              </a:schemeClr>
            </a:solidFill>
          </p:spPr>
          <p:txBody>
            <a:bodyPr wrap="square" rtlCol="0">
              <a:spAutoFit/>
            </a:bodyPr>
            <a:lstStyle/>
            <a:p>
              <a:pPr algn="ctr"/>
              <a:r>
                <a:rPr lang="en-US" sz="2400" b="1" dirty="0" err="1">
                  <a:latin typeface="+mn-lt"/>
                  <a:cs typeface="Arial" panose="020B0604020202020204" pitchFamily="34" charset="0"/>
                </a:rPr>
                <a:t>Thảo</a:t>
              </a:r>
              <a:r>
                <a:rPr lang="en-US" sz="2400" b="1" dirty="0">
                  <a:latin typeface="+mn-lt"/>
                  <a:cs typeface="Arial" panose="020B0604020202020204" pitchFamily="34" charset="0"/>
                </a:rPr>
                <a:t> </a:t>
              </a:r>
              <a:r>
                <a:rPr lang="en-US" sz="2400" b="1" dirty="0" err="1">
                  <a:latin typeface="+mn-lt"/>
                  <a:cs typeface="Arial" panose="020B0604020202020204" pitchFamily="34" charset="0"/>
                </a:rPr>
                <a:t>luận</a:t>
              </a:r>
              <a:r>
                <a:rPr lang="en-US" sz="2400" b="1" dirty="0">
                  <a:latin typeface="+mn-lt"/>
                  <a:cs typeface="Arial" panose="020B0604020202020204" pitchFamily="34" charset="0"/>
                </a:rPr>
                <a:t> </a:t>
              </a:r>
              <a:r>
                <a:rPr lang="en-US" sz="2400" b="1" dirty="0" err="1">
                  <a:latin typeface="+mn-lt"/>
                  <a:cs typeface="Arial" panose="020B0604020202020204" pitchFamily="34" charset="0"/>
                </a:rPr>
                <a:t>nhóm</a:t>
              </a:r>
              <a:r>
                <a:rPr lang="en-US" sz="2400" b="1" dirty="0">
                  <a:latin typeface="+mn-lt"/>
                  <a:cs typeface="Arial" panose="020B0604020202020204" pitchFamily="34" charset="0"/>
                </a:rPr>
                <a:t> 4</a:t>
              </a:r>
            </a:p>
          </p:txBody>
        </p:sp>
        <p:sp>
          <p:nvSpPr>
            <p:cNvPr id="6" name="Rectangle 5">
              <a:extLst>
                <a:ext uri="{FF2B5EF4-FFF2-40B4-BE49-F238E27FC236}">
                  <a16:creationId xmlns:a16="http://schemas.microsoft.com/office/drawing/2014/main" id="{9C790124-5A59-84ED-A544-E1C930513A6A}"/>
                </a:ext>
              </a:extLst>
            </p:cNvPr>
            <p:cNvSpPr/>
            <p:nvPr/>
          </p:nvSpPr>
          <p:spPr>
            <a:xfrm>
              <a:off x="4752591" y="1874450"/>
              <a:ext cx="2182762" cy="44113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err="1">
                  <a:solidFill>
                    <a:schemeClr val="tx1"/>
                  </a:solidFill>
                  <a:cs typeface="Arial" panose="020B0604020202020204" pitchFamily="34" charset="0"/>
                </a:rPr>
                <a:t>Thời</a:t>
              </a:r>
              <a:r>
                <a:rPr lang="en-US" sz="1800" b="1" dirty="0">
                  <a:solidFill>
                    <a:schemeClr val="tx1"/>
                  </a:solidFill>
                  <a:cs typeface="Arial" panose="020B0604020202020204" pitchFamily="34" charset="0"/>
                </a:rPr>
                <a:t> </a:t>
              </a:r>
              <a:r>
                <a:rPr lang="en-US" sz="1800" b="1" dirty="0" err="1">
                  <a:solidFill>
                    <a:schemeClr val="tx1"/>
                  </a:solidFill>
                  <a:cs typeface="Arial" panose="020B0604020202020204" pitchFamily="34" charset="0"/>
                </a:rPr>
                <a:t>gian</a:t>
              </a:r>
              <a:r>
                <a:rPr lang="en-US" sz="1800" b="1" dirty="0">
                  <a:solidFill>
                    <a:schemeClr val="tx1"/>
                  </a:solidFill>
                  <a:cs typeface="Arial" panose="020B0604020202020204" pitchFamily="34" charset="0"/>
                </a:rPr>
                <a:t>: 3 </a:t>
              </a:r>
              <a:r>
                <a:rPr lang="en-US" sz="1800" b="1" dirty="0" err="1">
                  <a:solidFill>
                    <a:schemeClr val="tx1"/>
                  </a:solidFill>
                  <a:cs typeface="Arial" panose="020B0604020202020204" pitchFamily="34" charset="0"/>
                </a:rPr>
                <a:t>phút</a:t>
              </a:r>
              <a:endParaRPr lang="en-US" sz="1800" b="1" dirty="0">
                <a:solidFill>
                  <a:schemeClr val="tx1"/>
                </a:solidFill>
                <a:cs typeface="Arial" panose="020B0604020202020204" pitchFamily="34" charset="0"/>
              </a:endParaRPr>
            </a:p>
          </p:txBody>
        </p:sp>
      </p:grpSp>
      <p:sp>
        <p:nvSpPr>
          <p:cNvPr id="7" name="Rectangle: Rounded Corners 6">
            <a:extLst>
              <a:ext uri="{FF2B5EF4-FFF2-40B4-BE49-F238E27FC236}">
                <a16:creationId xmlns:a16="http://schemas.microsoft.com/office/drawing/2014/main" id="{8912B6C5-D3C7-F03F-F295-A3F107B7A02C}"/>
              </a:ext>
            </a:extLst>
          </p:cNvPr>
          <p:cNvSpPr/>
          <p:nvPr/>
        </p:nvSpPr>
        <p:spPr>
          <a:xfrm>
            <a:off x="1095081" y="3838901"/>
            <a:ext cx="10190375" cy="230891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dirty="0" err="1">
                <a:solidFill>
                  <a:schemeClr val="tx1"/>
                </a:solidFill>
                <a:effectLst/>
                <a:latin typeface="+mn-lt"/>
                <a:ea typeface="Calibri" panose="020F0502020204030204" pitchFamily="34" charset="0"/>
                <a:cs typeface="Arial" panose="020B0604020202020204" pitchFamily="34" charset="0"/>
              </a:rPr>
              <a:t>Thảo</a:t>
            </a:r>
            <a:r>
              <a:rPr lang="en-US" sz="2400" b="1" dirty="0">
                <a:solidFill>
                  <a:schemeClr val="tx1"/>
                </a:solidFill>
                <a:effectLst/>
                <a:latin typeface="+mn-lt"/>
                <a:ea typeface="Calibri" panose="020F0502020204030204" pitchFamily="34" charset="0"/>
                <a:cs typeface="Arial" panose="020B0604020202020204" pitchFamily="34" charset="0"/>
              </a:rPr>
              <a:t> </a:t>
            </a:r>
            <a:r>
              <a:rPr lang="en-US" sz="2400" b="1" dirty="0" err="1">
                <a:solidFill>
                  <a:schemeClr val="tx1"/>
                </a:solidFill>
                <a:effectLst/>
                <a:latin typeface="+mn-lt"/>
                <a:ea typeface="Calibri" panose="020F0502020204030204" pitchFamily="34" charset="0"/>
                <a:cs typeface="Arial" panose="020B0604020202020204" pitchFamily="34" charset="0"/>
              </a:rPr>
              <a:t>luận</a:t>
            </a:r>
            <a:r>
              <a:rPr lang="en-US" sz="2400" b="1" dirty="0">
                <a:solidFill>
                  <a:schemeClr val="tx1"/>
                </a:solidFill>
                <a:effectLst/>
                <a:latin typeface="+mn-lt"/>
                <a:ea typeface="Calibri" panose="020F0502020204030204" pitchFamily="34" charset="0"/>
                <a:cs typeface="Arial" panose="020B0604020202020204" pitchFamily="34" charset="0"/>
              </a:rPr>
              <a:t> </a:t>
            </a:r>
            <a:r>
              <a:rPr lang="en-US" sz="2400" b="1" dirty="0" err="1">
                <a:solidFill>
                  <a:schemeClr val="tx1"/>
                </a:solidFill>
                <a:effectLst/>
                <a:latin typeface="+mn-lt"/>
                <a:ea typeface="Calibri" panose="020F0502020204030204" pitchFamily="34" charset="0"/>
                <a:cs typeface="Arial" panose="020B0604020202020204" pitchFamily="34" charset="0"/>
              </a:rPr>
              <a:t>nhóm</a:t>
            </a:r>
            <a:r>
              <a:rPr lang="en-US" sz="2400" b="1" dirty="0">
                <a:solidFill>
                  <a:schemeClr val="tx1"/>
                </a:solidFill>
                <a:effectLst/>
                <a:latin typeface="+mn-lt"/>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và</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trả</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lời</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câu</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hỏi</a:t>
            </a:r>
            <a:r>
              <a:rPr lang="en-US" sz="2400" b="1" dirty="0">
                <a:solidFill>
                  <a:schemeClr val="tx1"/>
                </a:solidFill>
                <a:ea typeface="Calibri" panose="020F0502020204030204" pitchFamily="34" charset="0"/>
                <a:cs typeface="Arial" panose="020B0604020202020204" pitchFamily="34" charset="0"/>
              </a:rPr>
              <a:t> </a:t>
            </a:r>
            <a:r>
              <a:rPr lang="en-US" sz="2400" b="1" dirty="0" err="1">
                <a:solidFill>
                  <a:schemeClr val="tx1"/>
                </a:solidFill>
                <a:ea typeface="Calibri" panose="020F0502020204030204" pitchFamily="34" charset="0"/>
                <a:cs typeface="Arial" panose="020B0604020202020204" pitchFamily="34" charset="0"/>
              </a:rPr>
              <a:t>sau</a:t>
            </a:r>
            <a:r>
              <a:rPr lang="en-US" sz="2400" b="1" dirty="0">
                <a:solidFill>
                  <a:schemeClr val="tx1"/>
                </a:solidFill>
                <a:ea typeface="Calibri" panose="020F0502020204030204" pitchFamily="34" charset="0"/>
                <a:cs typeface="Arial" panose="020B0604020202020204" pitchFamily="34" charset="0"/>
              </a:rPr>
              <a:t>: </a:t>
            </a:r>
          </a:p>
          <a:p>
            <a:pPr marL="457200" indent="-457200" algn="just">
              <a:lnSpc>
                <a:spcPct val="150000"/>
              </a:lnSpc>
              <a:buAutoNum type="alphaLcParenR"/>
            </a:pPr>
            <a:r>
              <a:rPr lang="en-US" sz="2400" i="1" dirty="0">
                <a:solidFill>
                  <a:schemeClr val="tx1"/>
                </a:solidFill>
                <a:cs typeface="Arial" panose="020B0604020202020204" pitchFamily="34" charset="0"/>
              </a:rPr>
              <a:t>Em </a:t>
            </a:r>
            <a:r>
              <a:rPr lang="en-US" sz="2400" i="1" dirty="0" err="1">
                <a:solidFill>
                  <a:schemeClr val="tx1"/>
                </a:solidFill>
                <a:cs typeface="Arial" panose="020B0604020202020204" pitchFamily="34" charset="0"/>
              </a:rPr>
              <a:t>cần</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làm</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gì</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khi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bị</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lạc</a:t>
            </a:r>
            <a:r>
              <a:rPr lang="en-US" sz="2400" i="1" dirty="0">
                <a:solidFill>
                  <a:schemeClr val="tx1"/>
                </a:solidFill>
                <a:cs typeface="Arial" panose="020B0604020202020204" pitchFamily="34" charset="0"/>
              </a:rPr>
              <a:t>?</a:t>
            </a:r>
          </a:p>
          <a:p>
            <a:pPr marL="457200" indent="-457200" algn="just">
              <a:lnSpc>
                <a:spcPct val="150000"/>
              </a:lnSpc>
              <a:buAutoNum type="alphaLcParenR"/>
            </a:pPr>
            <a:r>
              <a:rPr lang="en-US" sz="2400" i="1" dirty="0">
                <a:solidFill>
                  <a:schemeClr val="tx1"/>
                </a:solidFill>
                <a:cs typeface="Arial" panose="020B0604020202020204" pitchFamily="34" charset="0"/>
              </a:rPr>
              <a:t>Em </a:t>
            </a:r>
            <a:r>
              <a:rPr lang="en-US" sz="2400" i="1" dirty="0" err="1">
                <a:solidFill>
                  <a:schemeClr val="tx1"/>
                </a:solidFill>
                <a:cs typeface="Arial" panose="020B0604020202020204" pitchFamily="34" charset="0"/>
              </a:rPr>
              <a:t>cần</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nói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gì</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với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người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em</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muốn</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nhờ</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giúp</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đỡ</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khi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bị</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lạc</a:t>
            </a:r>
            <a:r>
              <a:rPr lang="en-US" sz="2400" i="1" dirty="0">
                <a:solidFill>
                  <a:schemeClr val="tx1"/>
                </a:solidFill>
                <a:cs typeface="Arial" panose="020B0604020202020204" pitchFamily="34" charset="0"/>
              </a:rPr>
              <a:t>?</a:t>
            </a:r>
          </a:p>
          <a:p>
            <a:pPr marL="457200" indent="-457200" algn="just">
              <a:lnSpc>
                <a:spcPct val="150000"/>
              </a:lnSpc>
              <a:buAutoNum type="alphaLcParenR"/>
            </a:pPr>
            <a:r>
              <a:rPr lang="en-US" sz="2400" i="1" dirty="0" err="1">
                <a:solidFill>
                  <a:schemeClr val="tx1"/>
                </a:solidFill>
                <a:cs typeface="Arial" panose="020B0604020202020204" pitchFamily="34" charset="0"/>
              </a:rPr>
              <a:t>Vì</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sao</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phải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tìm</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kiếm</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sự</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hỗ</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trợ</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khi</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bị</a:t>
            </a:r>
            <a:r>
              <a:rPr lang="en-US" sz="2400" i="1" dirty="0">
                <a:solidFill>
                  <a:schemeClr val="tx1"/>
                </a:solidFill>
                <a:cs typeface="Arial" panose="020B0604020202020204" pitchFamily="34" charset="0"/>
              </a:rPr>
              <a:t> </a:t>
            </a:r>
            <a:r>
              <a:rPr lang="en-US" sz="2400" i="1" dirty="0" err="1">
                <a:solidFill>
                  <a:schemeClr val="tx1"/>
                </a:solidFill>
                <a:cs typeface="Arial" panose="020B0604020202020204" pitchFamily="34" charset="0"/>
              </a:rPr>
              <a:t>lạc</a:t>
            </a:r>
            <a:r>
              <a:rPr lang="en-US" sz="2400" i="1" dirty="0">
                <a:solidFill>
                  <a:schemeClr val="tx1"/>
                </a:solidFill>
                <a:cs typeface="Arial" panose="020B0604020202020204" pitchFamily="34" charset="0"/>
              </a:rPr>
              <a:t>?</a:t>
            </a:r>
          </a:p>
        </p:txBody>
      </p:sp>
    </p:spTree>
    <p:extLst>
      <p:ext uri="{BB962C8B-B14F-4D97-AF65-F5344CB8AC3E}">
        <p14:creationId xmlns:p14="http://schemas.microsoft.com/office/powerpoint/2010/main" val="157428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538EE9-2B9D-4BE8-04DA-906D875753D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1E7288-253A-313C-AFF8-8C41F6DFEC10}"/>
              </a:ext>
            </a:extLst>
          </p:cNvPr>
          <p:cNvPicPr>
            <a:picLocks noChangeAspect="1"/>
          </p:cNvPicPr>
          <p:nvPr/>
        </p:nvPicPr>
        <p:blipFill>
          <a:blip r:embed="rId3"/>
          <a:stretch>
            <a:fillRect/>
          </a:stretch>
        </p:blipFill>
        <p:spPr>
          <a:xfrm>
            <a:off x="2441970" y="3566879"/>
            <a:ext cx="7682931" cy="3091808"/>
          </a:xfrm>
          <a:prstGeom prst="rect">
            <a:avLst/>
          </a:prstGeom>
        </p:spPr>
      </p:pic>
      <p:sp>
        <p:nvSpPr>
          <p:cNvPr id="3" name="TextBox 2">
            <a:extLst>
              <a:ext uri="{FF2B5EF4-FFF2-40B4-BE49-F238E27FC236}">
                <a16:creationId xmlns:a16="http://schemas.microsoft.com/office/drawing/2014/main" id="{F4257F32-5B1D-3411-35E8-1353BD069AE7}"/>
              </a:ext>
            </a:extLst>
          </p:cNvPr>
          <p:cNvSpPr txBox="1"/>
          <p:nvPr/>
        </p:nvSpPr>
        <p:spPr>
          <a:xfrm>
            <a:off x="1890046" y="1919976"/>
            <a:ext cx="8786778" cy="1371145"/>
          </a:xfrm>
          <a:prstGeom prst="rect">
            <a:avLst/>
          </a:prstGeom>
          <a:noFill/>
        </p:spPr>
        <p:txBody>
          <a:bodyPr wrap="square">
            <a:spAutoFit/>
          </a:bodyPr>
          <a:lstStyle/>
          <a:p>
            <a:pPr algn="just">
              <a:lnSpc>
                <a:spcPct val="120000"/>
              </a:lnSpc>
            </a:pPr>
            <a:r>
              <a:rPr lang="nl-NL" sz="2400" dirty="0">
                <a:solidFill>
                  <a:srgbClr val="000000"/>
                </a:solidFill>
                <a:effectLst/>
                <a:latin typeface="+mn-lt"/>
                <a:ea typeface="Calibri" panose="020F0502020204030204" pitchFamily="34" charset="0"/>
                <a:cs typeface="Arial" panose="020B0604020202020204" pitchFamily="34" charset="0"/>
              </a:rPr>
              <a:t>Khi bị lạc, em cần bình tĩnh và tìm sự trợ giúp từ những người xung quanh. Em nên quan sát xung quanh và tìm kiếm sự trợ giúp từ những người đáng tin cậy.</a:t>
            </a:r>
            <a:endParaRPr lang="en-US" sz="2400" dirty="0">
              <a:latin typeface="+mn-lt"/>
              <a:cs typeface="Arial" panose="020B0604020202020204" pitchFamily="34" charset="0"/>
            </a:endParaRPr>
          </a:p>
        </p:txBody>
      </p:sp>
    </p:spTree>
    <p:extLst>
      <p:ext uri="{BB962C8B-B14F-4D97-AF65-F5344CB8AC3E}">
        <p14:creationId xmlns:p14="http://schemas.microsoft.com/office/powerpoint/2010/main" val="315859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D9D66E-1487-5149-0331-6C5EB580EE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648DA94-93D9-9115-D486-5583888F1FD2}"/>
              </a:ext>
            </a:extLst>
          </p:cNvPr>
          <p:cNvPicPr>
            <a:picLocks noChangeAspect="1"/>
          </p:cNvPicPr>
          <p:nvPr/>
        </p:nvPicPr>
        <p:blipFill>
          <a:blip r:embed="rId3"/>
          <a:stretch>
            <a:fillRect/>
          </a:stretch>
        </p:blipFill>
        <p:spPr>
          <a:xfrm>
            <a:off x="1871449" y="3037078"/>
            <a:ext cx="7657966" cy="3820922"/>
          </a:xfrm>
          <a:prstGeom prst="rect">
            <a:avLst/>
          </a:prstGeom>
        </p:spPr>
      </p:pic>
      <p:sp>
        <p:nvSpPr>
          <p:cNvPr id="3" name="TextBox 2">
            <a:extLst>
              <a:ext uri="{FF2B5EF4-FFF2-40B4-BE49-F238E27FC236}">
                <a16:creationId xmlns:a16="http://schemas.microsoft.com/office/drawing/2014/main" id="{67BEE858-6E05-8118-687F-B2BD221B2535}"/>
              </a:ext>
            </a:extLst>
          </p:cNvPr>
          <p:cNvSpPr txBox="1"/>
          <p:nvPr/>
        </p:nvSpPr>
        <p:spPr>
          <a:xfrm>
            <a:off x="1702611" y="1765686"/>
            <a:ext cx="8786778" cy="927946"/>
          </a:xfrm>
          <a:prstGeom prst="rect">
            <a:avLst/>
          </a:prstGeom>
          <a:noFill/>
        </p:spPr>
        <p:txBody>
          <a:bodyPr wrap="square">
            <a:spAutoFit/>
          </a:bodyPr>
          <a:lstStyle/>
          <a:p>
            <a:pPr algn="ctr">
              <a:lnSpc>
                <a:spcPct val="120000"/>
              </a:lnSpc>
            </a:pPr>
            <a:r>
              <a:rPr lang="en-US" sz="2400" dirty="0">
                <a:latin typeface="+mn-lt"/>
                <a:cs typeface="Arial" panose="020B0604020202020204" pitchFamily="34" charset="0"/>
              </a:rPr>
              <a:t>Khi </a:t>
            </a:r>
            <a:r>
              <a:rPr lang="en-US" sz="2400" dirty="0" err="1">
                <a:latin typeface="+mn-lt"/>
                <a:cs typeface="Arial" panose="020B0604020202020204" pitchFamily="34" charset="0"/>
              </a:rPr>
              <a:t>tìm</a:t>
            </a:r>
            <a:r>
              <a:rPr lang="en-US" sz="2400" dirty="0">
                <a:latin typeface="+mn-lt"/>
                <a:cs typeface="Arial" panose="020B0604020202020204" pitchFamily="34" charset="0"/>
              </a:rPr>
              <a:t> </a:t>
            </a:r>
            <a:r>
              <a:rPr lang="en-US" sz="2400" dirty="0" err="1">
                <a:latin typeface="+mn-lt"/>
                <a:cs typeface="Arial" panose="020B0604020202020204" pitchFamily="34" charset="0"/>
              </a:rPr>
              <a:t>được</a:t>
            </a:r>
            <a:r>
              <a:rPr lang="en-US" sz="2400" dirty="0">
                <a:latin typeface="+mn-lt"/>
                <a:cs typeface="Arial" panose="020B0604020202020204" pitchFamily="34" charset="0"/>
              </a:rPr>
              <a:t> </a:t>
            </a:r>
            <a:r>
              <a:rPr lang="en-US" sz="2400" dirty="0" err="1">
                <a:latin typeface="+mn-lt"/>
                <a:cs typeface="Arial" panose="020B0604020202020204" pitchFamily="34" charset="0"/>
              </a:rPr>
              <a:t>người</a:t>
            </a:r>
            <a:r>
              <a:rPr lang="en-US" sz="2400" dirty="0">
                <a:latin typeface="+mn-lt"/>
                <a:cs typeface="Arial" panose="020B0604020202020204" pitchFamily="34" charset="0"/>
              </a:rPr>
              <a:t> </a:t>
            </a:r>
            <a:r>
              <a:rPr lang="en-US" sz="2400" dirty="0" err="1">
                <a:latin typeface="+mn-lt"/>
                <a:cs typeface="Arial" panose="020B0604020202020204" pitchFamily="34" charset="0"/>
              </a:rPr>
              <a:t>trợ</a:t>
            </a:r>
            <a:r>
              <a:rPr lang="en-US" sz="2400" dirty="0">
                <a:latin typeface="+mn-lt"/>
                <a:cs typeface="Arial" panose="020B0604020202020204" pitchFamily="34" charset="0"/>
              </a:rPr>
              <a:t> </a:t>
            </a:r>
            <a:r>
              <a:rPr lang="en-US" sz="2400" dirty="0" err="1">
                <a:latin typeface="+mn-lt"/>
                <a:cs typeface="Arial" panose="020B0604020202020204" pitchFamily="34" charset="0"/>
              </a:rPr>
              <a:t>giúp</a:t>
            </a:r>
            <a:r>
              <a:rPr lang="en-US" sz="2400" dirty="0">
                <a:latin typeface="+mn-lt"/>
                <a:cs typeface="Arial" panose="020B0604020202020204" pitchFamily="34" charset="0"/>
              </a:rPr>
              <a:t>, </a:t>
            </a:r>
            <a:r>
              <a:rPr lang="en-US" sz="2400" dirty="0" err="1">
                <a:latin typeface="+mn-lt"/>
                <a:cs typeface="Arial" panose="020B0604020202020204" pitchFamily="34" charset="0"/>
              </a:rPr>
              <a:t>em</a:t>
            </a:r>
            <a:r>
              <a:rPr lang="en-US" sz="2400" dirty="0">
                <a:latin typeface="+mn-lt"/>
                <a:cs typeface="Arial" panose="020B0604020202020204" pitchFamily="34" charset="0"/>
              </a:rPr>
              <a:t> </a:t>
            </a:r>
            <a:r>
              <a:rPr lang="en-US" sz="2400" dirty="0" err="1">
                <a:latin typeface="+mn-lt"/>
                <a:cs typeface="Arial" panose="020B0604020202020204" pitchFamily="34" charset="0"/>
              </a:rPr>
              <a:t>nên</a:t>
            </a:r>
            <a:r>
              <a:rPr lang="en-US" sz="2400" dirty="0">
                <a:latin typeface="+mn-lt"/>
                <a:cs typeface="Arial" panose="020B0604020202020204" pitchFamily="34" charset="0"/>
              </a:rPr>
              <a:t> </a:t>
            </a:r>
            <a:r>
              <a:rPr lang="en-US" sz="2400" dirty="0" err="1">
                <a:latin typeface="+mn-lt"/>
                <a:cs typeface="Arial" panose="020B0604020202020204" pitchFamily="34" charset="0"/>
              </a:rPr>
              <a:t>nói</a:t>
            </a:r>
            <a:r>
              <a:rPr lang="en-US" sz="2400" dirty="0">
                <a:latin typeface="+mn-lt"/>
                <a:cs typeface="Arial" panose="020B0604020202020204" pitchFamily="34" charset="0"/>
              </a:rPr>
              <a:t> </a:t>
            </a:r>
            <a:r>
              <a:rPr lang="en-US" sz="2400" dirty="0" err="1">
                <a:latin typeface="+mn-lt"/>
                <a:cs typeface="Arial" panose="020B0604020202020204" pitchFamily="34" charset="0"/>
              </a:rPr>
              <a:t>cho</a:t>
            </a:r>
            <a:r>
              <a:rPr lang="en-US" sz="2400" dirty="0">
                <a:latin typeface="+mn-lt"/>
                <a:cs typeface="Arial" panose="020B0604020202020204" pitchFamily="34" charset="0"/>
              </a:rPr>
              <a:t> </a:t>
            </a:r>
            <a:r>
              <a:rPr lang="en-US" sz="2400" dirty="0" err="1">
                <a:latin typeface="+mn-lt"/>
                <a:cs typeface="Arial" panose="020B0604020202020204" pitchFamily="34" charset="0"/>
              </a:rPr>
              <a:t>họ</a:t>
            </a:r>
            <a:r>
              <a:rPr lang="en-US" sz="2400" dirty="0">
                <a:latin typeface="+mn-lt"/>
                <a:cs typeface="Arial" panose="020B0604020202020204" pitchFamily="34" charset="0"/>
              </a:rPr>
              <a:t> </a:t>
            </a:r>
            <a:r>
              <a:rPr lang="en-US" sz="2400" dirty="0" err="1">
                <a:latin typeface="+mn-lt"/>
                <a:cs typeface="Arial" panose="020B0604020202020204" pitchFamily="34" charset="0"/>
              </a:rPr>
              <a:t>biết</a:t>
            </a:r>
            <a:r>
              <a:rPr lang="en-US" sz="2400" dirty="0">
                <a:latin typeface="+mn-lt"/>
                <a:cs typeface="Arial" panose="020B0604020202020204" pitchFamily="34" charset="0"/>
              </a:rPr>
              <a:t> </a:t>
            </a:r>
            <a:r>
              <a:rPr lang="en-US" sz="2400" dirty="0" err="1">
                <a:latin typeface="+mn-lt"/>
                <a:cs typeface="Arial" panose="020B0604020202020204" pitchFamily="34" charset="0"/>
              </a:rPr>
              <a:t>điều</a:t>
            </a:r>
            <a:r>
              <a:rPr lang="en-US" sz="2400" dirty="0">
                <a:latin typeface="+mn-lt"/>
                <a:cs typeface="Arial" panose="020B0604020202020204" pitchFamily="34" charset="0"/>
              </a:rPr>
              <a:t> </a:t>
            </a:r>
            <a:r>
              <a:rPr lang="en-US" sz="2400" dirty="0" err="1">
                <a:latin typeface="+mn-lt"/>
                <a:cs typeface="Arial" panose="020B0604020202020204" pitchFamily="34" charset="0"/>
              </a:rPr>
              <a:t>gì</a:t>
            </a:r>
            <a:r>
              <a:rPr lang="en-US" sz="2400" dirty="0">
                <a:latin typeface="+mn-lt"/>
                <a:cs typeface="Arial" panose="020B0604020202020204" pitchFamily="34" charset="0"/>
              </a:rPr>
              <a:t> </a:t>
            </a:r>
            <a:r>
              <a:rPr lang="en-US" sz="2400" dirty="0" err="1">
                <a:latin typeface="+mn-lt"/>
                <a:cs typeface="Arial" panose="020B0604020202020204" pitchFamily="34" charset="0"/>
              </a:rPr>
              <a:t>đã</a:t>
            </a:r>
            <a:r>
              <a:rPr lang="en-US" sz="2400" dirty="0">
                <a:latin typeface="+mn-lt"/>
                <a:cs typeface="Arial" panose="020B0604020202020204" pitchFamily="34" charset="0"/>
              </a:rPr>
              <a:t> </a:t>
            </a:r>
            <a:r>
              <a:rPr lang="en-US" sz="2400" dirty="0" err="1">
                <a:latin typeface="+mn-lt"/>
                <a:cs typeface="Arial" panose="020B0604020202020204" pitchFamily="34" charset="0"/>
              </a:rPr>
              <a:t>xảy</a:t>
            </a:r>
            <a:r>
              <a:rPr lang="en-US" sz="2400" dirty="0">
                <a:latin typeface="+mn-lt"/>
                <a:cs typeface="Arial" panose="020B0604020202020204" pitchFamily="34" charset="0"/>
              </a:rPr>
              <a:t> </a:t>
            </a:r>
            <a:r>
              <a:rPr lang="en-US" sz="2400" dirty="0" err="1">
                <a:latin typeface="+mn-lt"/>
                <a:cs typeface="Arial" panose="020B0604020202020204" pitchFamily="34" charset="0"/>
              </a:rPr>
              <a:t>ra</a:t>
            </a:r>
            <a:r>
              <a:rPr lang="en-US" sz="2400" dirty="0">
                <a:latin typeface="+mn-lt"/>
                <a:cs typeface="Arial" panose="020B0604020202020204" pitchFamily="34" charset="0"/>
              </a:rPr>
              <a:t> </a:t>
            </a:r>
            <a:r>
              <a:rPr lang="en-US" sz="2400" dirty="0" err="1">
                <a:latin typeface="+mn-lt"/>
                <a:cs typeface="Arial" panose="020B0604020202020204" pitchFamily="34" charset="0"/>
              </a:rPr>
              <a:t>với</a:t>
            </a:r>
            <a:r>
              <a:rPr lang="en-US" sz="2400" dirty="0">
                <a:latin typeface="+mn-lt"/>
                <a:cs typeface="Arial" panose="020B0604020202020204" pitchFamily="34" charset="0"/>
              </a:rPr>
              <a:t> </a:t>
            </a:r>
            <a:r>
              <a:rPr lang="en-US" sz="2400" dirty="0" err="1">
                <a:latin typeface="+mn-lt"/>
                <a:cs typeface="Arial" panose="020B0604020202020204" pitchFamily="34" charset="0"/>
              </a:rPr>
              <a:t>mình</a:t>
            </a:r>
            <a:r>
              <a:rPr lang="en-US" sz="2400" dirty="0">
                <a:latin typeface="+mn-lt"/>
                <a:cs typeface="Arial" panose="020B0604020202020204" pitchFamily="34" charset="0"/>
              </a:rPr>
              <a:t> </a:t>
            </a:r>
            <a:r>
              <a:rPr lang="en-US" sz="2400" dirty="0" err="1">
                <a:latin typeface="+mn-lt"/>
                <a:cs typeface="Arial" panose="020B0604020202020204" pitchFamily="34" charset="0"/>
              </a:rPr>
              <a:t>và</a:t>
            </a:r>
            <a:r>
              <a:rPr lang="en-US" sz="2400" dirty="0">
                <a:latin typeface="+mn-lt"/>
                <a:cs typeface="Arial" panose="020B0604020202020204" pitchFamily="34" charset="0"/>
              </a:rPr>
              <a:t> </a:t>
            </a:r>
            <a:r>
              <a:rPr lang="en-US" sz="2400" dirty="0" err="1">
                <a:latin typeface="+mn-lt"/>
                <a:cs typeface="Arial" panose="020B0604020202020204" pitchFamily="34" charset="0"/>
              </a:rPr>
              <a:t>đề</a:t>
            </a:r>
            <a:r>
              <a:rPr lang="en-US" sz="2400" dirty="0">
                <a:latin typeface="+mn-lt"/>
                <a:cs typeface="Arial" panose="020B0604020202020204" pitchFamily="34" charset="0"/>
              </a:rPr>
              <a:t> </a:t>
            </a:r>
            <a:r>
              <a:rPr lang="en-US" sz="2400" dirty="0" err="1">
                <a:latin typeface="+mn-lt"/>
                <a:cs typeface="Arial" panose="020B0604020202020204" pitchFamily="34" charset="0"/>
              </a:rPr>
              <a:t>nghị</a:t>
            </a:r>
            <a:r>
              <a:rPr lang="en-US" sz="2400" dirty="0">
                <a:latin typeface="+mn-lt"/>
                <a:cs typeface="Arial" panose="020B0604020202020204" pitchFamily="34" charset="0"/>
              </a:rPr>
              <a:t> </a:t>
            </a:r>
            <a:r>
              <a:rPr lang="en-US" sz="2400" dirty="0" err="1">
                <a:latin typeface="+mn-lt"/>
                <a:cs typeface="Arial" panose="020B0604020202020204" pitchFamily="34" charset="0"/>
              </a:rPr>
              <a:t>họ</a:t>
            </a:r>
            <a:r>
              <a:rPr lang="en-US" sz="2400" dirty="0">
                <a:latin typeface="+mn-lt"/>
                <a:cs typeface="Arial" panose="020B0604020202020204" pitchFamily="34" charset="0"/>
              </a:rPr>
              <a:t> </a:t>
            </a:r>
            <a:r>
              <a:rPr lang="en-US" sz="2400" dirty="0" err="1">
                <a:latin typeface="+mn-lt"/>
                <a:cs typeface="Arial" panose="020B0604020202020204" pitchFamily="34" charset="0"/>
              </a:rPr>
              <a:t>giúp</a:t>
            </a:r>
            <a:r>
              <a:rPr lang="en-US" sz="2400" dirty="0">
                <a:latin typeface="+mn-lt"/>
                <a:cs typeface="Arial" panose="020B0604020202020204" pitchFamily="34" charset="0"/>
              </a:rPr>
              <a:t> </a:t>
            </a:r>
            <a:r>
              <a:rPr lang="en-US" sz="2400" dirty="0" err="1">
                <a:latin typeface="+mn-lt"/>
                <a:cs typeface="Arial" panose="020B0604020202020204" pitchFamily="34" charset="0"/>
              </a:rPr>
              <a:t>đỡ</a:t>
            </a:r>
            <a:r>
              <a:rPr lang="en-US" sz="2400" dirty="0">
                <a:latin typeface="+mn-lt"/>
                <a:cs typeface="Arial" panose="020B0604020202020204" pitchFamily="34" charset="0"/>
              </a:rPr>
              <a:t>. </a:t>
            </a:r>
          </a:p>
        </p:txBody>
      </p:sp>
    </p:spTree>
    <p:extLst>
      <p:ext uri="{BB962C8B-B14F-4D97-AF65-F5344CB8AC3E}">
        <p14:creationId xmlns:p14="http://schemas.microsoft.com/office/powerpoint/2010/main" val="155952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4338BEA-8D68-2B8A-A740-B59CFEBBF1B4}"/>
              </a:ext>
            </a:extLst>
          </p:cNvPr>
          <p:cNvGrpSpPr/>
          <p:nvPr/>
        </p:nvGrpSpPr>
        <p:grpSpPr>
          <a:xfrm>
            <a:off x="184211" y="816747"/>
            <a:ext cx="2736543" cy="1558939"/>
            <a:chOff x="309542" y="967667"/>
            <a:chExt cx="2878585" cy="1558939"/>
          </a:xfrm>
        </p:grpSpPr>
        <p:pic>
          <p:nvPicPr>
            <p:cNvPr id="3" name="Picture 2">
              <a:hlinkClick r:id="rId4"/>
              <a:extLst>
                <a:ext uri="{FF2B5EF4-FFF2-40B4-BE49-F238E27FC236}">
                  <a16:creationId xmlns:a16="http://schemas.microsoft.com/office/drawing/2014/main" id="{48E77A5D-4406-A0D7-90CD-4FDC78B719C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ADBC8EF-FD12-BCF9-EE45-1467EFF19CEC}"/>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DD90748C-871C-44B6-A83B-A9EF9E07B7A6}"/>
              </a:ext>
            </a:extLst>
          </p:cNvPr>
          <p:cNvGrpSpPr/>
          <p:nvPr/>
        </p:nvGrpSpPr>
        <p:grpSpPr>
          <a:xfrm>
            <a:off x="1335518" y="2141194"/>
            <a:ext cx="9343252" cy="783046"/>
            <a:chOff x="1832785" y="1491517"/>
            <a:chExt cx="9945451" cy="986504"/>
          </a:xfrm>
        </p:grpSpPr>
        <p:sp>
          <p:nvSpPr>
            <p:cNvPr id="27" name="Google Shape;210;p27">
              <a:extLst>
                <a:ext uri="{FF2B5EF4-FFF2-40B4-BE49-F238E27FC236}">
                  <a16:creationId xmlns:a16="http://schemas.microsoft.com/office/drawing/2014/main" id="{5F4EB499-A246-40F0-97F1-EECEFB86C882}"/>
                </a:ext>
              </a:extLst>
            </p:cNvPr>
            <p:cNvSpPr/>
            <p:nvPr/>
          </p:nvSpPr>
          <p:spPr>
            <a:xfrm rot="5400000">
              <a:off x="6312258" y="-2987956"/>
              <a:ext cx="986504" cy="9945449"/>
            </a:xfrm>
            <a:prstGeom prst="roundRect">
              <a:avLst>
                <a:gd name="adj" fmla="val 50000"/>
              </a:avLst>
            </a:prstGeom>
            <a:solidFill>
              <a:schemeClr val="accent1">
                <a:lumMod val="60000"/>
                <a:lumOff val="40000"/>
              </a:schemeClr>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28" name="Google Shape;211;p27">
              <a:extLst>
                <a:ext uri="{FF2B5EF4-FFF2-40B4-BE49-F238E27FC236}">
                  <a16:creationId xmlns:a16="http://schemas.microsoft.com/office/drawing/2014/main" id="{87128ACF-C1A8-4AE6-8F62-F1FAF76F17FE}"/>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A</a:t>
              </a:r>
              <a:endParaRPr sz="2400" dirty="0">
                <a:solidFill>
                  <a:schemeClr val="tx1"/>
                </a:solidFill>
                <a:latin typeface="+mn-lt"/>
                <a:ea typeface="Fredoka One"/>
                <a:cs typeface="Fredoka One"/>
                <a:sym typeface="Fredoka One"/>
              </a:endParaRPr>
            </a:p>
          </p:txBody>
        </p:sp>
        <p:sp>
          <p:nvSpPr>
            <p:cNvPr id="29" name="TextBox 28">
              <a:extLst>
                <a:ext uri="{FF2B5EF4-FFF2-40B4-BE49-F238E27FC236}">
                  <a16:creationId xmlns:a16="http://schemas.microsoft.com/office/drawing/2014/main" id="{D0C12229-D9E4-4FEF-8074-C8C82691B528}"/>
                </a:ext>
              </a:extLst>
            </p:cNvPr>
            <p:cNvSpPr txBox="1"/>
            <p:nvPr/>
          </p:nvSpPr>
          <p:spPr>
            <a:xfrm>
              <a:off x="2796824" y="1630919"/>
              <a:ext cx="8981412" cy="581619"/>
            </a:xfrm>
            <a:prstGeom prst="rect">
              <a:avLst/>
            </a:prstGeom>
            <a:noFill/>
          </p:spPr>
          <p:txBody>
            <a:bodyPr wrap="square">
              <a:spAutoFit/>
            </a:bodyPr>
            <a:lstStyle/>
            <a:p>
              <a:r>
                <a:rPr lang="vi-VN" sz="2400" i="0" dirty="0">
                  <a:solidFill>
                    <a:schemeClr val="tx1"/>
                  </a:solidFill>
                  <a:effectLst/>
                  <a:latin typeface="+mn-lt"/>
                </a:rPr>
                <a:t>Bình tĩnh đứng yên tại chỗ chờ người th</a:t>
              </a:r>
              <a:r>
                <a:rPr lang="en-US" sz="2400" dirty="0">
                  <a:solidFill>
                    <a:schemeClr val="tx1"/>
                  </a:solidFill>
                  <a:latin typeface="+mn-lt"/>
                  <a:cs typeface="Arial" panose="020B0604020202020204" pitchFamily="34" charset="0"/>
                </a:rPr>
                <a:t>â</a:t>
              </a:r>
              <a:r>
                <a:rPr lang="vi-VN" sz="2400" i="0" dirty="0">
                  <a:solidFill>
                    <a:schemeClr val="tx1"/>
                  </a:solidFill>
                  <a:effectLst/>
                  <a:latin typeface="+mn-lt"/>
                </a:rPr>
                <a:t>n qu</a:t>
              </a:r>
              <a:r>
                <a:rPr lang="en-US" sz="2400" i="0" dirty="0">
                  <a:solidFill>
                    <a:schemeClr val="tx1"/>
                  </a:solidFill>
                  <a:effectLst/>
                  <a:latin typeface="+mn-lt"/>
                  <a:cs typeface="Arial" panose="020B0604020202020204" pitchFamily="34" charset="0"/>
                </a:rPr>
                <a:t>a</a:t>
              </a:r>
              <a:r>
                <a:rPr lang="vi-VN" sz="2400" i="0" dirty="0">
                  <a:solidFill>
                    <a:schemeClr val="tx1"/>
                  </a:solidFill>
                  <a:effectLst/>
                  <a:latin typeface="+mn-lt"/>
                </a:rPr>
                <a:t>y l</a:t>
              </a:r>
              <a:r>
                <a:rPr lang="en-US" sz="2400" dirty="0">
                  <a:solidFill>
                    <a:schemeClr val="tx1"/>
                  </a:solidFill>
                  <a:latin typeface="+mn-lt"/>
                  <a:cs typeface="Arial" panose="020B0604020202020204" pitchFamily="34" charset="0"/>
                </a:rPr>
                <a:t>ạ</a:t>
              </a:r>
              <a:r>
                <a:rPr lang="vi-VN" sz="2400" i="0" dirty="0">
                  <a:solidFill>
                    <a:schemeClr val="tx1"/>
                  </a:solidFill>
                  <a:effectLst/>
                  <a:latin typeface="+mn-lt"/>
                  <a:cs typeface="Arial" panose="020B0604020202020204" pitchFamily="34" charset="0"/>
                </a:rPr>
                <a:t>i</a:t>
              </a:r>
              <a:r>
                <a:rPr lang="vi-VN" sz="2400" i="0" dirty="0">
                  <a:solidFill>
                    <a:schemeClr val="tx1"/>
                  </a:solidFill>
                  <a:effectLst/>
                  <a:latin typeface="+mn-lt"/>
                </a:rPr>
                <a:t> đón.</a:t>
              </a:r>
              <a:endParaRPr lang="en-US" sz="2400" dirty="0">
                <a:solidFill>
                  <a:schemeClr val="tx1"/>
                </a:solidFill>
                <a:latin typeface="+mn-lt"/>
              </a:endParaRPr>
            </a:p>
          </p:txBody>
        </p:sp>
      </p:grpSp>
      <p:grpSp>
        <p:nvGrpSpPr>
          <p:cNvPr id="30" name="Group 29">
            <a:extLst>
              <a:ext uri="{FF2B5EF4-FFF2-40B4-BE49-F238E27FC236}">
                <a16:creationId xmlns:a16="http://schemas.microsoft.com/office/drawing/2014/main" id="{8F6E9B34-289A-42CE-B387-DFA14AFF8FD5}"/>
              </a:ext>
            </a:extLst>
          </p:cNvPr>
          <p:cNvGrpSpPr/>
          <p:nvPr/>
        </p:nvGrpSpPr>
        <p:grpSpPr>
          <a:xfrm>
            <a:off x="1335519" y="3083313"/>
            <a:ext cx="9343251" cy="807998"/>
            <a:chOff x="1832786" y="1435223"/>
            <a:chExt cx="9945450" cy="1017940"/>
          </a:xfrm>
        </p:grpSpPr>
        <p:sp>
          <p:nvSpPr>
            <p:cNvPr id="31" name="Google Shape;210;p27">
              <a:extLst>
                <a:ext uri="{FF2B5EF4-FFF2-40B4-BE49-F238E27FC236}">
                  <a16:creationId xmlns:a16="http://schemas.microsoft.com/office/drawing/2014/main" id="{14AB033E-593B-48DD-B2D5-C95D6F4AB32E}"/>
                </a:ext>
              </a:extLst>
            </p:cNvPr>
            <p:cNvSpPr/>
            <p:nvPr/>
          </p:nvSpPr>
          <p:spPr>
            <a:xfrm rot="5400000">
              <a:off x="6296541" y="-3028532"/>
              <a:ext cx="1017940" cy="9945450"/>
            </a:xfrm>
            <a:prstGeom prst="roundRect">
              <a:avLst>
                <a:gd name="adj" fmla="val 50000"/>
              </a:avLst>
            </a:prstGeom>
            <a:solidFill>
              <a:schemeClr val="accent1">
                <a:lumMod val="60000"/>
                <a:lumOff val="40000"/>
              </a:schemeClr>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32" name="Google Shape;211;p27">
              <a:extLst>
                <a:ext uri="{FF2B5EF4-FFF2-40B4-BE49-F238E27FC236}">
                  <a16:creationId xmlns:a16="http://schemas.microsoft.com/office/drawing/2014/main" id="{428BE117-F9FB-4686-98CB-A999661C2C27}"/>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B</a:t>
              </a:r>
              <a:endParaRPr sz="2400" dirty="0">
                <a:solidFill>
                  <a:schemeClr val="tx1"/>
                </a:solidFill>
                <a:latin typeface="+mn-lt"/>
                <a:ea typeface="Fredoka One"/>
                <a:cs typeface="Fredoka One"/>
                <a:sym typeface="Fredoka One"/>
              </a:endParaRPr>
            </a:p>
          </p:txBody>
        </p:sp>
        <p:sp>
          <p:nvSpPr>
            <p:cNvPr id="33" name="TextBox 32">
              <a:extLst>
                <a:ext uri="{FF2B5EF4-FFF2-40B4-BE49-F238E27FC236}">
                  <a16:creationId xmlns:a16="http://schemas.microsoft.com/office/drawing/2014/main" id="{D353CF6B-8219-4A6C-B6B6-1F7FAD89B4E6}"/>
                </a:ext>
              </a:extLst>
            </p:cNvPr>
            <p:cNvSpPr txBox="1"/>
            <p:nvPr/>
          </p:nvSpPr>
          <p:spPr>
            <a:xfrm>
              <a:off x="2796824" y="1630918"/>
              <a:ext cx="8981412" cy="581619"/>
            </a:xfrm>
            <a:prstGeom prst="rect">
              <a:avLst/>
            </a:prstGeom>
            <a:noFill/>
          </p:spPr>
          <p:txBody>
            <a:bodyPr wrap="square">
              <a:spAutoFit/>
            </a:bodyPr>
            <a:lstStyle/>
            <a:p>
              <a:pPr algn="l"/>
              <a:r>
                <a:rPr lang="vi-VN" sz="2400" i="0" dirty="0">
                  <a:solidFill>
                    <a:schemeClr val="tx1"/>
                  </a:solidFill>
                  <a:effectLst/>
                  <a:latin typeface="+mn-lt"/>
                </a:rPr>
                <a:t>Đi ra khu vực để xe tìm người th</a:t>
              </a:r>
              <a:r>
                <a:rPr lang="en-US" sz="2400" dirty="0">
                  <a:solidFill>
                    <a:schemeClr val="tx1"/>
                  </a:solidFill>
                  <a:latin typeface="+mn-lt"/>
                  <a:cs typeface="Arial" panose="020B0604020202020204" pitchFamily="34" charset="0"/>
                </a:rPr>
                <a:t>â</a:t>
              </a:r>
              <a:r>
                <a:rPr lang="vi-VN" sz="2400" i="0" dirty="0">
                  <a:solidFill>
                    <a:schemeClr val="tx1"/>
                  </a:solidFill>
                  <a:effectLst/>
                  <a:latin typeface="+mn-lt"/>
                </a:rPr>
                <a:t>n.</a:t>
              </a:r>
            </a:p>
          </p:txBody>
        </p:sp>
      </p:grpSp>
      <p:grpSp>
        <p:nvGrpSpPr>
          <p:cNvPr id="34" name="Group 33">
            <a:extLst>
              <a:ext uri="{FF2B5EF4-FFF2-40B4-BE49-F238E27FC236}">
                <a16:creationId xmlns:a16="http://schemas.microsoft.com/office/drawing/2014/main" id="{F02C237E-1CAB-4B4B-9A6E-ADEFF137EC9A}"/>
              </a:ext>
            </a:extLst>
          </p:cNvPr>
          <p:cNvGrpSpPr/>
          <p:nvPr/>
        </p:nvGrpSpPr>
        <p:grpSpPr>
          <a:xfrm>
            <a:off x="1335516" y="4018609"/>
            <a:ext cx="9343253" cy="762631"/>
            <a:chOff x="1832786" y="1420439"/>
            <a:chExt cx="9945452" cy="960785"/>
          </a:xfrm>
        </p:grpSpPr>
        <p:sp>
          <p:nvSpPr>
            <p:cNvPr id="35" name="Google Shape;210;p27">
              <a:extLst>
                <a:ext uri="{FF2B5EF4-FFF2-40B4-BE49-F238E27FC236}">
                  <a16:creationId xmlns:a16="http://schemas.microsoft.com/office/drawing/2014/main" id="{843EFAF5-2F42-4D23-977A-9D6BC611F47E}"/>
                </a:ext>
              </a:extLst>
            </p:cNvPr>
            <p:cNvSpPr/>
            <p:nvPr/>
          </p:nvSpPr>
          <p:spPr>
            <a:xfrm rot="5400000">
              <a:off x="6325119" y="-3071894"/>
              <a:ext cx="960785" cy="9945452"/>
            </a:xfrm>
            <a:prstGeom prst="roundRect">
              <a:avLst>
                <a:gd name="adj" fmla="val 50000"/>
              </a:avLst>
            </a:prstGeom>
            <a:solidFill>
              <a:schemeClr val="accent1">
                <a:lumMod val="60000"/>
                <a:lumOff val="40000"/>
              </a:schemeClr>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36" name="Google Shape;211;p27">
              <a:extLst>
                <a:ext uri="{FF2B5EF4-FFF2-40B4-BE49-F238E27FC236}">
                  <a16:creationId xmlns:a16="http://schemas.microsoft.com/office/drawing/2014/main" id="{50B72765-1878-4967-8820-F041AA748A07}"/>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C</a:t>
              </a:r>
              <a:endParaRPr sz="2400" dirty="0">
                <a:solidFill>
                  <a:schemeClr val="tx1"/>
                </a:solidFill>
                <a:latin typeface="+mn-lt"/>
                <a:ea typeface="Fredoka One"/>
                <a:cs typeface="Fredoka One"/>
                <a:sym typeface="Fredoka One"/>
              </a:endParaRPr>
            </a:p>
          </p:txBody>
        </p:sp>
        <p:sp>
          <p:nvSpPr>
            <p:cNvPr id="37" name="TextBox 36">
              <a:extLst>
                <a:ext uri="{FF2B5EF4-FFF2-40B4-BE49-F238E27FC236}">
                  <a16:creationId xmlns:a16="http://schemas.microsoft.com/office/drawing/2014/main" id="{9E5293E4-7418-4DCD-86BA-4EAA30BEA06F}"/>
                </a:ext>
              </a:extLst>
            </p:cNvPr>
            <p:cNvSpPr txBox="1"/>
            <p:nvPr/>
          </p:nvSpPr>
          <p:spPr>
            <a:xfrm>
              <a:off x="2796824" y="1630918"/>
              <a:ext cx="8981412" cy="581619"/>
            </a:xfrm>
            <a:prstGeom prst="rect">
              <a:avLst/>
            </a:prstGeom>
            <a:noFill/>
          </p:spPr>
          <p:txBody>
            <a:bodyPr wrap="square">
              <a:spAutoFit/>
            </a:bodyPr>
            <a:lstStyle/>
            <a:p>
              <a:pPr algn="l"/>
              <a:r>
                <a:rPr lang="vi-VN" sz="2400" i="0" dirty="0">
                  <a:solidFill>
                    <a:schemeClr val="tx1"/>
                  </a:solidFill>
                  <a:effectLst/>
                  <a:latin typeface="+mn-lt"/>
                </a:rPr>
                <a:t>Tiếp tục một mình </a:t>
              </a:r>
              <a:r>
                <a:rPr lang="vi-VN" sz="2400" i="0">
                  <a:solidFill>
                    <a:schemeClr val="tx1"/>
                  </a:solidFill>
                  <a:effectLst/>
                  <a:latin typeface="+mn-lt"/>
                </a:rPr>
                <a:t>lang th</a:t>
              </a:r>
              <a:r>
                <a:rPr lang="en-US" sz="2400" i="0">
                  <a:solidFill>
                    <a:schemeClr val="tx1"/>
                  </a:solidFill>
                  <a:effectLst/>
                  <a:latin typeface="+mn-lt"/>
                </a:rPr>
                <a:t>a</a:t>
              </a:r>
              <a:r>
                <a:rPr lang="vi-VN" sz="2400" i="0">
                  <a:solidFill>
                    <a:schemeClr val="tx1"/>
                  </a:solidFill>
                  <a:effectLst/>
                  <a:latin typeface="+mn-lt"/>
                </a:rPr>
                <a:t>ng </a:t>
              </a:r>
              <a:r>
                <a:rPr lang="vi-VN" sz="2400" i="0" dirty="0">
                  <a:solidFill>
                    <a:schemeClr val="tx1"/>
                  </a:solidFill>
                  <a:effectLst/>
                  <a:latin typeface="+mn-lt"/>
                </a:rPr>
                <a:t>tìm </a:t>
              </a:r>
              <a:r>
                <a:rPr lang="vi-VN" sz="2400" i="0">
                  <a:solidFill>
                    <a:schemeClr val="tx1"/>
                  </a:solidFill>
                  <a:effectLst/>
                  <a:latin typeface="+mn-lt"/>
                </a:rPr>
                <a:t>người th</a:t>
              </a:r>
              <a:r>
                <a:rPr lang="en-US" sz="2400" dirty="0">
                  <a:solidFill>
                    <a:schemeClr val="tx1"/>
                  </a:solidFill>
                  <a:latin typeface="+mn-lt"/>
                  <a:cs typeface="Arial" panose="020B0604020202020204" pitchFamily="34" charset="0"/>
                </a:rPr>
                <a:t>â</a:t>
              </a:r>
              <a:r>
                <a:rPr lang="vi-VN" sz="2400" i="0">
                  <a:solidFill>
                    <a:schemeClr val="tx1"/>
                  </a:solidFill>
                  <a:effectLst/>
                  <a:latin typeface="+mn-lt"/>
                </a:rPr>
                <a:t>n</a:t>
              </a:r>
              <a:r>
                <a:rPr lang="en-US" sz="2400" i="0" dirty="0">
                  <a:solidFill>
                    <a:schemeClr val="tx1"/>
                  </a:solidFill>
                  <a:effectLst/>
                  <a:latin typeface="+mn-lt"/>
                </a:rPr>
                <a:t>.</a:t>
              </a:r>
              <a:endParaRPr lang="vi-VN" sz="2400" i="0" dirty="0">
                <a:solidFill>
                  <a:schemeClr val="tx1"/>
                </a:solidFill>
                <a:effectLst/>
                <a:latin typeface="+mn-lt"/>
              </a:endParaRPr>
            </a:p>
          </p:txBody>
        </p:sp>
      </p:grpSp>
      <p:grpSp>
        <p:nvGrpSpPr>
          <p:cNvPr id="38" name="Group 37">
            <a:extLst>
              <a:ext uri="{FF2B5EF4-FFF2-40B4-BE49-F238E27FC236}">
                <a16:creationId xmlns:a16="http://schemas.microsoft.com/office/drawing/2014/main" id="{99149130-B3C7-4C49-A1B4-3689D80ACB0E}"/>
              </a:ext>
            </a:extLst>
          </p:cNvPr>
          <p:cNvGrpSpPr/>
          <p:nvPr/>
        </p:nvGrpSpPr>
        <p:grpSpPr>
          <a:xfrm>
            <a:off x="1335520" y="4968050"/>
            <a:ext cx="9343248" cy="762632"/>
            <a:chOff x="1832786" y="1420438"/>
            <a:chExt cx="9945446" cy="960785"/>
          </a:xfrm>
        </p:grpSpPr>
        <p:sp>
          <p:nvSpPr>
            <p:cNvPr id="39" name="Google Shape;210;p27">
              <a:extLst>
                <a:ext uri="{FF2B5EF4-FFF2-40B4-BE49-F238E27FC236}">
                  <a16:creationId xmlns:a16="http://schemas.microsoft.com/office/drawing/2014/main" id="{A08A57BA-9092-4875-B7C8-847E9EF3DFDD}"/>
                </a:ext>
              </a:extLst>
            </p:cNvPr>
            <p:cNvSpPr/>
            <p:nvPr/>
          </p:nvSpPr>
          <p:spPr>
            <a:xfrm rot="5400000">
              <a:off x="6325116" y="-3071892"/>
              <a:ext cx="960785" cy="9945446"/>
            </a:xfrm>
            <a:prstGeom prst="roundRect">
              <a:avLst>
                <a:gd name="adj" fmla="val 50000"/>
              </a:avLst>
            </a:prstGeom>
            <a:solidFill>
              <a:schemeClr val="accent1">
                <a:lumMod val="60000"/>
                <a:lumOff val="40000"/>
              </a:schemeClr>
            </a:solidFill>
            <a:ln>
              <a:noFill/>
            </a:ln>
          </p:spPr>
          <p:txBody>
            <a:bodyPr spcFirstLastPara="1" wrap="square" lIns="121900" tIns="121900" rIns="121900" bIns="121900" anchor="ctr" anchorCtr="0">
              <a:noAutofit/>
            </a:bodyPr>
            <a:lstStyle/>
            <a:p>
              <a:endParaRPr sz="2400">
                <a:solidFill>
                  <a:schemeClr val="tx1"/>
                </a:solidFill>
                <a:latin typeface="+mn-lt"/>
                <a:ea typeface="Nunito"/>
                <a:cs typeface="Nunito"/>
                <a:sym typeface="Nunito"/>
              </a:endParaRPr>
            </a:p>
          </p:txBody>
        </p:sp>
        <p:sp>
          <p:nvSpPr>
            <p:cNvPr id="40" name="Google Shape;211;p27">
              <a:extLst>
                <a:ext uri="{FF2B5EF4-FFF2-40B4-BE49-F238E27FC236}">
                  <a16:creationId xmlns:a16="http://schemas.microsoft.com/office/drawing/2014/main" id="{A167E37F-48FE-4334-9B19-D89E9F5C008C}"/>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D</a:t>
              </a:r>
              <a:endParaRPr sz="2400" dirty="0">
                <a:solidFill>
                  <a:schemeClr val="tx1"/>
                </a:solidFill>
                <a:latin typeface="+mn-lt"/>
                <a:ea typeface="Fredoka One"/>
                <a:cs typeface="Fredoka One"/>
                <a:sym typeface="Fredoka One"/>
              </a:endParaRPr>
            </a:p>
          </p:txBody>
        </p:sp>
        <p:sp>
          <p:nvSpPr>
            <p:cNvPr id="41" name="TextBox 40">
              <a:extLst>
                <a:ext uri="{FF2B5EF4-FFF2-40B4-BE49-F238E27FC236}">
                  <a16:creationId xmlns:a16="http://schemas.microsoft.com/office/drawing/2014/main" id="{6FFE5C23-4114-4263-96F1-8D2DF2E064DB}"/>
                </a:ext>
              </a:extLst>
            </p:cNvPr>
            <p:cNvSpPr txBox="1"/>
            <p:nvPr/>
          </p:nvSpPr>
          <p:spPr>
            <a:xfrm>
              <a:off x="2713095" y="1645703"/>
              <a:ext cx="7943204" cy="581619"/>
            </a:xfrm>
            <a:prstGeom prst="rect">
              <a:avLst/>
            </a:prstGeom>
            <a:noFill/>
          </p:spPr>
          <p:txBody>
            <a:bodyPr wrap="square">
              <a:spAutoFit/>
            </a:bodyPr>
            <a:lstStyle/>
            <a:p>
              <a:pPr algn="l"/>
              <a:r>
                <a:rPr lang="vi-VN" sz="2400" i="0" dirty="0">
                  <a:solidFill>
                    <a:schemeClr val="tx1"/>
                  </a:solidFill>
                  <a:effectLst/>
                  <a:latin typeface="+mn-lt"/>
                </a:rPr>
                <a:t>Tìm kiếm chú công an, b</a:t>
              </a:r>
              <a:r>
                <a:rPr lang="en-US" sz="2400" i="0" dirty="0">
                  <a:solidFill>
                    <a:schemeClr val="tx1"/>
                  </a:solidFill>
                  <a:effectLst/>
                  <a:latin typeface="+mn-lt"/>
                  <a:cs typeface="Arial" panose="020B0604020202020204" pitchFamily="34" charset="0"/>
                </a:rPr>
                <a:t>á</a:t>
              </a:r>
              <a:r>
                <a:rPr lang="vi-VN" sz="2400" i="0" dirty="0">
                  <a:solidFill>
                    <a:schemeClr val="tx1"/>
                  </a:solidFill>
                  <a:effectLst/>
                  <a:latin typeface="+mn-lt"/>
                </a:rPr>
                <a:t>c b</a:t>
              </a:r>
              <a:r>
                <a:rPr lang="en-US" sz="2400" dirty="0">
                  <a:solidFill>
                    <a:schemeClr val="tx1"/>
                  </a:solidFill>
                  <a:latin typeface="+mn-lt"/>
                  <a:cs typeface="Arial" panose="020B0604020202020204" pitchFamily="34" charset="0"/>
                </a:rPr>
                <a:t>ả</a:t>
              </a:r>
              <a:r>
                <a:rPr lang="vi-VN" sz="2400" i="0" dirty="0">
                  <a:solidFill>
                    <a:schemeClr val="tx1"/>
                  </a:solidFill>
                  <a:effectLst/>
                  <a:latin typeface="+mn-lt"/>
                </a:rPr>
                <a:t>o vệ</a:t>
              </a:r>
              <a:r>
                <a:rPr lang="vi-VN" sz="2400" dirty="0">
                  <a:solidFill>
                    <a:schemeClr val="tx1"/>
                  </a:solidFill>
                  <a:latin typeface="+mn-lt"/>
                </a:rPr>
                <a:t> </a:t>
              </a:r>
              <a:r>
                <a:rPr lang="vi-VN" sz="2400" i="0" dirty="0">
                  <a:solidFill>
                    <a:schemeClr val="tx1"/>
                  </a:solidFill>
                  <a:effectLst/>
                  <a:latin typeface="+mn-lt"/>
                </a:rPr>
                <a:t>nhờ giúp đỡ</a:t>
              </a:r>
              <a:r>
                <a:rPr lang="en-US" sz="2400" i="0" dirty="0">
                  <a:solidFill>
                    <a:schemeClr val="tx1"/>
                  </a:solidFill>
                  <a:effectLst/>
                  <a:latin typeface="+mn-lt"/>
                </a:rPr>
                <a:t>.</a:t>
              </a:r>
              <a:endParaRPr lang="vi-VN" sz="2400" i="0" dirty="0">
                <a:solidFill>
                  <a:schemeClr val="tx1"/>
                </a:solidFill>
                <a:effectLst/>
                <a:latin typeface="+mn-lt"/>
              </a:endParaRPr>
            </a:p>
          </p:txBody>
        </p:sp>
      </p:grpSp>
      <p:grpSp>
        <p:nvGrpSpPr>
          <p:cNvPr id="42" name="Group 41">
            <a:extLst>
              <a:ext uri="{FF2B5EF4-FFF2-40B4-BE49-F238E27FC236}">
                <a16:creationId xmlns:a16="http://schemas.microsoft.com/office/drawing/2014/main" id="{161DBBAC-E9B4-4C5B-B136-501EDE20FE23}"/>
              </a:ext>
            </a:extLst>
          </p:cNvPr>
          <p:cNvGrpSpPr/>
          <p:nvPr/>
        </p:nvGrpSpPr>
        <p:grpSpPr>
          <a:xfrm>
            <a:off x="1335516" y="5950017"/>
            <a:ext cx="9343251" cy="767801"/>
            <a:chOff x="1832782" y="1460429"/>
            <a:chExt cx="9945449" cy="967299"/>
          </a:xfrm>
        </p:grpSpPr>
        <p:sp>
          <p:nvSpPr>
            <p:cNvPr id="43" name="Google Shape;210;p27">
              <a:extLst>
                <a:ext uri="{FF2B5EF4-FFF2-40B4-BE49-F238E27FC236}">
                  <a16:creationId xmlns:a16="http://schemas.microsoft.com/office/drawing/2014/main" id="{1C5859F9-3138-451A-860D-EA64D17681E5}"/>
                </a:ext>
              </a:extLst>
            </p:cNvPr>
            <p:cNvSpPr/>
            <p:nvPr/>
          </p:nvSpPr>
          <p:spPr>
            <a:xfrm rot="5400000">
              <a:off x="6321857" y="-3028646"/>
              <a:ext cx="967299" cy="9945449"/>
            </a:xfrm>
            <a:prstGeom prst="roundRect">
              <a:avLst>
                <a:gd name="adj" fmla="val 50000"/>
              </a:avLst>
            </a:prstGeom>
            <a:solidFill>
              <a:schemeClr val="accent1">
                <a:lumMod val="60000"/>
                <a:lumOff val="40000"/>
              </a:schemeClr>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44" name="Google Shape;211;p27">
              <a:extLst>
                <a:ext uri="{FF2B5EF4-FFF2-40B4-BE49-F238E27FC236}">
                  <a16:creationId xmlns:a16="http://schemas.microsoft.com/office/drawing/2014/main" id="{F03516B5-4782-407F-8302-BF3FD78DF6F1}"/>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E</a:t>
              </a:r>
              <a:endParaRPr sz="2400" dirty="0">
                <a:solidFill>
                  <a:schemeClr val="tx1"/>
                </a:solidFill>
                <a:latin typeface="+mn-lt"/>
                <a:ea typeface="Fredoka One"/>
                <a:cs typeface="Fredoka One"/>
                <a:sym typeface="Fredoka One"/>
              </a:endParaRPr>
            </a:p>
          </p:txBody>
        </p:sp>
        <p:sp>
          <p:nvSpPr>
            <p:cNvPr id="45" name="TextBox 44">
              <a:extLst>
                <a:ext uri="{FF2B5EF4-FFF2-40B4-BE49-F238E27FC236}">
                  <a16:creationId xmlns:a16="http://schemas.microsoft.com/office/drawing/2014/main" id="{EDDB3033-054D-4C62-855D-6BAF44F681A9}"/>
                </a:ext>
              </a:extLst>
            </p:cNvPr>
            <p:cNvSpPr txBox="1"/>
            <p:nvPr/>
          </p:nvSpPr>
          <p:spPr>
            <a:xfrm>
              <a:off x="2713095" y="1645703"/>
              <a:ext cx="7862928" cy="581620"/>
            </a:xfrm>
            <a:prstGeom prst="rect">
              <a:avLst/>
            </a:prstGeom>
            <a:noFill/>
          </p:spPr>
          <p:txBody>
            <a:bodyPr wrap="square">
              <a:spAutoFit/>
            </a:bodyPr>
            <a:lstStyle/>
            <a:p>
              <a:pPr algn="l"/>
              <a:r>
                <a:rPr lang="vi-VN" sz="2400" i="0" dirty="0">
                  <a:solidFill>
                    <a:schemeClr val="tx1"/>
                  </a:solidFill>
                  <a:effectLst/>
                  <a:latin typeface="+mn-lt"/>
                </a:rPr>
                <a:t>Để một người lạ b</a:t>
              </a:r>
              <a:r>
                <a:rPr lang="en-US" sz="2400" i="0" dirty="0">
                  <a:solidFill>
                    <a:schemeClr val="tx1"/>
                  </a:solidFill>
                  <a:effectLst/>
                  <a:latin typeface="+mn-lt"/>
                  <a:cs typeface="Arial" panose="020B0604020202020204" pitchFamily="34" charset="0"/>
                </a:rPr>
                <a:t>ấ</a:t>
              </a:r>
              <a:r>
                <a:rPr lang="vi-VN" sz="2400" i="0" dirty="0">
                  <a:solidFill>
                    <a:schemeClr val="tx1"/>
                  </a:solidFill>
                  <a:effectLst/>
                  <a:latin typeface="+mn-lt"/>
                </a:rPr>
                <a:t>t kì dắt tay đi tìm người th</a:t>
              </a:r>
              <a:r>
                <a:rPr lang="en-US" sz="2400" dirty="0">
                  <a:solidFill>
                    <a:schemeClr val="tx1"/>
                  </a:solidFill>
                  <a:latin typeface="+mn-lt"/>
                  <a:cs typeface="Arial" panose="020B0604020202020204" pitchFamily="34" charset="0"/>
                </a:rPr>
                <a:t>â</a:t>
              </a:r>
              <a:r>
                <a:rPr lang="vi-VN" sz="2400" i="0" dirty="0">
                  <a:solidFill>
                    <a:schemeClr val="tx1"/>
                  </a:solidFill>
                  <a:effectLst/>
                  <a:latin typeface="+mn-lt"/>
                </a:rPr>
                <a:t>n.</a:t>
              </a:r>
            </a:p>
          </p:txBody>
        </p:sp>
      </p:grpSp>
      <p:pic>
        <p:nvPicPr>
          <p:cNvPr id="63" name="Picture 62" descr="Icon&#10;&#10;Description automatically generated">
            <a:extLst>
              <a:ext uri="{FF2B5EF4-FFF2-40B4-BE49-F238E27FC236}">
                <a16:creationId xmlns:a16="http://schemas.microsoft.com/office/drawing/2014/main" id="{A4F76B9C-2F64-4161-87EE-51A61C900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123" y="2169754"/>
            <a:ext cx="692796" cy="692796"/>
          </a:xfrm>
          <a:prstGeom prst="rect">
            <a:avLst/>
          </a:prstGeom>
        </p:spPr>
      </p:pic>
      <p:pic>
        <p:nvPicPr>
          <p:cNvPr id="64" name="Picture 63" descr="Icon&#10;&#10;Description automatically generated">
            <a:extLst>
              <a:ext uri="{FF2B5EF4-FFF2-40B4-BE49-F238E27FC236}">
                <a16:creationId xmlns:a16="http://schemas.microsoft.com/office/drawing/2014/main" id="{35420DE6-4A87-4B3B-A5A5-C9320E6CCC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0123" y="3134817"/>
            <a:ext cx="692796" cy="692796"/>
          </a:xfrm>
          <a:prstGeom prst="rect">
            <a:avLst/>
          </a:prstGeom>
        </p:spPr>
      </p:pic>
      <p:pic>
        <p:nvPicPr>
          <p:cNvPr id="65" name="Picture 64" descr="Icon&#10;&#10;Description automatically generated">
            <a:extLst>
              <a:ext uri="{FF2B5EF4-FFF2-40B4-BE49-F238E27FC236}">
                <a16:creationId xmlns:a16="http://schemas.microsoft.com/office/drawing/2014/main" id="{9574F7C2-B750-4821-8272-B429CB4B7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123" y="5011988"/>
            <a:ext cx="692796" cy="692796"/>
          </a:xfrm>
          <a:prstGeom prst="rect">
            <a:avLst/>
          </a:prstGeom>
        </p:spPr>
      </p:pic>
      <p:pic>
        <p:nvPicPr>
          <p:cNvPr id="66" name="Picture 65" descr="Icon&#10;&#10;Description automatically generated">
            <a:extLst>
              <a:ext uri="{FF2B5EF4-FFF2-40B4-BE49-F238E27FC236}">
                <a16:creationId xmlns:a16="http://schemas.microsoft.com/office/drawing/2014/main" id="{202D6FEE-6B7E-4102-B6AC-B66D71CB3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5788" y="4078688"/>
            <a:ext cx="692796" cy="692796"/>
          </a:xfrm>
          <a:prstGeom prst="rect">
            <a:avLst/>
          </a:prstGeom>
        </p:spPr>
      </p:pic>
      <p:pic>
        <p:nvPicPr>
          <p:cNvPr id="67" name="Picture 66" descr="Icon&#10;&#10;Description automatically generated">
            <a:extLst>
              <a:ext uri="{FF2B5EF4-FFF2-40B4-BE49-F238E27FC236}">
                <a16:creationId xmlns:a16="http://schemas.microsoft.com/office/drawing/2014/main" id="{B859D8F3-0D45-4147-ADBE-3699E2EC4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1075" y="6003254"/>
            <a:ext cx="692796" cy="692796"/>
          </a:xfrm>
          <a:prstGeom prst="rect">
            <a:avLst/>
          </a:prstGeom>
        </p:spPr>
      </p:pic>
      <p:sp>
        <p:nvSpPr>
          <p:cNvPr id="2" name="Rectangle: Rounded Corners 1">
            <a:extLst>
              <a:ext uri="{FF2B5EF4-FFF2-40B4-BE49-F238E27FC236}">
                <a16:creationId xmlns:a16="http://schemas.microsoft.com/office/drawing/2014/main" id="{CAC341C0-BAD5-AD84-87F0-E90C8A2625FE}"/>
              </a:ext>
            </a:extLst>
          </p:cNvPr>
          <p:cNvSpPr/>
          <p:nvPr/>
        </p:nvSpPr>
        <p:spPr>
          <a:xfrm>
            <a:off x="3176833" y="734087"/>
            <a:ext cx="7699897" cy="130703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2400" b="1">
                <a:solidFill>
                  <a:schemeClr val="tx1"/>
                </a:solidFill>
                <a:effectLst/>
                <a:latin typeface="+mn-lt"/>
                <a:ea typeface="Calibri" panose="020F0502020204030204" pitchFamily="34" charset="0"/>
                <a:cs typeface="Arial" panose="020B0604020202020204" pitchFamily="34" charset="0"/>
              </a:rPr>
              <a:t>Bài tập 1: </a:t>
            </a:r>
            <a:r>
              <a:rPr lang="en-US" sz="2400">
                <a:solidFill>
                  <a:schemeClr val="tx1"/>
                </a:solidFill>
                <a:effectLst/>
                <a:latin typeface="+mn-lt"/>
                <a:ea typeface="Calibri" panose="020F0502020204030204" pitchFamily="34" charset="0"/>
                <a:cs typeface="Arial" panose="020B0604020202020204" pitchFamily="34" charset="0"/>
              </a:rPr>
              <a:t>Nêu quan điểm của mình về việc đồng tình hay không đồng tình với việc làm của các bạn khi gặp người lạ trên đường</a:t>
            </a:r>
            <a:r>
              <a:rPr lang="en-US" sz="2400">
                <a:solidFill>
                  <a:schemeClr val="tx1"/>
                </a:solidFill>
                <a:latin typeface="+mn-lt"/>
                <a:ea typeface="Calibri" panose="020F0502020204030204" pitchFamily="34" charset="0"/>
                <a:cs typeface="Arial" panose="020B0604020202020204" pitchFamily="34" charset="0"/>
              </a:rPr>
              <a:t>.</a:t>
            </a:r>
            <a:endParaRPr lang="en-US" sz="2400"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233876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0-#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500" fill="hold"/>
                                        <p:tgtEl>
                                          <p:spTgt spid="63"/>
                                        </p:tgtEl>
                                        <p:attrNameLst>
                                          <p:attrName>ppt_w</p:attrName>
                                        </p:attrNameLst>
                                      </p:cBhvr>
                                      <p:tavLst>
                                        <p:tav tm="0">
                                          <p:val>
                                            <p:fltVal val="0"/>
                                          </p:val>
                                        </p:tav>
                                        <p:tav tm="100000">
                                          <p:val>
                                            <p:strVal val="#ppt_w"/>
                                          </p:val>
                                        </p:tav>
                                      </p:tavLst>
                                    </p:anim>
                                    <p:anim calcmode="lin" valueType="num">
                                      <p:cBhvr>
                                        <p:cTn id="30" dur="500" fill="hold"/>
                                        <p:tgtEl>
                                          <p:spTgt spid="63"/>
                                        </p:tgtEl>
                                        <p:attrNameLst>
                                          <p:attrName>ppt_h</p:attrName>
                                        </p:attrNameLst>
                                      </p:cBhvr>
                                      <p:tavLst>
                                        <p:tav tm="0">
                                          <p:val>
                                            <p:fltVal val="0"/>
                                          </p:val>
                                        </p:tav>
                                        <p:tav tm="100000">
                                          <p:val>
                                            <p:strVal val="#ppt_h"/>
                                          </p:val>
                                        </p:tav>
                                      </p:tavLst>
                                    </p:anim>
                                    <p:animEffect transition="in" filter="fade">
                                      <p:cBhvr>
                                        <p:cTn id="31" dur="500"/>
                                        <p:tgtEl>
                                          <p:spTgt spid="63"/>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p:cTn id="36" dur="500" fill="hold"/>
                                        <p:tgtEl>
                                          <p:spTgt spid="64"/>
                                        </p:tgtEl>
                                        <p:attrNameLst>
                                          <p:attrName>ppt_w</p:attrName>
                                        </p:attrNameLst>
                                      </p:cBhvr>
                                      <p:tavLst>
                                        <p:tav tm="0">
                                          <p:val>
                                            <p:fltVal val="0"/>
                                          </p:val>
                                        </p:tav>
                                        <p:tav tm="100000">
                                          <p:val>
                                            <p:strVal val="#ppt_w"/>
                                          </p:val>
                                        </p:tav>
                                      </p:tavLst>
                                    </p:anim>
                                    <p:anim calcmode="lin" valueType="num">
                                      <p:cBhvr>
                                        <p:cTn id="37" dur="500" fill="hold"/>
                                        <p:tgtEl>
                                          <p:spTgt spid="64"/>
                                        </p:tgtEl>
                                        <p:attrNameLst>
                                          <p:attrName>ppt_h</p:attrName>
                                        </p:attrNameLst>
                                      </p:cBhvr>
                                      <p:tavLst>
                                        <p:tav tm="0">
                                          <p:val>
                                            <p:fltVal val="0"/>
                                          </p:val>
                                        </p:tav>
                                        <p:tav tm="100000">
                                          <p:val>
                                            <p:strVal val="#ppt_h"/>
                                          </p:val>
                                        </p:tav>
                                      </p:tavLst>
                                    </p:anim>
                                    <p:animEffect transition="in" filter="fade">
                                      <p:cBhvr>
                                        <p:cTn id="38" dur="500"/>
                                        <p:tgtEl>
                                          <p:spTgt spid="64"/>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p:cTn id="50" dur="500" fill="hold"/>
                                        <p:tgtEl>
                                          <p:spTgt spid="65"/>
                                        </p:tgtEl>
                                        <p:attrNameLst>
                                          <p:attrName>ppt_w</p:attrName>
                                        </p:attrNameLst>
                                      </p:cBhvr>
                                      <p:tavLst>
                                        <p:tav tm="0">
                                          <p:val>
                                            <p:fltVal val="0"/>
                                          </p:val>
                                        </p:tav>
                                        <p:tav tm="100000">
                                          <p:val>
                                            <p:strVal val="#ppt_w"/>
                                          </p:val>
                                        </p:tav>
                                      </p:tavLst>
                                    </p:anim>
                                    <p:anim calcmode="lin" valueType="num">
                                      <p:cBhvr>
                                        <p:cTn id="51" dur="500" fill="hold"/>
                                        <p:tgtEl>
                                          <p:spTgt spid="65"/>
                                        </p:tgtEl>
                                        <p:attrNameLst>
                                          <p:attrName>ppt_h</p:attrName>
                                        </p:attrNameLst>
                                      </p:cBhvr>
                                      <p:tavLst>
                                        <p:tav tm="0">
                                          <p:val>
                                            <p:fltVal val="0"/>
                                          </p:val>
                                        </p:tav>
                                        <p:tav tm="100000">
                                          <p:val>
                                            <p:strVal val="#ppt_h"/>
                                          </p:val>
                                        </p:tav>
                                      </p:tavLst>
                                    </p:anim>
                                    <p:animEffect transition="in" filter="fade">
                                      <p:cBhvr>
                                        <p:cTn id="52" dur="500"/>
                                        <p:tgtEl>
                                          <p:spTgt spid="65"/>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p:cTn id="57" dur="500" fill="hold"/>
                                        <p:tgtEl>
                                          <p:spTgt spid="67"/>
                                        </p:tgtEl>
                                        <p:attrNameLst>
                                          <p:attrName>ppt_w</p:attrName>
                                        </p:attrNameLst>
                                      </p:cBhvr>
                                      <p:tavLst>
                                        <p:tav tm="0">
                                          <p:val>
                                            <p:fltVal val="0"/>
                                          </p:val>
                                        </p:tav>
                                        <p:tav tm="100000">
                                          <p:val>
                                            <p:strVal val="#ppt_w"/>
                                          </p:val>
                                        </p:tav>
                                      </p:tavLst>
                                    </p:anim>
                                    <p:anim calcmode="lin" valueType="num">
                                      <p:cBhvr>
                                        <p:cTn id="58" dur="500" fill="hold"/>
                                        <p:tgtEl>
                                          <p:spTgt spid="67"/>
                                        </p:tgtEl>
                                        <p:attrNameLst>
                                          <p:attrName>ppt_h</p:attrName>
                                        </p:attrNameLst>
                                      </p:cBhvr>
                                      <p:tavLst>
                                        <p:tav tm="0">
                                          <p:val>
                                            <p:fltVal val="0"/>
                                          </p:val>
                                        </p:tav>
                                        <p:tav tm="100000">
                                          <p:val>
                                            <p:strVal val="#ppt_h"/>
                                          </p:val>
                                        </p:tav>
                                      </p:tavLst>
                                    </p:anim>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17A45F6-ADAC-4D4F-A016-20B7430F4797}"/>
              </a:ext>
            </a:extLst>
          </p:cNvPr>
          <p:cNvSpPr txBox="1"/>
          <p:nvPr/>
        </p:nvSpPr>
        <p:spPr>
          <a:xfrm>
            <a:off x="4474589" y="1209639"/>
            <a:ext cx="3242821" cy="461665"/>
          </a:xfrm>
          <a:prstGeom prst="rect">
            <a:avLst/>
          </a:prstGeom>
          <a:noFill/>
        </p:spPr>
        <p:txBody>
          <a:bodyPr wrap="square" rtlCol="0">
            <a:spAutoFit/>
          </a:bodyPr>
          <a:lstStyle/>
          <a:p>
            <a:pPr algn="ctr"/>
            <a:r>
              <a:rPr lang="en-US" sz="2400" b="1" dirty="0">
                <a:solidFill>
                  <a:schemeClr val="tx1"/>
                </a:solidFill>
                <a:latin typeface="+mn-lt"/>
                <a:cs typeface="Arial" panose="020B0604020202020204" pitchFamily="34" charset="0"/>
              </a:rPr>
              <a:t>BÀI TẬP 2</a:t>
            </a:r>
          </a:p>
        </p:txBody>
      </p:sp>
      <p:grpSp>
        <p:nvGrpSpPr>
          <p:cNvPr id="26" name="Group 25">
            <a:extLst>
              <a:ext uri="{FF2B5EF4-FFF2-40B4-BE49-F238E27FC236}">
                <a16:creationId xmlns:a16="http://schemas.microsoft.com/office/drawing/2014/main" id="{DD90748C-871C-44B6-A83B-A9EF9E07B7A6}"/>
              </a:ext>
            </a:extLst>
          </p:cNvPr>
          <p:cNvGrpSpPr/>
          <p:nvPr/>
        </p:nvGrpSpPr>
        <p:grpSpPr>
          <a:xfrm>
            <a:off x="4197296" y="1970214"/>
            <a:ext cx="7994704" cy="819734"/>
            <a:chOff x="1832787" y="1420438"/>
            <a:chExt cx="10008536" cy="1032725"/>
          </a:xfrm>
        </p:grpSpPr>
        <p:sp>
          <p:nvSpPr>
            <p:cNvPr id="27" name="Google Shape;210;p27">
              <a:extLst>
                <a:ext uri="{FF2B5EF4-FFF2-40B4-BE49-F238E27FC236}">
                  <a16:creationId xmlns:a16="http://schemas.microsoft.com/office/drawing/2014/main" id="{5F4EB499-A246-40F0-97F1-EECEFB86C882}"/>
                </a:ext>
              </a:extLst>
            </p:cNvPr>
            <p:cNvSpPr/>
            <p:nvPr/>
          </p:nvSpPr>
          <p:spPr>
            <a:xfrm rot="5400000">
              <a:off x="6247287" y="-2994062"/>
              <a:ext cx="1032725" cy="9861725"/>
            </a:xfrm>
            <a:prstGeom prst="roundRect">
              <a:avLst>
                <a:gd name="adj" fmla="val 50000"/>
              </a:avLst>
            </a:prstGeom>
            <a:solidFill>
              <a:srgbClr val="FF89BC"/>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28" name="Google Shape;211;p27">
              <a:extLst>
                <a:ext uri="{FF2B5EF4-FFF2-40B4-BE49-F238E27FC236}">
                  <a16:creationId xmlns:a16="http://schemas.microsoft.com/office/drawing/2014/main" id="{87128ACF-C1A8-4AE6-8F62-F1FAF76F17FE}"/>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A</a:t>
              </a:r>
              <a:endParaRPr sz="2400" dirty="0">
                <a:solidFill>
                  <a:schemeClr val="tx1"/>
                </a:solidFill>
                <a:latin typeface="+mn-lt"/>
                <a:ea typeface="Fredoka One"/>
                <a:cs typeface="Fredoka One"/>
                <a:sym typeface="Fredoka One"/>
              </a:endParaRPr>
            </a:p>
          </p:txBody>
        </p:sp>
        <p:sp>
          <p:nvSpPr>
            <p:cNvPr id="29" name="TextBox 28">
              <a:extLst>
                <a:ext uri="{FF2B5EF4-FFF2-40B4-BE49-F238E27FC236}">
                  <a16:creationId xmlns:a16="http://schemas.microsoft.com/office/drawing/2014/main" id="{D0C12229-D9E4-4FEF-8074-C8C82691B528}"/>
                </a:ext>
              </a:extLst>
            </p:cNvPr>
            <p:cNvSpPr txBox="1"/>
            <p:nvPr/>
          </p:nvSpPr>
          <p:spPr>
            <a:xfrm>
              <a:off x="2796826" y="1630919"/>
              <a:ext cx="9044497" cy="581619"/>
            </a:xfrm>
            <a:prstGeom prst="rect">
              <a:avLst/>
            </a:prstGeom>
            <a:noFill/>
          </p:spPr>
          <p:txBody>
            <a:bodyPr wrap="square">
              <a:spAutoFit/>
            </a:bodyPr>
            <a:lstStyle/>
            <a:p>
              <a:pPr algn="l"/>
              <a:r>
                <a:rPr lang="vi-VN" sz="2400" i="0" dirty="0">
                  <a:solidFill>
                    <a:schemeClr val="tx1"/>
                  </a:solidFill>
                  <a:effectLst/>
                  <a:latin typeface="+mn-lt"/>
                </a:rPr>
                <a:t>Nói lời đề nghị lễ phép, lịch sự khi nhờ giúp đỡ.</a:t>
              </a:r>
            </a:p>
          </p:txBody>
        </p:sp>
      </p:grpSp>
      <p:grpSp>
        <p:nvGrpSpPr>
          <p:cNvPr id="30" name="Group 29">
            <a:extLst>
              <a:ext uri="{FF2B5EF4-FFF2-40B4-BE49-F238E27FC236}">
                <a16:creationId xmlns:a16="http://schemas.microsoft.com/office/drawing/2014/main" id="{8F6E9B34-289A-42CE-B387-DFA14AFF8FD5}"/>
              </a:ext>
            </a:extLst>
          </p:cNvPr>
          <p:cNvGrpSpPr/>
          <p:nvPr/>
        </p:nvGrpSpPr>
        <p:grpSpPr>
          <a:xfrm>
            <a:off x="4197294" y="2962684"/>
            <a:ext cx="7877434" cy="814069"/>
            <a:chOff x="1832785" y="1427576"/>
            <a:chExt cx="7690290" cy="1025588"/>
          </a:xfrm>
        </p:grpSpPr>
        <p:sp>
          <p:nvSpPr>
            <p:cNvPr id="31" name="Google Shape;210;p27">
              <a:extLst>
                <a:ext uri="{FF2B5EF4-FFF2-40B4-BE49-F238E27FC236}">
                  <a16:creationId xmlns:a16="http://schemas.microsoft.com/office/drawing/2014/main" id="{14AB033E-593B-48DD-B2D5-C95D6F4AB32E}"/>
                </a:ext>
              </a:extLst>
            </p:cNvPr>
            <p:cNvSpPr/>
            <p:nvPr/>
          </p:nvSpPr>
          <p:spPr>
            <a:xfrm rot="5400000">
              <a:off x="5165136" y="-1904775"/>
              <a:ext cx="1025588" cy="7690290"/>
            </a:xfrm>
            <a:prstGeom prst="roundRect">
              <a:avLst>
                <a:gd name="adj" fmla="val 50000"/>
              </a:avLst>
            </a:prstGeom>
            <a:solidFill>
              <a:srgbClr val="FF89BC"/>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32" name="Google Shape;211;p27">
              <a:extLst>
                <a:ext uri="{FF2B5EF4-FFF2-40B4-BE49-F238E27FC236}">
                  <a16:creationId xmlns:a16="http://schemas.microsoft.com/office/drawing/2014/main" id="{428BE117-F9FB-4686-98CB-A999661C2C27}"/>
                </a:ext>
              </a:extLst>
            </p:cNvPr>
            <p:cNvSpPr>
              <a:spLocks noChangeAspect="1"/>
            </p:cNvSpPr>
            <p:nvPr/>
          </p:nvSpPr>
          <p:spPr>
            <a:xfrm>
              <a:off x="1923482" y="1527498"/>
              <a:ext cx="66107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B</a:t>
              </a:r>
              <a:endParaRPr sz="2400" dirty="0">
                <a:solidFill>
                  <a:schemeClr val="tx1"/>
                </a:solidFill>
                <a:latin typeface="+mn-lt"/>
                <a:ea typeface="Fredoka One"/>
                <a:cs typeface="Fredoka One"/>
                <a:sym typeface="Fredoka One"/>
              </a:endParaRPr>
            </a:p>
          </p:txBody>
        </p:sp>
        <p:sp>
          <p:nvSpPr>
            <p:cNvPr id="33" name="TextBox 32">
              <a:extLst>
                <a:ext uri="{FF2B5EF4-FFF2-40B4-BE49-F238E27FC236}">
                  <a16:creationId xmlns:a16="http://schemas.microsoft.com/office/drawing/2014/main" id="{D353CF6B-8219-4A6C-B6B6-1F7FAD89B4E6}"/>
                </a:ext>
              </a:extLst>
            </p:cNvPr>
            <p:cNvSpPr txBox="1"/>
            <p:nvPr/>
          </p:nvSpPr>
          <p:spPr>
            <a:xfrm>
              <a:off x="2796824" y="1630919"/>
              <a:ext cx="6076511" cy="581619"/>
            </a:xfrm>
            <a:prstGeom prst="rect">
              <a:avLst/>
            </a:prstGeom>
            <a:noFill/>
          </p:spPr>
          <p:txBody>
            <a:bodyPr wrap="square">
              <a:spAutoFit/>
            </a:bodyPr>
            <a:lstStyle/>
            <a:p>
              <a:pPr algn="l"/>
              <a:r>
                <a:rPr lang="vi-VN" sz="2400" i="0" dirty="0">
                  <a:solidFill>
                    <a:schemeClr val="tx1"/>
                  </a:solidFill>
                  <a:effectLst/>
                  <a:latin typeface="+mn-lt"/>
                </a:rPr>
                <a:t>Nói với người giúp đỡ đị</a:t>
              </a:r>
              <a:r>
                <a:rPr lang="en-US" sz="2400" dirty="0">
                  <a:solidFill>
                    <a:schemeClr val="tx1"/>
                  </a:solidFill>
                  <a:latin typeface="+mn-lt"/>
                  <a:cs typeface="Arial" panose="020B0604020202020204" pitchFamily="34" charset="0"/>
                </a:rPr>
                <a:t>a</a:t>
              </a:r>
              <a:r>
                <a:rPr lang="vi-VN" sz="2400" i="0" dirty="0">
                  <a:solidFill>
                    <a:schemeClr val="tx1"/>
                  </a:solidFill>
                  <a:effectLst/>
                  <a:latin typeface="+mn-lt"/>
                </a:rPr>
                <a:t> chỉ nơi ở.</a:t>
              </a:r>
            </a:p>
          </p:txBody>
        </p:sp>
      </p:grpSp>
      <p:grpSp>
        <p:nvGrpSpPr>
          <p:cNvPr id="34" name="Group 33">
            <a:extLst>
              <a:ext uri="{FF2B5EF4-FFF2-40B4-BE49-F238E27FC236}">
                <a16:creationId xmlns:a16="http://schemas.microsoft.com/office/drawing/2014/main" id="{F02C237E-1CAB-4B4B-9A6E-ADEFF137EC9A}"/>
              </a:ext>
            </a:extLst>
          </p:cNvPr>
          <p:cNvGrpSpPr/>
          <p:nvPr/>
        </p:nvGrpSpPr>
        <p:grpSpPr>
          <a:xfrm>
            <a:off x="4197296" y="3927195"/>
            <a:ext cx="7877433" cy="809758"/>
            <a:chOff x="1832787" y="1433006"/>
            <a:chExt cx="8981412" cy="1020157"/>
          </a:xfrm>
        </p:grpSpPr>
        <p:sp>
          <p:nvSpPr>
            <p:cNvPr id="35" name="Google Shape;210;p27">
              <a:extLst>
                <a:ext uri="{FF2B5EF4-FFF2-40B4-BE49-F238E27FC236}">
                  <a16:creationId xmlns:a16="http://schemas.microsoft.com/office/drawing/2014/main" id="{843EFAF5-2F42-4D23-977A-9D6BC611F47E}"/>
                </a:ext>
              </a:extLst>
            </p:cNvPr>
            <p:cNvSpPr/>
            <p:nvPr/>
          </p:nvSpPr>
          <p:spPr>
            <a:xfrm rot="5400000">
              <a:off x="5813414" y="-2547621"/>
              <a:ext cx="1020157" cy="8981412"/>
            </a:xfrm>
            <a:prstGeom prst="roundRect">
              <a:avLst>
                <a:gd name="adj" fmla="val 50000"/>
              </a:avLst>
            </a:prstGeom>
            <a:solidFill>
              <a:srgbClr val="FF89BC"/>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36" name="Google Shape;211;p27">
              <a:extLst>
                <a:ext uri="{FF2B5EF4-FFF2-40B4-BE49-F238E27FC236}">
                  <a16:creationId xmlns:a16="http://schemas.microsoft.com/office/drawing/2014/main" id="{50B72765-1878-4967-8820-F041AA748A07}"/>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C</a:t>
              </a:r>
              <a:endParaRPr sz="2400" dirty="0">
                <a:solidFill>
                  <a:schemeClr val="tx1"/>
                </a:solidFill>
                <a:latin typeface="+mn-lt"/>
                <a:ea typeface="Fredoka One"/>
                <a:cs typeface="Fredoka One"/>
                <a:sym typeface="Fredoka One"/>
              </a:endParaRPr>
            </a:p>
          </p:txBody>
        </p:sp>
        <p:sp>
          <p:nvSpPr>
            <p:cNvPr id="37" name="TextBox 36">
              <a:extLst>
                <a:ext uri="{FF2B5EF4-FFF2-40B4-BE49-F238E27FC236}">
                  <a16:creationId xmlns:a16="http://schemas.microsoft.com/office/drawing/2014/main" id="{9E5293E4-7418-4DCD-86BA-4EAA30BEA06F}"/>
                </a:ext>
              </a:extLst>
            </p:cNvPr>
            <p:cNvSpPr txBox="1"/>
            <p:nvPr/>
          </p:nvSpPr>
          <p:spPr>
            <a:xfrm>
              <a:off x="2796825" y="1630919"/>
              <a:ext cx="7535606" cy="581619"/>
            </a:xfrm>
            <a:prstGeom prst="rect">
              <a:avLst/>
            </a:prstGeom>
            <a:noFill/>
          </p:spPr>
          <p:txBody>
            <a:bodyPr wrap="square">
              <a:spAutoFit/>
            </a:bodyPr>
            <a:lstStyle/>
            <a:p>
              <a:pPr algn="l"/>
              <a:r>
                <a:rPr lang="vi-VN" sz="2400" i="0" dirty="0">
                  <a:solidFill>
                    <a:schemeClr val="tx1"/>
                  </a:solidFill>
                  <a:effectLst/>
                  <a:latin typeface="+mn-lt"/>
                </a:rPr>
                <a:t>Không ngừng khóc lóc với người giúp đỡ</a:t>
              </a:r>
              <a:r>
                <a:rPr lang="en-US" sz="2400" i="0" dirty="0">
                  <a:solidFill>
                    <a:schemeClr val="tx1"/>
                  </a:solidFill>
                  <a:effectLst/>
                  <a:latin typeface="+mn-lt"/>
                </a:rPr>
                <a:t>.</a:t>
              </a:r>
              <a:endParaRPr lang="vi-VN" sz="2400" i="0" dirty="0">
                <a:solidFill>
                  <a:schemeClr val="tx1"/>
                </a:solidFill>
                <a:effectLst/>
                <a:latin typeface="+mn-lt"/>
              </a:endParaRPr>
            </a:p>
          </p:txBody>
        </p:sp>
      </p:grpSp>
      <p:grpSp>
        <p:nvGrpSpPr>
          <p:cNvPr id="38" name="Group 37">
            <a:extLst>
              <a:ext uri="{FF2B5EF4-FFF2-40B4-BE49-F238E27FC236}">
                <a16:creationId xmlns:a16="http://schemas.microsoft.com/office/drawing/2014/main" id="{99149130-B3C7-4C49-A1B4-3689D80ACB0E}"/>
              </a:ext>
            </a:extLst>
          </p:cNvPr>
          <p:cNvGrpSpPr/>
          <p:nvPr/>
        </p:nvGrpSpPr>
        <p:grpSpPr>
          <a:xfrm>
            <a:off x="4197295" y="4863467"/>
            <a:ext cx="7877433" cy="809759"/>
            <a:chOff x="1832787" y="1433008"/>
            <a:chExt cx="10401270" cy="1020158"/>
          </a:xfrm>
        </p:grpSpPr>
        <p:sp>
          <p:nvSpPr>
            <p:cNvPr id="39" name="Google Shape;210;p27">
              <a:extLst>
                <a:ext uri="{FF2B5EF4-FFF2-40B4-BE49-F238E27FC236}">
                  <a16:creationId xmlns:a16="http://schemas.microsoft.com/office/drawing/2014/main" id="{A08A57BA-9092-4875-B7C8-847E9EF3DFDD}"/>
                </a:ext>
              </a:extLst>
            </p:cNvPr>
            <p:cNvSpPr/>
            <p:nvPr/>
          </p:nvSpPr>
          <p:spPr>
            <a:xfrm rot="5400000">
              <a:off x="6523343" y="-3257548"/>
              <a:ext cx="1020158" cy="10401270"/>
            </a:xfrm>
            <a:prstGeom prst="roundRect">
              <a:avLst>
                <a:gd name="adj" fmla="val 50000"/>
              </a:avLst>
            </a:prstGeom>
            <a:solidFill>
              <a:srgbClr val="FF89BC"/>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40" name="Google Shape;211;p27">
              <a:extLst>
                <a:ext uri="{FF2B5EF4-FFF2-40B4-BE49-F238E27FC236}">
                  <a16:creationId xmlns:a16="http://schemas.microsoft.com/office/drawing/2014/main" id="{A167E37F-48FE-4334-9B19-D89E9F5C008C}"/>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D</a:t>
              </a:r>
              <a:endParaRPr sz="2400" dirty="0">
                <a:solidFill>
                  <a:schemeClr val="tx1"/>
                </a:solidFill>
                <a:latin typeface="+mn-lt"/>
                <a:ea typeface="Fredoka One"/>
                <a:cs typeface="Fredoka One"/>
                <a:sym typeface="Fredoka One"/>
              </a:endParaRPr>
            </a:p>
          </p:txBody>
        </p:sp>
        <p:sp>
          <p:nvSpPr>
            <p:cNvPr id="41" name="TextBox 40">
              <a:extLst>
                <a:ext uri="{FF2B5EF4-FFF2-40B4-BE49-F238E27FC236}">
                  <a16:creationId xmlns:a16="http://schemas.microsoft.com/office/drawing/2014/main" id="{6FFE5C23-4114-4263-96F1-8D2DF2E064DB}"/>
                </a:ext>
              </a:extLst>
            </p:cNvPr>
            <p:cNvSpPr txBox="1"/>
            <p:nvPr/>
          </p:nvSpPr>
          <p:spPr>
            <a:xfrm>
              <a:off x="2796824" y="1645702"/>
              <a:ext cx="4474090" cy="581619"/>
            </a:xfrm>
            <a:prstGeom prst="rect">
              <a:avLst/>
            </a:prstGeom>
            <a:noFill/>
          </p:spPr>
          <p:txBody>
            <a:bodyPr wrap="square">
              <a:spAutoFit/>
            </a:bodyPr>
            <a:lstStyle/>
            <a:p>
              <a:pPr algn="l"/>
              <a:r>
                <a:rPr lang="vi-VN" sz="2400" i="0" dirty="0">
                  <a:solidFill>
                    <a:schemeClr val="tx1"/>
                  </a:solidFill>
                  <a:effectLst/>
                  <a:latin typeface="+mn-lt"/>
                </a:rPr>
                <a:t>Im lặng không nói gì.</a:t>
              </a:r>
            </a:p>
          </p:txBody>
        </p:sp>
      </p:grpSp>
      <p:grpSp>
        <p:nvGrpSpPr>
          <p:cNvPr id="42" name="Group 41">
            <a:extLst>
              <a:ext uri="{FF2B5EF4-FFF2-40B4-BE49-F238E27FC236}">
                <a16:creationId xmlns:a16="http://schemas.microsoft.com/office/drawing/2014/main" id="{161DBBAC-E9B4-4C5B-B136-501EDE20FE23}"/>
              </a:ext>
            </a:extLst>
          </p:cNvPr>
          <p:cNvGrpSpPr/>
          <p:nvPr/>
        </p:nvGrpSpPr>
        <p:grpSpPr>
          <a:xfrm>
            <a:off x="4197292" y="5809380"/>
            <a:ext cx="7877432" cy="809759"/>
            <a:chOff x="1832782" y="1427575"/>
            <a:chExt cx="8385154" cy="1020159"/>
          </a:xfrm>
        </p:grpSpPr>
        <p:sp>
          <p:nvSpPr>
            <p:cNvPr id="43" name="Google Shape;210;p27">
              <a:extLst>
                <a:ext uri="{FF2B5EF4-FFF2-40B4-BE49-F238E27FC236}">
                  <a16:creationId xmlns:a16="http://schemas.microsoft.com/office/drawing/2014/main" id="{1C5859F9-3138-451A-860D-EA64D17681E5}"/>
                </a:ext>
              </a:extLst>
            </p:cNvPr>
            <p:cNvSpPr/>
            <p:nvPr/>
          </p:nvSpPr>
          <p:spPr>
            <a:xfrm rot="5400000">
              <a:off x="5515279" y="-2254922"/>
              <a:ext cx="1020159" cy="8385154"/>
            </a:xfrm>
            <a:prstGeom prst="roundRect">
              <a:avLst>
                <a:gd name="adj" fmla="val 50000"/>
              </a:avLst>
            </a:prstGeom>
            <a:solidFill>
              <a:srgbClr val="FF89BC"/>
            </a:solidFill>
            <a:ln>
              <a:noFill/>
            </a:ln>
          </p:spPr>
          <p:txBody>
            <a:bodyPr spcFirstLastPara="1" wrap="square" lIns="121900" tIns="121900" rIns="121900" bIns="121900" anchor="ctr" anchorCtr="0">
              <a:noAutofit/>
            </a:bodyPr>
            <a:lstStyle/>
            <a:p>
              <a:endParaRPr sz="2400" dirty="0">
                <a:solidFill>
                  <a:schemeClr val="tx1"/>
                </a:solidFill>
                <a:latin typeface="+mn-lt"/>
                <a:ea typeface="Nunito"/>
                <a:cs typeface="Nunito"/>
                <a:sym typeface="Nunito"/>
              </a:endParaRPr>
            </a:p>
          </p:txBody>
        </p:sp>
        <p:sp>
          <p:nvSpPr>
            <p:cNvPr id="44" name="Google Shape;211;p27">
              <a:extLst>
                <a:ext uri="{FF2B5EF4-FFF2-40B4-BE49-F238E27FC236}">
                  <a16:creationId xmlns:a16="http://schemas.microsoft.com/office/drawing/2014/main" id="{F03516B5-4782-407F-8302-BF3FD78DF6F1}"/>
                </a:ext>
              </a:extLst>
            </p:cNvPr>
            <p:cNvSpPr>
              <a:spLocks noChangeAspect="1"/>
            </p:cNvSpPr>
            <p:nvPr/>
          </p:nvSpPr>
          <p:spPr>
            <a:xfrm>
              <a:off x="1923482" y="1527498"/>
              <a:ext cx="693594" cy="818027"/>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algn="ctr"/>
              <a:r>
                <a:rPr lang="en" sz="2400" dirty="0">
                  <a:solidFill>
                    <a:schemeClr val="tx1"/>
                  </a:solidFill>
                  <a:latin typeface="+mn-lt"/>
                  <a:ea typeface="Fredoka One"/>
                  <a:cs typeface="Fredoka One"/>
                  <a:sym typeface="Fredoka One"/>
                </a:rPr>
                <a:t>E</a:t>
              </a:r>
              <a:endParaRPr sz="2400" dirty="0">
                <a:solidFill>
                  <a:schemeClr val="tx1"/>
                </a:solidFill>
                <a:latin typeface="+mn-lt"/>
                <a:ea typeface="Fredoka One"/>
                <a:cs typeface="Fredoka One"/>
                <a:sym typeface="Fredoka One"/>
              </a:endParaRPr>
            </a:p>
          </p:txBody>
        </p:sp>
        <p:sp>
          <p:nvSpPr>
            <p:cNvPr id="45" name="TextBox 44">
              <a:extLst>
                <a:ext uri="{FF2B5EF4-FFF2-40B4-BE49-F238E27FC236}">
                  <a16:creationId xmlns:a16="http://schemas.microsoft.com/office/drawing/2014/main" id="{EDDB3033-054D-4C62-855D-6BAF44F681A9}"/>
                </a:ext>
              </a:extLst>
            </p:cNvPr>
            <p:cNvSpPr txBox="1"/>
            <p:nvPr/>
          </p:nvSpPr>
          <p:spPr>
            <a:xfrm>
              <a:off x="2713095" y="1645703"/>
              <a:ext cx="6140170" cy="581620"/>
            </a:xfrm>
            <a:prstGeom prst="rect">
              <a:avLst/>
            </a:prstGeom>
            <a:noFill/>
          </p:spPr>
          <p:txBody>
            <a:bodyPr wrap="square">
              <a:spAutoFit/>
            </a:bodyPr>
            <a:lstStyle/>
            <a:p>
              <a:pPr algn="l"/>
              <a:r>
                <a:rPr lang="vi-VN" sz="2400" i="0" dirty="0">
                  <a:solidFill>
                    <a:schemeClr val="tx1"/>
                  </a:solidFill>
                  <a:effectLst/>
                  <a:latin typeface="+mn-lt"/>
                </a:rPr>
                <a:t>Cảm ơn người đã giúp đỡ</a:t>
              </a:r>
              <a:r>
                <a:rPr lang="en-US" sz="2400" dirty="0">
                  <a:solidFill>
                    <a:schemeClr val="tx1"/>
                  </a:solidFill>
                  <a:latin typeface="+mn-lt"/>
                </a:rPr>
                <a:t>.</a:t>
              </a:r>
              <a:endParaRPr lang="vi-VN" sz="2400" i="0" dirty="0">
                <a:solidFill>
                  <a:schemeClr val="tx1"/>
                </a:solidFill>
                <a:effectLst/>
                <a:latin typeface="+mn-lt"/>
              </a:endParaRPr>
            </a:p>
          </p:txBody>
        </p:sp>
      </p:grpSp>
      <p:pic>
        <p:nvPicPr>
          <p:cNvPr id="63" name="Picture 62" descr="Icon&#10;&#10;Description automatically generated">
            <a:extLst>
              <a:ext uri="{FF2B5EF4-FFF2-40B4-BE49-F238E27FC236}">
                <a16:creationId xmlns:a16="http://schemas.microsoft.com/office/drawing/2014/main" id="{A4F76B9C-2F64-4161-87EE-51A61C900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5342" y="2020181"/>
            <a:ext cx="692796" cy="692796"/>
          </a:xfrm>
          <a:prstGeom prst="rect">
            <a:avLst/>
          </a:prstGeom>
        </p:spPr>
      </p:pic>
      <p:pic>
        <p:nvPicPr>
          <p:cNvPr id="65" name="Picture 64" descr="Icon&#10;&#10;Description automatically generated">
            <a:extLst>
              <a:ext uri="{FF2B5EF4-FFF2-40B4-BE49-F238E27FC236}">
                <a16:creationId xmlns:a16="http://schemas.microsoft.com/office/drawing/2014/main" id="{9574F7C2-B750-4821-8272-B429CB4B7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1925" y="5866954"/>
            <a:ext cx="692796" cy="692796"/>
          </a:xfrm>
          <a:prstGeom prst="rect">
            <a:avLst/>
          </a:prstGeom>
        </p:spPr>
      </p:pic>
      <p:pic>
        <p:nvPicPr>
          <p:cNvPr id="66" name="Picture 65" descr="Icon&#10;&#10;Description automatically generated">
            <a:extLst>
              <a:ext uri="{FF2B5EF4-FFF2-40B4-BE49-F238E27FC236}">
                <a16:creationId xmlns:a16="http://schemas.microsoft.com/office/drawing/2014/main" id="{202D6FEE-6B7E-4102-B6AC-B66D71CB3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1301" y="3989626"/>
            <a:ext cx="692796" cy="692796"/>
          </a:xfrm>
          <a:prstGeom prst="rect">
            <a:avLst/>
          </a:prstGeom>
        </p:spPr>
      </p:pic>
      <p:pic>
        <p:nvPicPr>
          <p:cNvPr id="67" name="Picture 66" descr="Icon&#10;&#10;Description automatically generated">
            <a:extLst>
              <a:ext uri="{FF2B5EF4-FFF2-40B4-BE49-F238E27FC236}">
                <a16:creationId xmlns:a16="http://schemas.microsoft.com/office/drawing/2014/main" id="{B859D8F3-0D45-4147-ADBE-3699E2EC4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4614" y="4916729"/>
            <a:ext cx="692796" cy="692796"/>
          </a:xfrm>
          <a:prstGeom prst="rect">
            <a:avLst/>
          </a:prstGeom>
        </p:spPr>
      </p:pic>
      <p:pic>
        <p:nvPicPr>
          <p:cNvPr id="46" name="Picture 45" descr="Icon&#10;&#10;Description automatically generated">
            <a:extLst>
              <a:ext uri="{FF2B5EF4-FFF2-40B4-BE49-F238E27FC236}">
                <a16:creationId xmlns:a16="http://schemas.microsoft.com/office/drawing/2014/main" id="{BE551C2B-BBB8-4C5C-A4B9-7EED1564E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0198" y="3020258"/>
            <a:ext cx="692796" cy="692796"/>
          </a:xfrm>
          <a:prstGeom prst="rect">
            <a:avLst/>
          </a:prstGeom>
        </p:spPr>
      </p:pic>
      <p:sp>
        <p:nvSpPr>
          <p:cNvPr id="2" name="Rectangle: Rounded Corners 1">
            <a:extLst>
              <a:ext uri="{FF2B5EF4-FFF2-40B4-BE49-F238E27FC236}">
                <a16:creationId xmlns:a16="http://schemas.microsoft.com/office/drawing/2014/main" id="{16EBE78C-8CB0-54F1-4597-22CBB99550D2}"/>
              </a:ext>
            </a:extLst>
          </p:cNvPr>
          <p:cNvSpPr/>
          <p:nvPr/>
        </p:nvSpPr>
        <p:spPr>
          <a:xfrm>
            <a:off x="359180" y="2503021"/>
            <a:ext cx="3508467" cy="339424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0000"/>
              </a:lnSpc>
            </a:pPr>
            <a:r>
              <a:rPr lang="en-US" sz="2400">
                <a:solidFill>
                  <a:schemeClr val="tx1"/>
                </a:solidFill>
                <a:effectLst/>
                <a:latin typeface="+mn-lt"/>
                <a:ea typeface="Calibri" panose="020F0502020204030204" pitchFamily="34" charset="0"/>
                <a:cs typeface="Arial" panose="020B0604020202020204" pitchFamily="34" charset="0"/>
              </a:rPr>
              <a:t>Nêu quan điểm của mình về việc đồng tình hay không đồng tình với việc làm của các bạn khi nhờ người khác giúp đỡ</a:t>
            </a:r>
            <a:r>
              <a:rPr lang="en-US" sz="2400">
                <a:solidFill>
                  <a:schemeClr val="tx1"/>
                </a:solidFill>
                <a:latin typeface="+mn-lt"/>
                <a:ea typeface="Calibri" panose="020F0502020204030204" pitchFamily="34" charset="0"/>
                <a:cs typeface="Arial" panose="020B0604020202020204" pitchFamily="34" charset="0"/>
              </a:rPr>
              <a:t>.</a:t>
            </a:r>
            <a:endParaRPr lang="en-US" sz="2400"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61222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0-#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500" fill="hold"/>
                                        <p:tgtEl>
                                          <p:spTgt spid="63"/>
                                        </p:tgtEl>
                                        <p:attrNameLst>
                                          <p:attrName>ppt_w</p:attrName>
                                        </p:attrNameLst>
                                      </p:cBhvr>
                                      <p:tavLst>
                                        <p:tav tm="0">
                                          <p:val>
                                            <p:fltVal val="0"/>
                                          </p:val>
                                        </p:tav>
                                        <p:tav tm="100000">
                                          <p:val>
                                            <p:strVal val="#ppt_w"/>
                                          </p:val>
                                        </p:tav>
                                      </p:tavLst>
                                    </p:anim>
                                    <p:anim calcmode="lin" valueType="num">
                                      <p:cBhvr>
                                        <p:cTn id="30" dur="500" fill="hold"/>
                                        <p:tgtEl>
                                          <p:spTgt spid="63"/>
                                        </p:tgtEl>
                                        <p:attrNameLst>
                                          <p:attrName>ppt_h</p:attrName>
                                        </p:attrNameLst>
                                      </p:cBhvr>
                                      <p:tavLst>
                                        <p:tav tm="0">
                                          <p:val>
                                            <p:fltVal val="0"/>
                                          </p:val>
                                        </p:tav>
                                        <p:tav tm="100000">
                                          <p:val>
                                            <p:strVal val="#ppt_h"/>
                                          </p:val>
                                        </p:tav>
                                      </p:tavLst>
                                    </p:anim>
                                    <p:animEffect transition="in" filter="fade">
                                      <p:cBhvr>
                                        <p:cTn id="31" dur="500"/>
                                        <p:tgtEl>
                                          <p:spTgt spid="63"/>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Effect transition="in" filter="fade">
                                      <p:cBhvr>
                                        <p:cTn id="38" dur="500"/>
                                        <p:tgtEl>
                                          <p:spTgt spid="4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fltVal val="0"/>
                                          </p:val>
                                        </p:tav>
                                        <p:tav tm="100000">
                                          <p:val>
                                            <p:strVal val="#ppt_w"/>
                                          </p:val>
                                        </p:tav>
                                      </p:tavLst>
                                    </p:anim>
                                    <p:anim calcmode="lin" valueType="num">
                                      <p:cBhvr>
                                        <p:cTn id="51" dur="500" fill="hold"/>
                                        <p:tgtEl>
                                          <p:spTgt spid="67"/>
                                        </p:tgtEl>
                                        <p:attrNameLst>
                                          <p:attrName>ppt_h</p:attrName>
                                        </p:attrNameLst>
                                      </p:cBhvr>
                                      <p:tavLst>
                                        <p:tav tm="0">
                                          <p:val>
                                            <p:fltVal val="0"/>
                                          </p:val>
                                        </p:tav>
                                        <p:tav tm="100000">
                                          <p:val>
                                            <p:strVal val="#ppt_h"/>
                                          </p:val>
                                        </p:tav>
                                      </p:tavLst>
                                    </p:anim>
                                    <p:animEffect transition="in" filter="fade">
                                      <p:cBhvr>
                                        <p:cTn id="52" dur="500"/>
                                        <p:tgtEl>
                                          <p:spTgt spid="6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5"/>
                                        </p:tgtEl>
                                        <p:attrNameLst>
                                          <p:attrName>style.visibility</p:attrName>
                                        </p:attrNameLst>
                                      </p:cBhvr>
                                      <p:to>
                                        <p:strVal val="visible"/>
                                      </p:to>
                                    </p:set>
                                    <p:anim calcmode="lin" valueType="num">
                                      <p:cBhvr>
                                        <p:cTn id="57" dur="500" fill="hold"/>
                                        <p:tgtEl>
                                          <p:spTgt spid="65"/>
                                        </p:tgtEl>
                                        <p:attrNameLst>
                                          <p:attrName>ppt_w</p:attrName>
                                        </p:attrNameLst>
                                      </p:cBhvr>
                                      <p:tavLst>
                                        <p:tav tm="0">
                                          <p:val>
                                            <p:fltVal val="0"/>
                                          </p:val>
                                        </p:tav>
                                        <p:tav tm="100000">
                                          <p:val>
                                            <p:strVal val="#ppt_w"/>
                                          </p:val>
                                        </p:tav>
                                      </p:tavLst>
                                    </p:anim>
                                    <p:anim calcmode="lin" valueType="num">
                                      <p:cBhvr>
                                        <p:cTn id="58" dur="500" fill="hold"/>
                                        <p:tgtEl>
                                          <p:spTgt spid="65"/>
                                        </p:tgtEl>
                                        <p:attrNameLst>
                                          <p:attrName>ppt_h</p:attrName>
                                        </p:attrNameLst>
                                      </p:cBhvr>
                                      <p:tavLst>
                                        <p:tav tm="0">
                                          <p:val>
                                            <p:fltVal val="0"/>
                                          </p:val>
                                        </p:tav>
                                        <p:tav tm="100000">
                                          <p:val>
                                            <p:strVal val="#ppt_h"/>
                                          </p:val>
                                        </p:tav>
                                      </p:tavLst>
                                    </p:anim>
                                    <p:animEffect transition="in" filter="fade">
                                      <p:cBhvr>
                                        <p:cTn id="5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A8F7CAAF-1D46-4C58-A2EA-52C2225EBE6D}"/>
              </a:ext>
            </a:extLst>
          </p:cNvPr>
          <p:cNvSpPr/>
          <p:nvPr/>
        </p:nvSpPr>
        <p:spPr>
          <a:xfrm>
            <a:off x="744425" y="1728320"/>
            <a:ext cx="10703148" cy="792343"/>
          </a:xfrm>
          <a:prstGeom prst="roundRect">
            <a:avLst>
              <a:gd name="adj" fmla="val 13418"/>
            </a:avLst>
          </a:prstGeom>
          <a:solidFill>
            <a:schemeClr val="bg1"/>
          </a:solid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Aft>
                <a:spcPts val="1000"/>
              </a:spcAft>
            </a:pPr>
            <a:r>
              <a:rPr lang="nl-NL" sz="2400" b="1" dirty="0">
                <a:solidFill>
                  <a:srgbClr val="000000"/>
                </a:solidFill>
                <a:ea typeface="Calibri" panose="020F0502020204030204" pitchFamily="34" charset="0"/>
                <a:cs typeface="Arial" panose="020B0604020202020204" pitchFamily="34" charset="0"/>
              </a:rPr>
              <a:t>Cả lớp thành 4 nhóm, thảo luận</a:t>
            </a:r>
            <a:r>
              <a:rPr lang="en-US" sz="2400" b="1" dirty="0">
                <a:solidFill>
                  <a:srgbClr val="000000"/>
                </a:solidFill>
                <a:ea typeface="Calibri" panose="020F0502020204030204" pitchFamily="34" charset="0"/>
                <a:cs typeface="Arial" panose="020B0604020202020204" pitchFamily="34" charset="0"/>
              </a:rPr>
              <a:t> </a:t>
            </a:r>
            <a:r>
              <a:rPr lang="en-US" sz="2400" b="1" dirty="0" err="1">
                <a:solidFill>
                  <a:srgbClr val="000000"/>
                </a:solidFill>
                <a:ea typeface="Calibri" panose="020F0502020204030204" pitchFamily="34" charset="0"/>
                <a:cs typeface="Arial" panose="020B0604020202020204" pitchFamily="34" charset="0"/>
              </a:rPr>
              <a:t>để</a:t>
            </a:r>
            <a:r>
              <a:rPr lang="en-US" sz="2400" b="1" dirty="0">
                <a:solidFill>
                  <a:srgbClr val="000000"/>
                </a:solidFill>
                <a:ea typeface="Calibri" panose="020F0502020204030204" pitchFamily="34" charset="0"/>
                <a:cs typeface="Arial" panose="020B0604020202020204" pitchFamily="34" charset="0"/>
              </a:rPr>
              <a:t> </a:t>
            </a:r>
            <a:r>
              <a:rPr lang="en-US" sz="2400" b="1" dirty="0" err="1">
                <a:solidFill>
                  <a:srgbClr val="000000"/>
                </a:solidFill>
                <a:ea typeface="Calibri" panose="020F0502020204030204" pitchFamily="34" charset="0"/>
                <a:cs typeface="Arial" panose="020B0604020202020204" pitchFamily="34" charset="0"/>
              </a:rPr>
              <a:t>xử</a:t>
            </a:r>
            <a:r>
              <a:rPr lang="en-US" sz="2400" b="1" dirty="0">
                <a:solidFill>
                  <a:srgbClr val="000000"/>
                </a:solidFill>
                <a:ea typeface="Calibri" panose="020F0502020204030204" pitchFamily="34" charset="0"/>
                <a:cs typeface="Arial" panose="020B0604020202020204" pitchFamily="34" charset="0"/>
              </a:rPr>
              <a:t> </a:t>
            </a:r>
            <a:r>
              <a:rPr lang="en-US" sz="2400" b="1" dirty="0" err="1">
                <a:solidFill>
                  <a:srgbClr val="000000"/>
                </a:solidFill>
                <a:ea typeface="Calibri" panose="020F0502020204030204" pitchFamily="34" charset="0"/>
                <a:cs typeface="Arial" panose="020B0604020202020204" pitchFamily="34" charset="0"/>
              </a:rPr>
              <a:t>lí</a:t>
            </a:r>
            <a:r>
              <a:rPr lang="en-US" sz="2400" b="1" dirty="0">
                <a:solidFill>
                  <a:srgbClr val="000000"/>
                </a:solidFill>
                <a:ea typeface="Calibri" panose="020F0502020204030204" pitchFamily="34" charset="0"/>
                <a:cs typeface="Arial" panose="020B0604020202020204" pitchFamily="34" charset="0"/>
              </a:rPr>
              <a:t> 2 </a:t>
            </a:r>
            <a:r>
              <a:rPr lang="en-US" sz="2400" b="1" dirty="0" err="1">
                <a:solidFill>
                  <a:srgbClr val="000000"/>
                </a:solidFill>
                <a:ea typeface="Calibri" panose="020F0502020204030204" pitchFamily="34" charset="0"/>
                <a:cs typeface="Arial" panose="020B0604020202020204" pitchFamily="34" charset="0"/>
              </a:rPr>
              <a:t>tình</a:t>
            </a:r>
            <a:r>
              <a:rPr lang="en-US" sz="2400" b="1" dirty="0">
                <a:solidFill>
                  <a:srgbClr val="000000"/>
                </a:solidFill>
                <a:ea typeface="Calibri" panose="020F0502020204030204" pitchFamily="34" charset="0"/>
                <a:cs typeface="Arial" panose="020B0604020202020204" pitchFamily="34" charset="0"/>
              </a:rPr>
              <a:t> </a:t>
            </a:r>
            <a:r>
              <a:rPr lang="en-US" sz="2400" b="1" dirty="0" err="1">
                <a:solidFill>
                  <a:srgbClr val="000000"/>
                </a:solidFill>
                <a:ea typeface="Calibri" panose="020F0502020204030204" pitchFamily="34" charset="0"/>
                <a:cs typeface="Arial" panose="020B0604020202020204" pitchFamily="34" charset="0"/>
              </a:rPr>
              <a:t>huống</a:t>
            </a:r>
            <a:r>
              <a:rPr lang="en-US" sz="2400" b="1" dirty="0">
                <a:solidFill>
                  <a:srgbClr val="000000"/>
                </a:solidFill>
                <a:ea typeface="Calibri" panose="020F0502020204030204" pitchFamily="34" charset="0"/>
                <a:cs typeface="Arial" panose="020B0604020202020204" pitchFamily="34" charset="0"/>
              </a:rPr>
              <a:t> </a:t>
            </a:r>
            <a:r>
              <a:rPr lang="en-US" sz="2400" b="1" dirty="0" err="1">
                <a:solidFill>
                  <a:srgbClr val="000000"/>
                </a:solidFill>
                <a:ea typeface="Calibri" panose="020F0502020204030204" pitchFamily="34" charset="0"/>
                <a:cs typeface="Arial" panose="020B0604020202020204" pitchFamily="34" charset="0"/>
              </a:rPr>
              <a:t>dưới</a:t>
            </a:r>
            <a:r>
              <a:rPr lang="en-US" sz="2400" b="1" dirty="0">
                <a:solidFill>
                  <a:srgbClr val="000000"/>
                </a:solidFill>
                <a:ea typeface="Calibri" panose="020F0502020204030204" pitchFamily="34" charset="0"/>
                <a:cs typeface="Arial" panose="020B0604020202020204" pitchFamily="34" charset="0"/>
              </a:rPr>
              <a:t> </a:t>
            </a:r>
            <a:r>
              <a:rPr lang="en-US" sz="2400" b="1" dirty="0" err="1">
                <a:solidFill>
                  <a:srgbClr val="000000"/>
                </a:solidFill>
                <a:ea typeface="Calibri" panose="020F0502020204030204" pitchFamily="34" charset="0"/>
                <a:cs typeface="Arial" panose="020B0604020202020204" pitchFamily="34" charset="0"/>
              </a:rPr>
              <a:t>đây</a:t>
            </a:r>
            <a:r>
              <a:rPr lang="en-US" sz="2400" b="1" dirty="0">
                <a:solidFill>
                  <a:srgbClr val="000000"/>
                </a:solidFill>
                <a:ea typeface="Calibri" panose="020F0502020204030204" pitchFamily="34" charset="0"/>
                <a:cs typeface="Arial" panose="020B0604020202020204" pitchFamily="34" charset="0"/>
              </a:rPr>
              <a:t>:</a:t>
            </a:r>
            <a:endParaRPr lang="en-US" sz="2400" b="1" dirty="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70AEA30-E59C-486A-97BB-CF4ADE891AFE}"/>
              </a:ext>
            </a:extLst>
          </p:cNvPr>
          <p:cNvPicPr>
            <a:picLocks noChangeAspect="1"/>
          </p:cNvPicPr>
          <p:nvPr/>
        </p:nvPicPr>
        <p:blipFill>
          <a:blip r:embed="rId3"/>
          <a:stretch>
            <a:fillRect/>
          </a:stretch>
        </p:blipFill>
        <p:spPr>
          <a:xfrm>
            <a:off x="1153" y="3290737"/>
            <a:ext cx="5958756" cy="3326373"/>
          </a:xfrm>
          <a:prstGeom prst="rect">
            <a:avLst/>
          </a:prstGeom>
        </p:spPr>
      </p:pic>
      <p:pic>
        <p:nvPicPr>
          <p:cNvPr id="10" name="Picture 9">
            <a:extLst>
              <a:ext uri="{FF2B5EF4-FFF2-40B4-BE49-F238E27FC236}">
                <a16:creationId xmlns:a16="http://schemas.microsoft.com/office/drawing/2014/main" id="{20184F6A-82FC-4563-BDDA-550C2427EB2F}"/>
              </a:ext>
            </a:extLst>
          </p:cNvPr>
          <p:cNvPicPr>
            <a:picLocks noChangeAspect="1"/>
          </p:cNvPicPr>
          <p:nvPr/>
        </p:nvPicPr>
        <p:blipFill>
          <a:blip r:embed="rId4"/>
          <a:stretch>
            <a:fillRect/>
          </a:stretch>
        </p:blipFill>
        <p:spPr>
          <a:xfrm>
            <a:off x="6100630" y="3290737"/>
            <a:ext cx="5666882" cy="3428593"/>
          </a:xfrm>
          <a:prstGeom prst="rect">
            <a:avLst/>
          </a:prstGeom>
        </p:spPr>
      </p:pic>
      <p:sp>
        <p:nvSpPr>
          <p:cNvPr id="11" name="TextBox 10">
            <a:extLst>
              <a:ext uri="{FF2B5EF4-FFF2-40B4-BE49-F238E27FC236}">
                <a16:creationId xmlns:a16="http://schemas.microsoft.com/office/drawing/2014/main" id="{B4DD66B1-7829-459F-9D34-9D0DDB4799F1}"/>
              </a:ext>
            </a:extLst>
          </p:cNvPr>
          <p:cNvSpPr txBox="1"/>
          <p:nvPr/>
        </p:nvSpPr>
        <p:spPr>
          <a:xfrm>
            <a:off x="4474589" y="1006700"/>
            <a:ext cx="3242821" cy="461665"/>
          </a:xfrm>
          <a:prstGeom prst="rect">
            <a:avLst/>
          </a:prstGeom>
          <a:noFill/>
        </p:spPr>
        <p:txBody>
          <a:bodyPr wrap="square" rtlCol="0">
            <a:spAutoFit/>
          </a:bodyPr>
          <a:lstStyle/>
          <a:p>
            <a:pPr algn="ctr"/>
            <a:r>
              <a:rPr lang="en-US" sz="2400" b="1" dirty="0">
                <a:latin typeface="+mn-lt"/>
                <a:cs typeface="Arial" panose="020B0604020202020204" pitchFamily="34" charset="0"/>
              </a:rPr>
              <a:t>BÀI TẬP 3</a:t>
            </a:r>
          </a:p>
        </p:txBody>
      </p:sp>
      <p:grpSp>
        <p:nvGrpSpPr>
          <p:cNvPr id="12" name="Group 11">
            <a:extLst>
              <a:ext uri="{FF2B5EF4-FFF2-40B4-BE49-F238E27FC236}">
                <a16:creationId xmlns:a16="http://schemas.microsoft.com/office/drawing/2014/main" id="{CF538BF6-1952-4092-B1AB-49587721913C}"/>
              </a:ext>
            </a:extLst>
          </p:cNvPr>
          <p:cNvGrpSpPr/>
          <p:nvPr/>
        </p:nvGrpSpPr>
        <p:grpSpPr>
          <a:xfrm>
            <a:off x="7862149" y="652009"/>
            <a:ext cx="2917271" cy="1022979"/>
            <a:chOff x="4491782" y="1236049"/>
            <a:chExt cx="2933527" cy="1022979"/>
          </a:xfrm>
        </p:grpSpPr>
        <p:sp>
          <p:nvSpPr>
            <p:cNvPr id="14" name="TextBox 13">
              <a:extLst>
                <a:ext uri="{FF2B5EF4-FFF2-40B4-BE49-F238E27FC236}">
                  <a16:creationId xmlns:a16="http://schemas.microsoft.com/office/drawing/2014/main" id="{5F6434E6-18EB-4BC2-992B-59ED2DAC43B4}"/>
                </a:ext>
              </a:extLst>
            </p:cNvPr>
            <p:cNvSpPr txBox="1"/>
            <p:nvPr/>
          </p:nvSpPr>
          <p:spPr>
            <a:xfrm>
              <a:off x="4491782" y="1236049"/>
              <a:ext cx="2933527" cy="400110"/>
            </a:xfrm>
            <a:prstGeom prst="rect">
              <a:avLst/>
            </a:prstGeom>
            <a:solidFill>
              <a:schemeClr val="accent2">
                <a:lumMod val="20000"/>
                <a:lumOff val="80000"/>
              </a:schemeClr>
            </a:solidFill>
          </p:spPr>
          <p:txBody>
            <a:bodyPr wrap="square" rtlCol="0">
              <a:spAutoFit/>
            </a:bodyPr>
            <a:lstStyle/>
            <a:p>
              <a:r>
                <a:rPr lang="en-US" sz="2000" b="1" dirty="0">
                  <a:latin typeface="+mn-lt"/>
                  <a:cs typeface="Arial" panose="020B0604020202020204" pitchFamily="34" charset="0"/>
                </a:rPr>
                <a:t>HOẠT ĐỘNG NHÓM</a:t>
              </a:r>
            </a:p>
          </p:txBody>
        </p:sp>
        <p:sp>
          <p:nvSpPr>
            <p:cNvPr id="15" name="Rectangle 14">
              <a:extLst>
                <a:ext uri="{FF2B5EF4-FFF2-40B4-BE49-F238E27FC236}">
                  <a16:creationId xmlns:a16="http://schemas.microsoft.com/office/drawing/2014/main" id="{EB909F3C-188D-4B88-8B6F-E73202ACA086}"/>
                </a:ext>
              </a:extLst>
            </p:cNvPr>
            <p:cNvSpPr/>
            <p:nvPr/>
          </p:nvSpPr>
          <p:spPr>
            <a:xfrm>
              <a:off x="4987802" y="1817889"/>
              <a:ext cx="2182762" cy="44113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cs typeface="Arial" panose="020B0604020202020204" pitchFamily="34" charset="0"/>
                </a:rPr>
                <a:t>Thời</a:t>
              </a:r>
              <a:r>
                <a:rPr lang="en-US" b="1" dirty="0">
                  <a:cs typeface="Arial" panose="020B0604020202020204" pitchFamily="34" charset="0"/>
                </a:rPr>
                <a:t> </a:t>
              </a:r>
              <a:r>
                <a:rPr lang="en-US" b="1" dirty="0" err="1">
                  <a:cs typeface="Arial" panose="020B0604020202020204" pitchFamily="34" charset="0"/>
                </a:rPr>
                <a:t>gian</a:t>
              </a:r>
              <a:r>
                <a:rPr lang="en-US" b="1" dirty="0">
                  <a:cs typeface="Arial" panose="020B0604020202020204" pitchFamily="34" charset="0"/>
                </a:rPr>
                <a:t>: 3 </a:t>
              </a:r>
              <a:r>
                <a:rPr lang="en-US" b="1" dirty="0" err="1">
                  <a:cs typeface="Arial" panose="020B0604020202020204" pitchFamily="34" charset="0"/>
                </a:rPr>
                <a:t>phút</a:t>
              </a:r>
              <a:endParaRPr lang="en-US" b="1" dirty="0">
                <a:cs typeface="Arial" panose="020B0604020202020204" pitchFamily="34" charset="0"/>
              </a:endParaRPr>
            </a:p>
          </p:txBody>
        </p:sp>
      </p:grpSp>
      <p:sp>
        <p:nvSpPr>
          <p:cNvPr id="5" name="Rectangle 4">
            <a:extLst>
              <a:ext uri="{FF2B5EF4-FFF2-40B4-BE49-F238E27FC236}">
                <a16:creationId xmlns:a16="http://schemas.microsoft.com/office/drawing/2014/main" id="{6F4DFF01-F25B-4ED2-AD46-8B57D3AD9D0D}"/>
              </a:ext>
            </a:extLst>
          </p:cNvPr>
          <p:cNvSpPr/>
          <p:nvPr/>
        </p:nvSpPr>
        <p:spPr>
          <a:xfrm>
            <a:off x="8298231" y="2627327"/>
            <a:ext cx="2045109" cy="53094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cs typeface="Arial" panose="020B0604020202020204" pitchFamily="34" charset="0"/>
              </a:rPr>
              <a:t>NHÓM 2 + 4</a:t>
            </a:r>
          </a:p>
        </p:txBody>
      </p:sp>
      <p:sp>
        <p:nvSpPr>
          <p:cNvPr id="18" name="Rectangle 17">
            <a:extLst>
              <a:ext uri="{FF2B5EF4-FFF2-40B4-BE49-F238E27FC236}">
                <a16:creationId xmlns:a16="http://schemas.microsoft.com/office/drawing/2014/main" id="{0CDC7A43-E286-4844-90E8-F2B0785E867E}"/>
              </a:ext>
            </a:extLst>
          </p:cNvPr>
          <p:cNvSpPr/>
          <p:nvPr/>
        </p:nvSpPr>
        <p:spPr>
          <a:xfrm>
            <a:off x="2193796" y="2640229"/>
            <a:ext cx="2045109" cy="53094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cs typeface="Arial" panose="020B0604020202020204" pitchFamily="34" charset="0"/>
              </a:rPr>
              <a:t>NHÓM 1 + 3</a:t>
            </a:r>
          </a:p>
        </p:txBody>
      </p:sp>
    </p:spTree>
    <p:extLst>
      <p:ext uri="{BB962C8B-B14F-4D97-AF65-F5344CB8AC3E}">
        <p14:creationId xmlns:p14="http://schemas.microsoft.com/office/powerpoint/2010/main" val="63027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5"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7DB68D4-14A4-451B-9121-2EDCB8C9C8FD}"/>
              </a:ext>
            </a:extLst>
          </p:cNvPr>
          <p:cNvSpPr/>
          <p:nvPr/>
        </p:nvSpPr>
        <p:spPr>
          <a:xfrm>
            <a:off x="2992688" y="1723085"/>
            <a:ext cx="6111714" cy="1107748"/>
          </a:xfrm>
          <a:prstGeom prst="roundRect">
            <a:avLst>
              <a:gd name="adj" fmla="val 13418"/>
            </a:avLst>
          </a:prstGeom>
          <a:solidFill>
            <a:srgbClr val="FFCDCD"/>
          </a:solid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nl-NL" sz="2400" dirty="0">
                <a:solidFill>
                  <a:srgbClr val="000000"/>
                </a:solidFill>
                <a:ea typeface="Calibri" panose="020F0502020204030204" pitchFamily="34" charset="0"/>
                <a:cs typeface="Arial" panose="020B0604020202020204" pitchFamily="34" charset="0"/>
              </a:rPr>
              <a:t>Chia sẻ về một lần em bị lạc (nếu có) và cho biết em đã làm gì khi ấy.</a:t>
            </a:r>
            <a:endParaRPr lang="en-US" sz="2400" dirty="0">
              <a:cs typeface="Arial" panose="020B0604020202020204" pitchFamily="34" charset="0"/>
            </a:endParaRPr>
          </a:p>
        </p:txBody>
      </p:sp>
      <p:sp>
        <p:nvSpPr>
          <p:cNvPr id="10" name="TextBox 9">
            <a:extLst>
              <a:ext uri="{FF2B5EF4-FFF2-40B4-BE49-F238E27FC236}">
                <a16:creationId xmlns:a16="http://schemas.microsoft.com/office/drawing/2014/main" id="{1730D016-C5EA-4D2C-9108-7CCDA9BAB820}"/>
              </a:ext>
            </a:extLst>
          </p:cNvPr>
          <p:cNvSpPr txBox="1"/>
          <p:nvPr/>
        </p:nvSpPr>
        <p:spPr>
          <a:xfrm>
            <a:off x="4474589" y="1082668"/>
            <a:ext cx="3242821" cy="461665"/>
          </a:xfrm>
          <a:prstGeom prst="rect">
            <a:avLst/>
          </a:prstGeom>
          <a:noFill/>
        </p:spPr>
        <p:txBody>
          <a:bodyPr wrap="square" rtlCol="0">
            <a:spAutoFit/>
          </a:bodyPr>
          <a:lstStyle/>
          <a:p>
            <a:pPr algn="ctr"/>
            <a:r>
              <a:rPr lang="en-US" sz="2400" b="1" dirty="0">
                <a:latin typeface="+mn-lt"/>
                <a:cs typeface="Arial" panose="020B0604020202020204" pitchFamily="34" charset="0"/>
              </a:rPr>
              <a:t>BÀI TẬP 4</a:t>
            </a:r>
          </a:p>
        </p:txBody>
      </p:sp>
      <p:pic>
        <p:nvPicPr>
          <p:cNvPr id="11" name="Picture 10" descr="Icon&#10;&#10;Description automatically generated">
            <a:extLst>
              <a:ext uri="{FF2B5EF4-FFF2-40B4-BE49-F238E27FC236}">
                <a16:creationId xmlns:a16="http://schemas.microsoft.com/office/drawing/2014/main" id="{B52D2931-2B0B-4F54-A60E-C6F39A6F7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263" y="1031777"/>
            <a:ext cx="1802484" cy="1802484"/>
          </a:xfrm>
          <a:prstGeom prst="rect">
            <a:avLst/>
          </a:prstGeom>
        </p:spPr>
      </p:pic>
      <p:pic>
        <p:nvPicPr>
          <p:cNvPr id="7172" name="Picture 4" descr="Hoạt hình dạy trẻ kỹ năng sống | XỨ LÝ TÌNH HUỐNG KHI BỊ LẠC ☎">
            <a:extLst>
              <a:ext uri="{FF2B5EF4-FFF2-40B4-BE49-F238E27FC236}">
                <a16:creationId xmlns:a16="http://schemas.microsoft.com/office/drawing/2014/main" id="{CD08A805-890D-4A04-9DC3-D6C2DAD8BD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5219" y="3227872"/>
            <a:ext cx="6206653" cy="3491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30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barn(inVertical)">
                                      <p:cBhvr>
                                        <p:cTn id="10"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grpSp>
        <p:nvGrpSpPr>
          <p:cNvPr id="2" name="Group 1">
            <a:extLst>
              <a:ext uri="{FF2B5EF4-FFF2-40B4-BE49-F238E27FC236}">
                <a16:creationId xmlns:a16="http://schemas.microsoft.com/office/drawing/2014/main" id="{D9DDB35D-188D-6EDC-604C-0F90803DD866}"/>
              </a:ext>
            </a:extLst>
          </p:cNvPr>
          <p:cNvGrpSpPr/>
          <p:nvPr/>
        </p:nvGrpSpPr>
        <p:grpSpPr>
          <a:xfrm>
            <a:off x="184211" y="816747"/>
            <a:ext cx="2736543" cy="1558939"/>
            <a:chOff x="309542" y="967667"/>
            <a:chExt cx="2878585" cy="1558939"/>
          </a:xfrm>
        </p:grpSpPr>
        <p:pic>
          <p:nvPicPr>
            <p:cNvPr id="3" name="Picture 2">
              <a:hlinkClick r:id="rId4"/>
              <a:extLst>
                <a:ext uri="{FF2B5EF4-FFF2-40B4-BE49-F238E27FC236}">
                  <a16:creationId xmlns:a16="http://schemas.microsoft.com/office/drawing/2014/main" id="{311EF7F2-75F3-929E-899D-2E1C0D4D8BA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ED09F71-4CDD-9A55-C164-D63BAF2025FC}"/>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EBF907-866D-4B35-B444-42E459DCD995}"/>
              </a:ext>
            </a:extLst>
          </p:cNvPr>
          <p:cNvPicPr>
            <a:picLocks noChangeAspect="1"/>
          </p:cNvPicPr>
          <p:nvPr/>
        </p:nvPicPr>
        <p:blipFill>
          <a:blip r:embed="rId3"/>
          <a:stretch>
            <a:fillRect/>
          </a:stretch>
        </p:blipFill>
        <p:spPr>
          <a:xfrm>
            <a:off x="255622" y="2392402"/>
            <a:ext cx="6160443" cy="3974312"/>
          </a:xfrm>
          <a:prstGeom prst="rect">
            <a:avLst/>
          </a:prstGeom>
        </p:spPr>
      </p:pic>
      <p:grpSp>
        <p:nvGrpSpPr>
          <p:cNvPr id="10" name="Group 9">
            <a:extLst>
              <a:ext uri="{FF2B5EF4-FFF2-40B4-BE49-F238E27FC236}">
                <a16:creationId xmlns:a16="http://schemas.microsoft.com/office/drawing/2014/main" id="{34549AD4-F386-45BB-814D-15C55FF0F5AC}"/>
              </a:ext>
            </a:extLst>
          </p:cNvPr>
          <p:cNvGrpSpPr/>
          <p:nvPr/>
        </p:nvGrpSpPr>
        <p:grpSpPr>
          <a:xfrm>
            <a:off x="6908187" y="1779690"/>
            <a:ext cx="5060895" cy="4731122"/>
            <a:chOff x="6908187" y="1779690"/>
            <a:chExt cx="5060895" cy="4731122"/>
          </a:xfrm>
        </p:grpSpPr>
        <p:pic>
          <p:nvPicPr>
            <p:cNvPr id="4098" name="Picture 2" descr="Dạy trẻ kỹ năng phòng chống bắt cóc">
              <a:extLst>
                <a:ext uri="{FF2B5EF4-FFF2-40B4-BE49-F238E27FC236}">
                  <a16:creationId xmlns:a16="http://schemas.microsoft.com/office/drawing/2014/main" id="{FE8FF96A-09C1-4743-AC3D-A75E878B6E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102"/>
            <a:stretch/>
          </p:blipFill>
          <p:spPr bwMode="auto">
            <a:xfrm>
              <a:off x="6991771" y="1779690"/>
              <a:ext cx="4977311" cy="47311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38FFA3A-5594-4ED1-BAA1-C2FC940C4904}"/>
                </a:ext>
              </a:extLst>
            </p:cNvPr>
            <p:cNvPicPr>
              <a:picLocks noChangeAspect="1"/>
            </p:cNvPicPr>
            <p:nvPr/>
          </p:nvPicPr>
          <p:blipFill rotWithShape="1">
            <a:blip r:embed="rId3"/>
            <a:srcRect l="2418" t="2901" b="3664"/>
            <a:stretch/>
          </p:blipFill>
          <p:spPr>
            <a:xfrm>
              <a:off x="6908187" y="2856009"/>
              <a:ext cx="2797442" cy="1708205"/>
            </a:xfrm>
            <a:prstGeom prst="roundRect">
              <a:avLst/>
            </a:prstGeom>
          </p:spPr>
        </p:pic>
        <p:pic>
          <p:nvPicPr>
            <p:cNvPr id="9" name="Picture 8">
              <a:extLst>
                <a:ext uri="{FF2B5EF4-FFF2-40B4-BE49-F238E27FC236}">
                  <a16:creationId xmlns:a16="http://schemas.microsoft.com/office/drawing/2014/main" id="{3C0F65DB-00A5-480B-A389-8369B6866450}"/>
                </a:ext>
              </a:extLst>
            </p:cNvPr>
            <p:cNvPicPr>
              <a:picLocks noChangeAspect="1"/>
            </p:cNvPicPr>
            <p:nvPr/>
          </p:nvPicPr>
          <p:blipFill rotWithShape="1">
            <a:blip r:embed="rId3"/>
            <a:srcRect l="2418" t="2901" b="3664"/>
            <a:stretch/>
          </p:blipFill>
          <p:spPr>
            <a:xfrm rot="19245011">
              <a:off x="9033417" y="5512284"/>
              <a:ext cx="1163647" cy="710559"/>
            </a:xfrm>
            <a:prstGeom prst="roundRect">
              <a:avLst/>
            </a:prstGeom>
          </p:spPr>
        </p:pic>
      </p:grpSp>
      <p:sp>
        <p:nvSpPr>
          <p:cNvPr id="11" name="TextBox 10">
            <a:extLst>
              <a:ext uri="{FF2B5EF4-FFF2-40B4-BE49-F238E27FC236}">
                <a16:creationId xmlns:a16="http://schemas.microsoft.com/office/drawing/2014/main" id="{507AFCD6-9D6B-4E45-9104-54662F95144F}"/>
              </a:ext>
            </a:extLst>
          </p:cNvPr>
          <p:cNvSpPr txBox="1"/>
          <p:nvPr/>
        </p:nvSpPr>
        <p:spPr>
          <a:xfrm>
            <a:off x="772859" y="1536646"/>
            <a:ext cx="6135328" cy="937949"/>
          </a:xfrm>
          <a:prstGeom prst="rect">
            <a:avLst/>
          </a:prstGeom>
          <a:noFill/>
        </p:spPr>
        <p:txBody>
          <a:bodyPr wrap="square">
            <a:spAutoFit/>
          </a:bodyPr>
          <a:lstStyle/>
          <a:p>
            <a:pPr>
              <a:lnSpc>
                <a:spcPct val="120000"/>
              </a:lnSpc>
            </a:pPr>
            <a:r>
              <a:rPr lang="nl-NL" sz="2400" dirty="0">
                <a:solidFill>
                  <a:srgbClr val="000000"/>
                </a:solidFill>
                <a:effectLst/>
                <a:latin typeface="+mn-lt"/>
                <a:ea typeface="Calibri" panose="020F0502020204030204" pitchFamily="34" charset="0"/>
                <a:cs typeface="Arial" panose="020B0604020202020204" pitchFamily="34" charset="0"/>
              </a:rPr>
              <a:t>Làm thẻ thông tin cá nhân để tìm sự giúp đỡ khi không may bị đi lạc.</a:t>
            </a:r>
            <a:endParaRPr lang="en-US" sz="2400" dirty="0">
              <a:latin typeface="+mn-lt"/>
              <a:cs typeface="Arial" panose="020B0604020202020204" pitchFamily="34" charset="0"/>
            </a:endParaRPr>
          </a:p>
        </p:txBody>
      </p:sp>
    </p:spTree>
    <p:extLst>
      <p:ext uri="{BB962C8B-B14F-4D97-AF65-F5344CB8AC3E}">
        <p14:creationId xmlns:p14="http://schemas.microsoft.com/office/powerpoint/2010/main" val="16379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077502-8EDF-46E4-AB3B-09CF5BF06788}"/>
              </a:ext>
            </a:extLst>
          </p:cNvPr>
          <p:cNvPicPr>
            <a:picLocks noChangeAspect="1"/>
          </p:cNvPicPr>
          <p:nvPr/>
        </p:nvPicPr>
        <p:blipFill>
          <a:blip r:embed="rId3"/>
          <a:stretch>
            <a:fillRect/>
          </a:stretch>
        </p:blipFill>
        <p:spPr>
          <a:xfrm>
            <a:off x="871429" y="1007911"/>
            <a:ext cx="10164661" cy="4842178"/>
          </a:xfrm>
          <a:prstGeom prst="rect">
            <a:avLst/>
          </a:prstGeom>
        </p:spPr>
      </p:pic>
    </p:spTree>
    <p:extLst>
      <p:ext uri="{BB962C8B-B14F-4D97-AF65-F5344CB8AC3E}">
        <p14:creationId xmlns:p14="http://schemas.microsoft.com/office/powerpoint/2010/main" val="119710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2"/>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719</Words>
  <Application>Microsoft Office PowerPoint</Application>
  <PresentationFormat>Widescreen</PresentationFormat>
  <Paragraphs>72</Paragraphs>
  <Slides>27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UTM Avo</vt:lpstr>
      <vt:lpstr>Calibri</vt:lpstr>
      <vt:lpstr>Wingdings</vt:lpstr>
      <vt:lpstr>Arial</vt:lpstr>
      <vt:lpstr>Office Theme</vt:lpstr>
      <vt:lpstr>Chủ đề: Tìm kiếm sự hỗ trợ</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Vân Anh Vũ</cp:lastModifiedBy>
  <cp:revision>11</cp:revision>
  <dcterms:modified xsi:type="dcterms:W3CDTF">2024-12-02T02:11:55Z</dcterms:modified>
</cp:coreProperties>
</file>