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7" r:id="rId1"/>
    <p:sldMasterId id="2147483786" r:id="rId2"/>
    <p:sldMasterId id="2147483792" r:id="rId3"/>
  </p:sldMasterIdLst>
  <p:notesMasterIdLst>
    <p:notesMasterId r:id="rId42"/>
  </p:notesMasterIdLst>
  <p:sldIdLst>
    <p:sldId id="288" r:id="rId4"/>
    <p:sldId id="375" r:id="rId5"/>
    <p:sldId id="370" r:id="rId6"/>
    <p:sldId id="272" r:id="rId7"/>
    <p:sldId id="376" r:id="rId8"/>
    <p:sldId id="377" r:id="rId9"/>
    <p:sldId id="378" r:id="rId10"/>
    <p:sldId id="282" r:id="rId11"/>
    <p:sldId id="260" r:id="rId12"/>
    <p:sldId id="275" r:id="rId13"/>
    <p:sldId id="334" r:id="rId14"/>
    <p:sldId id="284" r:id="rId15"/>
    <p:sldId id="278" r:id="rId16"/>
    <p:sldId id="332" r:id="rId17"/>
    <p:sldId id="333" r:id="rId18"/>
    <p:sldId id="343" r:id="rId19"/>
    <p:sldId id="342" r:id="rId20"/>
    <p:sldId id="341" r:id="rId21"/>
    <p:sldId id="340" r:id="rId22"/>
    <p:sldId id="339" r:id="rId23"/>
    <p:sldId id="344" r:id="rId24"/>
    <p:sldId id="306" r:id="rId25"/>
    <p:sldId id="308" r:id="rId26"/>
    <p:sldId id="279" r:id="rId27"/>
    <p:sldId id="303" r:id="rId28"/>
    <p:sldId id="335" r:id="rId29"/>
    <p:sldId id="336" r:id="rId30"/>
    <p:sldId id="337" r:id="rId31"/>
    <p:sldId id="318" r:id="rId32"/>
    <p:sldId id="338" r:id="rId33"/>
    <p:sldId id="346" r:id="rId34"/>
    <p:sldId id="347" r:id="rId35"/>
    <p:sldId id="348" r:id="rId36"/>
    <p:sldId id="349" r:id="rId37"/>
    <p:sldId id="350" r:id="rId38"/>
    <p:sldId id="351" r:id="rId39"/>
    <p:sldId id="276" r:id="rId40"/>
    <p:sldId id="489" r:id="rId41"/>
  </p:sldIdLst>
  <p:sldSz cx="12192000" cy="6858000"/>
  <p:notesSz cx="6858000" cy="9144000"/>
  <p:embeddedFontLst>
    <p:embeddedFont>
      <p:font typeface="HP001 4 hàng" panose="020B0604020202020204" charset="0"/>
      <p:regular r:id="rId43"/>
      <p:bold r:id="rId44"/>
    </p:embeddedFont>
    <p:embeddedFont>
      <p:font typeface="UTM Avo" panose="02040603050506020204" pitchFamily="18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7"/>
    <a:srgbClr val="FFFFFF"/>
    <a:srgbClr val="29AE9D"/>
    <a:srgbClr val="FF8119"/>
    <a:srgbClr val="FF7707"/>
    <a:srgbClr val="FFAF6C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3450" autoAdjust="0"/>
  </p:normalViewPr>
  <p:slideViewPr>
    <p:cSldViewPr snapToGrid="0">
      <p:cViewPr varScale="1">
        <p:scale>
          <a:sx n="97" d="100"/>
          <a:sy n="97" d="100"/>
        </p:scale>
        <p:origin x="10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AF2CD-3E8A-46CC-96E9-BC32FD3256FB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7067A-B45F-4C6D-A8E6-8B3B44692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73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1D15C23-5B9F-43B0-8501-D0FE5304F166}"/>
              </a:ext>
            </a:extLst>
          </p:cNvPr>
          <p:cNvSpPr/>
          <p:nvPr userDrawn="1"/>
        </p:nvSpPr>
        <p:spPr>
          <a:xfrm>
            <a:off x="11226188" y="110169"/>
            <a:ext cx="1067261" cy="136609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90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13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782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446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68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4D73F08-B49E-474D-8671-C37EE28B88E0}"/>
              </a:ext>
            </a:extLst>
          </p:cNvPr>
          <p:cNvSpPr/>
          <p:nvPr userDrawn="1"/>
        </p:nvSpPr>
        <p:spPr>
          <a:xfrm>
            <a:off x="10939750" y="136523"/>
            <a:ext cx="1067261" cy="136609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312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0CEF0F9-B6DB-4AD9-9FC2-08DF5CEAAF5A}"/>
              </a:ext>
            </a:extLst>
          </p:cNvPr>
          <p:cNvSpPr/>
          <p:nvPr userDrawn="1"/>
        </p:nvSpPr>
        <p:spPr>
          <a:xfrm>
            <a:off x="11226188" y="110169"/>
            <a:ext cx="1067261" cy="136609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73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27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50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35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653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4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4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8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5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507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614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990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892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260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586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814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588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594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911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335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14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61B3B-9BA6-4C4D-8B30-45AEED0A188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0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85" r:id="rId7"/>
    <p:sldLayoutId id="2147483759" r:id="rId8"/>
    <p:sldLayoutId id="2147483761" r:id="rId9"/>
    <p:sldLayoutId id="2147483764" r:id="rId10"/>
    <p:sldLayoutId id="214748376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189B9457-5561-4B17-B798-D34FCDF00C0E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29573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7.jpg"/><Relationship Id="rId4" Type="http://schemas.openxmlformats.org/officeDocument/2006/relationships/hyperlink" Target="https://www.youtube.com/@hoc1biet10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5" y="1783102"/>
            <a:ext cx="9142810" cy="1155849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302" y="2942197"/>
            <a:ext cx="13410604" cy="1655762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78: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ăng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ăc</a:t>
            </a:r>
            <a:endParaRPr lang="en-US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2E2E6C-2726-4CB3-BF2E-DF96CF0FD00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25B2BC-FA4B-41CE-999F-8FE06BA8DD9B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3CD59DB-4B97-4529-990F-B877A9AC8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950A63E-AF72-41C5-AED0-2D55950409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DD72B97-8F2B-4723-9F67-FD81B5B68E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77F623B-A4E0-4946-935C-4F7F0101F1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pic>
        <p:nvPicPr>
          <p:cNvPr id="99" name="Nhacnen - 9Slide.vn">
            <a:hlinkClick r:id="" action="ppaction://media"/>
            <a:extLst>
              <a:ext uri="{FF2B5EF4-FFF2-40B4-BE49-F238E27FC236}">
                <a16:creationId xmlns:a16="http://schemas.microsoft.com/office/drawing/2014/main" id="{97A40F43-0AD3-4435-B148-642348AB6ED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0"/>
                  <p14:fade in="200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 flipV="1">
            <a:off x="-1009650" y="-2552700"/>
            <a:ext cx="487362" cy="476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DCDF04-DE0A-A454-8A2A-F5C61B5B983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179638001"/>
      </p:ext>
    </p:extLst>
  </p:cSld>
  <p:clrMapOvr>
    <a:masterClrMapping/>
  </p:clrMapOvr>
  <p:transition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999" showWhenStopped="0">
                    <p:cTn id="3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9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999" showWhenStopped="0">
                    <p:cTn id="3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CB2981E-E9AC-BF66-42E4-A159275061E7}"/>
              </a:ext>
            </a:extLst>
          </p:cNvPr>
          <p:cNvGrpSpPr/>
          <p:nvPr/>
        </p:nvGrpSpPr>
        <p:grpSpPr>
          <a:xfrm>
            <a:off x="2833109" y="1442222"/>
            <a:ext cx="3148199" cy="868729"/>
            <a:chOff x="2430965" y="1434862"/>
            <a:chExt cx="3148199" cy="868729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24A388B0-06EB-4CBA-A3CA-75F080F1F933}"/>
                </a:ext>
              </a:extLst>
            </p:cNvPr>
            <p:cNvSpPr/>
            <p:nvPr/>
          </p:nvSpPr>
          <p:spPr>
            <a:xfrm>
              <a:off x="2840890" y="1465606"/>
              <a:ext cx="2738274" cy="837985"/>
            </a:xfrm>
            <a:prstGeom prst="roundRect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Hướng dẫn</a:t>
              </a:r>
            </a:p>
          </p:txBody>
        </p:sp>
        <p:pic>
          <p:nvPicPr>
            <p:cNvPr id="98" name="ChuongCam - 9Slide.vn">
              <a:extLst>
                <a:ext uri="{FF2B5EF4-FFF2-40B4-BE49-F238E27FC236}">
                  <a16:creationId xmlns:a16="http://schemas.microsoft.com/office/drawing/2014/main" id="{60FDDF12-4068-4DC9-8EC1-C3DBBF074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0965" y="1434862"/>
              <a:ext cx="942571" cy="868729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24D5B18-DD0D-CDED-BB76-290DE9478193}"/>
              </a:ext>
            </a:extLst>
          </p:cNvPr>
          <p:cNvSpPr/>
          <p:nvPr/>
        </p:nvSpPr>
        <p:spPr>
          <a:xfrm>
            <a:off x="270459" y="2310951"/>
            <a:ext cx="8273500" cy="2828215"/>
          </a:xfrm>
          <a:prstGeom prst="roundRect">
            <a:avLst>
              <a:gd name="adj" fmla="val 90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bắt đầu để đến trò chơi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Thực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hiện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yêu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cầ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u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hiện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ra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màn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Bấm chuột trái để chuyển sang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yêu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cầu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tiếp 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812C89-D331-633C-0926-A436873A0749}"/>
              </a:ext>
            </a:extLst>
          </p:cNvPr>
          <p:cNvSpPr/>
          <p:nvPr/>
        </p:nvSpPr>
        <p:spPr>
          <a:xfrm>
            <a:off x="9485458" y="5944039"/>
            <a:ext cx="2401678" cy="644839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đầu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559">
            <a:off x="7991389" y="-146527"/>
            <a:ext cx="4859701" cy="4914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E2234-5F2C-1D9B-6753-885FE564B5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786834788"/>
      </p:ext>
    </p:extLst>
  </p:cSld>
  <p:clrMapOvr>
    <a:masterClrMapping/>
  </p:clrMapOvr>
  <p:transition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BAF0857-2836-33C5-8537-E79F21210C89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5300807-A688-6AF0-F90F-7EA9F11AD9BA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14CC333-F414-1E2E-D73F-C84357B3026A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Đọc</a:t>
              </a:r>
              <a:r>
                <a:rPr lang="en-US" sz="48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48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từ</a:t>
              </a:r>
              <a:r>
                <a:rPr lang="en-US" sz="48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48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sau</a:t>
              </a:r>
              <a:r>
                <a:rPr lang="en-US" sz="4800" b="1" dirty="0">
                  <a:solidFill>
                    <a:prstClr val="black"/>
                  </a:solidFill>
                  <a:latin typeface="UTM Avo" panose="02040603050506020204" pitchFamily="18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dirty="0">
                  <a:solidFill>
                    <a:prstClr val="black"/>
                  </a:solidFill>
                  <a:latin typeface="UTM Avo" panose="02040603050506020204" pitchFamily="18"/>
                </a:rPr>
                <a:t>l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ang thang</a:t>
              </a: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8F3F4648-A7D3-F63A-6C32-9A661E54E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4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C66A0-238A-27CD-223F-4283A2421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1A113B0-E315-5B6C-0840-326A67F6A3D6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F253045-C865-9748-8A89-12599F5D1C18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E1448F8-3329-4B5E-D1D2-401DCB803888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Đọc</a:t>
              </a:r>
              <a:r>
                <a:rPr lang="en-US" sz="48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48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từ</a:t>
              </a:r>
              <a:r>
                <a:rPr lang="en-US" sz="48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48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sau</a:t>
              </a:r>
              <a:r>
                <a:rPr lang="en-US" sz="4800" b="1" dirty="0">
                  <a:solidFill>
                    <a:prstClr val="black"/>
                  </a:solidFill>
                  <a:latin typeface="UTM Avo" panose="02040603050506020204" pitchFamily="18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dirty="0">
                  <a:solidFill>
                    <a:prstClr val="black"/>
                  </a:solidFill>
                  <a:latin typeface="UTM Avo" panose="02040603050506020204" pitchFamily="18"/>
                </a:rPr>
                <a:t>b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ản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nhạc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1DC161E1-9941-90B1-3113-BCDAC30B1B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F78BE78-1D28-C750-D3B1-66ABD6D7C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77459-6A4D-A0AB-1F0E-05ECA2D5B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5D55692-FC36-43A2-9757-522FA8DF170D}"/>
              </a:ext>
            </a:extLst>
          </p:cNvPr>
          <p:cNvGrpSpPr/>
          <p:nvPr/>
        </p:nvGrpSpPr>
        <p:grpSpPr>
          <a:xfrm>
            <a:off x="1415645" y="401111"/>
            <a:ext cx="10079294" cy="4727070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00B56E6-5F98-1047-B4CD-8D86411A6C64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EE6C8C9-E2AC-806D-C4A1-CC13572F07FD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Tiếng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nào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có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vần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ang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tiếng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nào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có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vần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ac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Dưa</a:t>
              </a:r>
              <a:r>
                <a:rPr lang="en-US" sz="4400" b="1" dirty="0">
                  <a:solidFill>
                    <a:prstClr val="black"/>
                  </a:solidFill>
                  <a:latin typeface="UTM Avo" panose="02040603050506020204" pitchFamily="18"/>
                </a:rPr>
                <a:t> gang, </a:t>
              </a:r>
              <a:r>
                <a:rPr lang="en-US" sz="44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chở</a:t>
              </a:r>
              <a:r>
                <a:rPr lang="en-US" sz="44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44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hàng</a:t>
              </a:r>
              <a:r>
                <a:rPr lang="en-US" sz="4400" b="1" dirty="0">
                  <a:solidFill>
                    <a:prstClr val="black"/>
                  </a:solidFill>
                  <a:latin typeface="UTM Avo" panose="02040603050506020204" pitchFamily="18"/>
                </a:rPr>
                <a:t>, </a:t>
              </a:r>
              <a:r>
                <a:rPr lang="en-US" sz="44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nhạc</a:t>
              </a:r>
              <a:r>
                <a:rPr lang="en-US" sz="44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44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sĩ</a:t>
              </a:r>
              <a:r>
                <a:rPr lang="en-US" sz="44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D1EC18CF-3CC9-05E9-804F-7545084570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995011F-2795-BB14-3EAC-E39688302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0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3DE9F9-D668-8CA2-3EA3-9E36869DA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B2A08FE-C10D-DDE1-033C-AA4068868622}"/>
              </a:ext>
            </a:extLst>
          </p:cNvPr>
          <p:cNvGrpSpPr/>
          <p:nvPr/>
        </p:nvGrpSpPr>
        <p:grpSpPr>
          <a:xfrm>
            <a:off x="1415645" y="401111"/>
            <a:ext cx="10079294" cy="5207837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79AB865D-A3F2-C42E-C3CE-FAA2B1E5D047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C2EB06E-C853-D4F5-34FF-01974CE97D55}"/>
                </a:ext>
              </a:extLst>
            </p:cNvPr>
            <p:cNvSpPr/>
            <p:nvPr/>
          </p:nvSpPr>
          <p:spPr>
            <a:xfrm>
              <a:off x="864338" y="3970820"/>
              <a:ext cx="4798197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Đọc</a:t>
              </a:r>
              <a:r>
                <a:rPr lang="en-US" sz="28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8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bài</a:t>
              </a:r>
              <a:r>
                <a:rPr lang="en-US" sz="28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8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sau</a:t>
              </a:r>
              <a:r>
                <a:rPr lang="en-US" sz="2800" b="1" dirty="0">
                  <a:solidFill>
                    <a:prstClr val="black"/>
                  </a:solidFill>
                  <a:latin typeface="UTM Avo" panose="02040603050506020204" pitchFamily="18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Nàng</a:t>
              </a:r>
              <a:r>
                <a:rPr lang="en-US" sz="24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tiên</a:t>
              </a:r>
              <a:r>
                <a:rPr lang="en-US" sz="2400" b="1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UTM Avo" panose="02040603050506020204" pitchFamily="18"/>
                </a:rPr>
                <a:t>cá</a:t>
              </a:r>
              <a:endParaRPr lang="en-US" sz="2400" b="1" dirty="0">
                <a:solidFill>
                  <a:prstClr val="black"/>
                </a:solidFill>
                <a:latin typeface="UTM Avo" panose="02040603050506020204" pitchFamily="18"/>
              </a:endParaRPr>
            </a:p>
            <a:p>
              <a:pPr marR="0" lvl="0" indent="339725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Nàng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tiên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cá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là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con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vua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biển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.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Nửa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thân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trên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của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nàng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như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một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cô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bé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.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Nửa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thân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kia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là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cá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.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Nhờ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thế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nàng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lướt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trên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biển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rất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nhẹ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nhàng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.</a:t>
              </a:r>
            </a:p>
            <a:p>
              <a:pPr marR="0" lvl="0" indent="339725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Nàng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tiên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cá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có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tất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cả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các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thứ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nàng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muốn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.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Nàng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chỉ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chưa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biết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đất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liền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.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Đêm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đêm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nàng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ngân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nga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hát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.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Dân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đi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biển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nghe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nàng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hát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quên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cả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mệt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cả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 panose="02040603050506020204" pitchFamily="18"/>
                </a:rPr>
                <a:t>buồn</a:t>
              </a:r>
              <a:r>
                <a:rPr lang="en-US" sz="2400" dirty="0">
                  <a:solidFill>
                    <a:prstClr val="black"/>
                  </a:solidFill>
                  <a:latin typeface="UTM Avo" panose="02040603050506020204" pitchFamily="18"/>
                </a:rPr>
                <a:t>. </a:t>
              </a:r>
              <a:endParaRPr lang="en-US" sz="2400" b="1" dirty="0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A298D884-F323-2CC9-B530-3D4F30076C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28A13B-2AC2-813C-E7BC-A604584D8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4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" descr="31f7217a017c2d9a8a7bcbd9844c16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41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41479" y="3055604"/>
            <a:ext cx="7495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</a:t>
            </a:r>
            <a:r>
              <a:rPr lang="en-US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78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lang="en-US" sz="66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ăng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- </a:t>
            </a:r>
            <a:r>
              <a:rPr lang="en-US" sz="6600" b="1" noProof="0" dirty="0" err="1">
                <a:solidFill>
                  <a:prstClr val="white"/>
                </a:solidFill>
                <a:latin typeface="UTM Avo" panose="02040603050506020204" pitchFamily="18" charset="0"/>
              </a:rPr>
              <a:t>ăc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3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46" y="5136776"/>
            <a:ext cx="11777345" cy="1574700"/>
          </a:xfrm>
          <a:prstGeom prst="rect">
            <a:avLst/>
          </a:prstGeom>
        </p:spPr>
      </p:pic>
      <p:pic>
        <p:nvPicPr>
          <p:cNvPr id="44" name="图片 15" descr="a05684f714522ad77246dba9447411ba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9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901" y="204258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6352158" y="2999271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</a:t>
            </a: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 </a:t>
            </a: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quen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613484" y="1764887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36C77C9-75C8-4C23-8327-C7CA981246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84" r="31031" b="27552"/>
          <a:stretch/>
        </p:blipFill>
        <p:spPr>
          <a:xfrm>
            <a:off x="984573" y="992774"/>
            <a:ext cx="4411749" cy="39931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1BA57F-3494-471A-BB50-8DD3C8286741}"/>
              </a:ext>
            </a:extLst>
          </p:cNvPr>
          <p:cNvSpPr txBox="1"/>
          <p:nvPr/>
        </p:nvSpPr>
        <p:spPr>
          <a:xfrm>
            <a:off x="2116667" y="5207000"/>
            <a:ext cx="22605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latin typeface="UTM Avo" panose="02040603050506020204" pitchFamily="18" charset="0"/>
              </a:rPr>
              <a:t>măng</a:t>
            </a:r>
            <a:endParaRPr lang="en-US" sz="5400" b="1" dirty="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3791D4-E3EC-4A3F-AADA-04979E5BCA50}"/>
              </a:ext>
            </a:extLst>
          </p:cNvPr>
          <p:cNvSpPr txBox="1"/>
          <p:nvPr/>
        </p:nvSpPr>
        <p:spPr>
          <a:xfrm>
            <a:off x="2788325" y="5202903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ăng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B6A780-9888-44F5-9B51-58131BFA85CD}"/>
              </a:ext>
            </a:extLst>
          </p:cNvPr>
          <p:cNvSpPr/>
          <p:nvPr/>
        </p:nvSpPr>
        <p:spPr>
          <a:xfrm>
            <a:off x="6922676" y="1260084"/>
            <a:ext cx="4411749" cy="1677854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EB099C-70B2-44D3-B6F2-B05720C774D1}"/>
              </a:ext>
            </a:extLst>
          </p:cNvPr>
          <p:cNvSpPr/>
          <p:nvPr/>
        </p:nvSpPr>
        <p:spPr>
          <a:xfrm>
            <a:off x="6922676" y="2937938"/>
            <a:ext cx="2205875" cy="13727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ă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FAE639-A5EC-4612-89AC-81B5552041E9}"/>
              </a:ext>
            </a:extLst>
          </p:cNvPr>
          <p:cNvSpPr/>
          <p:nvPr/>
        </p:nvSpPr>
        <p:spPr>
          <a:xfrm>
            <a:off x="9128551" y="2937938"/>
            <a:ext cx="2205874" cy="1372790"/>
          </a:xfrm>
          <a:prstGeom prst="rect">
            <a:avLst/>
          </a:prstGeom>
          <a:solidFill>
            <a:srgbClr val="E9A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342C4E-054D-41E4-9483-C31E9488A7F1}"/>
              </a:ext>
            </a:extLst>
          </p:cNvPr>
          <p:cNvSpPr/>
          <p:nvPr/>
        </p:nvSpPr>
        <p:spPr>
          <a:xfrm>
            <a:off x="6597247" y="4745335"/>
            <a:ext cx="50626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(ă</a:t>
            </a:r>
            <a:r>
              <a:rPr lang="en-US" sz="5400" kern="0" dirty="0">
                <a:solidFill>
                  <a:prstClr val="black"/>
                </a:solidFill>
              </a:rPr>
              <a:t> 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- </a:t>
            </a:r>
            <a:r>
              <a:rPr lang="en-US" sz="5400" kern="0" dirty="0" err="1">
                <a:solidFill>
                  <a:prstClr val="black"/>
                </a:solidFill>
                <a:latin typeface="UTM Avo" panose="02040603050506020204" pitchFamily="18" charset="0"/>
              </a:rPr>
              <a:t>ngờ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 - </a:t>
            </a:r>
            <a:r>
              <a:rPr lang="en-US" sz="5400" kern="0" dirty="0" err="1">
                <a:solidFill>
                  <a:prstClr val="black"/>
                </a:solidFill>
                <a:latin typeface="UTM Avo" panose="02040603050506020204" pitchFamily="18" charset="0"/>
              </a:rPr>
              <a:t>ăng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 animBg="1"/>
      <p:bldP spid="15" grpId="0" animBg="1"/>
      <p:bldP spid="16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D4759AE-6B84-4D0D-ADCC-AC7CE1923BF3}"/>
              </a:ext>
            </a:extLst>
          </p:cNvPr>
          <p:cNvGrpSpPr/>
          <p:nvPr/>
        </p:nvGrpSpPr>
        <p:grpSpPr>
          <a:xfrm>
            <a:off x="7230355" y="1397639"/>
            <a:ext cx="4411751" cy="2964498"/>
            <a:chOff x="3809999" y="1490836"/>
            <a:chExt cx="2209801" cy="148096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371BFA-A999-4DFB-8648-3E9768495F0D}"/>
                </a:ext>
              </a:extLst>
            </p:cNvPr>
            <p:cNvSpPr/>
            <p:nvPr/>
          </p:nvSpPr>
          <p:spPr>
            <a:xfrm>
              <a:off x="3809999" y="1490836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ăc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5CD447-2FF4-41F4-B35A-3478138CC5C3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ă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74D492-5070-4EF5-9C03-31888160043A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prstClr val="black"/>
                  </a:solidFill>
                  <a:latin typeface="UTM Avo" panose="02040603050506020204" pitchFamily="18" charset="0"/>
                </a:rPr>
                <a:t>c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5F59418-FE07-4BA2-9E72-567ACEE5D0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6" t="24901" r="29020" b="33070"/>
          <a:stretch/>
        </p:blipFill>
        <p:spPr>
          <a:xfrm>
            <a:off x="688156" y="1541397"/>
            <a:ext cx="4769964" cy="23165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F424A3-0729-4C3E-84DF-343D8A7A01B2}"/>
              </a:ext>
            </a:extLst>
          </p:cNvPr>
          <p:cNvSpPr txBox="1"/>
          <p:nvPr/>
        </p:nvSpPr>
        <p:spPr>
          <a:xfrm>
            <a:off x="1551589" y="4683018"/>
            <a:ext cx="24352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latin typeface="UTM Avo" panose="02040603050506020204" pitchFamily="18" charset="0"/>
              </a:rPr>
              <a:t>tắc</a:t>
            </a:r>
            <a:r>
              <a:rPr lang="en-US" sz="5400" b="1" dirty="0"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atin typeface="UTM Avo" panose="02040603050506020204" pitchFamily="18" charset="0"/>
              </a:rPr>
              <a:t>kè</a:t>
            </a:r>
            <a:endParaRPr lang="en-US" sz="5400" b="1" dirty="0"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9A574D-24AA-41E7-9ABC-1D52AD870A42}"/>
              </a:ext>
            </a:extLst>
          </p:cNvPr>
          <p:cNvSpPr txBox="1"/>
          <p:nvPr/>
        </p:nvSpPr>
        <p:spPr>
          <a:xfrm>
            <a:off x="1785215" y="4690657"/>
            <a:ext cx="11240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ắc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04B300-9C2F-4F55-B1DD-38B37C0DDE7E}"/>
              </a:ext>
            </a:extLst>
          </p:cNvPr>
          <p:cNvSpPr/>
          <p:nvPr/>
        </p:nvSpPr>
        <p:spPr>
          <a:xfrm>
            <a:off x="7269610" y="4690657"/>
            <a:ext cx="43332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vi-VN" sz="5400" kern="0" dirty="0">
                <a:solidFill>
                  <a:prstClr val="black"/>
                </a:solidFill>
              </a:rPr>
              <a:t>(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ă</a:t>
            </a:r>
            <a:r>
              <a:rPr lang="vi-VN" sz="5400" kern="0" dirty="0">
                <a:solidFill>
                  <a:prstClr val="black"/>
                </a:solidFill>
              </a:rPr>
              <a:t> – </a:t>
            </a:r>
            <a:r>
              <a:rPr lang="en-US" sz="5400" kern="0" dirty="0" err="1">
                <a:solidFill>
                  <a:prstClr val="black"/>
                </a:solidFill>
                <a:latin typeface="UTM Avo" panose="02040603050506020204" pitchFamily="18" charset="0"/>
              </a:rPr>
              <a:t>cờ</a:t>
            </a:r>
            <a:r>
              <a:rPr lang="vi-VN" sz="5400" kern="0" dirty="0">
                <a:solidFill>
                  <a:prstClr val="black"/>
                </a:solidFill>
              </a:rPr>
              <a:t> - </a:t>
            </a:r>
            <a:r>
              <a:rPr lang="en-US" sz="5400" kern="0" dirty="0" err="1">
                <a:solidFill>
                  <a:prstClr val="black"/>
                </a:solidFill>
                <a:latin typeface="UTM Avo" panose="02040603050506020204" pitchFamily="18" charset="0"/>
              </a:rPr>
              <a:t>ắc</a:t>
            </a:r>
            <a:r>
              <a:rPr lang="vi-VN" sz="5400" kern="0" dirty="0">
                <a:solidFill>
                  <a:prstClr val="black"/>
                </a:solidFill>
              </a:rPr>
              <a:t>)</a:t>
            </a:r>
            <a:endParaRPr lang="en-US" sz="5400" kern="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692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682679" y="4489953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99957" y="4228498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946119" y="270680"/>
            <a:ext cx="4598126" cy="1093156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35260" y="270680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1952132" y="1786403"/>
            <a:ext cx="4367096" cy="4183501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5956575" y="1869850"/>
            <a:ext cx="4269001" cy="4377400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694894" y="2879234"/>
            <a:ext cx="3014805" cy="161071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ăng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347873" y="3037106"/>
            <a:ext cx="3202906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ăc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068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49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217939" y="2156994"/>
            <a:ext cx="1545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  <a:latin typeface="UTM Avo" panose="02040603050506020204" pitchFamily="18" charset="0"/>
              </a:rPr>
              <a:t>ăng</a:t>
            </a:r>
            <a:endParaRPr lang="en-US" sz="5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302834" y="2156994"/>
            <a:ext cx="21948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UTM Avo" panose="02040603050506020204" pitchFamily="18" charset="0"/>
              </a:rPr>
              <a:t>m</a:t>
            </a:r>
            <a:r>
              <a:rPr lang="en-US" sz="5400" dirty="0" err="1">
                <a:solidFill>
                  <a:srgbClr val="FF0000"/>
                </a:solidFill>
                <a:latin typeface="UTM Avo" panose="02040603050506020204" pitchFamily="18" charset="0"/>
              </a:rPr>
              <a:t>ăng</a:t>
            </a:r>
            <a:endParaRPr lang="en-US" sz="5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332632" y="4119340"/>
            <a:ext cx="1104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  <a:latin typeface="UTM Avo" panose="02040603050506020204" pitchFamily="18" charset="0"/>
              </a:rPr>
              <a:t>ăc</a:t>
            </a:r>
            <a:endParaRPr lang="en-US" sz="5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302834" y="4119340"/>
            <a:ext cx="23294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latin typeface="UTM Avo" panose="02040603050506020204" pitchFamily="18" charset="0"/>
              </a:rPr>
              <a:t>t</a:t>
            </a:r>
            <a:r>
              <a:rPr lang="en-US" sz="5400" dirty="0" err="1">
                <a:solidFill>
                  <a:srgbClr val="FF0000"/>
                </a:solidFill>
                <a:latin typeface="UTM Avo" panose="02040603050506020204" pitchFamily="18" charset="0"/>
              </a:rPr>
              <a:t>ắc</a:t>
            </a:r>
            <a:r>
              <a:rPr lang="en-US" sz="5400" dirty="0">
                <a:latin typeface="UTM Avo" panose="02040603050506020204" pitchFamily="18" charset="0"/>
              </a:rPr>
              <a:t> </a:t>
            </a:r>
            <a:r>
              <a:rPr lang="en-US" sz="5400" dirty="0" err="1">
                <a:latin typeface="UTM Avo" panose="02040603050506020204" pitchFamily="18" charset="0"/>
              </a:rPr>
              <a:t>kè</a:t>
            </a:r>
            <a:endParaRPr lang="en-US" sz="5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A3A141-1678-4574-853B-CAF15E3966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40"/>
          <a:stretch/>
        </p:blipFill>
        <p:spPr>
          <a:xfrm>
            <a:off x="848007" y="453622"/>
            <a:ext cx="10517736" cy="640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38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6" r="65457" b="54776"/>
          <a:stretch/>
        </p:blipFill>
        <p:spPr>
          <a:xfrm>
            <a:off x="2506531" y="662461"/>
            <a:ext cx="6917167" cy="553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2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954" y="613474"/>
            <a:ext cx="7248992" cy="591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17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3" b="54502"/>
          <a:stretch/>
        </p:blipFill>
        <p:spPr>
          <a:xfrm>
            <a:off x="3031437" y="-86062"/>
            <a:ext cx="7673739" cy="647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01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711" y="289180"/>
            <a:ext cx="6692565" cy="656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72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789" y="354227"/>
            <a:ext cx="5956642" cy="630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51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204" y="449031"/>
            <a:ext cx="6978461" cy="626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" t="7560" r="3902" b="11065"/>
          <a:stretch/>
        </p:blipFill>
        <p:spPr>
          <a:xfrm>
            <a:off x="1670115" y="443060"/>
            <a:ext cx="9489288" cy="620515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D328E3E-3454-4E92-BCC0-8726739F6AEF}"/>
              </a:ext>
            </a:extLst>
          </p:cNvPr>
          <p:cNvCxnSpPr/>
          <p:nvPr/>
        </p:nvCxnSpPr>
        <p:spPr>
          <a:xfrm>
            <a:off x="2730243" y="3301711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658FDA-C0C8-4A81-8569-72CC41BA1F7B}"/>
              </a:ext>
            </a:extLst>
          </p:cNvPr>
          <p:cNvCxnSpPr/>
          <p:nvPr/>
        </p:nvCxnSpPr>
        <p:spPr>
          <a:xfrm>
            <a:off x="9263166" y="3301711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A62763-338C-442A-98A0-0B913DF3BE0E}"/>
              </a:ext>
            </a:extLst>
          </p:cNvPr>
          <p:cNvCxnSpPr/>
          <p:nvPr/>
        </p:nvCxnSpPr>
        <p:spPr>
          <a:xfrm>
            <a:off x="3028241" y="6496085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EFFD78-2DFE-498B-9318-63C2AF70CE16}"/>
              </a:ext>
            </a:extLst>
          </p:cNvPr>
          <p:cNvCxnSpPr/>
          <p:nvPr/>
        </p:nvCxnSpPr>
        <p:spPr>
          <a:xfrm>
            <a:off x="9360409" y="6518969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6DB6BA-4C3B-411D-ABB9-CEE085EF36F1}"/>
              </a:ext>
            </a:extLst>
          </p:cNvPr>
          <p:cNvCxnSpPr/>
          <p:nvPr/>
        </p:nvCxnSpPr>
        <p:spPr>
          <a:xfrm>
            <a:off x="5910606" y="3301711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4F2BB-CCD0-469C-99A7-28D8CE6598D5}"/>
              </a:ext>
            </a:extLst>
          </p:cNvPr>
          <p:cNvCxnSpPr/>
          <p:nvPr/>
        </p:nvCxnSpPr>
        <p:spPr>
          <a:xfrm>
            <a:off x="5910606" y="3395979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E45568-6672-4CB7-95B0-ED0CCDA0A1A7}"/>
              </a:ext>
            </a:extLst>
          </p:cNvPr>
          <p:cNvCxnSpPr/>
          <p:nvPr/>
        </p:nvCxnSpPr>
        <p:spPr>
          <a:xfrm>
            <a:off x="6287789" y="6475940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B460E7-E409-42C5-90DC-162D5DC25A5C}"/>
              </a:ext>
            </a:extLst>
          </p:cNvPr>
          <p:cNvCxnSpPr/>
          <p:nvPr/>
        </p:nvCxnSpPr>
        <p:spPr>
          <a:xfrm>
            <a:off x="6287789" y="6549652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1E9550-B055-43D6-A37B-270E269FD71B}"/>
              </a:ext>
            </a:extLst>
          </p:cNvPr>
          <p:cNvCxnSpPr/>
          <p:nvPr/>
        </p:nvCxnSpPr>
        <p:spPr>
          <a:xfrm>
            <a:off x="10347322" y="6509955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74D8614-3126-47EF-98B0-FEC16ABBFB21}"/>
              </a:ext>
            </a:extLst>
          </p:cNvPr>
          <p:cNvCxnSpPr/>
          <p:nvPr/>
        </p:nvCxnSpPr>
        <p:spPr>
          <a:xfrm>
            <a:off x="10336564" y="6583667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827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E5964E8C-3340-4D64-845F-50E382DA7732}"/>
              </a:ext>
            </a:extLst>
          </p:cNvPr>
          <p:cNvSpPr/>
          <p:nvPr/>
        </p:nvSpPr>
        <p:spPr>
          <a:xfrm>
            <a:off x="1894115" y="2265130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613953" y="444133"/>
            <a:ext cx="10868299" cy="1056015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4115" y="587421"/>
            <a:ext cx="958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tiếng ngoài bài có vần: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99813" y="3021541"/>
            <a:ext cx="29600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srgbClr val="FF0000"/>
                </a:solidFill>
                <a:latin typeface="UTM Avo" panose="02040603050506020204" pitchFamily="18" charset="0"/>
              </a:rPr>
              <a:t>ăng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8F6BFA0F-1632-48A9-ACF4-19EDAA2439DA}"/>
              </a:ext>
            </a:extLst>
          </p:cNvPr>
          <p:cNvSpPr/>
          <p:nvPr/>
        </p:nvSpPr>
        <p:spPr>
          <a:xfrm>
            <a:off x="7113109" y="2265130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77714" y="3021541"/>
            <a:ext cx="2701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srgbClr val="FF0000"/>
                </a:solidFill>
                <a:latin typeface="UTM Avo" panose="02040603050506020204" pitchFamily="18" charset="0"/>
              </a:rPr>
              <a:t>ăc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424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642" y="348589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530855" y="3340222"/>
            <a:ext cx="3383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FF0000"/>
                </a:solidFill>
                <a:latin typeface="UTM Avo" panose="02040603050506020204" pitchFamily="18" charset="0"/>
              </a:rPr>
              <a:t>GIẢI LAO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Baby Shark Dance  babyshark Most Viewed Video  Animal Songs 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0241CC4D-3827-434E-B3D3-2879649C1F9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96" end="3167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8826"/>
            <a:ext cx="12192000" cy="640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7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50" y="1149531"/>
            <a:ext cx="4971784" cy="472516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355" y="232455"/>
            <a:ext cx="4402552" cy="5763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73885" y="1725741"/>
            <a:ext cx="4632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625939"/>
            <a:ext cx="6605516" cy="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68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7">
            <a:extLst>
              <a:ext uri="{FF2B5EF4-FFF2-40B4-BE49-F238E27FC236}">
                <a16:creationId xmlns:a16="http://schemas.microsoft.com/office/drawing/2014/main" id="{DD1074EB-4556-4B43-A425-5C7A643169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6310"/>
            <a:ext cx="1712256" cy="846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C40140-E89B-40AA-BCA7-BEA083B2E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49" y="329544"/>
            <a:ext cx="10437901" cy="67920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2B7062-7ECA-82F2-606D-66DB04F04716}"/>
              </a:ext>
            </a:extLst>
          </p:cNvPr>
          <p:cNvSpPr/>
          <p:nvPr/>
        </p:nvSpPr>
        <p:spPr>
          <a:xfrm>
            <a:off x="7560471" y="667159"/>
            <a:ext cx="393291" cy="452284"/>
          </a:xfrm>
          <a:prstGeom prst="rect">
            <a:avLst/>
          </a:prstGeom>
          <a:solidFill>
            <a:srgbClr val="FFFBF7"/>
          </a:solidFill>
          <a:ln>
            <a:solidFill>
              <a:srgbClr val="FFFB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66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138F30-AED8-437E-A402-FB8730676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05" b="96832" l="10000" r="90000">
                        <a14:foregroundMark x1="12333" y1="24652" x2="71500" y2="19474"/>
                        <a14:foregroundMark x1="71500" y1="19474" x2="75583" y2="19861"/>
                        <a14:foregroundMark x1="25500" y1="8037" x2="64833" y2="18702"/>
                        <a14:foregroundMark x1="52167" y1="11360" x2="39833" y2="20325"/>
                        <a14:foregroundMark x1="39833" y1="20325" x2="32250" y2="46832"/>
                        <a14:foregroundMark x1="32250" y1="46832" x2="33917" y2="76662"/>
                        <a14:foregroundMark x1="33917" y1="76662" x2="43750" y2="87481"/>
                        <a14:foregroundMark x1="43750" y1="87481" x2="58667" y2="89876"/>
                        <a14:foregroundMark x1="58667" y1="89876" x2="58917" y2="89567"/>
                        <a14:foregroundMark x1="62917" y1="79598" x2="22250" y2="85162"/>
                        <a14:foregroundMark x1="31417" y1="62287" x2="25083" y2="74807"/>
                        <a14:foregroundMark x1="25083" y1="74807" x2="25083" y2="76275"/>
                        <a14:foregroundMark x1="37417" y1="62674" x2="48000" y2="53091"/>
                        <a14:foregroundMark x1="48000" y1="53091" x2="36250" y2="45286"/>
                        <a14:foregroundMark x1="36250" y1="45286" x2="36250" y2="43122"/>
                        <a14:foregroundMark x1="56083" y1="2859" x2="60500" y2="16770"/>
                        <a14:foregroundMark x1="60500" y1="16770" x2="60500" y2="17233"/>
                        <a14:foregroundMark x1="14750" y1="84776" x2="29750" y2="92658"/>
                        <a14:foregroundMark x1="29750" y1="92658" x2="45667" y2="92427"/>
                        <a14:foregroundMark x1="45667" y1="92427" x2="49750" y2="89567"/>
                        <a14:foregroundMark x1="25500" y1="94745" x2="40917" y2="96832"/>
                        <a14:foregroundMark x1="40917" y1="96832" x2="47333" y2="95827"/>
                        <a14:foregroundMark x1="35000" y1="65611" x2="47750" y2="58269"/>
                        <a14:foregroundMark x1="47750" y1="58269" x2="47750" y2="574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6969" y="4081094"/>
            <a:ext cx="2581280" cy="2783480"/>
          </a:xfrm>
          <a:prstGeom prst="rect">
            <a:avLst/>
          </a:prstGeom>
        </p:spPr>
      </p:pic>
      <p:pic>
        <p:nvPicPr>
          <p:cNvPr id="5" name="图片 2" descr="觅元素584a986cb28da">
            <a:extLst>
              <a:ext uri="{FF2B5EF4-FFF2-40B4-BE49-F238E27FC236}">
                <a16:creationId xmlns:a16="http://schemas.microsoft.com/office/drawing/2014/main" id="{6CB35D1B-F1B9-4FF4-97E7-47EE74A40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61996" y="208375"/>
            <a:ext cx="5048055" cy="58035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F0A51D-1741-4651-B24C-18823FE99E29}"/>
              </a:ext>
            </a:extLst>
          </p:cNvPr>
          <p:cNvSpPr txBox="1"/>
          <p:nvPr/>
        </p:nvSpPr>
        <p:spPr>
          <a:xfrm>
            <a:off x="4146331" y="1529697"/>
            <a:ext cx="389933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cá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măng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lạc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mẹ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biển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lớn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kiếm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ăn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gió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lớn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99DBDF-BD49-447D-B093-CC59D1A88882}"/>
              </a:ext>
            </a:extLst>
          </p:cNvPr>
          <p:cNvSpPr txBox="1"/>
          <p:nvPr/>
        </p:nvSpPr>
        <p:spPr>
          <a:xfrm>
            <a:off x="7205942" y="1662539"/>
            <a:ext cx="378501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la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mắng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cá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mập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răng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sắc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nhọn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lởm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chởm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98306E-0655-444C-B0D5-FB9BE2BB98E1}"/>
              </a:ext>
            </a:extLst>
          </p:cNvPr>
          <p:cNvSpPr/>
          <p:nvPr/>
        </p:nvSpPr>
        <p:spPr>
          <a:xfrm>
            <a:off x="3972267" y="924911"/>
            <a:ext cx="7610776" cy="371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74169E-52E2-404C-A387-91D00B90A1C6}"/>
              </a:ext>
            </a:extLst>
          </p:cNvPr>
          <p:cNvSpPr/>
          <p:nvPr/>
        </p:nvSpPr>
        <p:spPr>
          <a:xfrm>
            <a:off x="5190067" y="321866"/>
            <a:ext cx="48388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Luyện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1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94BBEB-F190-48A6-B164-8C44BD977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44" y="318787"/>
            <a:ext cx="9991219" cy="661989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9F65FB-7106-4A63-A7CD-AE576183AA48}"/>
              </a:ext>
            </a:extLst>
          </p:cNvPr>
          <p:cNvCxnSpPr/>
          <p:nvPr/>
        </p:nvCxnSpPr>
        <p:spPr>
          <a:xfrm flipH="1">
            <a:off x="4497482" y="3459046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A398032-D5F3-4CB0-B826-B6535E967B05}"/>
              </a:ext>
            </a:extLst>
          </p:cNvPr>
          <p:cNvCxnSpPr/>
          <p:nvPr/>
        </p:nvCxnSpPr>
        <p:spPr>
          <a:xfrm flipH="1">
            <a:off x="8539679" y="3456234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E814D0-A725-4D6B-927C-A46BFA173563}"/>
              </a:ext>
            </a:extLst>
          </p:cNvPr>
          <p:cNvCxnSpPr/>
          <p:nvPr/>
        </p:nvCxnSpPr>
        <p:spPr>
          <a:xfrm flipH="1">
            <a:off x="8610608" y="3459046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23C0EB-CC18-4F59-83E9-05CD66B62A68}"/>
              </a:ext>
            </a:extLst>
          </p:cNvPr>
          <p:cNvCxnSpPr/>
          <p:nvPr/>
        </p:nvCxnSpPr>
        <p:spPr>
          <a:xfrm flipH="1">
            <a:off x="10267835" y="3456234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20F282-FB33-4787-804A-2917DC0CF81D}"/>
              </a:ext>
            </a:extLst>
          </p:cNvPr>
          <p:cNvCxnSpPr/>
          <p:nvPr/>
        </p:nvCxnSpPr>
        <p:spPr>
          <a:xfrm flipH="1">
            <a:off x="5888077" y="3878515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E21EE-2508-4578-9112-F9711F2574E1}"/>
              </a:ext>
            </a:extLst>
          </p:cNvPr>
          <p:cNvCxnSpPr/>
          <p:nvPr/>
        </p:nvCxnSpPr>
        <p:spPr>
          <a:xfrm flipH="1">
            <a:off x="6304540" y="4342533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28AE52-3275-46F9-B335-4DCEE3F9A258}"/>
              </a:ext>
            </a:extLst>
          </p:cNvPr>
          <p:cNvCxnSpPr/>
          <p:nvPr/>
        </p:nvCxnSpPr>
        <p:spPr>
          <a:xfrm flipH="1">
            <a:off x="5946950" y="3889273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0261E4-1E68-433F-AA9F-420A3EC24DB4}"/>
              </a:ext>
            </a:extLst>
          </p:cNvPr>
          <p:cNvCxnSpPr/>
          <p:nvPr/>
        </p:nvCxnSpPr>
        <p:spPr>
          <a:xfrm flipH="1">
            <a:off x="9540086" y="4791345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F2A215-94F4-4F6C-8495-CC6436AA4825}"/>
              </a:ext>
            </a:extLst>
          </p:cNvPr>
          <p:cNvCxnSpPr/>
          <p:nvPr/>
        </p:nvCxnSpPr>
        <p:spPr>
          <a:xfrm flipH="1">
            <a:off x="8838824" y="4342533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B0038C5-A791-4203-B052-7D9AB1BA9182}"/>
              </a:ext>
            </a:extLst>
          </p:cNvPr>
          <p:cNvCxnSpPr/>
          <p:nvPr/>
        </p:nvCxnSpPr>
        <p:spPr>
          <a:xfrm flipH="1">
            <a:off x="8901810" y="4342533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41AC5C-DFE1-4BB9-980A-87277A5747D9}"/>
              </a:ext>
            </a:extLst>
          </p:cNvPr>
          <p:cNvCxnSpPr/>
          <p:nvPr/>
        </p:nvCxnSpPr>
        <p:spPr>
          <a:xfrm flipH="1">
            <a:off x="6304540" y="5228106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0E5FFC-C4DD-4362-BFF1-81A795AD3231}"/>
              </a:ext>
            </a:extLst>
          </p:cNvPr>
          <p:cNvCxnSpPr/>
          <p:nvPr/>
        </p:nvCxnSpPr>
        <p:spPr>
          <a:xfrm flipH="1">
            <a:off x="6378284" y="5228106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69621C9-6067-44BE-8F53-C94D10B23624}"/>
              </a:ext>
            </a:extLst>
          </p:cNvPr>
          <p:cNvCxnSpPr/>
          <p:nvPr/>
        </p:nvCxnSpPr>
        <p:spPr>
          <a:xfrm flipH="1">
            <a:off x="5504089" y="5728221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96A1201-8955-4E27-895A-AE84DAE22473}"/>
              </a:ext>
            </a:extLst>
          </p:cNvPr>
          <p:cNvCxnSpPr/>
          <p:nvPr/>
        </p:nvCxnSpPr>
        <p:spPr>
          <a:xfrm flipH="1">
            <a:off x="5610107" y="5728221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B3A3A68-8179-4F98-B02E-671AB13C675B}"/>
              </a:ext>
            </a:extLst>
          </p:cNvPr>
          <p:cNvCxnSpPr/>
          <p:nvPr/>
        </p:nvCxnSpPr>
        <p:spPr>
          <a:xfrm flipH="1">
            <a:off x="9487077" y="5303410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15743A0-1027-41C4-B33B-93C2BC3393BA}"/>
              </a:ext>
            </a:extLst>
          </p:cNvPr>
          <p:cNvCxnSpPr>
            <a:cxnSpLocks/>
          </p:cNvCxnSpPr>
          <p:nvPr/>
        </p:nvCxnSpPr>
        <p:spPr>
          <a:xfrm flipH="1">
            <a:off x="4188262" y="4772609"/>
            <a:ext cx="78111" cy="32239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1A33598-786B-4066-8F4F-AE946F81BA59}"/>
              </a:ext>
            </a:extLst>
          </p:cNvPr>
          <p:cNvCxnSpPr>
            <a:cxnSpLocks/>
          </p:cNvCxnSpPr>
          <p:nvPr/>
        </p:nvCxnSpPr>
        <p:spPr>
          <a:xfrm flipH="1">
            <a:off x="4264789" y="4791345"/>
            <a:ext cx="78111" cy="32239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16EE8D5-39D7-481C-AC02-35E8BF1591A5}"/>
              </a:ext>
            </a:extLst>
          </p:cNvPr>
          <p:cNvCxnSpPr/>
          <p:nvPr/>
        </p:nvCxnSpPr>
        <p:spPr>
          <a:xfrm flipH="1">
            <a:off x="3905651" y="5728221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105128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08" y="5400355"/>
            <a:ext cx="5212715" cy="895942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351306" y="4548174"/>
            <a:ext cx="2702672" cy="1898172"/>
          </a:xfrm>
          <a:prstGeom prst="rect">
            <a:avLst/>
          </a:prstGeom>
        </p:spPr>
      </p:pic>
      <p:pic>
        <p:nvPicPr>
          <p:cNvPr id="7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272" y="4158374"/>
            <a:ext cx="1619821" cy="1862211"/>
          </a:xfrm>
          <a:prstGeom prst="rect">
            <a:avLst/>
          </a:prstGeom>
        </p:spPr>
      </p:pic>
      <p:pic>
        <p:nvPicPr>
          <p:cNvPr id="8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1523" y="4391767"/>
            <a:ext cx="3406140" cy="1512111"/>
          </a:xfrm>
          <a:prstGeom prst="rect">
            <a:avLst/>
          </a:prstGeom>
        </p:spPr>
      </p:pic>
      <p:pic>
        <p:nvPicPr>
          <p:cNvPr id="9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920" y="537651"/>
            <a:ext cx="9026433" cy="36939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74593" y="1472689"/>
            <a:ext cx="7091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874" y="3608056"/>
            <a:ext cx="7606580" cy="9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49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37000D-458C-4E45-A168-F9D3D2881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" r="7759"/>
          <a:stretch/>
        </p:blipFill>
        <p:spPr>
          <a:xfrm>
            <a:off x="1061545" y="893593"/>
            <a:ext cx="10867697" cy="507081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9FB8902-41E3-4072-8124-822992FAA69C}"/>
              </a:ext>
            </a:extLst>
          </p:cNvPr>
          <p:cNvSpPr/>
          <p:nvPr/>
        </p:nvSpPr>
        <p:spPr>
          <a:xfrm>
            <a:off x="2993222" y="2133105"/>
            <a:ext cx="945931" cy="9774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D7824FD-6C16-472E-A3B2-64B36FA28D12}"/>
              </a:ext>
            </a:extLst>
          </p:cNvPr>
          <p:cNvSpPr/>
          <p:nvPr/>
        </p:nvSpPr>
        <p:spPr>
          <a:xfrm>
            <a:off x="3090040" y="4818994"/>
            <a:ext cx="945931" cy="9774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47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348764" y="1720701"/>
            <a:ext cx="3598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5400" b="1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5400" b="1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5400" b="1">
                <a:solidFill>
                  <a:prstClr val="black"/>
                </a:solidFill>
                <a:latin typeface="UTM Avo" panose="02040603050506020204" pitchFamily="18" charset="0"/>
              </a:rPr>
              <a:t>VIẾT </a:t>
            </a:r>
            <a:endParaRPr lang="en-US" sz="5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AC876DD-8E49-41C1-98CC-E352266F337D}"/>
              </a:ext>
            </a:extLst>
          </p:cNvPr>
          <p:cNvGrpSpPr/>
          <p:nvPr/>
        </p:nvGrpSpPr>
        <p:grpSpPr>
          <a:xfrm>
            <a:off x="4036340" y="536027"/>
            <a:ext cx="3853626" cy="1566042"/>
            <a:chOff x="4036340" y="35415"/>
            <a:chExt cx="3853626" cy="155456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2F469984-957C-40E9-ABC9-745CA2081842}"/>
                </a:ext>
              </a:extLst>
            </p:cNvPr>
            <p:cNvSpPr/>
            <p:nvPr/>
          </p:nvSpPr>
          <p:spPr>
            <a:xfrm>
              <a:off x="5172893" y="732439"/>
              <a:ext cx="2717073" cy="692329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E7E6E6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viết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7" name="Picture 6" descr="Phim Hoạt Hình Học Sinh Học Sinh Cậu Bé, Phim Hoạt Hình, Nhà, Suốt ...">
              <a:extLst>
                <a:ext uri="{FF2B5EF4-FFF2-40B4-BE49-F238E27FC236}">
                  <a16:creationId xmlns:a16="http://schemas.microsoft.com/office/drawing/2014/main" id="{EF78856D-0BBE-4FC1-9E60-5488AA9474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187" b="96250" l="9844" r="91719">
                          <a14:foregroundMark x1="42031" y1="53125" x2="71406" y2="82500"/>
                          <a14:foregroundMark x1="64219" y1="50469" x2="36094" y2="79219"/>
                          <a14:foregroundMark x1="46563" y1="49063" x2="57031" y2="49844"/>
                          <a14:foregroundMark x1="39375" y1="53125" x2="40000" y2="576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340" y="35415"/>
              <a:ext cx="1554564" cy="1554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A81F15E-78B8-463F-AB77-79B0E23F6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63" y="2637808"/>
            <a:ext cx="11885673" cy="179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10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FBDFF1-93C6-41F8-9107-137CE131FF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2091764" y="771373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E74C41-65C1-4BA6-B604-BA12C331A6E5}"/>
              </a:ext>
            </a:extLst>
          </p:cNvPr>
          <p:cNvSpPr txBox="1"/>
          <p:nvPr/>
        </p:nvSpPr>
        <p:spPr>
          <a:xfrm>
            <a:off x="3685463" y="2190411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ăng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157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9845B5-D6EC-4F4B-AD4D-32E6829FA6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218749-5E35-4D29-AECC-E581CAF4422B}"/>
              </a:ext>
            </a:extLst>
          </p:cNvPr>
          <p:cNvSpPr txBox="1"/>
          <p:nvPr/>
        </p:nvSpPr>
        <p:spPr>
          <a:xfrm>
            <a:off x="3075793" y="2685782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măng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962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2A287D-2821-4226-A564-223DAC1519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C1A694-A9D4-4170-98DD-1E16C7A103C3}"/>
              </a:ext>
            </a:extLst>
          </p:cNvPr>
          <p:cNvSpPr txBox="1"/>
          <p:nvPr/>
        </p:nvSpPr>
        <p:spPr>
          <a:xfrm>
            <a:off x="2356702" y="2694660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 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ăc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136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101D99-8F8A-477B-9CAD-FC37C2872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0A32BD-271D-4135-A46D-111B1D797759}"/>
              </a:ext>
            </a:extLst>
          </p:cNvPr>
          <p:cNvSpPr txBox="1"/>
          <p:nvPr/>
        </p:nvSpPr>
        <p:spPr>
          <a:xfrm>
            <a:off x="3044765" y="2685607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</a:t>
            </a:r>
            <a:r>
              <a:rPr lang="en-US" sz="12000" b="1" err="1">
                <a:solidFill>
                  <a:prstClr val="white"/>
                </a:solidFill>
                <a:latin typeface="HP001 4 hàng" panose="020B0603050302020204" pitchFamily="34" charset="0"/>
              </a:rPr>
              <a:t>tắc</a:t>
            </a:r>
            <a:r>
              <a:rPr lang="en-US" sz="12000" b="1">
                <a:solidFill>
                  <a:prstClr val="white"/>
                </a:solidFill>
                <a:latin typeface="HP001 4 hàng" panose="020B0603050302020204" pitchFamily="34" charset="0"/>
              </a:rPr>
              <a:t> k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47F76B-50DA-4E1B-AE0D-A4B6618FC796}"/>
              </a:ext>
            </a:extLst>
          </p:cNvPr>
          <p:cNvSpPr txBox="1"/>
          <p:nvPr/>
        </p:nvSpPr>
        <p:spPr>
          <a:xfrm>
            <a:off x="7377639" y="2685607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b="1">
                <a:solidFill>
                  <a:prstClr val="white"/>
                </a:solidFill>
                <a:latin typeface="HP001 4 hàng" panose="020B0603050302020204" pitchFamily="34" charset="0"/>
              </a:rPr>
              <a:t>è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607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</TotalTime>
  <Words>259</Words>
  <Application>Microsoft Office PowerPoint</Application>
  <PresentationFormat>Widescreen</PresentationFormat>
  <Paragraphs>69</Paragraphs>
  <Slides>38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51" baseType="lpstr">
      <vt:lpstr>HP001 4 hàng</vt:lpstr>
      <vt:lpstr>#9Slide02 Noi dung dai</vt:lpstr>
      <vt:lpstr>UTM Avo</vt:lpstr>
      <vt:lpstr>#9Slide02 Tieu de dai</vt:lpstr>
      <vt:lpstr>inpin heiti</vt:lpstr>
      <vt:lpstr>Times New Roman</vt:lpstr>
      <vt:lpstr>Calibri Light</vt:lpstr>
      <vt:lpstr>zihun35hao-jindianyahei</vt:lpstr>
      <vt:lpstr>Arial</vt:lpstr>
      <vt:lpstr>Calibri</vt:lpstr>
      <vt:lpstr>3_Office Theme</vt:lpstr>
      <vt:lpstr>4_Office Theme</vt:lpstr>
      <vt:lpstr>2_Office Theme</vt:lpstr>
      <vt:lpstr>Tuần 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93</cp:revision>
  <dcterms:created xsi:type="dcterms:W3CDTF">2021-11-01T08:16:43Z</dcterms:created>
  <dcterms:modified xsi:type="dcterms:W3CDTF">2024-12-02T03:23:57Z</dcterms:modified>
</cp:coreProperties>
</file>