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63" r:id="rId2"/>
  </p:sldMasterIdLst>
  <p:notesMasterIdLst>
    <p:notesMasterId r:id="rId30"/>
  </p:notesMasterIdLst>
  <p:sldIdLst>
    <p:sldId id="257" r:id="rId3"/>
    <p:sldId id="258" r:id="rId4"/>
    <p:sldId id="260" r:id="rId5"/>
    <p:sldId id="292" r:id="rId6"/>
    <p:sldId id="297" r:id="rId7"/>
    <p:sldId id="298" r:id="rId8"/>
    <p:sldId id="313" r:id="rId9"/>
    <p:sldId id="261" r:id="rId10"/>
    <p:sldId id="282" r:id="rId11"/>
    <p:sldId id="314" r:id="rId12"/>
    <p:sldId id="315" r:id="rId13"/>
    <p:sldId id="299" r:id="rId14"/>
    <p:sldId id="300" r:id="rId15"/>
    <p:sldId id="316" r:id="rId16"/>
    <p:sldId id="317" r:id="rId17"/>
    <p:sldId id="318" r:id="rId18"/>
    <p:sldId id="301" r:id="rId19"/>
    <p:sldId id="319" r:id="rId20"/>
    <p:sldId id="320" r:id="rId21"/>
    <p:sldId id="302" r:id="rId22"/>
    <p:sldId id="303" r:id="rId23"/>
    <p:sldId id="304" r:id="rId24"/>
    <p:sldId id="305" r:id="rId25"/>
    <p:sldId id="321" r:id="rId26"/>
    <p:sldId id="285" r:id="rId27"/>
    <p:sldId id="291" r:id="rId28"/>
    <p:sldId id="267" r:id="rId29"/>
  </p:sldIdLst>
  <p:sldSz cx="12192000" cy="6858000"/>
  <p:notesSz cx="6858000" cy="9144000"/>
  <p:embeddedFontLst>
    <p:embeddedFont>
      <p:font typeface="UTM Avo" panose="02040603050506020204" pitchFamily="18" charset="0"/>
      <p:regular r:id="rId31"/>
      <p:bold r:id="rId32"/>
      <p:italic r:id="rId33"/>
      <p:boldItalic r:id="rId34"/>
    </p:embeddedFont>
  </p:embeddedFontLst>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03" d="100"/>
          <a:sy n="103" d="100"/>
        </p:scale>
        <p:origin x="912"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FF138-C0A6-4C63-B0D8-AF82002E99C9}" type="datetimeFigureOut">
              <a:rPr lang="en-US" smtClean="0"/>
              <a:t>02/12/2024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F1E0C-C5FF-487C-BF12-AB4CFA9DC6A0}" type="slidenum">
              <a:rPr lang="en-US" smtClean="0"/>
              <a:t>‹#›</a:t>
            </a:fld>
            <a:endParaRPr lang="en-US"/>
          </a:p>
        </p:txBody>
      </p:sp>
    </p:spTree>
    <p:extLst>
      <p:ext uri="{BB962C8B-B14F-4D97-AF65-F5344CB8AC3E}">
        <p14:creationId xmlns:p14="http://schemas.microsoft.com/office/powerpoint/2010/main" val="242122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1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68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208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9D1B374-CCE7-6B54-041B-117CB5E8317F}"/>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4465F49-8A25-3458-E427-FC405B55A9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6EBC6EE-93C8-81B0-E674-5E77A180FA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7137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2AADACC-328A-A106-A4F2-DA97159246A3}"/>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859D99E5-A59A-D9B0-198E-89EB1B1679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63639A7-629D-ED73-D3FB-4A79EF7D0B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9898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4C45013D-8018-E3D6-4CDF-60274BA21F1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ED61BA0E-E392-1E8B-BA78-F3349B8B26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DB737838-272A-A974-2FA3-56EA34009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449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AB082D3F-DCDB-3B8B-C202-3912B9ABCC5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4F631656-56D9-2FF1-ADCC-8AA447CD24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74468AC-D71B-0BDB-B028-20ED367B7B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441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984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1040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0CF7880C-6FA7-E457-BC27-56F6B699D62F}"/>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825AD8AB-36C3-A85B-F107-B14C2F7AC3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FFA2D37A-45B1-C26F-07B2-544C7C6083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5087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5F387FCB-6D67-EE4E-0353-F67647708106}"/>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D2DACC63-746F-DD43-8464-0CA173FC3F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ED38E574-160D-AC09-F4E5-83CB827745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626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DBD5DA23-60C8-393B-95FC-4AD6B78429B6}"/>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711EB93F-52FB-416F-301E-2892AF5C24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72F2D936-D6BF-D68E-4DDA-528685F2ED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2838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338CD63-ABEE-9930-2632-312D0C12B04D}"/>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712B66D6-EF4D-0E00-66AC-13D1CA9D51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14F0135F-BDFE-CBB2-6CE9-8370DAF48D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1309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E575226E-A7E8-1615-5B4E-63D1C5C77857}"/>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A42DB32C-DB9A-A9FB-A005-D9BD264A3F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D85B9766-80D9-AE10-2DFE-93CF3BD7C7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1266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1BDF4F7C-B0A1-52B8-5B73-3A9043384367}"/>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1F623E9A-52D5-3DA2-1169-48001C415D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52056911-D25F-30C9-3F96-63F72F795D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8667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F9415EDF-DCA8-775E-A376-B3F95CD08560}"/>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E75441A4-907C-9ACC-24A0-8F12E18FFE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357DA6AF-7936-B556-7D30-CB16600EA1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5924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333ED276-163A-4476-EE03-C72BC5448A37}"/>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FBDC755D-6CEB-2A70-6AD7-0888E7DA72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CB0F2FE4-1FF9-8F41-536C-849E5F2747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2467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E9E7B0A9-7A47-3291-426D-58C90639B999}"/>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F0659CC4-A7DB-A312-4EB7-2C9553B94F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5D0032BF-100F-3BF7-0A46-8B62FF3779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3235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F3DE4DFF-6A77-B5E5-4F1D-79BED6696EC1}"/>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5B9ABDB3-49F0-8CEB-47BC-5505E9018D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0E538070-BCE9-904B-BCE1-108BE4888E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2545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FBE7DF67-6E99-858B-5E0A-03CF54A3D08B}"/>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4A038EED-DE72-75B5-C237-9BC252F1A6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0B46DFE0-0FA5-BA38-3FB3-5DDC95404E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86387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8D8429EB-EA03-7C1F-A846-F7A0B27F14B9}"/>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8ACD131A-20EA-A080-5527-35B1CEAAF0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8BFDEE6C-CCB4-0C03-888F-0658B5C6B7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5846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C85F6D1-8DFE-61C4-18DD-FB5281CBBC39}"/>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360C036C-0459-45DF-89F7-D57D62A3F6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93020FF5-956C-4BA3-868A-1E2A479833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178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4885DD10-CE17-8F27-9257-E093CC5C11E3}"/>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2C615BFB-79EF-C4B0-83A2-36395EF7D5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8EABD611-A2B5-A2F0-7E94-E5E830E876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5046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8DC8DAE0-B36C-6DFB-6F70-1650BC28AFF6}"/>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B81121F4-193E-5F24-C9DF-1233483EF4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42FF4D1E-6316-7462-E389-27D3033569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6102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26</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14882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24945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90345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7830620"/>
      </p:ext>
    </p:extLst>
  </p:cSld>
  <p:clrMap bg1="lt1" tx1="dk1" bg2="dk2" tx2="lt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8CB8F17-F922-5981-EE45-E450CAE88E7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5238754"/>
      </p:ext>
    </p:extLst>
  </p:cSld>
  <p:clrMap bg1="lt1" tx1="dk1" bg2="dk2" tx2="lt2" accent1="accent1" accent2="accent2" accent3="accent3" accent4="accent4" accent5="accent5" accent6="accent6" hlink="hlink" folHlink="folHlink"/>
  <p:sldLayoutIdLst>
    <p:sldLayoutId id="214748366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www.hoc10.vn/doc-sach/mi-thuat-9/1/710/32"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4.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hyperlink" Target="https://www.hoc10.vn/doc-sach/mi-thuat-9/1/710/32" TargetMode="Externa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9.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0.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6" Type="http://schemas.microsoft.com/office/2007/relationships/hdphoto" Target="../media/hdphoto2.wdp"/><Relationship Id="rId5" Type="http://schemas.openxmlformats.org/officeDocument/2006/relationships/image" Target="../media/image23.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6" Type="http://schemas.microsoft.com/office/2007/relationships/hdphoto" Target="../media/hdphoto2.wdp"/><Relationship Id="rId5" Type="http://schemas.openxmlformats.org/officeDocument/2006/relationships/image" Target="../media/image23.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21.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22.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37.jpe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38.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26.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7.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4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28648"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Mĩ</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thuật</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9</a:t>
            </a:r>
          </a:p>
        </p:txBody>
      </p:sp>
      <p:grpSp>
        <p:nvGrpSpPr>
          <p:cNvPr id="4" name="Group 3">
            <a:extLst>
              <a:ext uri="{FF2B5EF4-FFF2-40B4-BE49-F238E27FC236}">
                <a16:creationId xmlns:a16="http://schemas.microsoft.com/office/drawing/2014/main" id="{C4721C3C-A3BC-1E5C-601A-82D93BFAD1B1}"/>
              </a:ext>
            </a:extLst>
          </p:cNvPr>
          <p:cNvGrpSpPr/>
          <p:nvPr/>
        </p:nvGrpSpPr>
        <p:grpSpPr>
          <a:xfrm>
            <a:off x="685769" y="2187431"/>
            <a:ext cx="10820462" cy="2483137"/>
            <a:chOff x="685769" y="1716611"/>
            <a:chExt cx="10820462" cy="2483137"/>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716611"/>
              <a:ext cx="10820462" cy="103469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Chủ</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đề</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vi-VN"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Nghệ thuật thiết kế </a:t>
              </a:r>
              <a:r>
                <a:rPr kumimoji="0" lang="vi-VN"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2D</a:t>
              </a:r>
              <a:endPar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804427" y="2751306"/>
              <a:ext cx="10583146" cy="144844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8: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Thiết</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kế</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bìa</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sách</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Tiết</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a:t>
              </a:r>
            </a:p>
          </p:txBody>
        </p:sp>
      </p:grpSp>
    </p:spTree>
    <p:custDataLst>
      <p:tags r:id="rId1"/>
    </p:custDataLst>
    <p:extLst>
      <p:ext uri="{BB962C8B-B14F-4D97-AF65-F5344CB8AC3E}">
        <p14:creationId xmlns:p14="http://schemas.microsoft.com/office/powerpoint/2010/main" val="5982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88E69AB7-03A1-E1B1-9A37-D1B0FB9BA743}"/>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406436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Arrow: Pentagon 1">
            <a:extLst>
              <a:ext uri="{FF2B5EF4-FFF2-40B4-BE49-F238E27FC236}">
                <a16:creationId xmlns:a16="http://schemas.microsoft.com/office/drawing/2014/main" id="{A18415FF-7062-77E2-E180-ABD2447BF3C8}"/>
              </a:ext>
            </a:extLst>
          </p:cNvPr>
          <p:cNvSpPr/>
          <p:nvPr/>
        </p:nvSpPr>
        <p:spPr>
          <a:xfrm>
            <a:off x="0" y="1752600"/>
            <a:ext cx="7010401" cy="687009"/>
          </a:xfrm>
          <a:prstGeom prst="homePlate">
            <a:avLst/>
          </a:prstGeom>
          <a:solidFill>
            <a:srgbClr val="F35E3E">
              <a:lumMod val="40000"/>
              <a:lumOff val="60000"/>
            </a:srgbClr>
          </a:solidFill>
          <a:ln w="9525"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F3F3F3">
                    <a:lumMod val="10000"/>
                  </a:srgbClr>
                </a:solidFill>
                <a:effectLst/>
                <a:uLnTx/>
                <a:uFillTx/>
                <a:ea typeface="+mn-ea"/>
                <a:cs typeface="+mn-cs"/>
                <a:sym typeface="+mn-lt"/>
              </a:rPr>
              <a:t>Quan sát tranh và trả lời câu hỏi</a:t>
            </a:r>
          </a:p>
        </p:txBody>
      </p:sp>
      <p:sp>
        <p:nvSpPr>
          <p:cNvPr id="4" name="TextBox 3">
            <a:extLst>
              <a:ext uri="{FF2B5EF4-FFF2-40B4-BE49-F238E27FC236}">
                <a16:creationId xmlns:a16="http://schemas.microsoft.com/office/drawing/2014/main" id="{20E1A72D-7719-E5DA-CFF6-0874891174F1}"/>
              </a:ext>
            </a:extLst>
          </p:cNvPr>
          <p:cNvSpPr txBox="1"/>
          <p:nvPr/>
        </p:nvSpPr>
        <p:spPr>
          <a:xfrm>
            <a:off x="4800600" y="2895600"/>
            <a:ext cx="6324600" cy="3337837"/>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cs typeface="Arial"/>
                <a:sym typeface="+mn-lt"/>
              </a:rPr>
              <a:t>+ Bìa sách nào gây ấn tượng nhất với em? Vì sao?</a:t>
            </a:r>
          </a:p>
          <a:p>
            <a:pPr algn="just">
              <a:lnSpc>
                <a:spcPct val="150000"/>
              </a:lnSpc>
              <a:buClr>
                <a:srgbClr val="000000"/>
              </a:buClr>
              <a:buFont typeface="Arial"/>
              <a:buNone/>
            </a:pPr>
            <a:r>
              <a:rPr lang="vi-VN" sz="2400" kern="0" dirty="0">
                <a:solidFill>
                  <a:srgbClr val="000000"/>
                </a:solidFill>
                <a:cs typeface="Arial"/>
                <a:sym typeface="+mn-lt"/>
              </a:rPr>
              <a:t>+ Em có suy nghĩ gì về câu “Bìa sách như chiếc cầu kết nối độc giả với sách, đóng vai trò như lời mời đến những độc giả tiềm năng?”.</a:t>
            </a:r>
          </a:p>
        </p:txBody>
      </p:sp>
      <p:pic>
        <p:nvPicPr>
          <p:cNvPr id="5" name="Picture 36">
            <a:extLst>
              <a:ext uri="{FF2B5EF4-FFF2-40B4-BE49-F238E27FC236}">
                <a16:creationId xmlns:a16="http://schemas.microsoft.com/office/drawing/2014/main" id="{A64825FE-3279-8DD0-4473-026EBD0D0B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23999" y="2895600"/>
            <a:ext cx="2941492" cy="3676864"/>
          </a:xfrm>
          <a:prstGeom prst="rect">
            <a:avLst/>
          </a:prstGeom>
        </p:spPr>
      </p:pic>
    </p:spTree>
    <p:custDataLst>
      <p:tags r:id="rId1"/>
    </p:custDataLst>
    <p:extLst>
      <p:ext uri="{BB962C8B-B14F-4D97-AF65-F5344CB8AC3E}">
        <p14:creationId xmlns:p14="http://schemas.microsoft.com/office/powerpoint/2010/main" val="308075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8" dur="5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6E7CC52-6AD2-7959-3FBA-708A13D46614}"/>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DFFA3F6A-2477-AA23-7EE9-E3EAB2A4AA0F}"/>
              </a:ext>
            </a:extLst>
          </p:cNvPr>
          <p:cNvSpPr/>
          <p:nvPr/>
        </p:nvSpPr>
        <p:spPr>
          <a:xfrm>
            <a:off x="4864" y="1798799"/>
            <a:ext cx="7199588" cy="687009"/>
          </a:xfrm>
          <a:prstGeom prst="homePlate">
            <a:avLst/>
          </a:prstGeom>
          <a:solidFill>
            <a:srgbClr val="FFFFFF"/>
          </a:solidFill>
          <a:ln w="9525" cap="flat" cmpd="sng" algn="ctr">
            <a:solidFill>
              <a:srgbClr val="18A197">
                <a:lumMod val="7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F3F3F3">
                    <a:lumMod val="10000"/>
                  </a:srgbClr>
                </a:solidFill>
                <a:effectLst/>
                <a:uLnTx/>
                <a:uFillTx/>
                <a:ea typeface="+mn-ea"/>
                <a:cs typeface="+mn-cs"/>
                <a:sym typeface="+mn-lt"/>
              </a:rPr>
              <a:t>Bìa sách Truyện Kiều – Nguyễn Du</a:t>
            </a:r>
          </a:p>
        </p:txBody>
      </p:sp>
      <p:pic>
        <p:nvPicPr>
          <p:cNvPr id="3" name="Picture 2">
            <a:extLst>
              <a:ext uri="{FF2B5EF4-FFF2-40B4-BE49-F238E27FC236}">
                <a16:creationId xmlns:a16="http://schemas.microsoft.com/office/drawing/2014/main" id="{66592382-AEFD-F5BF-023E-EFA3F0550A0F}"/>
              </a:ext>
            </a:extLst>
          </p:cNvPr>
          <p:cNvPicPr>
            <a:picLocks noChangeAspect="1" noChangeArrowheads="1"/>
          </p:cNvPicPr>
          <p:nvPr/>
        </p:nvPicPr>
        <p:blipFill rotWithShape="1">
          <a:blip r:embed="rId5"/>
          <a:srcRect l="18033" t="3240" r="11588"/>
          <a:stretch/>
        </p:blipFill>
        <p:spPr bwMode="auto">
          <a:xfrm>
            <a:off x="2309346" y="2819398"/>
            <a:ext cx="2682437" cy="36879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9A6D57D0-83DB-E749-6755-DC662D855F3E}"/>
              </a:ext>
            </a:extLst>
          </p:cNvPr>
          <p:cNvPicPr>
            <a:picLocks noChangeAspect="1" noChangeArrowheads="1"/>
          </p:cNvPicPr>
          <p:nvPr/>
        </p:nvPicPr>
        <p:blipFill>
          <a:blip r:embed="rId6"/>
          <a:srcRect/>
          <a:stretch/>
        </p:blipFill>
        <p:spPr bwMode="auto">
          <a:xfrm>
            <a:off x="5486400" y="2819400"/>
            <a:ext cx="2442346" cy="3687942"/>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11">
            <a:extLst>
              <a:ext uri="{FF2B5EF4-FFF2-40B4-BE49-F238E27FC236}">
                <a16:creationId xmlns:a16="http://schemas.microsoft.com/office/drawing/2014/main" id="{395767D9-1A60-AD0F-4D17-D2459D21A463}"/>
              </a:ext>
            </a:extLst>
          </p:cNvPr>
          <p:cNvSpPr/>
          <p:nvPr/>
        </p:nvSpPr>
        <p:spPr>
          <a:xfrm>
            <a:off x="519058" y="5100164"/>
            <a:ext cx="1542979" cy="1764321"/>
          </a:xfrm>
          <a:custGeom>
            <a:avLst/>
            <a:gdLst/>
            <a:ahLst/>
            <a:cxnLst/>
            <a:rect l="l" t="t" r="r" b="b"/>
            <a:pathLst>
              <a:path w="1637617" h="1872535">
                <a:moveTo>
                  <a:pt x="0" y="0"/>
                </a:moveTo>
                <a:lnTo>
                  <a:pt x="1637617" y="0"/>
                </a:lnTo>
                <a:lnTo>
                  <a:pt x="1637617" y="1872535"/>
                </a:lnTo>
                <a:lnTo>
                  <a:pt x="0" y="18725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buClr>
                <a:srgbClr val="000000"/>
              </a:buClr>
              <a:buFont typeface="Arial"/>
              <a:buNone/>
            </a:pPr>
            <a:endParaRPr lang="vi-VN" sz="2400" kern="0">
              <a:solidFill>
                <a:srgbClr val="000000"/>
              </a:solidFill>
              <a:cs typeface="Arial"/>
              <a:sym typeface="+mn-lt"/>
            </a:endParaRPr>
          </a:p>
        </p:txBody>
      </p:sp>
      <p:pic>
        <p:nvPicPr>
          <p:cNvPr id="6" name="Picture 4">
            <a:extLst>
              <a:ext uri="{FF2B5EF4-FFF2-40B4-BE49-F238E27FC236}">
                <a16:creationId xmlns:a16="http://schemas.microsoft.com/office/drawing/2014/main" id="{DAA8E502-9BC4-69AC-45EE-3A6D1C98511E}"/>
              </a:ext>
            </a:extLst>
          </p:cNvPr>
          <p:cNvPicPr>
            <a:picLocks noChangeAspect="1" noChangeArrowheads="1"/>
          </p:cNvPicPr>
          <p:nvPr/>
        </p:nvPicPr>
        <p:blipFill rotWithShape="1">
          <a:blip r:embed="rId9"/>
          <a:srcRect l="15944" t="1135" r="15352" b="1135"/>
          <a:stretch/>
        </p:blipFill>
        <p:spPr bwMode="auto">
          <a:xfrm>
            <a:off x="8423363" y="2819398"/>
            <a:ext cx="2585897" cy="36879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0106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CA54A51-3D35-C691-28CC-F25B11F11630}"/>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12E35DF7-41A8-4F96-E3B4-DC851B24336D}"/>
              </a:ext>
            </a:extLst>
          </p:cNvPr>
          <p:cNvSpPr/>
          <p:nvPr/>
        </p:nvSpPr>
        <p:spPr>
          <a:xfrm>
            <a:off x="4864" y="1798799"/>
            <a:ext cx="7199588" cy="687009"/>
          </a:xfrm>
          <a:prstGeom prst="homePlate">
            <a:avLst/>
          </a:prstGeom>
          <a:solidFill>
            <a:srgbClr val="FFFFFF"/>
          </a:solidFill>
          <a:ln w="9525" cap="flat" cmpd="sng" algn="ctr">
            <a:solidFill>
              <a:srgbClr val="18A197">
                <a:lumMod val="75000"/>
              </a:srgbClr>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kern="0" dirty="0">
                <a:solidFill>
                  <a:srgbClr val="F3F3F3">
                    <a:lumMod val="10000"/>
                  </a:srgbClr>
                </a:solidFill>
                <a:sym typeface="+mn-lt"/>
              </a:rPr>
              <a:t>Bìa sách Tắt đèn – Ngô Tất Tố</a:t>
            </a:r>
          </a:p>
        </p:txBody>
      </p:sp>
      <p:pic>
        <p:nvPicPr>
          <p:cNvPr id="10" name="Picture 2">
            <a:extLst>
              <a:ext uri="{FF2B5EF4-FFF2-40B4-BE49-F238E27FC236}">
                <a16:creationId xmlns:a16="http://schemas.microsoft.com/office/drawing/2014/main" id="{4512BE1A-B47A-4C88-351B-57DE956EB4DE}"/>
              </a:ext>
            </a:extLst>
          </p:cNvPr>
          <p:cNvPicPr>
            <a:picLocks noChangeAspect="1" noChangeArrowheads="1"/>
          </p:cNvPicPr>
          <p:nvPr/>
        </p:nvPicPr>
        <p:blipFill rotWithShape="1">
          <a:blip r:embed="rId5"/>
          <a:srcRect t="967" b="967"/>
          <a:stretch/>
        </p:blipFill>
        <p:spPr bwMode="auto">
          <a:xfrm>
            <a:off x="1948873" y="2819392"/>
            <a:ext cx="2499318" cy="36879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3AC92B01-42C8-734E-A2FE-5F20519C6CAE}"/>
              </a:ext>
            </a:extLst>
          </p:cNvPr>
          <p:cNvPicPr>
            <a:picLocks noChangeAspect="1" noChangeArrowheads="1"/>
          </p:cNvPicPr>
          <p:nvPr/>
        </p:nvPicPr>
        <p:blipFill>
          <a:blip r:embed="rId6"/>
          <a:srcRect/>
          <a:stretch/>
        </p:blipFill>
        <p:spPr bwMode="auto">
          <a:xfrm>
            <a:off x="5029200" y="2819402"/>
            <a:ext cx="2390791" cy="368794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6FA0299B-2705-C4EE-B7A6-7DEE5B172ABB}"/>
              </a:ext>
            </a:extLst>
          </p:cNvPr>
          <p:cNvPicPr>
            <a:picLocks noChangeAspect="1" noChangeArrowheads="1"/>
          </p:cNvPicPr>
          <p:nvPr/>
        </p:nvPicPr>
        <p:blipFill>
          <a:blip r:embed="rId7"/>
          <a:srcRect t="1339" b="1339"/>
          <a:stretch/>
        </p:blipFill>
        <p:spPr bwMode="auto">
          <a:xfrm>
            <a:off x="8001000" y="2819400"/>
            <a:ext cx="2585899" cy="368794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8536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92A5C30-0AD6-DDEB-2E84-383BEEE4A44C}"/>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4486F02E-1C1D-114F-620A-022D66D70ECE}"/>
              </a:ext>
            </a:extLst>
          </p:cNvPr>
          <p:cNvSpPr/>
          <p:nvPr/>
        </p:nvSpPr>
        <p:spPr>
          <a:xfrm>
            <a:off x="4864" y="1798799"/>
            <a:ext cx="7199588" cy="687009"/>
          </a:xfrm>
          <a:prstGeom prst="homePlate">
            <a:avLst/>
          </a:prstGeom>
          <a:solidFill>
            <a:srgbClr val="FFFFFF"/>
          </a:solidFill>
          <a:ln w="9525" cap="flat" cmpd="sng" algn="ctr">
            <a:solidFill>
              <a:srgbClr val="18A197">
                <a:lumMod val="75000"/>
              </a:srgbClr>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kern="0" dirty="0">
                <a:solidFill>
                  <a:srgbClr val="F3F3F3">
                    <a:lumMod val="10000"/>
                  </a:srgbClr>
                </a:solidFill>
                <a:sym typeface="+mn-lt"/>
              </a:rPr>
              <a:t>Bìa sách Dế mèn phiêu lưu ký – Tô Hoài</a:t>
            </a:r>
          </a:p>
        </p:txBody>
      </p:sp>
      <p:pic>
        <p:nvPicPr>
          <p:cNvPr id="3" name="Picture 2">
            <a:extLst>
              <a:ext uri="{FF2B5EF4-FFF2-40B4-BE49-F238E27FC236}">
                <a16:creationId xmlns:a16="http://schemas.microsoft.com/office/drawing/2014/main" id="{5AC4FE33-E544-CA5D-BCDA-8682B5EC4A43}"/>
              </a:ext>
            </a:extLst>
          </p:cNvPr>
          <p:cNvPicPr>
            <a:picLocks noChangeAspect="1" noChangeArrowheads="1"/>
          </p:cNvPicPr>
          <p:nvPr/>
        </p:nvPicPr>
        <p:blipFill>
          <a:blip r:embed="rId5"/>
          <a:srcRect t="968" b="968"/>
          <a:stretch/>
        </p:blipFill>
        <p:spPr bwMode="auto">
          <a:xfrm>
            <a:off x="1485225" y="2806095"/>
            <a:ext cx="2591048" cy="382330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26A5BD87-A4E9-DF54-1A4B-59C9B49D0A3E}"/>
              </a:ext>
            </a:extLst>
          </p:cNvPr>
          <p:cNvPicPr>
            <a:picLocks noChangeAspect="1" noChangeArrowheads="1"/>
          </p:cNvPicPr>
          <p:nvPr/>
        </p:nvPicPr>
        <p:blipFill>
          <a:blip r:embed="rId6"/>
          <a:srcRect/>
          <a:stretch/>
        </p:blipFill>
        <p:spPr bwMode="auto">
          <a:xfrm>
            <a:off x="4759184" y="2799382"/>
            <a:ext cx="2635105" cy="38233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35ACE48-8480-C84E-F22F-E921C9FDF97B}"/>
              </a:ext>
            </a:extLst>
          </p:cNvPr>
          <p:cNvPicPr>
            <a:picLocks noChangeAspect="1" noChangeArrowheads="1"/>
          </p:cNvPicPr>
          <p:nvPr/>
        </p:nvPicPr>
        <p:blipFill>
          <a:blip r:embed="rId7"/>
          <a:srcRect l="2481" r="2481"/>
          <a:stretch/>
        </p:blipFill>
        <p:spPr bwMode="auto">
          <a:xfrm>
            <a:off x="8077200" y="2799382"/>
            <a:ext cx="2676104" cy="38165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5057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3CBE194D-253F-A481-FC5D-FDF8BA39C33D}"/>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EC78769F-D2B7-6E88-0FC1-CDFD836A7D6C}"/>
              </a:ext>
            </a:extLst>
          </p:cNvPr>
          <p:cNvSpPr txBox="1"/>
          <p:nvPr/>
        </p:nvSpPr>
        <p:spPr>
          <a:xfrm>
            <a:off x="841828" y="2263792"/>
            <a:ext cx="10508344" cy="1121846"/>
          </a:xfrm>
          <a:prstGeom prst="rect">
            <a:avLst/>
          </a:prstGeom>
          <a:noFill/>
        </p:spPr>
        <p:txBody>
          <a:bodyPr wrap="square">
            <a:spAutoFit/>
          </a:bodyPr>
          <a:lstStyle/>
          <a:p>
            <a:pPr marL="380990" indent="-380990" algn="just">
              <a:lnSpc>
                <a:spcPct val="150000"/>
              </a:lnSpc>
              <a:buClr>
                <a:srgbClr val="000000"/>
              </a:buClr>
              <a:buFont typeface="Arial" panose="020B0604020202020204" pitchFamily="34" charset="0"/>
              <a:buChar char="•"/>
            </a:pPr>
            <a:r>
              <a:rPr lang="vi-VN" sz="2400" kern="0" dirty="0">
                <a:cs typeface="Arial"/>
                <a:sym typeface="+mn-lt"/>
              </a:rPr>
              <a:t>Các bìa sách trên cung cấp cho người đọc thông tin về: tác giả, tên sách và nhà xuất bản, thể loại cuốn sách,...</a:t>
            </a:r>
          </a:p>
        </p:txBody>
      </p:sp>
      <p:sp>
        <p:nvSpPr>
          <p:cNvPr id="13" name="TextBox 12">
            <a:extLst>
              <a:ext uri="{FF2B5EF4-FFF2-40B4-BE49-F238E27FC236}">
                <a16:creationId xmlns:a16="http://schemas.microsoft.com/office/drawing/2014/main" id="{1E68D292-685E-EE30-E6EB-4FA30D7B48B5}"/>
              </a:ext>
            </a:extLst>
          </p:cNvPr>
          <p:cNvSpPr txBox="1"/>
          <p:nvPr/>
        </p:nvSpPr>
        <p:spPr>
          <a:xfrm>
            <a:off x="841828" y="3515497"/>
            <a:ext cx="10508344" cy="1121846"/>
          </a:xfrm>
          <a:prstGeom prst="rect">
            <a:avLst/>
          </a:prstGeom>
          <a:noFill/>
        </p:spPr>
        <p:txBody>
          <a:bodyPr wrap="square">
            <a:spAutoFit/>
          </a:bodyPr>
          <a:lstStyle/>
          <a:p>
            <a:pPr marL="380990" indent="-380990" algn="just">
              <a:lnSpc>
                <a:spcPct val="150000"/>
              </a:lnSpc>
              <a:buClr>
                <a:srgbClr val="000000"/>
              </a:buClr>
              <a:buFont typeface="Arial" panose="020B0604020202020204" pitchFamily="34" charset="0"/>
              <a:buChar char="•"/>
            </a:pPr>
            <a:r>
              <a:rPr lang="vi-VN" sz="2400" kern="0" dirty="0">
                <a:cs typeface="Arial"/>
                <a:sym typeface="+mn-lt"/>
              </a:rPr>
              <a:t>Yếu tố giúp một bìa sách đẹp và nổi bật là thiết kế bìa sách đẹp mắt, sắp xếp các thông tin hợp lí, độc đáo và hấp dẫn người đọc.</a:t>
            </a:r>
          </a:p>
        </p:txBody>
      </p:sp>
      <p:grpSp>
        <p:nvGrpSpPr>
          <p:cNvPr id="14" name="Group 13">
            <a:extLst>
              <a:ext uri="{FF2B5EF4-FFF2-40B4-BE49-F238E27FC236}">
                <a16:creationId xmlns:a16="http://schemas.microsoft.com/office/drawing/2014/main" id="{6D14F45D-E8DA-6FF4-579D-111C9A1CD6D4}"/>
              </a:ext>
            </a:extLst>
          </p:cNvPr>
          <p:cNvGrpSpPr/>
          <p:nvPr/>
        </p:nvGrpSpPr>
        <p:grpSpPr>
          <a:xfrm>
            <a:off x="827530" y="4963297"/>
            <a:ext cx="10536939" cy="1549133"/>
            <a:chOff x="4716841" y="2412124"/>
            <a:chExt cx="7902704" cy="1161850"/>
          </a:xfrm>
        </p:grpSpPr>
        <p:sp>
          <p:nvSpPr>
            <p:cNvPr id="15" name="Rectangle: Rounded Corners 14">
              <a:extLst>
                <a:ext uri="{FF2B5EF4-FFF2-40B4-BE49-F238E27FC236}">
                  <a16:creationId xmlns:a16="http://schemas.microsoft.com/office/drawing/2014/main" id="{7A8AEB8B-5D6C-0799-0DB5-918AD4D2284C}"/>
                </a:ext>
              </a:extLst>
            </p:cNvPr>
            <p:cNvSpPr/>
            <p:nvPr/>
          </p:nvSpPr>
          <p:spPr>
            <a:xfrm>
              <a:off x="5265682" y="2412124"/>
              <a:ext cx="7353863" cy="1161850"/>
            </a:xfrm>
            <a:prstGeom prst="roundRect">
              <a:avLst>
                <a:gd name="adj" fmla="val 14478"/>
              </a:avLst>
            </a:prstGeom>
            <a:solidFill>
              <a:srgbClr val="FFFFFF"/>
            </a:solidFill>
            <a:ln w="9525" cap="flat" cmpd="sng" algn="ctr">
              <a:solidFill>
                <a:srgbClr val="F35E3E"/>
              </a:solidFill>
              <a:prstDash val="solid"/>
            </a:ln>
            <a:effectLst/>
          </p:spPr>
          <p:txBody>
            <a:bodyPr rtlCol="0" anchor="ctr"/>
            <a:lstStyle/>
            <a:p>
              <a:pPr marL="0" marR="0" lvl="0" indent="0" algn="just" defTabSz="914400" eaLnBrk="1" fontAlgn="auto" latinLnBrk="0" hangingPunct="1">
                <a:lnSpc>
                  <a:spcPct val="150000"/>
                </a:lnSpc>
                <a:spcBef>
                  <a:spcPts val="133"/>
                </a:spcBef>
                <a:spcAft>
                  <a:spcPts val="133"/>
                </a:spcAft>
                <a:buClr>
                  <a:srgbClr val="000000"/>
                </a:buClr>
                <a:buSzTx/>
                <a:buFont typeface="Arial"/>
                <a:buNone/>
                <a:tabLst/>
                <a:defRPr/>
              </a:pPr>
              <a:r>
                <a:rPr kumimoji="0" lang="vi-VN" sz="2400" b="0" i="0" u="none" strike="noStrike" kern="0" cap="none" spc="0" normalizeH="0" baseline="0" noProof="0" dirty="0">
                  <a:ln>
                    <a:noFill/>
                  </a:ln>
                  <a:effectLst/>
                  <a:uLnTx/>
                  <a:uFillTx/>
                  <a:ea typeface="+mn-ea"/>
                  <a:cs typeface="+mn-cs"/>
                  <a:sym typeface="+mn-lt"/>
                </a:rPr>
                <a:t>Bìa sách chính là chiếc cầu nối độc giả với sách, đóng vai trò như lời mời đến những độc giả tiềm năng.</a:t>
              </a:r>
            </a:p>
          </p:txBody>
        </p:sp>
        <p:sp>
          <p:nvSpPr>
            <p:cNvPr id="16" name="Arrow: Right 15">
              <a:extLst>
                <a:ext uri="{FF2B5EF4-FFF2-40B4-BE49-F238E27FC236}">
                  <a16:creationId xmlns:a16="http://schemas.microsoft.com/office/drawing/2014/main" id="{5FC4C3CD-B6BB-01DC-16C4-C0E6D49B1CF2}"/>
                </a:ext>
              </a:extLst>
            </p:cNvPr>
            <p:cNvSpPr/>
            <p:nvPr/>
          </p:nvSpPr>
          <p:spPr>
            <a:xfrm>
              <a:off x="4716841" y="2839335"/>
              <a:ext cx="449317" cy="307428"/>
            </a:xfrm>
            <a:prstGeom prst="rightArrow">
              <a:avLst/>
            </a:prstGeom>
            <a:solidFill>
              <a:srgbClr val="F35E3E"/>
            </a:solidFill>
            <a:ln w="9525" cap="flat" cmpd="sng" algn="ctr">
              <a:solidFill>
                <a:srgbClr val="F35E3E"/>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effectLst/>
                <a:uLnTx/>
                <a:uFillTx/>
                <a:ea typeface="+mn-ea"/>
                <a:cs typeface="+mn-cs"/>
                <a:sym typeface="+mn-lt"/>
              </a:endParaRPr>
            </a:p>
          </p:txBody>
        </p:sp>
      </p:grpSp>
      <p:sp>
        <p:nvSpPr>
          <p:cNvPr id="17" name="Title 5">
            <a:extLst>
              <a:ext uri="{FF2B5EF4-FFF2-40B4-BE49-F238E27FC236}">
                <a16:creationId xmlns:a16="http://schemas.microsoft.com/office/drawing/2014/main" id="{B187D682-C7AB-F843-F2B1-B7A206F11331}"/>
              </a:ext>
            </a:extLst>
          </p:cNvPr>
          <p:cNvSpPr txBox="1">
            <a:spLocks/>
          </p:cNvSpPr>
          <p:nvPr/>
        </p:nvSpPr>
        <p:spPr>
          <a:xfrm>
            <a:off x="960000" y="1524000"/>
            <a:ext cx="10272000" cy="76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1pPr>
            <a:lvl2pPr marR="0" lvl="1"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2pPr>
            <a:lvl3pPr marR="0" lvl="2"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3pPr>
            <a:lvl4pPr marR="0" lvl="3"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4pPr>
            <a:lvl5pPr marR="0" lvl="4"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5pPr>
            <a:lvl6pPr marR="0" lvl="5"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6pPr>
            <a:lvl7pPr marR="0" lvl="6"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7pPr>
            <a:lvl8pPr marR="0" lvl="7"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8pPr>
            <a:lvl9pPr marR="0" lvl="8"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9pPr>
          </a:lstStyle>
          <a:p>
            <a:pPr marL="0" marR="0" lvl="0" indent="0" algn="ctr" defTabSz="914400" rtl="0" eaLnBrk="1" fontAlgn="auto" latinLnBrk="0" hangingPunct="1">
              <a:lnSpc>
                <a:spcPct val="100000"/>
              </a:lnSpc>
              <a:spcBef>
                <a:spcPts val="0"/>
              </a:spcBef>
              <a:spcAft>
                <a:spcPts val="0"/>
              </a:spcAft>
              <a:buClr>
                <a:srgbClr val="1F2032"/>
              </a:buClr>
              <a:buSzPts val="3500"/>
              <a:buFont typeface="Alexandria SemiBold"/>
              <a:buNone/>
              <a:tabLst/>
              <a:defRPr/>
            </a:pPr>
            <a:r>
              <a:rPr kumimoji="0" lang="vi-VN" sz="2400" b="1" i="0" u="none" strike="noStrike" kern="0" cap="none" spc="0" normalizeH="0" baseline="0" noProof="0" dirty="0">
                <a:ln>
                  <a:noFill/>
                </a:ln>
                <a:solidFill>
                  <a:schemeClr val="tx1"/>
                </a:solidFill>
                <a:effectLst/>
                <a:uLnTx/>
                <a:uFillTx/>
                <a:latin typeface="+mn-lt"/>
                <a:ea typeface="+mn-ea"/>
                <a:cs typeface="Alexandria SemiBold"/>
                <a:sym typeface="+mn-lt"/>
              </a:rPr>
              <a:t>KẾT LUẬN</a:t>
            </a:r>
          </a:p>
        </p:txBody>
      </p:sp>
    </p:spTree>
    <p:custDataLst>
      <p:tags r:id="rId1"/>
    </p:custDataLst>
    <p:extLst>
      <p:ext uri="{BB962C8B-B14F-4D97-AF65-F5344CB8AC3E}">
        <p14:creationId xmlns:p14="http://schemas.microsoft.com/office/powerpoint/2010/main" val="279762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A219EF51-F206-9C57-03E6-697EC1D73D93}"/>
              </a:ext>
            </a:extLst>
          </p:cNvPr>
          <p:cNvPicPr>
            <a:picLocks noChangeAspect="1"/>
          </p:cNvPicPr>
          <p:nvPr/>
        </p:nvPicPr>
        <p:blipFill>
          <a:blip r:embed="rId6"/>
          <a:stretch>
            <a:fillRect/>
          </a:stretch>
        </p:blipFill>
        <p:spPr>
          <a:xfrm>
            <a:off x="4501082" y="3276600"/>
            <a:ext cx="3189835" cy="1764777"/>
          </a:xfrm>
          <a:prstGeom prst="rect">
            <a:avLst/>
          </a:prstGeom>
        </p:spPr>
      </p:pic>
    </p:spTree>
    <p:custDataLst>
      <p:tags r:id="rId1"/>
    </p:custDataLst>
    <p:extLst>
      <p:ext uri="{BB962C8B-B14F-4D97-AF65-F5344CB8AC3E}">
        <p14:creationId xmlns:p14="http://schemas.microsoft.com/office/powerpoint/2010/main" val="275247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Arrow: Pentagon 1">
            <a:extLst>
              <a:ext uri="{FF2B5EF4-FFF2-40B4-BE49-F238E27FC236}">
                <a16:creationId xmlns:a16="http://schemas.microsoft.com/office/drawing/2014/main" id="{E9D35D2D-F456-8B65-99A6-C179C94CF477}"/>
              </a:ext>
            </a:extLst>
          </p:cNvPr>
          <p:cNvSpPr/>
          <p:nvPr/>
        </p:nvSpPr>
        <p:spPr>
          <a:xfrm>
            <a:off x="0" y="1828800"/>
            <a:ext cx="10101943" cy="709832"/>
          </a:xfrm>
          <a:prstGeom prst="homePlate">
            <a:avLst/>
          </a:prstGeom>
          <a:solidFill>
            <a:srgbClr val="FFFFFF"/>
          </a:solidFill>
          <a:ln w="38100" cap="flat" cmpd="sng" algn="ctr">
            <a:solidFill>
              <a:srgbClr val="FAB4B4"/>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ea typeface="+mn-ea"/>
                <a:cs typeface="+mn-cs"/>
                <a:sym typeface="+mn-lt"/>
              </a:rPr>
              <a:t>Quan sát hình ảnh trong SGK tr.31-32 và cho biết</a:t>
            </a:r>
            <a:endParaRPr kumimoji="0" lang="vi-VN" sz="2400" b="1" i="0" u="none" strike="noStrike" kern="0" cap="none" spc="0" normalizeH="0" baseline="0" noProof="0" dirty="0">
              <a:ln>
                <a:noFill/>
              </a:ln>
              <a:solidFill>
                <a:srgbClr val="F3F3F3"/>
              </a:solidFill>
              <a:effectLst/>
              <a:uLnTx/>
              <a:uFillTx/>
              <a:ea typeface="+mn-ea"/>
              <a:cs typeface="+mn-cs"/>
              <a:sym typeface="+mn-lt"/>
            </a:endParaRPr>
          </a:p>
        </p:txBody>
      </p:sp>
      <p:grpSp>
        <p:nvGrpSpPr>
          <p:cNvPr id="3" name="Group 2">
            <a:extLst>
              <a:ext uri="{FF2B5EF4-FFF2-40B4-BE49-F238E27FC236}">
                <a16:creationId xmlns:a16="http://schemas.microsoft.com/office/drawing/2014/main" id="{018C3BAC-BCA6-66C9-A00A-690CFDDD3302}"/>
              </a:ext>
            </a:extLst>
          </p:cNvPr>
          <p:cNvGrpSpPr/>
          <p:nvPr/>
        </p:nvGrpSpPr>
        <p:grpSpPr>
          <a:xfrm>
            <a:off x="2057400" y="2819400"/>
            <a:ext cx="2579332" cy="3999337"/>
            <a:chOff x="327062" y="1203777"/>
            <a:chExt cx="2524503" cy="3914322"/>
          </a:xfrm>
        </p:grpSpPr>
        <p:pic>
          <p:nvPicPr>
            <p:cNvPr id="4" name="Picture 3">
              <a:extLst>
                <a:ext uri="{FF2B5EF4-FFF2-40B4-BE49-F238E27FC236}">
                  <a16:creationId xmlns:a16="http://schemas.microsoft.com/office/drawing/2014/main" id="{ECA8DAC8-07FE-1741-AF1C-10FC89F51D38}"/>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rcRect t="1" b="593"/>
            <a:stretch/>
          </p:blipFill>
          <p:spPr>
            <a:xfrm>
              <a:off x="478970" y="1203777"/>
              <a:ext cx="2220687" cy="2974114"/>
            </a:xfrm>
            <a:prstGeom prst="rect">
              <a:avLst/>
            </a:prstGeom>
          </p:spPr>
        </p:pic>
        <p:sp>
          <p:nvSpPr>
            <p:cNvPr id="5" name="TextBox 4">
              <a:extLst>
                <a:ext uri="{FF2B5EF4-FFF2-40B4-BE49-F238E27FC236}">
                  <a16:creationId xmlns:a16="http://schemas.microsoft.com/office/drawing/2014/main" id="{74CA0145-51F4-D3F8-8DA2-B7C0F3991F8D}"/>
                </a:ext>
              </a:extLst>
            </p:cNvPr>
            <p:cNvSpPr txBox="1"/>
            <p:nvPr/>
          </p:nvSpPr>
          <p:spPr>
            <a:xfrm>
              <a:off x="327062" y="4230006"/>
              <a:ext cx="2524503" cy="888093"/>
            </a:xfrm>
            <a:prstGeom prst="rect">
              <a:avLst/>
            </a:prstGeom>
            <a:noFill/>
          </p:spPr>
          <p:txBody>
            <a:bodyPr wrap="square" rtlCol="0">
              <a:spAutoFit/>
            </a:bodyPr>
            <a:lstStyle/>
            <a:p>
              <a:pPr algn="ctr">
                <a:buClr>
                  <a:srgbClr val="000000"/>
                </a:buClr>
                <a:buFont typeface="Arial"/>
                <a:buNone/>
              </a:pPr>
              <a:r>
                <a:rPr lang="vi-VN" sz="2400" kern="0" dirty="0">
                  <a:solidFill>
                    <a:srgbClr val="000000"/>
                  </a:solidFill>
                  <a:cs typeface="Arial"/>
                  <a:sym typeface="+mn-lt"/>
                </a:rPr>
                <a:t>Sách văn học, nghệ thuật</a:t>
              </a:r>
            </a:p>
          </p:txBody>
        </p:sp>
      </p:grpSp>
      <p:grpSp>
        <p:nvGrpSpPr>
          <p:cNvPr id="6" name="Group 5">
            <a:extLst>
              <a:ext uri="{FF2B5EF4-FFF2-40B4-BE49-F238E27FC236}">
                <a16:creationId xmlns:a16="http://schemas.microsoft.com/office/drawing/2014/main" id="{2B68BB7C-6E3F-616C-84CA-5E7E33DAB166}"/>
              </a:ext>
            </a:extLst>
          </p:cNvPr>
          <p:cNvGrpSpPr/>
          <p:nvPr/>
        </p:nvGrpSpPr>
        <p:grpSpPr>
          <a:xfrm>
            <a:off x="4791551" y="2865250"/>
            <a:ext cx="2283079" cy="3454690"/>
            <a:chOff x="478970" y="1203777"/>
            <a:chExt cx="2234548" cy="3381254"/>
          </a:xfrm>
        </p:grpSpPr>
        <p:pic>
          <p:nvPicPr>
            <p:cNvPr id="7" name="Picture 6">
              <a:extLst>
                <a:ext uri="{FF2B5EF4-FFF2-40B4-BE49-F238E27FC236}">
                  <a16:creationId xmlns:a16="http://schemas.microsoft.com/office/drawing/2014/main" id="{74FBA547-FB94-98C8-4498-DE2D3F465E70}"/>
                </a:ext>
              </a:extLst>
            </p:cNvPr>
            <p:cNvPicPr>
              <a:picLocks noChangeAspect="1"/>
            </p:cNvPicPr>
            <p:nvPr/>
          </p:nvPicPr>
          <p:blipFill rotWithShape="1">
            <a:blip r:embed="rId7">
              <a:extLst>
                <a:ext uri="{28A0092B-C50C-407E-A947-70E740481C1C}">
                  <a14:useLocalDpi xmlns:a14="http://schemas.microsoft.com/office/drawing/2010/main" val="0"/>
                </a:ext>
              </a:extLst>
            </a:blip>
            <a:srcRect t="3254" b="3254"/>
            <a:stretch/>
          </p:blipFill>
          <p:spPr>
            <a:xfrm>
              <a:off x="478970" y="1203777"/>
              <a:ext cx="2220687" cy="2974114"/>
            </a:xfrm>
            <a:prstGeom prst="rect">
              <a:avLst/>
            </a:prstGeom>
          </p:spPr>
        </p:pic>
        <p:sp>
          <p:nvSpPr>
            <p:cNvPr id="8" name="TextBox 7">
              <a:extLst>
                <a:ext uri="{FF2B5EF4-FFF2-40B4-BE49-F238E27FC236}">
                  <a16:creationId xmlns:a16="http://schemas.microsoft.com/office/drawing/2014/main" id="{9275210E-6A15-DCE0-4629-D5458FBA6A92}"/>
                </a:ext>
              </a:extLst>
            </p:cNvPr>
            <p:cNvSpPr txBox="1"/>
            <p:nvPr/>
          </p:nvSpPr>
          <p:spPr>
            <a:xfrm>
              <a:off x="492831" y="4228491"/>
              <a:ext cx="2220687" cy="356540"/>
            </a:xfrm>
            <a:prstGeom prst="rect">
              <a:avLst/>
            </a:prstGeom>
            <a:noFill/>
          </p:spPr>
          <p:txBody>
            <a:bodyPr wrap="square" rtlCol="0">
              <a:spAutoFit/>
            </a:bodyPr>
            <a:lstStyle/>
            <a:p>
              <a:pPr algn="ctr">
                <a:buClr>
                  <a:srgbClr val="000000"/>
                </a:buClr>
                <a:buFont typeface="Arial"/>
                <a:buNone/>
              </a:pPr>
              <a:r>
                <a:rPr lang="vi-VN" sz="2400" kern="0" dirty="0">
                  <a:solidFill>
                    <a:srgbClr val="000000"/>
                  </a:solidFill>
                  <a:cs typeface="Arial"/>
                  <a:sym typeface="+mn-lt"/>
                </a:rPr>
                <a:t>Sách giáo khoa</a:t>
              </a:r>
            </a:p>
          </p:txBody>
        </p:sp>
      </p:grpSp>
      <p:grpSp>
        <p:nvGrpSpPr>
          <p:cNvPr id="9" name="Group 8">
            <a:extLst>
              <a:ext uri="{FF2B5EF4-FFF2-40B4-BE49-F238E27FC236}">
                <a16:creationId xmlns:a16="http://schemas.microsoft.com/office/drawing/2014/main" id="{35D5D7B6-9007-0C0F-63F5-53E6677C3407}"/>
              </a:ext>
            </a:extLst>
          </p:cNvPr>
          <p:cNvGrpSpPr/>
          <p:nvPr/>
        </p:nvGrpSpPr>
        <p:grpSpPr>
          <a:xfrm>
            <a:off x="7319023" y="2819828"/>
            <a:ext cx="2424124" cy="3915610"/>
            <a:chOff x="403016" y="1151661"/>
            <a:chExt cx="2372594" cy="3892281"/>
          </a:xfrm>
        </p:grpSpPr>
        <p:pic>
          <p:nvPicPr>
            <p:cNvPr id="10" name="Picture 9">
              <a:extLst>
                <a:ext uri="{FF2B5EF4-FFF2-40B4-BE49-F238E27FC236}">
                  <a16:creationId xmlns:a16="http://schemas.microsoft.com/office/drawing/2014/main" id="{6E01739B-3175-0D34-C2E2-64EC5ADE5768}"/>
                </a:ext>
              </a:extLst>
            </p:cNvPr>
            <p:cNvPicPr>
              <a:picLocks noChangeAspect="1"/>
            </p:cNvPicPr>
            <p:nvPr/>
          </p:nvPicPr>
          <p:blipFill rotWithShape="1">
            <a:blip r:embed="rId8"/>
            <a:srcRect t="2433" b="2433"/>
            <a:stretch/>
          </p:blipFill>
          <p:spPr>
            <a:xfrm>
              <a:off x="478970" y="1151661"/>
              <a:ext cx="2220687" cy="3026230"/>
            </a:xfrm>
            <a:prstGeom prst="rect">
              <a:avLst/>
            </a:prstGeom>
          </p:spPr>
        </p:pic>
        <p:sp>
          <p:nvSpPr>
            <p:cNvPr id="11" name="TextBox 10">
              <a:extLst>
                <a:ext uri="{FF2B5EF4-FFF2-40B4-BE49-F238E27FC236}">
                  <a16:creationId xmlns:a16="http://schemas.microsoft.com/office/drawing/2014/main" id="{C90246DC-5E12-2F98-2310-F836069282F7}"/>
                </a:ext>
              </a:extLst>
            </p:cNvPr>
            <p:cNvSpPr txBox="1"/>
            <p:nvPr/>
          </p:nvSpPr>
          <p:spPr>
            <a:xfrm>
              <a:off x="403016" y="4217896"/>
              <a:ext cx="2372594" cy="826046"/>
            </a:xfrm>
            <a:prstGeom prst="rect">
              <a:avLst/>
            </a:prstGeom>
            <a:noFill/>
          </p:spPr>
          <p:txBody>
            <a:bodyPr wrap="square" rtlCol="0">
              <a:spAutoFit/>
            </a:bodyPr>
            <a:lstStyle/>
            <a:p>
              <a:pPr algn="ctr">
                <a:buClr>
                  <a:srgbClr val="000000"/>
                </a:buClr>
                <a:buFont typeface="Arial"/>
                <a:buNone/>
              </a:pPr>
              <a:r>
                <a:rPr lang="vi-VN" sz="2400" kern="0" dirty="0">
                  <a:solidFill>
                    <a:srgbClr val="000000"/>
                  </a:solidFill>
                  <a:cs typeface="Arial"/>
                  <a:sym typeface="+mn-lt"/>
                </a:rPr>
                <a:t>Sách chính trị, lí luận</a:t>
              </a:r>
            </a:p>
          </p:txBody>
        </p:sp>
      </p:grpSp>
    </p:spTree>
    <p:custDataLst>
      <p:tags r:id="rId1"/>
    </p:custDataLst>
    <p:extLst>
      <p:ext uri="{BB962C8B-B14F-4D97-AF65-F5344CB8AC3E}">
        <p14:creationId xmlns:p14="http://schemas.microsoft.com/office/powerpoint/2010/main" val="29537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F9761E98-0D51-3452-B237-6E18920B48D4}"/>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14F7CEA7-0505-20B8-B4C4-18EE19B23904}"/>
              </a:ext>
            </a:extLst>
          </p:cNvPr>
          <p:cNvSpPr/>
          <p:nvPr/>
        </p:nvSpPr>
        <p:spPr>
          <a:xfrm>
            <a:off x="0" y="1828800"/>
            <a:ext cx="10101943" cy="709832"/>
          </a:xfrm>
          <a:prstGeom prst="homePlate">
            <a:avLst/>
          </a:prstGeom>
          <a:solidFill>
            <a:srgbClr val="FFFFFF"/>
          </a:solidFill>
          <a:ln w="38100" cap="flat" cmpd="sng" algn="ctr">
            <a:solidFill>
              <a:srgbClr val="FAB4B4"/>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ea typeface="+mn-ea"/>
                <a:cs typeface="+mn-cs"/>
                <a:sym typeface="+mn-lt"/>
              </a:rPr>
              <a:t>Quan sát hình ảnh trong SGK tr.31-32 và cho biết</a:t>
            </a:r>
            <a:endParaRPr kumimoji="0" lang="vi-VN" sz="2400" b="1" i="0" u="none" strike="noStrike" kern="0" cap="none" spc="0" normalizeH="0" baseline="0" noProof="0" dirty="0">
              <a:ln>
                <a:noFill/>
              </a:ln>
              <a:solidFill>
                <a:srgbClr val="F3F3F3"/>
              </a:solidFill>
              <a:effectLst/>
              <a:uLnTx/>
              <a:uFillTx/>
              <a:ea typeface="+mn-ea"/>
              <a:cs typeface="+mn-cs"/>
              <a:sym typeface="+mn-lt"/>
            </a:endParaRPr>
          </a:p>
        </p:txBody>
      </p:sp>
      <p:grpSp>
        <p:nvGrpSpPr>
          <p:cNvPr id="12" name="Group 11">
            <a:extLst>
              <a:ext uri="{FF2B5EF4-FFF2-40B4-BE49-F238E27FC236}">
                <a16:creationId xmlns:a16="http://schemas.microsoft.com/office/drawing/2014/main" id="{802D8F3D-C1A3-CAF7-0CF1-72B91BA5F2E0}"/>
              </a:ext>
            </a:extLst>
          </p:cNvPr>
          <p:cNvGrpSpPr/>
          <p:nvPr/>
        </p:nvGrpSpPr>
        <p:grpSpPr>
          <a:xfrm>
            <a:off x="648304" y="2895600"/>
            <a:ext cx="10895392" cy="3669439"/>
            <a:chOff x="-3482066" y="1203777"/>
            <a:chExt cx="10142762" cy="3415962"/>
          </a:xfrm>
        </p:grpSpPr>
        <p:pic>
          <p:nvPicPr>
            <p:cNvPr id="13" name="Picture 12">
              <a:extLst>
                <a:ext uri="{FF2B5EF4-FFF2-40B4-BE49-F238E27FC236}">
                  <a16:creationId xmlns:a16="http://schemas.microsoft.com/office/drawing/2014/main" id="{0772872E-548B-C9F5-F4D3-3964A0C0A154}"/>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Lst>
            </a:blip>
            <a:srcRect l="608" r="608"/>
            <a:stretch/>
          </p:blipFill>
          <p:spPr>
            <a:xfrm>
              <a:off x="-3482066" y="1203777"/>
              <a:ext cx="10142762" cy="2974114"/>
            </a:xfrm>
            <a:prstGeom prst="rect">
              <a:avLst/>
            </a:prstGeom>
          </p:spPr>
        </p:pic>
        <p:sp>
          <p:nvSpPr>
            <p:cNvPr id="14" name="TextBox 13">
              <a:extLst>
                <a:ext uri="{FF2B5EF4-FFF2-40B4-BE49-F238E27FC236}">
                  <a16:creationId xmlns:a16="http://schemas.microsoft.com/office/drawing/2014/main" id="{96204CD8-BC73-11B4-2713-BC426C68BA75}"/>
                </a:ext>
              </a:extLst>
            </p:cNvPr>
            <p:cNvSpPr txBox="1"/>
            <p:nvPr/>
          </p:nvSpPr>
          <p:spPr>
            <a:xfrm>
              <a:off x="-538773" y="4189965"/>
              <a:ext cx="4854137" cy="429774"/>
            </a:xfrm>
            <a:prstGeom prst="rect">
              <a:avLst/>
            </a:prstGeom>
            <a:noFill/>
          </p:spPr>
          <p:txBody>
            <a:bodyPr wrap="square" rtlCol="0">
              <a:spAutoFit/>
            </a:bodyPr>
            <a:lstStyle/>
            <a:p>
              <a:pPr algn="ctr">
                <a:buClr>
                  <a:srgbClr val="000000"/>
                </a:buClr>
                <a:buFont typeface="Arial"/>
                <a:buNone/>
              </a:pPr>
              <a:r>
                <a:rPr lang="vi-VN" sz="2400" kern="0" dirty="0">
                  <a:solidFill>
                    <a:srgbClr val="000000"/>
                  </a:solidFill>
                  <a:cs typeface="Arial"/>
                  <a:sym typeface="+mn-lt"/>
                </a:rPr>
                <a:t>Một mẫu thiết kế sách thiếu nhi</a:t>
              </a:r>
            </a:p>
          </p:txBody>
        </p:sp>
      </p:grpSp>
    </p:spTree>
    <p:custDataLst>
      <p:tags r:id="rId1"/>
    </p:custDataLst>
    <p:extLst>
      <p:ext uri="{BB962C8B-B14F-4D97-AF65-F5344CB8AC3E}">
        <p14:creationId xmlns:p14="http://schemas.microsoft.com/office/powerpoint/2010/main" val="1976358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309721A8-3243-8767-43E4-CDED495F0A72}"/>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1199ED5E-97A5-C652-A5BE-210019D70F2B}"/>
              </a:ext>
            </a:extLst>
          </p:cNvPr>
          <p:cNvSpPr/>
          <p:nvPr/>
        </p:nvSpPr>
        <p:spPr>
          <a:xfrm>
            <a:off x="0" y="1828800"/>
            <a:ext cx="10101943" cy="709832"/>
          </a:xfrm>
          <a:prstGeom prst="homePlate">
            <a:avLst/>
          </a:prstGeom>
          <a:solidFill>
            <a:srgbClr val="FFFFFF"/>
          </a:solidFill>
          <a:ln w="38100" cap="flat" cmpd="sng" algn="ctr">
            <a:solidFill>
              <a:srgbClr val="FAB4B4"/>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ea typeface="+mn-ea"/>
                <a:cs typeface="+mn-cs"/>
                <a:sym typeface="+mn-lt"/>
              </a:rPr>
              <a:t>Quan sát hình ảnh trong SGK tr.31-32 và cho biết</a:t>
            </a:r>
            <a:endParaRPr kumimoji="0" lang="vi-VN" sz="2400" b="1" i="0" u="none" strike="noStrike" kern="0" cap="none" spc="0" normalizeH="0" baseline="0" noProof="0" dirty="0">
              <a:ln>
                <a:noFill/>
              </a:ln>
              <a:solidFill>
                <a:srgbClr val="F3F3F3"/>
              </a:solidFill>
              <a:effectLst/>
              <a:uLnTx/>
              <a:uFillTx/>
              <a:ea typeface="+mn-ea"/>
              <a:cs typeface="+mn-cs"/>
              <a:sym typeface="+mn-lt"/>
            </a:endParaRPr>
          </a:p>
        </p:txBody>
      </p:sp>
      <p:sp>
        <p:nvSpPr>
          <p:cNvPr id="3" name="TextBox 2">
            <a:extLst>
              <a:ext uri="{FF2B5EF4-FFF2-40B4-BE49-F238E27FC236}">
                <a16:creationId xmlns:a16="http://schemas.microsoft.com/office/drawing/2014/main" id="{B329248A-81AF-753F-DAFC-D006AD4E3BD6}"/>
              </a:ext>
            </a:extLst>
          </p:cNvPr>
          <p:cNvSpPr txBox="1"/>
          <p:nvPr/>
        </p:nvSpPr>
        <p:spPr>
          <a:xfrm>
            <a:off x="4461990" y="2743200"/>
            <a:ext cx="7010400" cy="3891835"/>
          </a:xfrm>
          <a:prstGeom prst="rect">
            <a:avLst/>
          </a:prstGeom>
          <a:noFill/>
        </p:spPr>
        <p:txBody>
          <a:bodyPr wrap="square">
            <a:spAutoFit/>
          </a:bodyPr>
          <a:lstStyle/>
          <a:p>
            <a:pPr algn="just">
              <a:lnSpc>
                <a:spcPct val="150000"/>
              </a:lnSpc>
            </a:pPr>
            <a:r>
              <a:rPr lang="en-US" sz="2400" b="1" dirty="0">
                <a:latin typeface="+mn-lt"/>
                <a:ea typeface="+mn-ea"/>
                <a:cs typeface="+mn-ea"/>
                <a:sym typeface="+mn-lt"/>
              </a:rPr>
              <a:t>+ </a:t>
            </a:r>
            <a:r>
              <a:rPr lang="en-US" sz="2400" b="1" dirty="0" err="1">
                <a:latin typeface="+mn-lt"/>
                <a:ea typeface="+mn-ea"/>
                <a:cs typeface="+mn-ea"/>
                <a:sym typeface="+mn-lt"/>
              </a:rPr>
              <a:t>Nhóm</a:t>
            </a:r>
            <a:r>
              <a:rPr lang="en-US" sz="2400" b="1" dirty="0">
                <a:latin typeface="+mn-lt"/>
                <a:ea typeface="+mn-ea"/>
                <a:cs typeface="+mn-ea"/>
                <a:sym typeface="+mn-lt"/>
              </a:rPr>
              <a:t> 1:</a:t>
            </a:r>
            <a:r>
              <a:rPr lang="en-US" sz="2400" dirty="0">
                <a:latin typeface="+mn-lt"/>
                <a:ea typeface="+mn-ea"/>
                <a:cs typeface="+mn-ea"/>
                <a:sym typeface="+mn-lt"/>
              </a:rPr>
              <a:t> </a:t>
            </a:r>
            <a:r>
              <a:rPr lang="en-US" sz="2400" dirty="0" err="1">
                <a:latin typeface="+mn-lt"/>
                <a:ea typeface="+mn-ea"/>
                <a:cs typeface="+mn-ea"/>
                <a:sym typeface="+mn-lt"/>
              </a:rPr>
              <a:t>Mô</a:t>
            </a:r>
            <a:r>
              <a:rPr lang="en-US" sz="2400" dirty="0">
                <a:latin typeface="+mn-lt"/>
                <a:ea typeface="+mn-ea"/>
                <a:cs typeface="+mn-ea"/>
                <a:sym typeface="+mn-lt"/>
              </a:rPr>
              <a:t> </a:t>
            </a:r>
            <a:r>
              <a:rPr lang="en-US" sz="2400" dirty="0" err="1">
                <a:latin typeface="+mn-lt"/>
                <a:ea typeface="+mn-ea"/>
                <a:cs typeface="+mn-ea"/>
                <a:sym typeface="+mn-lt"/>
              </a:rPr>
              <a:t>tả</a:t>
            </a:r>
            <a:r>
              <a:rPr lang="en-US" sz="2400" dirty="0">
                <a:latin typeface="+mn-lt"/>
                <a:ea typeface="+mn-ea"/>
                <a:cs typeface="+mn-ea"/>
                <a:sym typeface="+mn-lt"/>
              </a:rPr>
              <a:t> </a:t>
            </a:r>
            <a:r>
              <a:rPr lang="en-US" sz="2400" dirty="0" err="1">
                <a:latin typeface="+mn-lt"/>
                <a:ea typeface="+mn-ea"/>
                <a:cs typeface="+mn-ea"/>
                <a:sym typeface="+mn-lt"/>
              </a:rPr>
              <a:t>các</a:t>
            </a:r>
            <a:r>
              <a:rPr lang="en-US" sz="2400" dirty="0">
                <a:latin typeface="+mn-lt"/>
                <a:ea typeface="+mn-ea"/>
                <a:cs typeface="+mn-ea"/>
                <a:sym typeface="+mn-lt"/>
              </a:rPr>
              <a:t> </a:t>
            </a:r>
            <a:r>
              <a:rPr lang="en-US" sz="2400" dirty="0" err="1">
                <a:latin typeface="+mn-lt"/>
                <a:ea typeface="+mn-ea"/>
                <a:cs typeface="+mn-ea"/>
                <a:sym typeface="+mn-lt"/>
              </a:rPr>
              <a:t>thành</a:t>
            </a:r>
            <a:r>
              <a:rPr lang="en-US" sz="2400" dirty="0">
                <a:latin typeface="+mn-lt"/>
                <a:ea typeface="+mn-ea"/>
                <a:cs typeface="+mn-ea"/>
                <a:sym typeface="+mn-lt"/>
              </a:rPr>
              <a:t> </a:t>
            </a:r>
            <a:r>
              <a:rPr lang="en-US" sz="2400" dirty="0" err="1">
                <a:latin typeface="+mn-lt"/>
                <a:ea typeface="+mn-ea"/>
                <a:cs typeface="+mn-ea"/>
                <a:sym typeface="+mn-lt"/>
              </a:rPr>
              <a:t>phần</a:t>
            </a:r>
            <a:r>
              <a:rPr lang="en-US" sz="2400" dirty="0">
                <a:latin typeface="+mn-lt"/>
                <a:ea typeface="+mn-ea"/>
                <a:cs typeface="+mn-ea"/>
                <a:sym typeface="+mn-lt"/>
              </a:rPr>
              <a:t> </a:t>
            </a:r>
            <a:r>
              <a:rPr lang="en-US" sz="2400" dirty="0" err="1">
                <a:latin typeface="+mn-lt"/>
                <a:ea typeface="+mn-ea"/>
                <a:cs typeface="+mn-ea"/>
                <a:sym typeface="+mn-lt"/>
              </a:rPr>
              <a:t>của</a:t>
            </a:r>
            <a:r>
              <a:rPr lang="en-US" sz="2400" dirty="0">
                <a:latin typeface="+mn-lt"/>
                <a:ea typeface="+mn-ea"/>
                <a:cs typeface="+mn-ea"/>
                <a:sym typeface="+mn-lt"/>
              </a:rPr>
              <a:t> </a:t>
            </a:r>
            <a:r>
              <a:rPr lang="en-US" sz="2400" dirty="0" err="1">
                <a:latin typeface="+mn-lt"/>
                <a:ea typeface="+mn-ea"/>
                <a:cs typeface="+mn-ea"/>
                <a:sym typeface="+mn-lt"/>
              </a:rPr>
              <a:t>một</a:t>
            </a:r>
            <a:r>
              <a:rPr lang="en-US" sz="2400" dirty="0">
                <a:latin typeface="+mn-lt"/>
                <a:ea typeface="+mn-ea"/>
                <a:cs typeface="+mn-ea"/>
                <a:sym typeface="+mn-lt"/>
              </a:rPr>
              <a:t> </a:t>
            </a:r>
            <a:r>
              <a:rPr lang="en-US" sz="2400" dirty="0" err="1">
                <a:latin typeface="+mn-lt"/>
                <a:ea typeface="+mn-ea"/>
                <a:cs typeface="+mn-ea"/>
                <a:sym typeface="+mn-lt"/>
              </a:rPr>
              <a:t>bìa</a:t>
            </a:r>
            <a:r>
              <a:rPr lang="en-US" sz="2400" dirty="0">
                <a:latin typeface="+mn-lt"/>
                <a:ea typeface="+mn-ea"/>
                <a:cs typeface="+mn-ea"/>
                <a:sym typeface="+mn-lt"/>
              </a:rPr>
              <a:t> </a:t>
            </a:r>
            <a:r>
              <a:rPr lang="en-US" sz="2400" dirty="0" err="1">
                <a:latin typeface="+mn-lt"/>
                <a:ea typeface="+mn-ea"/>
                <a:cs typeface="+mn-ea"/>
                <a:sym typeface="+mn-lt"/>
              </a:rPr>
              <a:t>sách</a:t>
            </a:r>
            <a:r>
              <a:rPr lang="en-US" sz="2400" dirty="0">
                <a:latin typeface="+mn-lt"/>
                <a:ea typeface="+mn-ea"/>
                <a:cs typeface="+mn-ea"/>
                <a:sym typeface="+mn-lt"/>
              </a:rPr>
              <a:t>.</a:t>
            </a:r>
            <a:endParaRPr lang="vi-VN" sz="2400" dirty="0">
              <a:latin typeface="+mn-lt"/>
              <a:ea typeface="+mn-ea"/>
              <a:cs typeface="+mn-ea"/>
              <a:sym typeface="+mn-lt"/>
            </a:endParaRPr>
          </a:p>
          <a:p>
            <a:pPr algn="just">
              <a:lnSpc>
                <a:spcPct val="150000"/>
              </a:lnSpc>
            </a:pPr>
            <a:r>
              <a:rPr lang="en-US" sz="2400" b="1" dirty="0">
                <a:latin typeface="+mn-lt"/>
                <a:ea typeface="+mn-ea"/>
                <a:cs typeface="+mn-ea"/>
                <a:sym typeface="+mn-lt"/>
              </a:rPr>
              <a:t>+ </a:t>
            </a:r>
            <a:r>
              <a:rPr lang="en-US" sz="2400" b="1" dirty="0" err="1">
                <a:latin typeface="+mn-lt"/>
                <a:ea typeface="+mn-ea"/>
                <a:cs typeface="+mn-ea"/>
                <a:sym typeface="+mn-lt"/>
              </a:rPr>
              <a:t>Nhóm</a:t>
            </a:r>
            <a:r>
              <a:rPr lang="en-US" sz="2400" b="1" dirty="0">
                <a:latin typeface="+mn-lt"/>
                <a:ea typeface="+mn-ea"/>
                <a:cs typeface="+mn-ea"/>
                <a:sym typeface="+mn-lt"/>
              </a:rPr>
              <a:t> 2:</a:t>
            </a:r>
            <a:r>
              <a:rPr lang="en-US" sz="2400" dirty="0">
                <a:latin typeface="+mn-lt"/>
                <a:ea typeface="+mn-ea"/>
                <a:cs typeface="+mn-ea"/>
                <a:sym typeface="+mn-lt"/>
              </a:rPr>
              <a:t> </a:t>
            </a:r>
            <a:r>
              <a:rPr lang="en-US" sz="2400" dirty="0" err="1">
                <a:latin typeface="+mn-lt"/>
                <a:ea typeface="+mn-ea"/>
                <a:cs typeface="+mn-ea"/>
                <a:sym typeface="+mn-lt"/>
              </a:rPr>
              <a:t>Chỉ</a:t>
            </a:r>
            <a:r>
              <a:rPr lang="en-US" sz="2400" dirty="0">
                <a:latin typeface="+mn-lt"/>
                <a:ea typeface="+mn-ea"/>
                <a:cs typeface="+mn-ea"/>
                <a:sym typeface="+mn-lt"/>
              </a:rPr>
              <a:t> </a:t>
            </a:r>
            <a:r>
              <a:rPr lang="en-US" sz="2400" dirty="0" err="1">
                <a:latin typeface="+mn-lt"/>
                <a:ea typeface="+mn-ea"/>
                <a:cs typeface="+mn-ea"/>
                <a:sym typeface="+mn-lt"/>
              </a:rPr>
              <a:t>ra</a:t>
            </a:r>
            <a:r>
              <a:rPr lang="en-US" sz="2400" dirty="0">
                <a:latin typeface="+mn-lt"/>
                <a:ea typeface="+mn-ea"/>
                <a:cs typeface="+mn-ea"/>
                <a:sym typeface="+mn-lt"/>
              </a:rPr>
              <a:t> </a:t>
            </a:r>
            <a:r>
              <a:rPr lang="en-US" sz="2400" dirty="0" err="1">
                <a:latin typeface="+mn-lt"/>
                <a:ea typeface="+mn-ea"/>
                <a:cs typeface="+mn-ea"/>
                <a:sym typeface="+mn-lt"/>
              </a:rPr>
              <a:t>sự</a:t>
            </a:r>
            <a:r>
              <a:rPr lang="en-US" sz="2400" dirty="0">
                <a:latin typeface="+mn-lt"/>
                <a:ea typeface="+mn-ea"/>
                <a:cs typeface="+mn-ea"/>
                <a:sym typeface="+mn-lt"/>
              </a:rPr>
              <a:t> </a:t>
            </a:r>
            <a:r>
              <a:rPr lang="en-US" sz="2400" dirty="0" err="1">
                <a:latin typeface="+mn-lt"/>
                <a:ea typeface="+mn-ea"/>
                <a:cs typeface="+mn-ea"/>
                <a:sym typeface="+mn-lt"/>
              </a:rPr>
              <a:t>khác</a:t>
            </a:r>
            <a:r>
              <a:rPr lang="en-US" sz="2400" dirty="0">
                <a:latin typeface="+mn-lt"/>
                <a:ea typeface="+mn-ea"/>
                <a:cs typeface="+mn-ea"/>
                <a:sym typeface="+mn-lt"/>
              </a:rPr>
              <a:t> </a:t>
            </a:r>
            <a:r>
              <a:rPr lang="en-US" sz="2400" dirty="0" err="1">
                <a:latin typeface="+mn-lt"/>
                <a:ea typeface="+mn-ea"/>
                <a:cs typeface="+mn-ea"/>
                <a:sym typeface="+mn-lt"/>
              </a:rPr>
              <a:t>nhau</a:t>
            </a:r>
            <a:r>
              <a:rPr lang="en-US" sz="2400" dirty="0">
                <a:latin typeface="+mn-lt"/>
                <a:ea typeface="+mn-ea"/>
                <a:cs typeface="+mn-ea"/>
                <a:sym typeface="+mn-lt"/>
              </a:rPr>
              <a:t> </a:t>
            </a:r>
            <a:r>
              <a:rPr lang="en-US" sz="2400" dirty="0" err="1">
                <a:latin typeface="+mn-lt"/>
                <a:ea typeface="+mn-ea"/>
                <a:cs typeface="+mn-ea"/>
                <a:sym typeface="+mn-lt"/>
              </a:rPr>
              <a:t>về</a:t>
            </a:r>
            <a:r>
              <a:rPr lang="en-US" sz="2400" dirty="0">
                <a:latin typeface="+mn-lt"/>
                <a:ea typeface="+mn-ea"/>
                <a:cs typeface="+mn-ea"/>
                <a:sym typeface="+mn-lt"/>
              </a:rPr>
              <a:t> </a:t>
            </a:r>
            <a:r>
              <a:rPr lang="en-US" sz="2400" dirty="0" err="1">
                <a:latin typeface="+mn-lt"/>
                <a:ea typeface="+mn-ea"/>
                <a:cs typeface="+mn-ea"/>
                <a:sym typeface="+mn-lt"/>
              </a:rPr>
              <a:t>hình</a:t>
            </a:r>
            <a:r>
              <a:rPr lang="en-US" sz="2400" dirty="0">
                <a:latin typeface="+mn-lt"/>
                <a:ea typeface="+mn-ea"/>
                <a:cs typeface="+mn-ea"/>
                <a:sym typeface="+mn-lt"/>
              </a:rPr>
              <a:t> </a:t>
            </a:r>
            <a:r>
              <a:rPr lang="en-US" sz="2400" dirty="0" err="1">
                <a:latin typeface="+mn-lt"/>
                <a:ea typeface="+mn-ea"/>
                <a:cs typeface="+mn-ea"/>
                <a:sym typeface="+mn-lt"/>
              </a:rPr>
              <a:t>thức</a:t>
            </a:r>
            <a:r>
              <a:rPr lang="en-US" sz="2400" dirty="0">
                <a:latin typeface="+mn-lt"/>
                <a:ea typeface="+mn-ea"/>
                <a:cs typeface="+mn-ea"/>
                <a:sym typeface="+mn-lt"/>
              </a:rPr>
              <a:t> </a:t>
            </a:r>
            <a:r>
              <a:rPr lang="en-US" sz="2400" dirty="0" err="1">
                <a:latin typeface="+mn-lt"/>
                <a:ea typeface="+mn-ea"/>
                <a:cs typeface="+mn-ea"/>
                <a:sym typeface="+mn-lt"/>
              </a:rPr>
              <a:t>thiết</a:t>
            </a:r>
            <a:r>
              <a:rPr lang="en-US" sz="2400" dirty="0">
                <a:latin typeface="+mn-lt"/>
                <a:ea typeface="+mn-ea"/>
                <a:cs typeface="+mn-ea"/>
                <a:sym typeface="+mn-lt"/>
              </a:rPr>
              <a:t> </a:t>
            </a:r>
            <a:r>
              <a:rPr lang="en-US" sz="2400" dirty="0" err="1">
                <a:latin typeface="+mn-lt"/>
                <a:ea typeface="+mn-ea"/>
                <a:cs typeface="+mn-ea"/>
                <a:sym typeface="+mn-lt"/>
              </a:rPr>
              <a:t>kế</a:t>
            </a:r>
            <a:r>
              <a:rPr lang="en-US" sz="2400" dirty="0">
                <a:latin typeface="+mn-lt"/>
                <a:ea typeface="+mn-ea"/>
                <a:cs typeface="+mn-ea"/>
                <a:sym typeface="+mn-lt"/>
              </a:rPr>
              <a:t> </a:t>
            </a:r>
            <a:r>
              <a:rPr lang="en-US" sz="2400" dirty="0" err="1">
                <a:latin typeface="+mn-lt"/>
                <a:ea typeface="+mn-ea"/>
                <a:cs typeface="+mn-ea"/>
                <a:sym typeface="+mn-lt"/>
              </a:rPr>
              <a:t>các</a:t>
            </a:r>
            <a:r>
              <a:rPr lang="en-US" sz="2400" dirty="0">
                <a:latin typeface="+mn-lt"/>
                <a:ea typeface="+mn-ea"/>
                <a:cs typeface="+mn-ea"/>
                <a:sym typeface="+mn-lt"/>
              </a:rPr>
              <a:t> </a:t>
            </a:r>
            <a:r>
              <a:rPr lang="en-US" sz="2400" dirty="0" err="1">
                <a:latin typeface="+mn-lt"/>
                <a:ea typeface="+mn-ea"/>
                <a:cs typeface="+mn-ea"/>
                <a:sym typeface="+mn-lt"/>
              </a:rPr>
              <a:t>loại</a:t>
            </a:r>
            <a:r>
              <a:rPr lang="en-US" sz="2400" dirty="0">
                <a:latin typeface="+mn-lt"/>
                <a:ea typeface="+mn-ea"/>
                <a:cs typeface="+mn-ea"/>
                <a:sym typeface="+mn-lt"/>
              </a:rPr>
              <a:t> </a:t>
            </a:r>
            <a:r>
              <a:rPr lang="en-US" sz="2400" dirty="0" err="1">
                <a:latin typeface="+mn-lt"/>
                <a:ea typeface="+mn-ea"/>
                <a:cs typeface="+mn-ea"/>
                <a:sym typeface="+mn-lt"/>
              </a:rPr>
              <a:t>bìa</a:t>
            </a:r>
            <a:r>
              <a:rPr lang="en-US" sz="2400" dirty="0">
                <a:latin typeface="+mn-lt"/>
                <a:ea typeface="+mn-ea"/>
                <a:cs typeface="+mn-ea"/>
                <a:sym typeface="+mn-lt"/>
              </a:rPr>
              <a:t> </a:t>
            </a:r>
            <a:r>
              <a:rPr lang="en-US" sz="2400" dirty="0" err="1">
                <a:latin typeface="+mn-lt"/>
                <a:ea typeface="+mn-ea"/>
                <a:cs typeface="+mn-ea"/>
                <a:sym typeface="+mn-lt"/>
              </a:rPr>
              <a:t>sách</a:t>
            </a:r>
            <a:r>
              <a:rPr lang="en-US" sz="2400" dirty="0">
                <a:latin typeface="+mn-lt"/>
                <a:ea typeface="+mn-ea"/>
                <a:cs typeface="+mn-ea"/>
                <a:sym typeface="+mn-lt"/>
              </a:rPr>
              <a:t>.</a:t>
            </a:r>
            <a:endParaRPr lang="vi-VN" sz="2400" dirty="0">
              <a:latin typeface="+mn-lt"/>
              <a:ea typeface="+mn-ea"/>
              <a:cs typeface="+mn-ea"/>
              <a:sym typeface="+mn-lt"/>
            </a:endParaRPr>
          </a:p>
          <a:p>
            <a:pPr algn="just">
              <a:lnSpc>
                <a:spcPct val="150000"/>
              </a:lnSpc>
            </a:pPr>
            <a:r>
              <a:rPr lang="en-US" sz="2400" b="1" dirty="0">
                <a:latin typeface="+mn-lt"/>
                <a:ea typeface="+mn-ea"/>
                <a:cs typeface="+mn-ea"/>
                <a:sym typeface="+mn-lt"/>
              </a:rPr>
              <a:t>+ </a:t>
            </a:r>
            <a:r>
              <a:rPr lang="en-US" sz="2400" b="1" dirty="0" err="1">
                <a:latin typeface="+mn-lt"/>
                <a:ea typeface="+mn-ea"/>
                <a:cs typeface="+mn-ea"/>
                <a:sym typeface="+mn-lt"/>
              </a:rPr>
              <a:t>Nhóm</a:t>
            </a:r>
            <a:r>
              <a:rPr lang="en-US" sz="2400" b="1" dirty="0">
                <a:latin typeface="+mn-lt"/>
                <a:ea typeface="+mn-ea"/>
                <a:cs typeface="+mn-ea"/>
                <a:sym typeface="+mn-lt"/>
              </a:rPr>
              <a:t> 3: </a:t>
            </a:r>
            <a:r>
              <a:rPr lang="en-US" sz="2400" dirty="0" err="1">
                <a:latin typeface="+mn-lt"/>
                <a:ea typeface="+mn-ea"/>
                <a:cs typeface="+mn-ea"/>
                <a:sym typeface="+mn-lt"/>
              </a:rPr>
              <a:t>Chỉ</a:t>
            </a:r>
            <a:r>
              <a:rPr lang="en-US" sz="2400" dirty="0">
                <a:latin typeface="+mn-lt"/>
                <a:ea typeface="+mn-ea"/>
                <a:cs typeface="+mn-ea"/>
                <a:sym typeface="+mn-lt"/>
              </a:rPr>
              <a:t> </a:t>
            </a:r>
            <a:r>
              <a:rPr lang="en-US" sz="2400" dirty="0" err="1">
                <a:latin typeface="+mn-lt"/>
                <a:ea typeface="+mn-ea"/>
                <a:cs typeface="+mn-ea"/>
                <a:sym typeface="+mn-lt"/>
              </a:rPr>
              <a:t>ra</a:t>
            </a:r>
            <a:r>
              <a:rPr lang="en-US" sz="2400" dirty="0">
                <a:latin typeface="+mn-lt"/>
                <a:ea typeface="+mn-ea"/>
                <a:cs typeface="+mn-ea"/>
                <a:sym typeface="+mn-lt"/>
              </a:rPr>
              <a:t> </a:t>
            </a:r>
            <a:r>
              <a:rPr lang="en-US" sz="2400" dirty="0" err="1">
                <a:latin typeface="+mn-lt"/>
                <a:ea typeface="+mn-ea"/>
                <a:cs typeface="+mn-ea"/>
                <a:sym typeface="+mn-lt"/>
              </a:rPr>
              <a:t>thông</a:t>
            </a:r>
            <a:r>
              <a:rPr lang="en-US" sz="2400" dirty="0">
                <a:latin typeface="+mn-lt"/>
                <a:ea typeface="+mn-ea"/>
                <a:cs typeface="+mn-ea"/>
                <a:sym typeface="+mn-lt"/>
              </a:rPr>
              <a:t> tin </a:t>
            </a:r>
            <a:r>
              <a:rPr lang="en-US" sz="2400" dirty="0" err="1">
                <a:latin typeface="+mn-lt"/>
                <a:ea typeface="+mn-ea"/>
                <a:cs typeface="+mn-ea"/>
                <a:sym typeface="+mn-lt"/>
              </a:rPr>
              <a:t>trên</a:t>
            </a:r>
            <a:r>
              <a:rPr lang="en-US" sz="2400" dirty="0">
                <a:latin typeface="+mn-lt"/>
                <a:ea typeface="+mn-ea"/>
                <a:cs typeface="+mn-ea"/>
                <a:sym typeface="+mn-lt"/>
              </a:rPr>
              <a:t> </a:t>
            </a:r>
            <a:r>
              <a:rPr lang="en-US" sz="2400" dirty="0" err="1">
                <a:latin typeface="+mn-lt"/>
                <a:ea typeface="+mn-ea"/>
                <a:cs typeface="+mn-ea"/>
                <a:sym typeface="+mn-lt"/>
              </a:rPr>
              <a:t>từng</a:t>
            </a:r>
            <a:r>
              <a:rPr lang="en-US" sz="2400" dirty="0">
                <a:latin typeface="+mn-lt"/>
                <a:ea typeface="+mn-ea"/>
                <a:cs typeface="+mn-ea"/>
                <a:sym typeface="+mn-lt"/>
              </a:rPr>
              <a:t> </a:t>
            </a:r>
            <a:r>
              <a:rPr lang="en-US" sz="2400" dirty="0" err="1">
                <a:latin typeface="+mn-lt"/>
                <a:ea typeface="+mn-ea"/>
                <a:cs typeface="+mn-ea"/>
                <a:sym typeface="+mn-lt"/>
              </a:rPr>
              <a:t>bìa</a:t>
            </a:r>
            <a:r>
              <a:rPr lang="en-US" sz="2400" dirty="0">
                <a:latin typeface="+mn-lt"/>
                <a:ea typeface="+mn-ea"/>
                <a:cs typeface="+mn-ea"/>
                <a:sym typeface="+mn-lt"/>
              </a:rPr>
              <a:t> </a:t>
            </a:r>
            <a:r>
              <a:rPr lang="en-US" sz="2400" dirty="0" err="1">
                <a:latin typeface="+mn-lt"/>
                <a:ea typeface="+mn-ea"/>
                <a:cs typeface="+mn-ea"/>
                <a:sym typeface="+mn-lt"/>
              </a:rPr>
              <a:t>sách</a:t>
            </a:r>
            <a:r>
              <a:rPr lang="en-US" sz="2400" dirty="0">
                <a:latin typeface="+mn-lt"/>
                <a:ea typeface="+mn-ea"/>
                <a:cs typeface="+mn-ea"/>
                <a:sym typeface="+mn-lt"/>
              </a:rPr>
              <a:t>.</a:t>
            </a:r>
            <a:endParaRPr lang="vi-VN" sz="2400" dirty="0">
              <a:latin typeface="+mn-lt"/>
              <a:ea typeface="+mn-ea"/>
              <a:cs typeface="+mn-ea"/>
              <a:sym typeface="+mn-lt"/>
            </a:endParaRPr>
          </a:p>
          <a:p>
            <a:pPr algn="just">
              <a:lnSpc>
                <a:spcPct val="150000"/>
              </a:lnSpc>
            </a:pPr>
            <a:r>
              <a:rPr lang="en-US" sz="2400" b="1" dirty="0">
                <a:latin typeface="+mn-lt"/>
                <a:ea typeface="+mn-ea"/>
                <a:cs typeface="+mn-ea"/>
                <a:sym typeface="+mn-lt"/>
              </a:rPr>
              <a:t>+ </a:t>
            </a:r>
            <a:r>
              <a:rPr lang="en-US" sz="2400" b="1" dirty="0" err="1">
                <a:latin typeface="+mn-lt"/>
                <a:ea typeface="+mn-ea"/>
                <a:cs typeface="+mn-ea"/>
                <a:sym typeface="+mn-lt"/>
              </a:rPr>
              <a:t>Nhóm</a:t>
            </a:r>
            <a:r>
              <a:rPr lang="en-US" sz="2400" b="1" dirty="0">
                <a:cs typeface="+mn-ea"/>
                <a:sym typeface="+mn-lt"/>
              </a:rPr>
              <a:t> </a:t>
            </a:r>
            <a:r>
              <a:rPr lang="en-US" sz="2400" b="1" dirty="0">
                <a:latin typeface="+mn-lt"/>
                <a:ea typeface="+mn-ea"/>
                <a:cs typeface="+mn-ea"/>
                <a:sym typeface="+mn-lt"/>
              </a:rPr>
              <a:t>4:</a:t>
            </a:r>
            <a:r>
              <a:rPr lang="en-US" sz="2400" dirty="0">
                <a:latin typeface="+mn-lt"/>
                <a:ea typeface="+mn-ea"/>
                <a:cs typeface="+mn-ea"/>
                <a:sym typeface="+mn-lt"/>
              </a:rPr>
              <a:t> </a:t>
            </a:r>
            <a:r>
              <a:rPr lang="en-US" sz="2400" dirty="0" err="1">
                <a:latin typeface="+mn-lt"/>
                <a:ea typeface="+mn-ea"/>
                <a:cs typeface="+mn-ea"/>
                <a:sym typeface="+mn-lt"/>
              </a:rPr>
              <a:t>Giới</a:t>
            </a:r>
            <a:r>
              <a:rPr lang="en-US" sz="2400" dirty="0">
                <a:latin typeface="+mn-lt"/>
                <a:ea typeface="+mn-ea"/>
                <a:cs typeface="+mn-ea"/>
                <a:sym typeface="+mn-lt"/>
              </a:rPr>
              <a:t> </a:t>
            </a:r>
            <a:r>
              <a:rPr lang="en-US" sz="2400" dirty="0" err="1">
                <a:latin typeface="+mn-lt"/>
                <a:ea typeface="+mn-ea"/>
                <a:cs typeface="+mn-ea"/>
                <a:sym typeface="+mn-lt"/>
              </a:rPr>
              <a:t>thiệu</a:t>
            </a:r>
            <a:r>
              <a:rPr lang="en-US" sz="2400" dirty="0">
                <a:latin typeface="+mn-lt"/>
                <a:ea typeface="+mn-ea"/>
                <a:cs typeface="+mn-ea"/>
                <a:sym typeface="+mn-lt"/>
              </a:rPr>
              <a:t> </a:t>
            </a:r>
            <a:r>
              <a:rPr lang="en-US" sz="2400" dirty="0" err="1">
                <a:latin typeface="+mn-lt"/>
                <a:ea typeface="+mn-ea"/>
                <a:cs typeface="+mn-ea"/>
                <a:sym typeface="+mn-lt"/>
              </a:rPr>
              <a:t>một</a:t>
            </a:r>
            <a:r>
              <a:rPr lang="en-US" sz="2400" dirty="0">
                <a:latin typeface="+mn-lt"/>
                <a:ea typeface="+mn-ea"/>
                <a:cs typeface="+mn-ea"/>
                <a:sym typeface="+mn-lt"/>
              </a:rPr>
              <a:t> </a:t>
            </a:r>
            <a:r>
              <a:rPr lang="en-US" sz="2400" dirty="0" err="1">
                <a:latin typeface="+mn-lt"/>
                <a:ea typeface="+mn-ea"/>
                <a:cs typeface="+mn-ea"/>
                <a:sym typeface="+mn-lt"/>
              </a:rPr>
              <a:t>cuốn</a:t>
            </a:r>
            <a:r>
              <a:rPr lang="en-US" sz="2400" dirty="0">
                <a:latin typeface="+mn-lt"/>
                <a:ea typeface="+mn-ea"/>
                <a:cs typeface="+mn-ea"/>
                <a:sym typeface="+mn-lt"/>
              </a:rPr>
              <a:t> </a:t>
            </a:r>
            <a:r>
              <a:rPr lang="en-US" sz="2400" dirty="0" err="1">
                <a:latin typeface="+mn-lt"/>
                <a:ea typeface="+mn-ea"/>
                <a:cs typeface="+mn-ea"/>
                <a:sym typeface="+mn-lt"/>
              </a:rPr>
              <a:t>sách</a:t>
            </a:r>
            <a:r>
              <a:rPr lang="en-US" sz="2400" dirty="0">
                <a:latin typeface="+mn-lt"/>
                <a:ea typeface="+mn-ea"/>
                <a:cs typeface="+mn-ea"/>
                <a:sym typeface="+mn-lt"/>
              </a:rPr>
              <a:t> </a:t>
            </a:r>
            <a:r>
              <a:rPr lang="en-US" sz="2400" dirty="0" err="1">
                <a:latin typeface="+mn-lt"/>
                <a:ea typeface="+mn-ea"/>
                <a:cs typeface="+mn-ea"/>
                <a:sym typeface="+mn-lt"/>
              </a:rPr>
              <a:t>có</a:t>
            </a:r>
            <a:r>
              <a:rPr lang="en-US" sz="2400" dirty="0">
                <a:latin typeface="+mn-lt"/>
                <a:ea typeface="+mn-ea"/>
                <a:cs typeface="+mn-ea"/>
                <a:sym typeface="+mn-lt"/>
              </a:rPr>
              <a:t> </a:t>
            </a:r>
            <a:r>
              <a:rPr lang="en-US" sz="2400" dirty="0" err="1">
                <a:latin typeface="+mn-lt"/>
                <a:ea typeface="+mn-ea"/>
                <a:cs typeface="+mn-ea"/>
                <a:sym typeface="+mn-lt"/>
              </a:rPr>
              <a:t>bìa</a:t>
            </a:r>
            <a:r>
              <a:rPr lang="en-US" sz="2400" dirty="0">
                <a:latin typeface="+mn-lt"/>
                <a:ea typeface="+mn-ea"/>
                <a:cs typeface="+mn-ea"/>
                <a:sym typeface="+mn-lt"/>
              </a:rPr>
              <a:t> </a:t>
            </a:r>
            <a:r>
              <a:rPr lang="en-US" sz="2400" dirty="0" err="1">
                <a:latin typeface="+mn-lt"/>
                <a:ea typeface="+mn-ea"/>
                <a:cs typeface="+mn-ea"/>
                <a:sym typeface="+mn-lt"/>
              </a:rPr>
              <a:t>ấn</a:t>
            </a:r>
            <a:r>
              <a:rPr lang="en-US" sz="2400" dirty="0">
                <a:latin typeface="+mn-lt"/>
                <a:ea typeface="+mn-ea"/>
                <a:cs typeface="+mn-ea"/>
                <a:sym typeface="+mn-lt"/>
              </a:rPr>
              <a:t> </a:t>
            </a:r>
            <a:r>
              <a:rPr lang="en-US" sz="2400" dirty="0" err="1">
                <a:latin typeface="+mn-lt"/>
                <a:ea typeface="+mn-ea"/>
                <a:cs typeface="+mn-ea"/>
                <a:sym typeface="+mn-lt"/>
              </a:rPr>
              <a:t>tượng</a:t>
            </a:r>
            <a:r>
              <a:rPr lang="en-US" sz="2400" dirty="0">
                <a:latin typeface="+mn-lt"/>
                <a:ea typeface="+mn-ea"/>
                <a:cs typeface="+mn-ea"/>
                <a:sym typeface="+mn-lt"/>
              </a:rPr>
              <a:t> </a:t>
            </a:r>
            <a:r>
              <a:rPr lang="en-US" sz="2400" dirty="0" err="1">
                <a:latin typeface="+mn-lt"/>
                <a:ea typeface="+mn-ea"/>
                <a:cs typeface="+mn-ea"/>
                <a:sym typeface="+mn-lt"/>
              </a:rPr>
              <a:t>nhất</a:t>
            </a:r>
            <a:r>
              <a:rPr lang="en-US" sz="2400" dirty="0">
                <a:latin typeface="+mn-lt"/>
                <a:ea typeface="+mn-ea"/>
                <a:cs typeface="+mn-ea"/>
                <a:sym typeface="+mn-lt"/>
              </a:rPr>
              <a:t> </a:t>
            </a:r>
            <a:r>
              <a:rPr lang="en-US" sz="2400" dirty="0" err="1">
                <a:latin typeface="+mn-lt"/>
                <a:ea typeface="+mn-ea"/>
                <a:cs typeface="+mn-ea"/>
                <a:sym typeface="+mn-lt"/>
              </a:rPr>
              <a:t>mà</a:t>
            </a:r>
            <a:r>
              <a:rPr lang="en-US" sz="2400" dirty="0">
                <a:latin typeface="+mn-lt"/>
                <a:ea typeface="+mn-ea"/>
                <a:cs typeface="+mn-ea"/>
                <a:sym typeface="+mn-lt"/>
              </a:rPr>
              <a:t> </a:t>
            </a:r>
            <a:r>
              <a:rPr lang="en-US" sz="2400" dirty="0" err="1">
                <a:latin typeface="+mn-lt"/>
                <a:ea typeface="+mn-ea"/>
                <a:cs typeface="+mn-ea"/>
                <a:sym typeface="+mn-lt"/>
              </a:rPr>
              <a:t>em</a:t>
            </a:r>
            <a:r>
              <a:rPr lang="en-US" sz="2400" dirty="0">
                <a:latin typeface="+mn-lt"/>
                <a:ea typeface="+mn-ea"/>
                <a:cs typeface="+mn-ea"/>
                <a:sym typeface="+mn-lt"/>
              </a:rPr>
              <a:t> </a:t>
            </a:r>
            <a:r>
              <a:rPr lang="en-US" sz="2400" dirty="0" err="1">
                <a:latin typeface="+mn-lt"/>
                <a:ea typeface="+mn-ea"/>
                <a:cs typeface="+mn-ea"/>
                <a:sym typeface="+mn-lt"/>
              </a:rPr>
              <a:t>biết</a:t>
            </a:r>
            <a:r>
              <a:rPr lang="en-US" sz="2400" dirty="0">
                <a:latin typeface="+mn-lt"/>
                <a:ea typeface="+mn-ea"/>
                <a:cs typeface="+mn-ea"/>
                <a:sym typeface="+mn-lt"/>
              </a:rPr>
              <a:t>.</a:t>
            </a:r>
            <a:endParaRPr lang="vi-VN" sz="2400" dirty="0">
              <a:latin typeface="+mn-lt"/>
              <a:ea typeface="+mn-ea"/>
              <a:cs typeface="+mn-ea"/>
              <a:sym typeface="+mn-lt"/>
            </a:endParaRPr>
          </a:p>
        </p:txBody>
      </p:sp>
      <p:grpSp>
        <p:nvGrpSpPr>
          <p:cNvPr id="4" name="Group 3">
            <a:extLst>
              <a:ext uri="{FF2B5EF4-FFF2-40B4-BE49-F238E27FC236}">
                <a16:creationId xmlns:a16="http://schemas.microsoft.com/office/drawing/2014/main" id="{489EB7E8-E6E7-38FE-38B1-796B018F759A}"/>
              </a:ext>
            </a:extLst>
          </p:cNvPr>
          <p:cNvGrpSpPr/>
          <p:nvPr/>
        </p:nvGrpSpPr>
        <p:grpSpPr>
          <a:xfrm>
            <a:off x="609600" y="3380021"/>
            <a:ext cx="3952221" cy="2914443"/>
            <a:chOff x="3089917" y="1180127"/>
            <a:chExt cx="2964166" cy="2185832"/>
          </a:xfrm>
        </p:grpSpPr>
        <p:sp>
          <p:nvSpPr>
            <p:cNvPr id="5" name="TextBox 4">
              <a:extLst>
                <a:ext uri="{FF2B5EF4-FFF2-40B4-BE49-F238E27FC236}">
                  <a16:creationId xmlns:a16="http://schemas.microsoft.com/office/drawing/2014/main" id="{E3D14CF6-EAAC-D67C-B0EB-5D57CB9A8D76}"/>
                </a:ext>
              </a:extLst>
            </p:cNvPr>
            <p:cNvSpPr txBox="1"/>
            <p:nvPr/>
          </p:nvSpPr>
          <p:spPr>
            <a:xfrm>
              <a:off x="3089917" y="1180127"/>
              <a:ext cx="2964166" cy="346249"/>
            </a:xfrm>
            <a:prstGeom prst="rect">
              <a:avLst/>
            </a:prstGeom>
            <a:noFill/>
          </p:spPr>
          <p:txBody>
            <a:bodyPr wrap="square" rtlCol="0">
              <a:spAutoFit/>
            </a:bodyPr>
            <a:lstStyle/>
            <a:p>
              <a:pPr algn="ctr"/>
              <a:r>
                <a:rPr lang="vi-VN" sz="2400" b="1" dirty="0">
                  <a:latin typeface="+mn-lt"/>
                  <a:ea typeface="+mn-ea"/>
                  <a:cs typeface="+mn-ea"/>
                  <a:sym typeface="+mn-lt"/>
                </a:rPr>
                <a:t>THẢO LUẬN NHÓM</a:t>
              </a:r>
            </a:p>
          </p:txBody>
        </p:sp>
        <p:sp>
          <p:nvSpPr>
            <p:cNvPr id="6" name="Freeform 43">
              <a:extLst>
                <a:ext uri="{FF2B5EF4-FFF2-40B4-BE49-F238E27FC236}">
                  <a16:creationId xmlns:a16="http://schemas.microsoft.com/office/drawing/2014/main" id="{5FCCD9D8-32AC-62D9-3C4E-A582DAA51D78}"/>
                </a:ext>
              </a:extLst>
            </p:cNvPr>
            <p:cNvSpPr/>
            <p:nvPr/>
          </p:nvSpPr>
          <p:spPr>
            <a:xfrm>
              <a:off x="3570734" y="1611014"/>
              <a:ext cx="2002531" cy="1754945"/>
            </a:xfrm>
            <a:custGeom>
              <a:avLst/>
              <a:gdLst/>
              <a:ahLst/>
              <a:cxnLst/>
              <a:rect l="l" t="t" r="r" b="b"/>
              <a:pathLst>
                <a:path w="1262080" h="1106041">
                  <a:moveTo>
                    <a:pt x="0" y="0"/>
                  </a:moveTo>
                  <a:lnTo>
                    <a:pt x="1262080" y="0"/>
                  </a:lnTo>
                  <a:lnTo>
                    <a:pt x="1262080" y="1106041"/>
                  </a:lnTo>
                  <a:lnTo>
                    <a:pt x="0" y="11060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vi-VN" sz="2400">
                <a:latin typeface="+mn-lt"/>
                <a:ea typeface="+mn-ea"/>
                <a:cs typeface="+mn-ea"/>
                <a:sym typeface="+mn-lt"/>
              </a:endParaRPr>
            </a:p>
          </p:txBody>
        </p:sp>
      </p:grpSp>
    </p:spTree>
    <p:custDataLst>
      <p:tags r:id="rId1"/>
    </p:custDataLst>
    <p:extLst>
      <p:ext uri="{BB962C8B-B14F-4D97-AF65-F5344CB8AC3E}">
        <p14:creationId xmlns:p14="http://schemas.microsoft.com/office/powerpoint/2010/main" val="218709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left)">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left)">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left)">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left)">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122A0E5C-FF6E-7DB6-2F95-72E1437AA572}"/>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6A203288-4158-C7C4-E905-A29BBBEEDD64}"/>
              </a:ext>
            </a:extLst>
          </p:cNvPr>
          <p:cNvSpPr/>
          <p:nvPr/>
        </p:nvSpPr>
        <p:spPr>
          <a:xfrm>
            <a:off x="0" y="1905000"/>
            <a:ext cx="8050592" cy="709832"/>
          </a:xfrm>
          <a:prstGeom prst="homePlate">
            <a:avLst/>
          </a:prstGeom>
          <a:solidFill>
            <a:srgbClr val="FFFFFF"/>
          </a:solidFill>
          <a:ln w="38100" cap="flat" cmpd="sng" algn="ctr">
            <a:solidFill>
              <a:srgbClr val="18A197"/>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ea typeface="+mn-ea"/>
                <a:cs typeface="+mn-cs"/>
                <a:sym typeface="+mn-lt"/>
              </a:rPr>
              <a:t>Nhận xét hình ảnh trong SGK tr.31-32</a:t>
            </a:r>
            <a:endParaRPr kumimoji="0" lang="vi-VN" sz="2400" b="1" i="0" u="none" strike="noStrike" kern="0" cap="none" spc="0" normalizeH="0" baseline="0" noProof="0" dirty="0">
              <a:ln>
                <a:noFill/>
              </a:ln>
              <a:solidFill>
                <a:srgbClr val="F3F3F3"/>
              </a:solidFill>
              <a:effectLst/>
              <a:uLnTx/>
              <a:uFillTx/>
              <a:ea typeface="+mn-ea"/>
              <a:cs typeface="+mn-cs"/>
              <a:sym typeface="+mn-lt"/>
            </a:endParaRPr>
          </a:p>
        </p:txBody>
      </p:sp>
      <p:pic>
        <p:nvPicPr>
          <p:cNvPr id="3" name="Picture 2">
            <a:extLst>
              <a:ext uri="{FF2B5EF4-FFF2-40B4-BE49-F238E27FC236}">
                <a16:creationId xmlns:a16="http://schemas.microsoft.com/office/drawing/2014/main" id="{C370EBBA-41C5-F90D-4AA8-F6D6AD5741F4}"/>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Lst>
          </a:blip>
          <a:srcRect l="608" r="608"/>
          <a:stretch/>
        </p:blipFill>
        <p:spPr>
          <a:xfrm>
            <a:off x="665251" y="3254654"/>
            <a:ext cx="10895392" cy="3194804"/>
          </a:xfrm>
          <a:prstGeom prst="rect">
            <a:avLst/>
          </a:prstGeom>
        </p:spPr>
      </p:pic>
      <p:sp>
        <p:nvSpPr>
          <p:cNvPr id="4" name="Rectangle 3">
            <a:extLst>
              <a:ext uri="{FF2B5EF4-FFF2-40B4-BE49-F238E27FC236}">
                <a16:creationId xmlns:a16="http://schemas.microsoft.com/office/drawing/2014/main" id="{BFD16A1C-3180-75B1-F971-1BF4BE6DA3E6}"/>
              </a:ext>
            </a:extLst>
          </p:cNvPr>
          <p:cNvSpPr/>
          <p:nvPr/>
        </p:nvSpPr>
        <p:spPr>
          <a:xfrm>
            <a:off x="3472528" y="2690799"/>
            <a:ext cx="2044319" cy="570895"/>
          </a:xfrm>
          <a:prstGeom prst="rect">
            <a:avLst/>
          </a:prstGeom>
          <a:solidFill>
            <a:srgbClr val="FFFFFF"/>
          </a:solidFill>
          <a:ln w="25400" cap="flat" cmpd="sng" algn="ctr">
            <a:solidFill>
              <a:srgbClr val="F35E3E"/>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1F2032"/>
                </a:solidFill>
                <a:effectLst/>
                <a:uLnTx/>
                <a:uFillTx/>
                <a:ea typeface="+mn-ea"/>
                <a:cs typeface="+mn-cs"/>
                <a:sym typeface="+mn-lt"/>
              </a:rPr>
              <a:t>Bìa trước</a:t>
            </a:r>
          </a:p>
        </p:txBody>
      </p:sp>
      <p:grpSp>
        <p:nvGrpSpPr>
          <p:cNvPr id="5" name="Group 4">
            <a:extLst>
              <a:ext uri="{FF2B5EF4-FFF2-40B4-BE49-F238E27FC236}">
                <a16:creationId xmlns:a16="http://schemas.microsoft.com/office/drawing/2014/main" id="{B4A560A5-B8F8-6AE1-F237-25472F5C174F}"/>
              </a:ext>
            </a:extLst>
          </p:cNvPr>
          <p:cNvGrpSpPr/>
          <p:nvPr/>
        </p:nvGrpSpPr>
        <p:grpSpPr>
          <a:xfrm>
            <a:off x="879891" y="3040563"/>
            <a:ext cx="2738361" cy="2946855"/>
            <a:chOff x="631372" y="2009409"/>
            <a:chExt cx="2053771" cy="1864169"/>
          </a:xfrm>
        </p:grpSpPr>
        <p:sp>
          <p:nvSpPr>
            <p:cNvPr id="6" name="Rectangle 5">
              <a:extLst>
                <a:ext uri="{FF2B5EF4-FFF2-40B4-BE49-F238E27FC236}">
                  <a16:creationId xmlns:a16="http://schemas.microsoft.com/office/drawing/2014/main" id="{8C6FA82F-960D-4E8C-5A24-1B6EBF6871B4}"/>
                </a:ext>
              </a:extLst>
            </p:cNvPr>
            <p:cNvSpPr/>
            <p:nvPr/>
          </p:nvSpPr>
          <p:spPr>
            <a:xfrm>
              <a:off x="631372" y="2279905"/>
              <a:ext cx="2053771" cy="1593673"/>
            </a:xfrm>
            <a:prstGeom prst="rect">
              <a:avLst/>
            </a:prstGeom>
            <a:noFill/>
            <a:ln w="25400" cap="flat" cmpd="sng" algn="ctr">
              <a:solidFill>
                <a:srgbClr val="F35E3E">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F3F3F3"/>
                </a:solidFill>
                <a:effectLst/>
                <a:uLnTx/>
                <a:uFillTx/>
                <a:ea typeface="+mn-ea"/>
                <a:cs typeface="+mn-cs"/>
                <a:sym typeface="+mn-lt"/>
              </a:endParaRPr>
            </a:p>
          </p:txBody>
        </p:sp>
        <p:cxnSp>
          <p:nvCxnSpPr>
            <p:cNvPr id="7" name="Connector: Elbow 6">
              <a:extLst>
                <a:ext uri="{FF2B5EF4-FFF2-40B4-BE49-F238E27FC236}">
                  <a16:creationId xmlns:a16="http://schemas.microsoft.com/office/drawing/2014/main" id="{C7FF8532-9059-1A92-4E8E-032BFD7110A6}"/>
                </a:ext>
              </a:extLst>
            </p:cNvPr>
            <p:cNvCxnSpPr>
              <a:cxnSpLocks/>
              <a:stCxn id="4" idx="1"/>
              <a:endCxn id="6" idx="0"/>
            </p:cNvCxnSpPr>
            <p:nvPr/>
          </p:nvCxnSpPr>
          <p:spPr>
            <a:xfrm rot="10800000" flipV="1">
              <a:off x="1658258" y="2009408"/>
              <a:ext cx="933428" cy="270496"/>
            </a:xfrm>
            <a:prstGeom prst="bentConnector2">
              <a:avLst/>
            </a:prstGeom>
            <a:noFill/>
            <a:ln w="19050" cap="flat" cmpd="sng" algn="ctr">
              <a:solidFill>
                <a:srgbClr val="F35E3E"/>
              </a:solidFill>
              <a:prstDash val="solid"/>
              <a:tailEnd type="triangle"/>
            </a:ln>
            <a:effectLst/>
          </p:spPr>
        </p:cxnSp>
      </p:grpSp>
      <p:grpSp>
        <p:nvGrpSpPr>
          <p:cNvPr id="8" name="Group 7">
            <a:extLst>
              <a:ext uri="{FF2B5EF4-FFF2-40B4-BE49-F238E27FC236}">
                <a16:creationId xmlns:a16="http://schemas.microsoft.com/office/drawing/2014/main" id="{D4A2CEF1-7472-8E5C-D72A-B62E870DAD77}"/>
              </a:ext>
            </a:extLst>
          </p:cNvPr>
          <p:cNvGrpSpPr/>
          <p:nvPr/>
        </p:nvGrpSpPr>
        <p:grpSpPr>
          <a:xfrm>
            <a:off x="5516846" y="2976247"/>
            <a:ext cx="1953173" cy="3011172"/>
            <a:chOff x="4137635" y="1812303"/>
            <a:chExt cx="1464881" cy="2258379"/>
          </a:xfrm>
        </p:grpSpPr>
        <p:sp>
          <p:nvSpPr>
            <p:cNvPr id="9" name="Rectangle 8">
              <a:extLst>
                <a:ext uri="{FF2B5EF4-FFF2-40B4-BE49-F238E27FC236}">
                  <a16:creationId xmlns:a16="http://schemas.microsoft.com/office/drawing/2014/main" id="{019D2AE6-0D55-8CFB-C69D-237656DA8831}"/>
                </a:ext>
              </a:extLst>
            </p:cNvPr>
            <p:cNvSpPr/>
            <p:nvPr/>
          </p:nvSpPr>
          <p:spPr>
            <a:xfrm>
              <a:off x="4165602" y="2082800"/>
              <a:ext cx="1436914" cy="1987882"/>
            </a:xfrm>
            <a:prstGeom prst="rect">
              <a:avLst/>
            </a:prstGeom>
            <a:noFill/>
            <a:ln w="25400" cap="flat" cmpd="sng" algn="ctr">
              <a:solidFill>
                <a:srgbClr val="F35E3E">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F3F3F3"/>
                </a:solidFill>
                <a:effectLst/>
                <a:uLnTx/>
                <a:uFillTx/>
                <a:ea typeface="+mn-ea"/>
                <a:cs typeface="+mn-cs"/>
                <a:sym typeface="+mn-lt"/>
              </a:endParaRPr>
            </a:p>
          </p:txBody>
        </p:sp>
        <p:cxnSp>
          <p:nvCxnSpPr>
            <p:cNvPr id="10" name="Connector: Elbow 9">
              <a:extLst>
                <a:ext uri="{FF2B5EF4-FFF2-40B4-BE49-F238E27FC236}">
                  <a16:creationId xmlns:a16="http://schemas.microsoft.com/office/drawing/2014/main" id="{72938BCD-FEDD-91D9-534E-55FF47AEAE99}"/>
                </a:ext>
              </a:extLst>
            </p:cNvPr>
            <p:cNvCxnSpPr>
              <a:cxnSpLocks/>
              <a:stCxn id="4" idx="3"/>
              <a:endCxn id="9" idx="0"/>
            </p:cNvCxnSpPr>
            <p:nvPr/>
          </p:nvCxnSpPr>
          <p:spPr>
            <a:xfrm>
              <a:off x="4137635" y="1812303"/>
              <a:ext cx="746424" cy="270497"/>
            </a:xfrm>
            <a:prstGeom prst="bentConnector2">
              <a:avLst/>
            </a:prstGeom>
            <a:noFill/>
            <a:ln w="19050" cap="flat" cmpd="sng" algn="ctr">
              <a:solidFill>
                <a:srgbClr val="F35E3E"/>
              </a:solidFill>
              <a:prstDash val="solid"/>
              <a:tailEnd type="triangle"/>
            </a:ln>
            <a:effectLst/>
          </p:spPr>
        </p:cxnSp>
      </p:grpSp>
      <p:sp>
        <p:nvSpPr>
          <p:cNvPr id="11" name="Rectangle 10">
            <a:extLst>
              <a:ext uri="{FF2B5EF4-FFF2-40B4-BE49-F238E27FC236}">
                <a16:creationId xmlns:a16="http://schemas.microsoft.com/office/drawing/2014/main" id="{280F1679-98DA-4F66-3CAE-415B6D8B8F7F}"/>
              </a:ext>
            </a:extLst>
          </p:cNvPr>
          <p:cNvSpPr/>
          <p:nvPr/>
        </p:nvSpPr>
        <p:spPr>
          <a:xfrm>
            <a:off x="3313769" y="6116542"/>
            <a:ext cx="2044319" cy="570895"/>
          </a:xfrm>
          <a:prstGeom prst="rect">
            <a:avLst/>
          </a:prstGeom>
          <a:solidFill>
            <a:srgbClr val="FFFFFF"/>
          </a:solidFill>
          <a:ln w="25400" cap="flat" cmpd="sng" algn="ctr">
            <a:solidFill>
              <a:srgbClr val="F35E3E"/>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1F2032"/>
                </a:solidFill>
                <a:effectLst/>
                <a:uLnTx/>
                <a:uFillTx/>
                <a:ea typeface="+mn-ea"/>
                <a:cs typeface="+mn-cs"/>
                <a:sym typeface="+mn-lt"/>
              </a:rPr>
              <a:t>Gáy sách</a:t>
            </a:r>
          </a:p>
        </p:txBody>
      </p:sp>
      <p:cxnSp>
        <p:nvCxnSpPr>
          <p:cNvPr id="12" name="Connector: Elbow 11">
            <a:extLst>
              <a:ext uri="{FF2B5EF4-FFF2-40B4-BE49-F238E27FC236}">
                <a16:creationId xmlns:a16="http://schemas.microsoft.com/office/drawing/2014/main" id="{B7038DC3-CA27-304F-3642-3A0387502E1F}"/>
              </a:ext>
            </a:extLst>
          </p:cNvPr>
          <p:cNvCxnSpPr>
            <a:cxnSpLocks/>
            <a:stCxn id="11" idx="0"/>
          </p:cNvCxnSpPr>
          <p:nvPr/>
        </p:nvCxnSpPr>
        <p:spPr>
          <a:xfrm rot="5400000" flipH="1" flipV="1">
            <a:off x="3934664" y="4608671"/>
            <a:ext cx="1909137" cy="1106605"/>
          </a:xfrm>
          <a:prstGeom prst="bentConnector3">
            <a:avLst>
              <a:gd name="adj1" fmla="val 99163"/>
            </a:avLst>
          </a:prstGeom>
          <a:noFill/>
          <a:ln w="19050" cap="flat" cmpd="sng" algn="ctr">
            <a:solidFill>
              <a:srgbClr val="F35E3E"/>
            </a:solidFill>
            <a:prstDash val="solid"/>
            <a:tailEnd type="triangle"/>
          </a:ln>
          <a:effectLst/>
        </p:spPr>
      </p:cxnSp>
      <p:sp>
        <p:nvSpPr>
          <p:cNvPr id="13" name="Rectangle 12">
            <a:extLst>
              <a:ext uri="{FF2B5EF4-FFF2-40B4-BE49-F238E27FC236}">
                <a16:creationId xmlns:a16="http://schemas.microsoft.com/office/drawing/2014/main" id="{01400F58-78FE-4DF1-2885-56ED209DF89E}"/>
              </a:ext>
            </a:extLst>
          </p:cNvPr>
          <p:cNvSpPr/>
          <p:nvPr/>
        </p:nvSpPr>
        <p:spPr>
          <a:xfrm>
            <a:off x="9388612" y="2858105"/>
            <a:ext cx="2044319" cy="570895"/>
          </a:xfrm>
          <a:prstGeom prst="rect">
            <a:avLst/>
          </a:prstGeom>
          <a:solidFill>
            <a:srgbClr val="FFFFFF"/>
          </a:solidFill>
          <a:ln w="25400" cap="flat" cmpd="sng" algn="ctr">
            <a:solidFill>
              <a:srgbClr val="F35E3E"/>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1F2032"/>
                </a:solidFill>
                <a:effectLst/>
                <a:uLnTx/>
                <a:uFillTx/>
                <a:ea typeface="+mn-ea"/>
                <a:cs typeface="+mn-cs"/>
                <a:sym typeface="+mn-lt"/>
              </a:rPr>
              <a:t>Bìa sau</a:t>
            </a:r>
          </a:p>
        </p:txBody>
      </p:sp>
      <p:grpSp>
        <p:nvGrpSpPr>
          <p:cNvPr id="14" name="Group 13">
            <a:extLst>
              <a:ext uri="{FF2B5EF4-FFF2-40B4-BE49-F238E27FC236}">
                <a16:creationId xmlns:a16="http://schemas.microsoft.com/office/drawing/2014/main" id="{8FBDA6C1-F18E-6A53-1151-66F10C2C9FCA}"/>
              </a:ext>
            </a:extLst>
          </p:cNvPr>
          <p:cNvGrpSpPr/>
          <p:nvPr/>
        </p:nvGrpSpPr>
        <p:grpSpPr>
          <a:xfrm>
            <a:off x="9517046" y="3600851"/>
            <a:ext cx="1915885" cy="2650509"/>
            <a:chOff x="7126519" y="1972907"/>
            <a:chExt cx="1436914" cy="1987882"/>
          </a:xfrm>
        </p:grpSpPr>
        <p:sp>
          <p:nvSpPr>
            <p:cNvPr id="15" name="Rectangle 14">
              <a:extLst>
                <a:ext uri="{FF2B5EF4-FFF2-40B4-BE49-F238E27FC236}">
                  <a16:creationId xmlns:a16="http://schemas.microsoft.com/office/drawing/2014/main" id="{6CD53DDA-0095-0A2C-ACD4-7A7771BB87AF}"/>
                </a:ext>
              </a:extLst>
            </p:cNvPr>
            <p:cNvSpPr/>
            <p:nvPr/>
          </p:nvSpPr>
          <p:spPr>
            <a:xfrm>
              <a:off x="7126519" y="1972907"/>
              <a:ext cx="1436914" cy="1987882"/>
            </a:xfrm>
            <a:prstGeom prst="rect">
              <a:avLst/>
            </a:prstGeom>
            <a:noFill/>
            <a:ln w="25400" cap="flat" cmpd="sng" algn="ctr">
              <a:solidFill>
                <a:srgbClr val="F35E3E">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F3F3F3"/>
                </a:solidFill>
                <a:effectLst/>
                <a:uLnTx/>
                <a:uFillTx/>
                <a:ea typeface="+mn-ea"/>
                <a:cs typeface="+mn-cs"/>
                <a:sym typeface="+mn-lt"/>
              </a:endParaRPr>
            </a:p>
          </p:txBody>
        </p:sp>
        <p:cxnSp>
          <p:nvCxnSpPr>
            <p:cNvPr id="16" name="Straight Arrow Connector 15">
              <a:extLst>
                <a:ext uri="{FF2B5EF4-FFF2-40B4-BE49-F238E27FC236}">
                  <a16:creationId xmlns:a16="http://schemas.microsoft.com/office/drawing/2014/main" id="{9D0EE858-504B-9308-A82B-A751F637B035}"/>
                </a:ext>
              </a:extLst>
            </p:cNvPr>
            <p:cNvCxnSpPr>
              <a:stCxn id="13" idx="2"/>
            </p:cNvCxnSpPr>
            <p:nvPr/>
          </p:nvCxnSpPr>
          <p:spPr>
            <a:xfrm flipH="1">
              <a:off x="7805436" y="2571750"/>
              <a:ext cx="2643" cy="320090"/>
            </a:xfrm>
            <a:prstGeom prst="straightConnector1">
              <a:avLst/>
            </a:prstGeom>
            <a:noFill/>
            <a:ln w="19050" cap="flat" cmpd="sng" algn="ctr">
              <a:solidFill>
                <a:srgbClr val="F35E3E"/>
              </a:solidFill>
              <a:prstDash val="solid"/>
              <a:tailEnd type="triangle"/>
            </a:ln>
            <a:effectLst/>
          </p:spPr>
        </p:cxnSp>
      </p:grpSp>
    </p:spTree>
    <p:custDataLst>
      <p:tags r:id="rId1"/>
    </p:custDataLst>
    <p:extLst>
      <p:ext uri="{BB962C8B-B14F-4D97-AF65-F5344CB8AC3E}">
        <p14:creationId xmlns:p14="http://schemas.microsoft.com/office/powerpoint/2010/main" val="356191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500"/>
                            </p:stCondLst>
                            <p:childTnLst>
                              <p:par>
                                <p:cTn id="35" presetID="2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1"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4AEA6C3B-7435-E3CB-9EB0-F7507F9E0E07}"/>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4E4287E6-F85F-A289-F54B-360E0171D940}"/>
              </a:ext>
            </a:extLst>
          </p:cNvPr>
          <p:cNvSpPr/>
          <p:nvPr/>
        </p:nvSpPr>
        <p:spPr>
          <a:xfrm>
            <a:off x="0" y="1804768"/>
            <a:ext cx="10121464"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Sự</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khác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nhau</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về</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hình</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thức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thiết</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kế</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các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loại</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bìa</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sách</a:t>
            </a:r>
            <a:endParaRPr kumimoji="0" lang="vi-VN" sz="2400" b="1" i="0" u="none" strike="noStrike" kern="0" cap="none" spc="0" normalizeH="0" baseline="0" noProof="0" dirty="0">
              <a:ln>
                <a:noFill/>
              </a:ln>
              <a:solidFill>
                <a:srgbClr val="F3F3F3">
                  <a:lumMod val="10000"/>
                </a:srgbClr>
              </a:solidFill>
              <a:effectLst/>
              <a:uLnTx/>
              <a:uFillTx/>
              <a:latin typeface="+mj-lt"/>
              <a:ea typeface="+mn-ea"/>
              <a:cs typeface="+mn-cs"/>
              <a:sym typeface="+mn-lt"/>
            </a:endParaRPr>
          </a:p>
        </p:txBody>
      </p:sp>
      <p:sp>
        <p:nvSpPr>
          <p:cNvPr id="3" name="TextBox 2">
            <a:extLst>
              <a:ext uri="{FF2B5EF4-FFF2-40B4-BE49-F238E27FC236}">
                <a16:creationId xmlns:a16="http://schemas.microsoft.com/office/drawing/2014/main" id="{28032A51-9561-5BE9-F8BE-648A86A60865}"/>
              </a:ext>
            </a:extLst>
          </p:cNvPr>
          <p:cNvSpPr txBox="1"/>
          <p:nvPr/>
        </p:nvSpPr>
        <p:spPr>
          <a:xfrm>
            <a:off x="861457" y="2590800"/>
            <a:ext cx="10469083" cy="1121846"/>
          </a:xfrm>
          <a:prstGeom prst="rect">
            <a:avLst/>
          </a:prstGeom>
          <a:noFill/>
        </p:spPr>
        <p:txBody>
          <a:bodyPr wrap="square">
            <a:spAutoFit/>
          </a:bodyPr>
          <a:lstStyle/>
          <a:p>
            <a:pPr marL="380990" indent="-380990" algn="just">
              <a:lnSpc>
                <a:spcPct val="150000"/>
              </a:lnSpc>
              <a:buClr>
                <a:srgbClr val="000000"/>
              </a:buClr>
              <a:buFont typeface="Arial" panose="020B0604020202020204" pitchFamily="34" charset="0"/>
              <a:buChar char="•"/>
            </a:pPr>
            <a:r>
              <a:rPr lang="en-US" sz="2400" i="1" kern="0" dirty="0" err="1">
                <a:solidFill>
                  <a:srgbClr val="000000"/>
                </a:solidFill>
                <a:latin typeface="+mj-lt"/>
                <a:cs typeface="Arial"/>
                <a:sym typeface="+mn-lt"/>
              </a:rPr>
              <a:t>Sách</a:t>
            </a:r>
            <a:r>
              <a:rPr lang="en-US" sz="2400" i="1" kern="0" dirty="0">
                <a:solidFill>
                  <a:srgbClr val="000000"/>
                </a:solidFill>
                <a:latin typeface="+mj-lt"/>
                <a:cs typeface="Arial"/>
                <a:sym typeface="+mn-lt"/>
              </a:rPr>
              <a:t> </a:t>
            </a:r>
            <a:r>
              <a:rPr lang="en-US" sz="2400" i="1" kern="0" dirty="0" err="1">
                <a:solidFill>
                  <a:srgbClr val="000000"/>
                </a:solidFill>
                <a:latin typeface="+mj-lt"/>
                <a:cs typeface="Arial"/>
                <a:sym typeface="+mn-lt"/>
              </a:rPr>
              <a:t>chính</a:t>
            </a:r>
            <a:r>
              <a:rPr lang="en-US" sz="2400" i="1" kern="0" dirty="0">
                <a:solidFill>
                  <a:srgbClr val="000000"/>
                </a:solidFill>
                <a:latin typeface="+mj-lt"/>
                <a:cs typeface="Arial"/>
                <a:sym typeface="+mn-lt"/>
              </a:rPr>
              <a:t> </a:t>
            </a:r>
            <a:r>
              <a:rPr lang="en-US" sz="2400" i="1" kern="0" dirty="0" err="1">
                <a:solidFill>
                  <a:srgbClr val="000000"/>
                </a:solidFill>
                <a:latin typeface="+mj-lt"/>
                <a:cs typeface="Arial"/>
                <a:sym typeface="+mn-lt"/>
              </a:rPr>
              <a:t>trị</a:t>
            </a:r>
            <a:r>
              <a:rPr lang="en-US" sz="2400" i="1" kern="0" dirty="0">
                <a:solidFill>
                  <a:srgbClr val="000000"/>
                </a:solidFill>
                <a:latin typeface="+mj-lt"/>
                <a:cs typeface="Arial"/>
                <a:sym typeface="+mn-lt"/>
              </a:rPr>
              <a:t>, </a:t>
            </a:r>
            <a:r>
              <a:rPr lang="en-US" sz="2400" i="1" kern="0" dirty="0" err="1">
                <a:solidFill>
                  <a:srgbClr val="000000"/>
                </a:solidFill>
                <a:latin typeface="+mj-lt"/>
                <a:cs typeface="Arial"/>
                <a:sym typeface="+mn-lt"/>
              </a:rPr>
              <a:t>lí</a:t>
            </a:r>
            <a:r>
              <a:rPr lang="en-US" sz="2400" i="1" kern="0" dirty="0">
                <a:solidFill>
                  <a:srgbClr val="000000"/>
                </a:solidFill>
                <a:latin typeface="+mj-lt"/>
                <a:cs typeface="Arial"/>
                <a:sym typeface="+mn-lt"/>
              </a:rPr>
              <a:t> </a:t>
            </a:r>
            <a:r>
              <a:rPr lang="en-US" sz="2400" i="1" kern="0" dirty="0" err="1">
                <a:solidFill>
                  <a:srgbClr val="000000"/>
                </a:solidFill>
                <a:latin typeface="+mj-lt"/>
                <a:cs typeface="Arial"/>
                <a:sym typeface="+mn-lt"/>
              </a:rPr>
              <a:t>luận</a:t>
            </a:r>
            <a:r>
              <a:rPr lang="en-US" sz="2400" i="1" kern="0" dirty="0">
                <a:solidFill>
                  <a:srgbClr val="000000"/>
                </a:solidFill>
                <a:latin typeface="+mj-lt"/>
                <a:cs typeface="Arial"/>
                <a:sym typeface="+mn-lt"/>
              </a:rPr>
              <a:t>: </a:t>
            </a:r>
            <a:r>
              <a:rPr lang="en-US" sz="2400" kern="0" dirty="0" err="1">
                <a:solidFill>
                  <a:srgbClr val="000000"/>
                </a:solidFill>
                <a:latin typeface="+mj-lt"/>
                <a:cs typeface="Arial"/>
                <a:sym typeface="+mn-lt"/>
              </a:rPr>
              <a:t>dùng</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chữ</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trang</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trí</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trên</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một</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nền</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màu</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có</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hòa</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sắc</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đẹp</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ấn</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tượng</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minh</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họa</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tối</a:t>
            </a:r>
            <a:r>
              <a:rPr lang="en-US" sz="2400" kern="0" dirty="0">
                <a:solidFill>
                  <a:srgbClr val="000000"/>
                </a:solidFill>
                <a:latin typeface="+mj-lt"/>
                <a:cs typeface="Arial"/>
                <a:sym typeface="+mn-lt"/>
              </a:rPr>
              <a:t> </a:t>
            </a:r>
            <a:r>
              <a:rPr lang="en-US" sz="2400" kern="0" dirty="0" err="1">
                <a:solidFill>
                  <a:srgbClr val="000000"/>
                </a:solidFill>
                <a:latin typeface="+mj-lt"/>
                <a:cs typeface="Arial"/>
                <a:sym typeface="+mn-lt"/>
              </a:rPr>
              <a:t>giản</a:t>
            </a:r>
            <a:r>
              <a:rPr lang="en-US" sz="2400" kern="0" dirty="0">
                <a:solidFill>
                  <a:srgbClr val="000000"/>
                </a:solidFill>
                <a:latin typeface="+mj-lt"/>
                <a:cs typeface="Arial"/>
                <a:sym typeface="+mn-lt"/>
              </a:rPr>
              <a:t>.</a:t>
            </a:r>
            <a:endParaRPr lang="vi-VN" sz="2400" kern="0" dirty="0">
              <a:solidFill>
                <a:srgbClr val="000000"/>
              </a:solidFill>
              <a:latin typeface="+mj-lt"/>
              <a:cs typeface="Arial"/>
              <a:sym typeface="+mn-lt"/>
            </a:endParaRPr>
          </a:p>
        </p:txBody>
      </p:sp>
      <p:pic>
        <p:nvPicPr>
          <p:cNvPr id="4" name="Picture 2" descr="Thuật Ngữ Lý Luận Chính Trị - Nguyễn Đình Thuận">
            <a:extLst>
              <a:ext uri="{FF2B5EF4-FFF2-40B4-BE49-F238E27FC236}">
                <a16:creationId xmlns:a16="http://schemas.microsoft.com/office/drawing/2014/main" id="{124BDB1E-8C48-CCBF-AD5E-24651CF03C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8657" y="3886200"/>
            <a:ext cx="1942743" cy="28663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545DE84-9F99-B7A8-4C61-16CE97BDF3CA}"/>
              </a:ext>
            </a:extLst>
          </p:cNvPr>
          <p:cNvPicPr>
            <a:picLocks noChangeAspect="1" noChangeArrowheads="1"/>
          </p:cNvPicPr>
          <p:nvPr/>
        </p:nvPicPr>
        <p:blipFill>
          <a:blip r:embed="rId6"/>
          <a:srcRect/>
          <a:stretch/>
        </p:blipFill>
        <p:spPr bwMode="auto">
          <a:xfrm>
            <a:off x="5189513" y="3886202"/>
            <a:ext cx="1897832" cy="28663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8468AC2B-396D-2E26-9ECC-756DFC88A53C}"/>
              </a:ext>
            </a:extLst>
          </p:cNvPr>
          <p:cNvPicPr>
            <a:picLocks noChangeAspect="1" noChangeArrowheads="1"/>
          </p:cNvPicPr>
          <p:nvPr/>
        </p:nvPicPr>
        <p:blipFill>
          <a:blip r:embed="rId7"/>
          <a:srcRect/>
          <a:stretch/>
        </p:blipFill>
        <p:spPr bwMode="auto">
          <a:xfrm>
            <a:off x="8153400" y="3886200"/>
            <a:ext cx="1802660" cy="28663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87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BB5C5489-CE32-B4F3-BBCB-94CB34DF3AA4}"/>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E69D0EE4-7616-5429-2683-F675243E40D1}"/>
              </a:ext>
            </a:extLst>
          </p:cNvPr>
          <p:cNvSpPr/>
          <p:nvPr/>
        </p:nvSpPr>
        <p:spPr>
          <a:xfrm>
            <a:off x="0" y="1804768"/>
            <a:ext cx="10121464"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Sự</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khác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nhau</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về</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hình</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thức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thiết</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kế</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các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loại</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bìa</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sách</a:t>
            </a:r>
            <a:endParaRPr kumimoji="0" lang="vi-VN" sz="2400" b="1" i="0" u="none" strike="noStrike" kern="0" cap="none" spc="0" normalizeH="0" baseline="0" noProof="0" dirty="0">
              <a:ln>
                <a:noFill/>
              </a:ln>
              <a:solidFill>
                <a:srgbClr val="F3F3F3">
                  <a:lumMod val="10000"/>
                </a:srgbClr>
              </a:solidFill>
              <a:effectLst/>
              <a:uLnTx/>
              <a:uFillTx/>
              <a:latin typeface="+mj-lt"/>
              <a:ea typeface="+mn-ea"/>
              <a:cs typeface="+mn-cs"/>
              <a:sym typeface="+mn-lt"/>
            </a:endParaRPr>
          </a:p>
        </p:txBody>
      </p:sp>
      <p:sp>
        <p:nvSpPr>
          <p:cNvPr id="3" name="TextBox 2">
            <a:extLst>
              <a:ext uri="{FF2B5EF4-FFF2-40B4-BE49-F238E27FC236}">
                <a16:creationId xmlns:a16="http://schemas.microsoft.com/office/drawing/2014/main" id="{8771314F-1B8C-4F6C-D0C5-0506910E66D8}"/>
              </a:ext>
            </a:extLst>
          </p:cNvPr>
          <p:cNvSpPr txBox="1"/>
          <p:nvPr/>
        </p:nvSpPr>
        <p:spPr>
          <a:xfrm>
            <a:off x="861457" y="2590800"/>
            <a:ext cx="10469083" cy="1121846"/>
          </a:xfrm>
          <a:prstGeom prst="rect">
            <a:avLst/>
          </a:prstGeom>
          <a:noFill/>
        </p:spPr>
        <p:txBody>
          <a:bodyPr wrap="square">
            <a:spAutoFit/>
          </a:bodyPr>
          <a:lstStyle/>
          <a:p>
            <a:pPr marL="380990" indent="-380990" algn="just">
              <a:lnSpc>
                <a:spcPct val="150000"/>
              </a:lnSpc>
              <a:buClr>
                <a:srgbClr val="000000"/>
              </a:buClr>
              <a:buFont typeface="Arial" panose="020B0604020202020204" pitchFamily="34" charset="0"/>
              <a:buChar char="•"/>
            </a:pPr>
            <a:r>
              <a:rPr lang="vi-VN" sz="2400" i="1" kern="0" dirty="0">
                <a:solidFill>
                  <a:srgbClr val="000000"/>
                </a:solidFill>
                <a:latin typeface="+mj-lt"/>
                <a:cs typeface="Arial"/>
                <a:sym typeface="+mn-lt"/>
              </a:rPr>
              <a:t>Sách dành cho độc giả trẻ: </a:t>
            </a:r>
            <a:r>
              <a:rPr lang="vi-VN" sz="2400" kern="0" dirty="0">
                <a:solidFill>
                  <a:srgbClr val="000000"/>
                </a:solidFill>
                <a:latin typeface="+mj-lt"/>
                <a:cs typeface="Arial"/>
                <a:sym typeface="+mn-lt"/>
              </a:rPr>
              <a:t>mang phong cách trẻ trung, vui vẻ, hài hước.</a:t>
            </a:r>
          </a:p>
        </p:txBody>
      </p:sp>
      <p:pic>
        <p:nvPicPr>
          <p:cNvPr id="11" name="Picture 2">
            <a:extLst>
              <a:ext uri="{FF2B5EF4-FFF2-40B4-BE49-F238E27FC236}">
                <a16:creationId xmlns:a16="http://schemas.microsoft.com/office/drawing/2014/main" id="{3A7D25CC-2D5A-AE2F-8723-AE7C6E8F2754}"/>
              </a:ext>
            </a:extLst>
          </p:cNvPr>
          <p:cNvPicPr>
            <a:picLocks noChangeAspect="1" noChangeArrowheads="1"/>
          </p:cNvPicPr>
          <p:nvPr/>
        </p:nvPicPr>
        <p:blipFill>
          <a:blip r:embed="rId5"/>
          <a:srcRect/>
          <a:stretch/>
        </p:blipFill>
        <p:spPr bwMode="auto">
          <a:xfrm>
            <a:off x="2183521" y="3871048"/>
            <a:ext cx="1937879" cy="28814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3BC38327-56FF-7B13-11E7-4DABBFB26A20}"/>
              </a:ext>
            </a:extLst>
          </p:cNvPr>
          <p:cNvPicPr>
            <a:picLocks noChangeAspect="1" noChangeArrowheads="1"/>
          </p:cNvPicPr>
          <p:nvPr/>
        </p:nvPicPr>
        <p:blipFill>
          <a:blip r:embed="rId6"/>
          <a:srcRect/>
          <a:stretch/>
        </p:blipFill>
        <p:spPr bwMode="auto">
          <a:xfrm>
            <a:off x="5187456" y="3877763"/>
            <a:ext cx="2116468" cy="28814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6B78C1A4-7D78-BA6E-FD3D-36745809BC44}"/>
              </a:ext>
            </a:extLst>
          </p:cNvPr>
          <p:cNvPicPr>
            <a:picLocks noChangeAspect="1" noChangeArrowheads="1"/>
          </p:cNvPicPr>
          <p:nvPr/>
        </p:nvPicPr>
        <p:blipFill>
          <a:blip r:embed="rId7"/>
          <a:srcRect/>
          <a:stretch/>
        </p:blipFill>
        <p:spPr bwMode="auto">
          <a:xfrm>
            <a:off x="8179725" y="3788846"/>
            <a:ext cx="1941740" cy="296369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3242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par>
                                <p:cTn id="12" presetID="16" presetClass="entr" presetSubtype="21"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par>
                                <p:cTn id="15" presetID="16" presetClass="entr" presetSubtype="21"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7A515609-7BAC-32A9-9F68-2C088FFD1F8B}"/>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F208B8B3-EC17-9B34-AA0C-99A82822298B}"/>
              </a:ext>
            </a:extLst>
          </p:cNvPr>
          <p:cNvSpPr/>
          <p:nvPr/>
        </p:nvSpPr>
        <p:spPr>
          <a:xfrm>
            <a:off x="0" y="1804768"/>
            <a:ext cx="10121464"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Sự</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khác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nhau</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về</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hình</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thức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thiết</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kế</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các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loại</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bìa</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sách</a:t>
            </a:r>
            <a:endParaRPr kumimoji="0" lang="vi-VN" sz="2400" b="1" i="0" u="none" strike="noStrike" kern="0" cap="none" spc="0" normalizeH="0" baseline="0" noProof="0" dirty="0">
              <a:ln>
                <a:noFill/>
              </a:ln>
              <a:solidFill>
                <a:srgbClr val="F3F3F3">
                  <a:lumMod val="10000"/>
                </a:srgbClr>
              </a:solidFill>
              <a:effectLst/>
              <a:uLnTx/>
              <a:uFillTx/>
              <a:latin typeface="+mj-lt"/>
              <a:ea typeface="+mn-ea"/>
              <a:cs typeface="+mn-cs"/>
              <a:sym typeface="+mn-lt"/>
            </a:endParaRPr>
          </a:p>
        </p:txBody>
      </p:sp>
      <p:sp>
        <p:nvSpPr>
          <p:cNvPr id="3" name="TextBox 2">
            <a:extLst>
              <a:ext uri="{FF2B5EF4-FFF2-40B4-BE49-F238E27FC236}">
                <a16:creationId xmlns:a16="http://schemas.microsoft.com/office/drawing/2014/main" id="{084F96CD-E1FF-BB98-6B94-F256D020518C}"/>
              </a:ext>
            </a:extLst>
          </p:cNvPr>
          <p:cNvSpPr txBox="1"/>
          <p:nvPr/>
        </p:nvSpPr>
        <p:spPr>
          <a:xfrm>
            <a:off x="861458" y="2726552"/>
            <a:ext cx="10469083" cy="567848"/>
          </a:xfrm>
          <a:prstGeom prst="rect">
            <a:avLst/>
          </a:prstGeom>
          <a:noFill/>
        </p:spPr>
        <p:txBody>
          <a:bodyPr wrap="square">
            <a:spAutoFit/>
          </a:bodyPr>
          <a:lstStyle/>
          <a:p>
            <a:pPr marL="380990" indent="-380990" algn="just">
              <a:lnSpc>
                <a:spcPct val="150000"/>
              </a:lnSpc>
              <a:buClr>
                <a:srgbClr val="000000"/>
              </a:buClr>
              <a:buFont typeface="Arial" panose="020B0604020202020204" pitchFamily="34" charset="0"/>
              <a:buChar char="•"/>
            </a:pPr>
            <a:r>
              <a:rPr lang="vi-VN" sz="2400" i="1" kern="0" dirty="0">
                <a:solidFill>
                  <a:srgbClr val="000000"/>
                </a:solidFill>
                <a:latin typeface="+mj-lt"/>
                <a:cs typeface="Arial"/>
                <a:sym typeface="+mn-lt"/>
              </a:rPr>
              <a:t>Sách tâm lí, kĩ năng: </a:t>
            </a:r>
            <a:r>
              <a:rPr lang="vi-VN" sz="2400" kern="0" dirty="0">
                <a:solidFill>
                  <a:srgbClr val="000000"/>
                </a:solidFill>
                <a:latin typeface="+mj-lt"/>
                <a:cs typeface="Arial"/>
                <a:sym typeface="+mn-lt"/>
              </a:rPr>
              <a:t>thiên về thiết kế chữ.</a:t>
            </a:r>
          </a:p>
        </p:txBody>
      </p:sp>
      <p:pic>
        <p:nvPicPr>
          <p:cNvPr id="4" name="Picture 2">
            <a:extLst>
              <a:ext uri="{FF2B5EF4-FFF2-40B4-BE49-F238E27FC236}">
                <a16:creationId xmlns:a16="http://schemas.microsoft.com/office/drawing/2014/main" id="{11FA777C-429F-CB29-BA20-AB17A6D15390}"/>
              </a:ext>
            </a:extLst>
          </p:cNvPr>
          <p:cNvPicPr>
            <a:picLocks noChangeAspect="1" noChangeArrowheads="1"/>
          </p:cNvPicPr>
          <p:nvPr/>
        </p:nvPicPr>
        <p:blipFill>
          <a:blip r:embed="rId5"/>
          <a:srcRect/>
          <a:stretch/>
        </p:blipFill>
        <p:spPr bwMode="auto">
          <a:xfrm>
            <a:off x="554528" y="3505713"/>
            <a:ext cx="2248027" cy="3290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BB89EC30-E595-17EA-C0D9-CE6043E1E7C9}"/>
              </a:ext>
            </a:extLst>
          </p:cNvPr>
          <p:cNvPicPr>
            <a:picLocks noChangeAspect="1" noChangeArrowheads="1"/>
          </p:cNvPicPr>
          <p:nvPr/>
        </p:nvPicPr>
        <p:blipFill>
          <a:blip r:embed="rId6"/>
          <a:srcRect/>
          <a:stretch/>
        </p:blipFill>
        <p:spPr bwMode="auto">
          <a:xfrm>
            <a:off x="3121200" y="3505713"/>
            <a:ext cx="5970488" cy="33059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9974D81-E2B0-0E69-F075-28B28AA8496E}"/>
              </a:ext>
            </a:extLst>
          </p:cNvPr>
          <p:cNvPicPr>
            <a:picLocks noChangeAspect="1" noChangeArrowheads="1"/>
          </p:cNvPicPr>
          <p:nvPr/>
        </p:nvPicPr>
        <p:blipFill rotWithShape="1">
          <a:blip r:embed="rId7"/>
          <a:srcRect l="15429" r="15429"/>
          <a:stretch/>
        </p:blipFill>
        <p:spPr bwMode="auto">
          <a:xfrm>
            <a:off x="9372600" y="3490332"/>
            <a:ext cx="2285761" cy="330592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8149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par>
                                <p:cTn id="12" presetID="16" presetClass="entr" presetSubtype="2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6888008C-60FC-F49F-CD56-54F8AD991418}"/>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1CC277F5-DE42-C11F-97C1-A98C732A1BA4}"/>
              </a:ext>
            </a:extLst>
          </p:cNvPr>
          <p:cNvSpPr/>
          <p:nvPr/>
        </p:nvSpPr>
        <p:spPr>
          <a:xfrm>
            <a:off x="0" y="1804768"/>
            <a:ext cx="10121464"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Sự</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khác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nhau</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về</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hình</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thức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thiết</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kế</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các</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loại</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bìa</a:t>
            </a:r>
            <a:r>
              <a:rPr kumimoji="0" lang="en-US" sz="2400" b="1" i="0" u="none" strike="noStrike" kern="0" cap="none" spc="0" normalizeH="0" baseline="0" noProof="0" dirty="0">
                <a:ln>
                  <a:noFill/>
                </a:ln>
                <a:solidFill>
                  <a:srgbClr val="F3F3F3">
                    <a:lumMod val="10000"/>
                  </a:srgbClr>
                </a:solidFill>
                <a:effectLst/>
                <a:uLnTx/>
                <a:uFillTx/>
                <a:latin typeface="+mj-lt"/>
                <a:ea typeface="+mn-ea"/>
                <a:cs typeface="+mn-cs"/>
                <a:sym typeface="+mn-lt"/>
              </a:rPr>
              <a:t> </a:t>
            </a:r>
            <a:r>
              <a:rPr kumimoji="0" lang="en-US" sz="2400" b="1" i="0" u="none" strike="noStrike" kern="0" cap="none" spc="0" normalizeH="0" baseline="0" noProof="0" dirty="0" err="1">
                <a:ln>
                  <a:noFill/>
                </a:ln>
                <a:solidFill>
                  <a:srgbClr val="F3F3F3">
                    <a:lumMod val="10000"/>
                  </a:srgbClr>
                </a:solidFill>
                <a:effectLst/>
                <a:uLnTx/>
                <a:uFillTx/>
                <a:latin typeface="+mj-lt"/>
                <a:ea typeface="+mn-ea"/>
                <a:cs typeface="+mn-cs"/>
                <a:sym typeface="+mn-lt"/>
              </a:rPr>
              <a:t>sách</a:t>
            </a:r>
            <a:endParaRPr kumimoji="0" lang="vi-VN" sz="2400" b="1" i="0" u="none" strike="noStrike" kern="0" cap="none" spc="0" normalizeH="0" baseline="0" noProof="0" dirty="0">
              <a:ln>
                <a:noFill/>
              </a:ln>
              <a:solidFill>
                <a:srgbClr val="F3F3F3">
                  <a:lumMod val="10000"/>
                </a:srgbClr>
              </a:solidFill>
              <a:effectLst/>
              <a:uLnTx/>
              <a:uFillTx/>
              <a:latin typeface="+mj-lt"/>
              <a:ea typeface="+mn-ea"/>
              <a:cs typeface="+mn-cs"/>
              <a:sym typeface="+mn-lt"/>
            </a:endParaRPr>
          </a:p>
        </p:txBody>
      </p:sp>
      <p:sp>
        <p:nvSpPr>
          <p:cNvPr id="3" name="TextBox 2">
            <a:extLst>
              <a:ext uri="{FF2B5EF4-FFF2-40B4-BE49-F238E27FC236}">
                <a16:creationId xmlns:a16="http://schemas.microsoft.com/office/drawing/2014/main" id="{FCB3B8C0-66AE-E41B-0165-E0C785023AAA}"/>
              </a:ext>
            </a:extLst>
          </p:cNvPr>
          <p:cNvSpPr txBox="1"/>
          <p:nvPr/>
        </p:nvSpPr>
        <p:spPr>
          <a:xfrm>
            <a:off x="861457" y="2590800"/>
            <a:ext cx="10121465" cy="1121846"/>
          </a:xfrm>
          <a:prstGeom prst="rect">
            <a:avLst/>
          </a:prstGeom>
          <a:noFill/>
        </p:spPr>
        <p:txBody>
          <a:bodyPr wrap="square">
            <a:spAutoFit/>
          </a:bodyPr>
          <a:lstStyle/>
          <a:p>
            <a:pPr marL="380990" indent="-380990" algn="just">
              <a:lnSpc>
                <a:spcPct val="150000"/>
              </a:lnSpc>
              <a:buClr>
                <a:srgbClr val="000000"/>
              </a:buClr>
              <a:buFont typeface="Arial" panose="020B0604020202020204" pitchFamily="34" charset="0"/>
              <a:buChar char="•"/>
            </a:pPr>
            <a:r>
              <a:rPr lang="vi-VN" sz="2400" i="1" kern="0" dirty="0">
                <a:solidFill>
                  <a:srgbClr val="000000"/>
                </a:solidFill>
                <a:latin typeface="+mj-lt"/>
                <a:cs typeface="Arial"/>
                <a:sym typeface="+mn-lt"/>
              </a:rPr>
              <a:t>Sách thiếu nhi: </a:t>
            </a:r>
            <a:r>
              <a:rPr lang="vi-VN" sz="2400" kern="0" dirty="0">
                <a:solidFill>
                  <a:srgbClr val="000000"/>
                </a:solidFill>
                <a:latin typeface="+mj-lt"/>
                <a:cs typeface="Arial"/>
                <a:sym typeface="+mn-lt"/>
              </a:rPr>
              <a:t>có hình minh họa, hình thức ấn tượng, màu sắc tươi sáng.</a:t>
            </a:r>
          </a:p>
        </p:txBody>
      </p:sp>
      <p:pic>
        <p:nvPicPr>
          <p:cNvPr id="7" name="Picture 2">
            <a:extLst>
              <a:ext uri="{FF2B5EF4-FFF2-40B4-BE49-F238E27FC236}">
                <a16:creationId xmlns:a16="http://schemas.microsoft.com/office/drawing/2014/main" id="{5A370B81-6F72-C825-CAD4-1E8589D27F12}"/>
              </a:ext>
            </a:extLst>
          </p:cNvPr>
          <p:cNvPicPr>
            <a:picLocks noChangeAspect="1" noChangeArrowheads="1"/>
          </p:cNvPicPr>
          <p:nvPr/>
        </p:nvPicPr>
        <p:blipFill>
          <a:blip r:embed="rId5"/>
          <a:srcRect/>
          <a:stretch/>
        </p:blipFill>
        <p:spPr bwMode="auto">
          <a:xfrm>
            <a:off x="2183521" y="3885345"/>
            <a:ext cx="2068361" cy="28739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088BBB3B-E220-247F-E77C-25B3BD337E64}"/>
              </a:ext>
            </a:extLst>
          </p:cNvPr>
          <p:cNvPicPr>
            <a:picLocks noChangeAspect="1" noChangeArrowheads="1"/>
          </p:cNvPicPr>
          <p:nvPr/>
        </p:nvPicPr>
        <p:blipFill>
          <a:blip r:embed="rId6"/>
          <a:srcRect/>
          <a:stretch/>
        </p:blipFill>
        <p:spPr bwMode="auto">
          <a:xfrm>
            <a:off x="5329284" y="3877841"/>
            <a:ext cx="1832812" cy="286750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C2661496-7019-BFCB-A6DE-CDB9AB1DB336}"/>
              </a:ext>
            </a:extLst>
          </p:cNvPr>
          <p:cNvPicPr>
            <a:picLocks noChangeAspect="1" noChangeArrowheads="1"/>
          </p:cNvPicPr>
          <p:nvPr/>
        </p:nvPicPr>
        <p:blipFill>
          <a:blip r:embed="rId7"/>
          <a:srcRect/>
          <a:stretch/>
        </p:blipFill>
        <p:spPr bwMode="auto">
          <a:xfrm>
            <a:off x="8179725" y="3891134"/>
            <a:ext cx="2068359" cy="286812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6655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par>
                                <p:cTn id="12" presetID="16" presetClass="entr" presetSubtype="21"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6B50DD72-AA44-BF3E-09CB-DB1A6D88C6A0}"/>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71BCCFAB-5F24-33C8-43B8-73BFCF269D3E}"/>
              </a:ext>
            </a:extLst>
          </p:cNvPr>
          <p:cNvSpPr/>
          <p:nvPr/>
        </p:nvSpPr>
        <p:spPr>
          <a:xfrm>
            <a:off x="0" y="1828800"/>
            <a:ext cx="6352113"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ea typeface="+mn-ea"/>
                <a:cs typeface="+mn-cs"/>
                <a:sym typeface="+mn-lt"/>
              </a:rPr>
              <a:t>Thông tin </a:t>
            </a:r>
            <a:r>
              <a:rPr kumimoji="0" lang="en-US" sz="2400" b="1" i="0" u="none" strike="noStrike" kern="0" cap="none" spc="0" normalizeH="0" baseline="0" noProof="0" dirty="0" err="1">
                <a:ln>
                  <a:noFill/>
                </a:ln>
                <a:effectLst/>
                <a:uLnTx/>
                <a:uFillTx/>
                <a:ea typeface="+mn-ea"/>
                <a:cs typeface="+mn-cs"/>
                <a:sym typeface="+mn-lt"/>
              </a:rPr>
              <a:t>trên</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từng</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bìa</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sách</a:t>
            </a:r>
            <a:endParaRPr kumimoji="0" lang="vi-VN" sz="2400" b="1" i="0" u="none" strike="noStrike" kern="0" cap="none" spc="0" normalizeH="0" baseline="0" noProof="0" dirty="0">
              <a:ln>
                <a:noFill/>
              </a:ln>
              <a:effectLst/>
              <a:uLnTx/>
              <a:uFillTx/>
              <a:ea typeface="+mn-ea"/>
              <a:cs typeface="+mn-cs"/>
              <a:sym typeface="+mn-lt"/>
            </a:endParaRPr>
          </a:p>
        </p:txBody>
      </p:sp>
      <p:grpSp>
        <p:nvGrpSpPr>
          <p:cNvPr id="3" name="Group 2">
            <a:extLst>
              <a:ext uri="{FF2B5EF4-FFF2-40B4-BE49-F238E27FC236}">
                <a16:creationId xmlns:a16="http://schemas.microsoft.com/office/drawing/2014/main" id="{11A3AA84-982C-EAD6-A920-3B0EB1927BF7}"/>
              </a:ext>
            </a:extLst>
          </p:cNvPr>
          <p:cNvGrpSpPr/>
          <p:nvPr/>
        </p:nvGrpSpPr>
        <p:grpSpPr>
          <a:xfrm>
            <a:off x="1295400" y="2895600"/>
            <a:ext cx="2438400" cy="3598014"/>
            <a:chOff x="478970" y="1203777"/>
            <a:chExt cx="2220687" cy="3670060"/>
          </a:xfrm>
        </p:grpSpPr>
        <p:pic>
          <p:nvPicPr>
            <p:cNvPr id="4" name="Picture 3">
              <a:extLst>
                <a:ext uri="{FF2B5EF4-FFF2-40B4-BE49-F238E27FC236}">
                  <a16:creationId xmlns:a16="http://schemas.microsoft.com/office/drawing/2014/main" id="{91C475DB-275F-3986-5302-9542BE0FD3A1}"/>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rcRect t="1" b="593"/>
            <a:stretch/>
          </p:blipFill>
          <p:spPr>
            <a:xfrm>
              <a:off x="478970" y="1203777"/>
              <a:ext cx="2220687" cy="2974114"/>
            </a:xfrm>
            <a:prstGeom prst="rect">
              <a:avLst/>
            </a:prstGeom>
          </p:spPr>
        </p:pic>
        <p:sp>
          <p:nvSpPr>
            <p:cNvPr id="5" name="TextBox 4">
              <a:extLst>
                <a:ext uri="{FF2B5EF4-FFF2-40B4-BE49-F238E27FC236}">
                  <a16:creationId xmlns:a16="http://schemas.microsoft.com/office/drawing/2014/main" id="{FC5E2FCD-0CB7-78AF-7329-A308150428C8}"/>
                </a:ext>
              </a:extLst>
            </p:cNvPr>
            <p:cNvSpPr txBox="1"/>
            <p:nvPr/>
          </p:nvSpPr>
          <p:spPr>
            <a:xfrm>
              <a:off x="478970" y="4230007"/>
              <a:ext cx="2220687" cy="643830"/>
            </a:xfrm>
            <a:prstGeom prst="rect">
              <a:avLst/>
            </a:prstGeom>
            <a:noFill/>
          </p:spPr>
          <p:txBody>
            <a:bodyPr wrap="square" rtlCol="0">
              <a:spAutoFit/>
            </a:bodyPr>
            <a:lstStyle/>
            <a:p>
              <a:pPr algn="ctr">
                <a:buClr>
                  <a:srgbClr val="000000"/>
                </a:buClr>
                <a:buFont typeface="Arial"/>
                <a:buNone/>
              </a:pPr>
              <a:r>
                <a:rPr lang="vi-VN" sz="2400" kern="0" dirty="0">
                  <a:cs typeface="Arial"/>
                  <a:sym typeface="+mn-lt"/>
                </a:rPr>
                <a:t>Sách văn học, nghệ thuật</a:t>
              </a:r>
            </a:p>
          </p:txBody>
        </p:sp>
      </p:grpSp>
      <p:sp>
        <p:nvSpPr>
          <p:cNvPr id="6" name="TextBox 5">
            <a:extLst>
              <a:ext uri="{FF2B5EF4-FFF2-40B4-BE49-F238E27FC236}">
                <a16:creationId xmlns:a16="http://schemas.microsoft.com/office/drawing/2014/main" id="{686C71DF-7440-BD36-9942-2D17C879417C}"/>
              </a:ext>
            </a:extLst>
          </p:cNvPr>
          <p:cNvSpPr txBox="1"/>
          <p:nvPr/>
        </p:nvSpPr>
        <p:spPr>
          <a:xfrm>
            <a:off x="4038600" y="3048000"/>
            <a:ext cx="7328957" cy="3337837"/>
          </a:xfrm>
          <a:prstGeom prst="rect">
            <a:avLst/>
          </a:prstGeom>
          <a:noFill/>
        </p:spPr>
        <p:txBody>
          <a:bodyPr wrap="square">
            <a:spAutoFit/>
          </a:bodyPr>
          <a:lstStyle/>
          <a:p>
            <a:pPr algn="ctr">
              <a:lnSpc>
                <a:spcPct val="150000"/>
              </a:lnSpc>
              <a:buClr>
                <a:srgbClr val="000000"/>
              </a:buClr>
              <a:buFont typeface="Arial"/>
              <a:buNone/>
            </a:pPr>
            <a:r>
              <a:rPr lang="en-US" sz="2400" b="1" kern="0" dirty="0" err="1">
                <a:cs typeface="Arial"/>
                <a:sym typeface="+mn-lt"/>
              </a:rPr>
              <a:t>Sách</a:t>
            </a:r>
            <a:r>
              <a:rPr lang="en-US" sz="2400" b="1" kern="0" dirty="0">
                <a:cs typeface="Arial"/>
                <a:sym typeface="+mn-lt"/>
              </a:rPr>
              <a:t> </a:t>
            </a:r>
            <a:r>
              <a:rPr lang="en-US" sz="2400" b="1" kern="0" dirty="0" err="1">
                <a:cs typeface="Arial"/>
                <a:sym typeface="+mn-lt"/>
              </a:rPr>
              <a:t>văn</a:t>
            </a:r>
            <a:r>
              <a:rPr lang="en-US" sz="2400" b="1" kern="0" dirty="0">
                <a:cs typeface="Arial"/>
                <a:sym typeface="+mn-lt"/>
              </a:rPr>
              <a:t> </a:t>
            </a:r>
            <a:r>
              <a:rPr lang="en-US" sz="2400" b="1" kern="0" dirty="0" err="1">
                <a:cs typeface="Arial"/>
                <a:sym typeface="+mn-lt"/>
              </a:rPr>
              <a:t>học</a:t>
            </a:r>
            <a:r>
              <a:rPr lang="en-US" sz="2400" b="1" kern="0" dirty="0">
                <a:cs typeface="Arial"/>
                <a:sym typeface="+mn-lt"/>
              </a:rPr>
              <a:t>, </a:t>
            </a:r>
            <a:r>
              <a:rPr lang="en-US" sz="2400" b="1" kern="0" dirty="0" err="1">
                <a:cs typeface="Arial"/>
                <a:sym typeface="+mn-lt"/>
              </a:rPr>
              <a:t>nghệ</a:t>
            </a:r>
            <a:r>
              <a:rPr lang="en-US" sz="2400" b="1" kern="0" dirty="0">
                <a:cs typeface="Arial"/>
                <a:sym typeface="+mn-lt"/>
              </a:rPr>
              <a:t> </a:t>
            </a:r>
            <a:r>
              <a:rPr lang="en-US" sz="2400" b="1" kern="0" dirty="0" err="1">
                <a:cs typeface="Arial"/>
                <a:sym typeface="+mn-lt"/>
              </a:rPr>
              <a:t>thuật</a:t>
            </a:r>
            <a:r>
              <a:rPr lang="en-US" sz="2400" b="1" kern="0" dirty="0">
                <a:cs typeface="Arial"/>
                <a:sym typeface="+mn-lt"/>
              </a:rPr>
              <a:t>:</a:t>
            </a:r>
            <a:endParaRPr lang="vi-VN" sz="2400" b="1" kern="0" dirty="0">
              <a:cs typeface="Arial"/>
              <a:sym typeface="+mn-lt"/>
            </a:endParaRPr>
          </a:p>
          <a:p>
            <a:pPr marL="457189" indent="-457189" algn="just">
              <a:lnSpc>
                <a:spcPct val="150000"/>
              </a:lnSpc>
              <a:buClr>
                <a:srgbClr val="000000"/>
              </a:buClr>
              <a:buFont typeface="Arial" panose="020B0604020202020204" pitchFamily="34" charset="0"/>
              <a:buChar char="•"/>
            </a:pPr>
            <a:r>
              <a:rPr lang="en-US" sz="2400" kern="0" dirty="0" err="1">
                <a:cs typeface="Arial"/>
                <a:sym typeface="+mn-lt"/>
              </a:rPr>
              <a:t>Tên</a:t>
            </a:r>
            <a:r>
              <a:rPr lang="en-US" sz="2400" kern="0" dirty="0">
                <a:cs typeface="Arial"/>
                <a:sym typeface="+mn-lt"/>
              </a:rPr>
              <a:t> </a:t>
            </a:r>
            <a:r>
              <a:rPr lang="en-US" sz="2400" kern="0" dirty="0" err="1">
                <a:cs typeface="Arial"/>
                <a:sym typeface="+mn-lt"/>
              </a:rPr>
              <a:t>sách</a:t>
            </a:r>
            <a:r>
              <a:rPr lang="en-US" sz="2400" kern="0" dirty="0">
                <a:cs typeface="Arial"/>
                <a:sym typeface="+mn-lt"/>
              </a:rPr>
              <a:t>: </a:t>
            </a:r>
            <a:r>
              <a:rPr lang="en-US" sz="2400" kern="0" dirty="0" err="1">
                <a:cs typeface="Arial"/>
                <a:sym typeface="+mn-lt"/>
              </a:rPr>
              <a:t>Ôn</a:t>
            </a:r>
            <a:r>
              <a:rPr lang="en-US" sz="2400" kern="0" dirty="0">
                <a:cs typeface="Arial"/>
                <a:sym typeface="+mn-lt"/>
              </a:rPr>
              <a:t> </a:t>
            </a:r>
            <a:r>
              <a:rPr lang="en-US" sz="2400" kern="0" dirty="0" err="1">
                <a:cs typeface="Arial"/>
                <a:sym typeface="+mn-lt"/>
              </a:rPr>
              <a:t>quận</a:t>
            </a:r>
            <a:r>
              <a:rPr lang="en-US" sz="2400" kern="0" dirty="0">
                <a:cs typeface="Arial"/>
                <a:sym typeface="+mn-lt"/>
              </a:rPr>
              <a:t> </a:t>
            </a:r>
            <a:r>
              <a:rPr lang="en-US" sz="2400" kern="0" dirty="0" err="1">
                <a:cs typeface="Arial"/>
                <a:sym typeface="+mn-lt"/>
              </a:rPr>
              <a:t>công</a:t>
            </a:r>
            <a:r>
              <a:rPr lang="en-US" sz="2400" kern="0" dirty="0">
                <a:cs typeface="Arial"/>
                <a:sym typeface="+mn-lt"/>
              </a:rPr>
              <a:t> Vũ </a:t>
            </a:r>
            <a:r>
              <a:rPr lang="en-US" sz="2400" kern="0" dirty="0" err="1">
                <a:cs typeface="Arial"/>
                <a:sym typeface="+mn-lt"/>
              </a:rPr>
              <a:t>Khâm</a:t>
            </a:r>
            <a:r>
              <a:rPr lang="en-US" sz="2400" kern="0" dirty="0">
                <a:cs typeface="Arial"/>
                <a:sym typeface="+mn-lt"/>
              </a:rPr>
              <a:t> </a:t>
            </a:r>
            <a:r>
              <a:rPr lang="en-US" sz="2400" kern="0" dirty="0" err="1">
                <a:cs typeface="Arial"/>
                <a:sym typeface="+mn-lt"/>
              </a:rPr>
              <a:t>Lân</a:t>
            </a:r>
            <a:r>
              <a:rPr lang="en-US" sz="2400" kern="0" dirty="0">
                <a:cs typeface="Arial"/>
                <a:sym typeface="+mn-lt"/>
              </a:rPr>
              <a:t> – </a:t>
            </a:r>
            <a:r>
              <a:rPr lang="en-US" sz="2400" kern="0" dirty="0" err="1">
                <a:cs typeface="Arial"/>
                <a:sym typeface="+mn-lt"/>
              </a:rPr>
              <a:t>Cuộc</a:t>
            </a:r>
            <a:r>
              <a:rPr lang="en-US" sz="2400" kern="0" dirty="0">
                <a:cs typeface="Arial"/>
                <a:sym typeface="+mn-lt"/>
              </a:rPr>
              <a:t> </a:t>
            </a:r>
            <a:r>
              <a:rPr lang="en-US" sz="2400" kern="0" dirty="0" err="1">
                <a:cs typeface="Arial"/>
                <a:sym typeface="+mn-lt"/>
              </a:rPr>
              <a:t>đời</a:t>
            </a:r>
            <a:r>
              <a:rPr lang="en-US" sz="2400" kern="0" dirty="0">
                <a:cs typeface="Arial"/>
                <a:sym typeface="+mn-lt"/>
              </a:rPr>
              <a:t>, </a:t>
            </a:r>
            <a:r>
              <a:rPr lang="en-US" sz="2400" kern="0" dirty="0" err="1">
                <a:cs typeface="Arial"/>
                <a:sym typeface="+mn-lt"/>
              </a:rPr>
              <a:t>sự</a:t>
            </a:r>
            <a:r>
              <a:rPr lang="en-US" sz="2400" kern="0" dirty="0">
                <a:cs typeface="Arial"/>
                <a:sym typeface="+mn-lt"/>
              </a:rPr>
              <a:t> </a:t>
            </a:r>
            <a:r>
              <a:rPr lang="en-US" sz="2400" kern="0" dirty="0" err="1">
                <a:cs typeface="Arial"/>
                <a:sym typeface="+mn-lt"/>
              </a:rPr>
              <a:t>nghiệp</a:t>
            </a:r>
            <a:r>
              <a:rPr lang="en-US" sz="2400" kern="0" dirty="0">
                <a:cs typeface="Arial"/>
                <a:sym typeface="+mn-lt"/>
              </a:rPr>
              <a:t> </a:t>
            </a:r>
            <a:r>
              <a:rPr lang="en-US" sz="2400" kern="0" dirty="0" err="1">
                <a:cs typeface="Arial"/>
                <a:sym typeface="+mn-lt"/>
              </a:rPr>
              <a:t>và</a:t>
            </a:r>
            <a:r>
              <a:rPr lang="en-US" sz="2400" kern="0" dirty="0">
                <a:cs typeface="Arial"/>
                <a:sym typeface="+mn-lt"/>
              </a:rPr>
              <a:t> di </a:t>
            </a:r>
            <a:r>
              <a:rPr lang="en-US" sz="2400" kern="0" dirty="0" err="1">
                <a:cs typeface="Arial"/>
                <a:sym typeface="+mn-lt"/>
              </a:rPr>
              <a:t>văn</a:t>
            </a:r>
            <a:endParaRPr lang="vi-VN" sz="2400" kern="0" dirty="0">
              <a:cs typeface="Arial"/>
              <a:sym typeface="+mn-lt"/>
            </a:endParaRPr>
          </a:p>
          <a:p>
            <a:pPr marL="457189" indent="-457189" algn="just">
              <a:lnSpc>
                <a:spcPct val="150000"/>
              </a:lnSpc>
              <a:buClr>
                <a:srgbClr val="000000"/>
              </a:buClr>
              <a:buFont typeface="Arial" panose="020B0604020202020204" pitchFamily="34" charset="0"/>
              <a:buChar char="•"/>
            </a:pPr>
            <a:r>
              <a:rPr lang="en-US" sz="2400" kern="0" dirty="0" err="1">
                <a:cs typeface="Arial"/>
                <a:sym typeface="+mn-lt"/>
              </a:rPr>
              <a:t>Tên</a:t>
            </a:r>
            <a:r>
              <a:rPr lang="en-US" sz="2400" kern="0" dirty="0">
                <a:cs typeface="Arial"/>
                <a:sym typeface="+mn-lt"/>
              </a:rPr>
              <a:t> </a:t>
            </a:r>
            <a:r>
              <a:rPr lang="en-US" sz="2400" kern="0" dirty="0" err="1">
                <a:cs typeface="Arial"/>
                <a:sym typeface="+mn-lt"/>
              </a:rPr>
              <a:t>tác</a:t>
            </a:r>
            <a:r>
              <a:rPr lang="en-US" sz="2400" kern="0" dirty="0">
                <a:cs typeface="Arial"/>
                <a:sym typeface="+mn-lt"/>
              </a:rPr>
              <a:t> </a:t>
            </a:r>
            <a:r>
              <a:rPr lang="en-US" sz="2400" kern="0" dirty="0" err="1">
                <a:cs typeface="Arial"/>
                <a:sym typeface="+mn-lt"/>
              </a:rPr>
              <a:t>giả</a:t>
            </a:r>
            <a:r>
              <a:rPr lang="en-US" sz="2400" kern="0" dirty="0">
                <a:cs typeface="Arial"/>
                <a:sym typeface="+mn-lt"/>
              </a:rPr>
              <a:t>: </a:t>
            </a:r>
            <a:r>
              <a:rPr lang="en-US" sz="2400" kern="0" dirty="0" err="1">
                <a:cs typeface="Arial"/>
                <a:sym typeface="+mn-lt"/>
              </a:rPr>
              <a:t>Nguyễn</a:t>
            </a:r>
            <a:r>
              <a:rPr lang="en-US" sz="2400" kern="0" dirty="0">
                <a:cs typeface="Arial"/>
                <a:sym typeface="+mn-lt"/>
              </a:rPr>
              <a:t> Thanh </a:t>
            </a:r>
            <a:r>
              <a:rPr lang="en-US" sz="2400" kern="0" dirty="0" err="1">
                <a:cs typeface="Arial"/>
                <a:sym typeface="+mn-lt"/>
              </a:rPr>
              <a:t>Tùng</a:t>
            </a:r>
            <a:endParaRPr lang="vi-VN" sz="2400" kern="0" dirty="0">
              <a:cs typeface="Arial"/>
              <a:sym typeface="+mn-lt"/>
            </a:endParaRPr>
          </a:p>
          <a:p>
            <a:pPr marL="457189" indent="-457189" algn="just">
              <a:lnSpc>
                <a:spcPct val="150000"/>
              </a:lnSpc>
              <a:buClr>
                <a:srgbClr val="000000"/>
              </a:buClr>
              <a:buFont typeface="Arial" panose="020B0604020202020204" pitchFamily="34" charset="0"/>
              <a:buChar char="•"/>
            </a:pPr>
            <a:r>
              <a:rPr lang="en-US" sz="2400" kern="0" dirty="0">
                <a:cs typeface="Arial"/>
                <a:sym typeface="+mn-lt"/>
              </a:rPr>
              <a:t>Logo </a:t>
            </a:r>
            <a:r>
              <a:rPr lang="en-US" sz="2400" kern="0" dirty="0" err="1">
                <a:cs typeface="Arial"/>
                <a:sym typeface="+mn-lt"/>
              </a:rPr>
              <a:t>và</a:t>
            </a:r>
            <a:r>
              <a:rPr lang="en-US" sz="2400" kern="0" dirty="0">
                <a:cs typeface="Arial"/>
                <a:sym typeface="+mn-lt"/>
              </a:rPr>
              <a:t> </a:t>
            </a:r>
            <a:r>
              <a:rPr lang="en-US" sz="2400" kern="0" dirty="0" err="1">
                <a:cs typeface="Arial"/>
                <a:sym typeface="+mn-lt"/>
              </a:rPr>
              <a:t>nhà</a:t>
            </a:r>
            <a:r>
              <a:rPr lang="en-US" sz="2400" kern="0" dirty="0">
                <a:cs typeface="Arial"/>
                <a:sym typeface="+mn-lt"/>
              </a:rPr>
              <a:t> </a:t>
            </a:r>
            <a:r>
              <a:rPr lang="en-US" sz="2400" kern="0" dirty="0" err="1">
                <a:cs typeface="Arial"/>
                <a:sym typeface="+mn-lt"/>
              </a:rPr>
              <a:t>xuất</a:t>
            </a:r>
            <a:r>
              <a:rPr lang="en-US" sz="2400" kern="0" dirty="0">
                <a:cs typeface="Arial"/>
                <a:sym typeface="+mn-lt"/>
              </a:rPr>
              <a:t> </a:t>
            </a:r>
            <a:r>
              <a:rPr lang="en-US" sz="2400" kern="0" dirty="0" err="1">
                <a:cs typeface="Arial"/>
                <a:sym typeface="+mn-lt"/>
              </a:rPr>
              <a:t>bản</a:t>
            </a:r>
            <a:r>
              <a:rPr lang="en-US" sz="2400" kern="0" dirty="0">
                <a:cs typeface="Arial"/>
                <a:sym typeface="+mn-lt"/>
              </a:rPr>
              <a:t>: NXB </a:t>
            </a:r>
            <a:r>
              <a:rPr lang="en-US" sz="2400" kern="0" dirty="0" err="1">
                <a:cs typeface="Arial"/>
                <a:sym typeface="+mn-lt"/>
              </a:rPr>
              <a:t>Đại</a:t>
            </a:r>
            <a:r>
              <a:rPr lang="en-US" sz="2400" kern="0" dirty="0">
                <a:cs typeface="Arial"/>
                <a:sym typeface="+mn-lt"/>
              </a:rPr>
              <a:t> </a:t>
            </a:r>
            <a:r>
              <a:rPr lang="en-US" sz="2400" kern="0" dirty="0" err="1">
                <a:cs typeface="Arial"/>
                <a:sym typeface="+mn-lt"/>
              </a:rPr>
              <a:t>học</a:t>
            </a:r>
            <a:r>
              <a:rPr lang="en-US" sz="2400" kern="0" dirty="0">
                <a:cs typeface="Arial"/>
                <a:sym typeface="+mn-lt"/>
              </a:rPr>
              <a:t> </a:t>
            </a:r>
            <a:r>
              <a:rPr lang="en-US" sz="2400" kern="0" dirty="0" err="1">
                <a:cs typeface="Arial"/>
                <a:sym typeface="+mn-lt"/>
              </a:rPr>
              <a:t>Sư</a:t>
            </a:r>
            <a:r>
              <a:rPr lang="en-US" sz="2400" kern="0" dirty="0">
                <a:cs typeface="Arial"/>
                <a:sym typeface="+mn-lt"/>
              </a:rPr>
              <a:t> </a:t>
            </a:r>
            <a:r>
              <a:rPr lang="en-US" sz="2400" kern="0" dirty="0" err="1">
                <a:cs typeface="Arial"/>
                <a:sym typeface="+mn-lt"/>
              </a:rPr>
              <a:t>phạm</a:t>
            </a:r>
            <a:endParaRPr lang="vi-VN" sz="2400" kern="0" dirty="0">
              <a:cs typeface="Arial"/>
              <a:sym typeface="+mn-lt"/>
            </a:endParaRPr>
          </a:p>
          <a:p>
            <a:pPr marL="457189" indent="-457189" algn="just">
              <a:lnSpc>
                <a:spcPct val="150000"/>
              </a:lnSpc>
              <a:buClr>
                <a:srgbClr val="000000"/>
              </a:buClr>
              <a:buFont typeface="Arial" panose="020B0604020202020204" pitchFamily="34" charset="0"/>
              <a:buChar char="•"/>
            </a:pPr>
            <a:r>
              <a:rPr lang="en-US" sz="2400" kern="0" dirty="0" err="1">
                <a:cs typeface="Arial"/>
                <a:sym typeface="+mn-lt"/>
              </a:rPr>
              <a:t>Hình</a:t>
            </a:r>
            <a:r>
              <a:rPr lang="en-US" sz="2400" kern="0" dirty="0">
                <a:cs typeface="Arial"/>
                <a:sym typeface="+mn-lt"/>
              </a:rPr>
              <a:t> </a:t>
            </a:r>
            <a:r>
              <a:rPr lang="en-US" sz="2400" kern="0" dirty="0" err="1">
                <a:cs typeface="Arial"/>
                <a:sym typeface="+mn-lt"/>
              </a:rPr>
              <a:t>ảnh</a:t>
            </a:r>
            <a:r>
              <a:rPr lang="en-US" sz="2400" kern="0" dirty="0">
                <a:cs typeface="Arial"/>
                <a:sym typeface="+mn-lt"/>
              </a:rPr>
              <a:t> </a:t>
            </a:r>
            <a:r>
              <a:rPr lang="en-US" sz="2400" kern="0" dirty="0" err="1">
                <a:cs typeface="Arial"/>
                <a:sym typeface="+mn-lt"/>
              </a:rPr>
              <a:t>minh</a:t>
            </a:r>
            <a:r>
              <a:rPr lang="en-US" sz="2400" kern="0" dirty="0">
                <a:cs typeface="Arial"/>
                <a:sym typeface="+mn-lt"/>
              </a:rPr>
              <a:t> </a:t>
            </a:r>
            <a:r>
              <a:rPr lang="en-US" sz="2400" kern="0" dirty="0" err="1">
                <a:cs typeface="Arial"/>
                <a:sym typeface="+mn-lt"/>
              </a:rPr>
              <a:t>họa</a:t>
            </a:r>
            <a:endParaRPr lang="vi-VN" sz="2400" kern="0" dirty="0">
              <a:cs typeface="Arial"/>
              <a:sym typeface="+mn-lt"/>
            </a:endParaRPr>
          </a:p>
        </p:txBody>
      </p:sp>
    </p:spTree>
    <p:custDataLst>
      <p:tags r:id="rId1"/>
    </p:custDataLst>
    <p:extLst>
      <p:ext uri="{BB962C8B-B14F-4D97-AF65-F5344CB8AC3E}">
        <p14:creationId xmlns:p14="http://schemas.microsoft.com/office/powerpoint/2010/main" val="51887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down)">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wipe(down)">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wipe(down)">
                                      <p:cBhvr>
                                        <p:cTn id="33" dur="500"/>
                                        <p:tgtEl>
                                          <p:spTgt spid="6">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Effect transition="in" filter="wipe(down)">
                                      <p:cBhvr>
                                        <p:cTn id="3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0313915C-DC60-EA25-CE77-4DB18623D243}"/>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69755DF8-9BC3-AD94-0042-F3E63161BB1A}"/>
              </a:ext>
            </a:extLst>
          </p:cNvPr>
          <p:cNvSpPr/>
          <p:nvPr/>
        </p:nvSpPr>
        <p:spPr>
          <a:xfrm>
            <a:off x="0" y="1828800"/>
            <a:ext cx="6352113"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ea typeface="+mn-ea"/>
                <a:cs typeface="+mn-cs"/>
                <a:sym typeface="+mn-lt"/>
              </a:rPr>
              <a:t>Thông tin </a:t>
            </a:r>
            <a:r>
              <a:rPr kumimoji="0" lang="en-US" sz="2400" b="1" i="0" u="none" strike="noStrike" kern="0" cap="none" spc="0" normalizeH="0" baseline="0" noProof="0" dirty="0" err="1">
                <a:ln>
                  <a:noFill/>
                </a:ln>
                <a:effectLst/>
                <a:uLnTx/>
                <a:uFillTx/>
                <a:ea typeface="+mn-ea"/>
                <a:cs typeface="+mn-cs"/>
                <a:sym typeface="+mn-lt"/>
              </a:rPr>
              <a:t>trên</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từng</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bìa</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sách</a:t>
            </a:r>
            <a:endParaRPr kumimoji="0" lang="vi-VN" sz="2400" b="1" i="0" u="none" strike="noStrike" kern="0" cap="none" spc="0" normalizeH="0" baseline="0" noProof="0" dirty="0">
              <a:ln>
                <a:noFill/>
              </a:ln>
              <a:effectLst/>
              <a:uLnTx/>
              <a:uFillTx/>
              <a:ea typeface="+mn-ea"/>
              <a:cs typeface="+mn-cs"/>
              <a:sym typeface="+mn-lt"/>
            </a:endParaRPr>
          </a:p>
        </p:txBody>
      </p:sp>
      <p:sp>
        <p:nvSpPr>
          <p:cNvPr id="7" name="TextBox 6">
            <a:extLst>
              <a:ext uri="{FF2B5EF4-FFF2-40B4-BE49-F238E27FC236}">
                <a16:creationId xmlns:a16="http://schemas.microsoft.com/office/drawing/2014/main" id="{F2AD6697-2B65-436D-A4FB-5ECBFCED73AA}"/>
              </a:ext>
            </a:extLst>
          </p:cNvPr>
          <p:cNvSpPr txBox="1"/>
          <p:nvPr/>
        </p:nvSpPr>
        <p:spPr>
          <a:xfrm>
            <a:off x="3962400" y="2412168"/>
            <a:ext cx="7696200" cy="4445832"/>
          </a:xfrm>
          <a:prstGeom prst="rect">
            <a:avLst/>
          </a:prstGeom>
          <a:noFill/>
        </p:spPr>
        <p:txBody>
          <a:bodyPr wrap="square">
            <a:spAutoFit/>
          </a:bodyPr>
          <a:lstStyle/>
          <a:p>
            <a:pPr algn="ctr">
              <a:lnSpc>
                <a:spcPct val="150000"/>
              </a:lnSpc>
            </a:pPr>
            <a:r>
              <a:rPr lang="en-US" sz="2400" b="1" dirty="0" err="1">
                <a:latin typeface="+mn-lt"/>
                <a:ea typeface="+mn-ea"/>
                <a:cs typeface="+mn-ea"/>
                <a:sym typeface="+mn-lt"/>
              </a:rPr>
              <a:t>Sách</a:t>
            </a:r>
            <a:r>
              <a:rPr lang="en-US" sz="2400" b="1" dirty="0">
                <a:latin typeface="+mn-lt"/>
                <a:ea typeface="+mn-ea"/>
                <a:cs typeface="+mn-ea"/>
                <a:sym typeface="+mn-lt"/>
              </a:rPr>
              <a:t> </a:t>
            </a:r>
            <a:r>
              <a:rPr lang="en-US" sz="2400" b="1" dirty="0" err="1">
                <a:latin typeface="+mn-lt"/>
                <a:ea typeface="+mn-ea"/>
                <a:cs typeface="+mn-ea"/>
                <a:sym typeface="+mn-lt"/>
              </a:rPr>
              <a:t>Mĩ</a:t>
            </a:r>
            <a:r>
              <a:rPr lang="en-US" sz="2400" b="1" dirty="0">
                <a:latin typeface="+mn-lt"/>
                <a:ea typeface="+mn-ea"/>
                <a:cs typeface="+mn-ea"/>
                <a:sym typeface="+mn-lt"/>
              </a:rPr>
              <a:t> </a:t>
            </a:r>
            <a:r>
              <a:rPr lang="en-US" sz="2400" b="1" dirty="0" err="1">
                <a:latin typeface="+mn-lt"/>
                <a:ea typeface="+mn-ea"/>
                <a:cs typeface="+mn-ea"/>
                <a:sym typeface="+mn-lt"/>
              </a:rPr>
              <a:t>thuật</a:t>
            </a:r>
            <a:r>
              <a:rPr lang="en-US" sz="2400" b="1" dirty="0">
                <a:latin typeface="+mn-lt"/>
                <a:ea typeface="+mn-ea"/>
                <a:cs typeface="+mn-ea"/>
                <a:sym typeface="+mn-lt"/>
              </a:rPr>
              <a:t>:</a:t>
            </a:r>
            <a:endParaRPr lang="vi-VN" sz="2400" b="1" dirty="0">
              <a:latin typeface="+mn-lt"/>
              <a:ea typeface="+mn-ea"/>
              <a:cs typeface="+mn-ea"/>
              <a:sym typeface="+mn-lt"/>
            </a:endParaRPr>
          </a:p>
          <a:p>
            <a:pPr marL="380990" indent="-380990" algn="just">
              <a:lnSpc>
                <a:spcPct val="150000"/>
              </a:lnSpc>
              <a:buFont typeface="Arial" panose="020B0604020202020204" pitchFamily="34" charset="0"/>
              <a:buChar char="•"/>
            </a:pPr>
            <a:r>
              <a:rPr lang="en-US" sz="2400" dirty="0" err="1">
                <a:latin typeface="+mn-lt"/>
                <a:ea typeface="+mn-ea"/>
                <a:cs typeface="+mn-ea"/>
                <a:sym typeface="+mn-lt"/>
              </a:rPr>
              <a:t>Tên</a:t>
            </a:r>
            <a:r>
              <a:rPr lang="en-US" sz="2400" dirty="0">
                <a:latin typeface="+mn-lt"/>
                <a:ea typeface="+mn-ea"/>
                <a:cs typeface="+mn-ea"/>
                <a:sym typeface="+mn-lt"/>
              </a:rPr>
              <a:t> </a:t>
            </a:r>
            <a:r>
              <a:rPr lang="en-US" sz="2400" dirty="0" err="1">
                <a:latin typeface="+mn-lt"/>
                <a:ea typeface="+mn-ea"/>
                <a:cs typeface="+mn-ea"/>
                <a:sym typeface="+mn-lt"/>
              </a:rPr>
              <a:t>sách</a:t>
            </a:r>
            <a:r>
              <a:rPr lang="en-US" sz="2400" dirty="0">
                <a:latin typeface="+mn-lt"/>
                <a:ea typeface="+mn-ea"/>
                <a:cs typeface="+mn-ea"/>
                <a:sym typeface="+mn-lt"/>
              </a:rPr>
              <a:t>: </a:t>
            </a:r>
            <a:r>
              <a:rPr lang="en-US" sz="2400" dirty="0" err="1">
                <a:latin typeface="+mn-lt"/>
                <a:ea typeface="+mn-ea"/>
                <a:cs typeface="+mn-ea"/>
                <a:sym typeface="+mn-lt"/>
              </a:rPr>
              <a:t>Mĩ</a:t>
            </a:r>
            <a:r>
              <a:rPr lang="en-US" sz="2400" dirty="0">
                <a:latin typeface="+mn-lt"/>
                <a:ea typeface="+mn-ea"/>
                <a:cs typeface="+mn-ea"/>
                <a:sym typeface="+mn-lt"/>
              </a:rPr>
              <a:t> </a:t>
            </a:r>
            <a:r>
              <a:rPr lang="en-US" sz="2400" err="1">
                <a:latin typeface="+mn-lt"/>
                <a:ea typeface="+mn-ea"/>
                <a:cs typeface="+mn-ea"/>
                <a:sym typeface="+mn-lt"/>
              </a:rPr>
              <a:t>thuật</a:t>
            </a:r>
            <a:r>
              <a:rPr lang="en-US" sz="2400">
                <a:latin typeface="+mn-lt"/>
                <a:ea typeface="+mn-ea"/>
                <a:cs typeface="+mn-ea"/>
                <a:sym typeface="+mn-lt"/>
              </a:rPr>
              <a:t> 9</a:t>
            </a:r>
            <a:endParaRPr lang="vi-VN" sz="2400" dirty="0">
              <a:latin typeface="+mn-lt"/>
              <a:ea typeface="+mn-ea"/>
              <a:cs typeface="+mn-ea"/>
              <a:sym typeface="+mn-lt"/>
            </a:endParaRPr>
          </a:p>
          <a:p>
            <a:pPr marL="380990" indent="-380990" algn="just">
              <a:lnSpc>
                <a:spcPct val="150000"/>
              </a:lnSpc>
              <a:buFont typeface="Arial" panose="020B0604020202020204" pitchFamily="34" charset="0"/>
              <a:buChar char="•"/>
            </a:pPr>
            <a:r>
              <a:rPr lang="en-US" sz="2400" dirty="0" err="1">
                <a:latin typeface="+mn-lt"/>
                <a:ea typeface="+mn-ea"/>
                <a:cs typeface="+mn-ea"/>
                <a:sym typeface="+mn-lt"/>
              </a:rPr>
              <a:t>Tên</a:t>
            </a:r>
            <a:r>
              <a:rPr lang="en-US" sz="2400" dirty="0">
                <a:latin typeface="+mn-lt"/>
                <a:ea typeface="+mn-ea"/>
                <a:cs typeface="+mn-ea"/>
                <a:sym typeface="+mn-lt"/>
              </a:rPr>
              <a:t> </a:t>
            </a:r>
            <a:r>
              <a:rPr lang="en-US" sz="2400" dirty="0" err="1">
                <a:latin typeface="+mn-lt"/>
                <a:ea typeface="+mn-ea"/>
                <a:cs typeface="+mn-ea"/>
                <a:sym typeface="+mn-lt"/>
              </a:rPr>
              <a:t>tác</a:t>
            </a:r>
            <a:r>
              <a:rPr lang="en-US" sz="2400" dirty="0">
                <a:latin typeface="+mn-lt"/>
                <a:ea typeface="+mn-ea"/>
                <a:cs typeface="+mn-ea"/>
                <a:sym typeface="+mn-lt"/>
              </a:rPr>
              <a:t> </a:t>
            </a:r>
            <a:r>
              <a:rPr lang="en-US" sz="2400" dirty="0" err="1">
                <a:latin typeface="+mn-lt"/>
                <a:ea typeface="+mn-ea"/>
                <a:cs typeface="+mn-ea"/>
                <a:sym typeface="+mn-lt"/>
              </a:rPr>
              <a:t>giả</a:t>
            </a:r>
            <a:r>
              <a:rPr lang="en-US" sz="2400" dirty="0">
                <a:latin typeface="+mn-lt"/>
                <a:ea typeface="+mn-ea"/>
                <a:cs typeface="+mn-ea"/>
                <a:sym typeface="+mn-lt"/>
              </a:rPr>
              <a:t>: Phạm </a:t>
            </a:r>
            <a:r>
              <a:rPr lang="en-US" sz="2400">
                <a:latin typeface="+mn-lt"/>
                <a:ea typeface="+mn-ea"/>
                <a:cs typeface="+mn-ea"/>
                <a:sym typeface="+mn-lt"/>
              </a:rPr>
              <a:t>Văn Tuy</a:t>
            </a:r>
            <a:r>
              <a:rPr lang="en-US" sz="2400">
                <a:cs typeface="+mn-ea"/>
                <a:sym typeface="+mn-lt"/>
              </a:rPr>
              <a:t>ế</a:t>
            </a:r>
            <a:r>
              <a:rPr lang="en-US" sz="2400">
                <a:latin typeface="+mn-lt"/>
                <a:ea typeface="+mn-ea"/>
                <a:cs typeface="+mn-ea"/>
                <a:sym typeface="+mn-lt"/>
              </a:rPr>
              <a:t>n </a:t>
            </a:r>
            <a:r>
              <a:rPr lang="en-US" sz="2400" dirty="0">
                <a:latin typeface="+mn-lt"/>
                <a:ea typeface="+mn-ea"/>
                <a:cs typeface="+mn-ea"/>
                <a:sym typeface="+mn-lt"/>
              </a:rPr>
              <a:t>(</a:t>
            </a:r>
            <a:r>
              <a:rPr lang="en-US" sz="2400" dirty="0" err="1">
                <a:latin typeface="+mn-lt"/>
                <a:ea typeface="+mn-ea"/>
                <a:cs typeface="+mn-ea"/>
                <a:sym typeface="+mn-lt"/>
              </a:rPr>
              <a:t>Tổng</a:t>
            </a:r>
            <a:r>
              <a:rPr lang="en-US" sz="2400" dirty="0">
                <a:latin typeface="+mn-lt"/>
                <a:ea typeface="+mn-ea"/>
                <a:cs typeface="+mn-ea"/>
                <a:sym typeface="+mn-lt"/>
              </a:rPr>
              <a:t> </a:t>
            </a:r>
            <a:r>
              <a:rPr lang="en-US" sz="2400" dirty="0" err="1">
                <a:latin typeface="+mn-lt"/>
                <a:ea typeface="+mn-ea"/>
                <a:cs typeface="+mn-ea"/>
                <a:sym typeface="+mn-lt"/>
              </a:rPr>
              <a:t>chủ</a:t>
            </a:r>
            <a:r>
              <a:rPr lang="en-US" sz="2400" dirty="0">
                <a:latin typeface="+mn-lt"/>
                <a:ea typeface="+mn-ea"/>
                <a:cs typeface="+mn-ea"/>
                <a:sym typeface="+mn-lt"/>
              </a:rPr>
              <a:t> </a:t>
            </a:r>
            <a:r>
              <a:rPr lang="en-US" sz="2400" dirty="0" err="1">
                <a:latin typeface="+mn-lt"/>
                <a:ea typeface="+mn-ea"/>
                <a:cs typeface="+mn-ea"/>
                <a:sym typeface="+mn-lt"/>
              </a:rPr>
              <a:t>biên</a:t>
            </a:r>
            <a:r>
              <a:rPr lang="en-US" sz="2400" dirty="0">
                <a:latin typeface="+mn-lt"/>
                <a:ea typeface="+mn-ea"/>
                <a:cs typeface="+mn-ea"/>
                <a:sym typeface="+mn-lt"/>
              </a:rPr>
              <a:t>), </a:t>
            </a:r>
            <a:r>
              <a:rPr lang="en-US" sz="2400" err="1">
                <a:latin typeface="+mn-lt"/>
                <a:ea typeface="+mn-ea"/>
                <a:cs typeface="+mn-ea"/>
                <a:sym typeface="+mn-lt"/>
              </a:rPr>
              <a:t>Trần</a:t>
            </a:r>
            <a:r>
              <a:rPr lang="en-US" sz="2400">
                <a:latin typeface="+mn-lt"/>
                <a:ea typeface="+mn-ea"/>
                <a:cs typeface="+mn-ea"/>
                <a:sym typeface="+mn-lt"/>
              </a:rPr>
              <a:t> T</a:t>
            </a:r>
            <a:r>
              <a:rPr lang="en-US" sz="2400">
                <a:cs typeface="+mn-ea"/>
                <a:sym typeface="+mn-lt"/>
              </a:rPr>
              <a:t>ừ</a:t>
            </a:r>
            <a:r>
              <a:rPr lang="en-US" sz="2400">
                <a:latin typeface="+mn-lt"/>
                <a:ea typeface="+mn-ea"/>
                <a:cs typeface="+mn-ea"/>
                <a:sym typeface="+mn-lt"/>
              </a:rPr>
              <a:t> </a:t>
            </a:r>
            <a:r>
              <a:rPr lang="en-US" sz="2400" dirty="0">
                <a:latin typeface="+mn-lt"/>
                <a:ea typeface="+mn-ea"/>
                <a:cs typeface="+mn-ea"/>
                <a:sym typeface="+mn-lt"/>
              </a:rPr>
              <a:t>Duy,...</a:t>
            </a:r>
            <a:endParaRPr lang="vi-VN" sz="2400" dirty="0">
              <a:latin typeface="+mn-lt"/>
              <a:ea typeface="+mn-ea"/>
              <a:cs typeface="+mn-ea"/>
              <a:sym typeface="+mn-lt"/>
            </a:endParaRPr>
          </a:p>
          <a:p>
            <a:pPr marL="380990" indent="-380990" algn="just">
              <a:lnSpc>
                <a:spcPct val="150000"/>
              </a:lnSpc>
              <a:buFont typeface="Arial" panose="020B0604020202020204" pitchFamily="34" charset="0"/>
              <a:buChar char="•"/>
            </a:pPr>
            <a:r>
              <a:rPr lang="en-US" sz="2400" dirty="0">
                <a:latin typeface="+mn-lt"/>
                <a:ea typeface="+mn-ea"/>
                <a:cs typeface="+mn-ea"/>
                <a:sym typeface="+mn-lt"/>
              </a:rPr>
              <a:t>Logo </a:t>
            </a:r>
            <a:r>
              <a:rPr lang="en-US" sz="2400" dirty="0" err="1">
                <a:latin typeface="+mn-lt"/>
                <a:ea typeface="+mn-ea"/>
                <a:cs typeface="+mn-ea"/>
                <a:sym typeface="+mn-lt"/>
              </a:rPr>
              <a:t>và</a:t>
            </a:r>
            <a:r>
              <a:rPr lang="en-US" sz="2400" dirty="0">
                <a:latin typeface="+mn-lt"/>
                <a:ea typeface="+mn-ea"/>
                <a:cs typeface="+mn-ea"/>
                <a:sym typeface="+mn-lt"/>
              </a:rPr>
              <a:t> </a:t>
            </a:r>
            <a:r>
              <a:rPr lang="en-US" sz="2400" dirty="0" err="1">
                <a:latin typeface="+mn-lt"/>
                <a:ea typeface="+mn-ea"/>
                <a:cs typeface="+mn-ea"/>
                <a:sym typeface="+mn-lt"/>
              </a:rPr>
              <a:t>nhà</a:t>
            </a:r>
            <a:r>
              <a:rPr lang="en-US" sz="2400" dirty="0">
                <a:latin typeface="+mn-lt"/>
                <a:ea typeface="+mn-ea"/>
                <a:cs typeface="+mn-ea"/>
                <a:sym typeface="+mn-lt"/>
              </a:rPr>
              <a:t> </a:t>
            </a:r>
            <a:r>
              <a:rPr lang="en-US" sz="2400" dirty="0" err="1">
                <a:latin typeface="+mn-lt"/>
                <a:ea typeface="+mn-ea"/>
                <a:cs typeface="+mn-ea"/>
                <a:sym typeface="+mn-lt"/>
              </a:rPr>
              <a:t>xuất</a:t>
            </a:r>
            <a:r>
              <a:rPr lang="en-US" sz="2400" dirty="0">
                <a:latin typeface="+mn-lt"/>
                <a:ea typeface="+mn-ea"/>
                <a:cs typeface="+mn-ea"/>
                <a:sym typeface="+mn-lt"/>
              </a:rPr>
              <a:t> </a:t>
            </a:r>
            <a:r>
              <a:rPr lang="en-US" sz="2400" dirty="0" err="1">
                <a:latin typeface="+mn-lt"/>
                <a:ea typeface="+mn-ea"/>
                <a:cs typeface="+mn-ea"/>
                <a:sym typeface="+mn-lt"/>
              </a:rPr>
              <a:t>bản</a:t>
            </a:r>
            <a:r>
              <a:rPr lang="en-US" sz="2400" dirty="0">
                <a:latin typeface="+mn-lt"/>
                <a:ea typeface="+mn-ea"/>
                <a:cs typeface="+mn-ea"/>
                <a:sym typeface="+mn-lt"/>
              </a:rPr>
              <a:t>: </a:t>
            </a:r>
            <a:r>
              <a:rPr lang="en-US" sz="2400" dirty="0" err="1">
                <a:latin typeface="+mn-lt"/>
                <a:ea typeface="+mn-ea"/>
                <a:cs typeface="+mn-ea"/>
                <a:sym typeface="+mn-lt"/>
              </a:rPr>
              <a:t>NXB</a:t>
            </a:r>
            <a:r>
              <a:rPr lang="en-US" sz="2400" dirty="0">
                <a:latin typeface="+mn-lt"/>
                <a:ea typeface="+mn-ea"/>
                <a:cs typeface="+mn-ea"/>
                <a:sym typeface="+mn-lt"/>
              </a:rPr>
              <a:t> </a:t>
            </a:r>
            <a:r>
              <a:rPr lang="en-US" sz="2400" dirty="0" err="1">
                <a:latin typeface="+mn-lt"/>
                <a:ea typeface="+mn-ea"/>
                <a:cs typeface="+mn-ea"/>
                <a:sym typeface="+mn-lt"/>
              </a:rPr>
              <a:t>Đại</a:t>
            </a:r>
            <a:r>
              <a:rPr lang="en-US" sz="2400" dirty="0">
                <a:latin typeface="+mn-lt"/>
                <a:ea typeface="+mn-ea"/>
                <a:cs typeface="+mn-ea"/>
                <a:sym typeface="+mn-lt"/>
              </a:rPr>
              <a:t> </a:t>
            </a:r>
            <a:r>
              <a:rPr lang="en-US" sz="2400" dirty="0" err="1">
                <a:latin typeface="+mn-lt"/>
                <a:ea typeface="+mn-ea"/>
                <a:cs typeface="+mn-ea"/>
                <a:sym typeface="+mn-lt"/>
              </a:rPr>
              <a:t>học</a:t>
            </a:r>
            <a:r>
              <a:rPr lang="en-US" sz="2400" dirty="0">
                <a:latin typeface="+mn-lt"/>
                <a:ea typeface="+mn-ea"/>
                <a:cs typeface="+mn-ea"/>
                <a:sym typeface="+mn-lt"/>
              </a:rPr>
              <a:t> </a:t>
            </a:r>
            <a:r>
              <a:rPr lang="en-US" sz="2400" dirty="0" err="1">
                <a:latin typeface="+mn-lt"/>
                <a:ea typeface="+mn-ea"/>
                <a:cs typeface="+mn-ea"/>
                <a:sym typeface="+mn-lt"/>
              </a:rPr>
              <a:t>Sư</a:t>
            </a:r>
            <a:r>
              <a:rPr lang="en-US" sz="2400" dirty="0">
                <a:latin typeface="+mn-lt"/>
                <a:ea typeface="+mn-ea"/>
                <a:cs typeface="+mn-ea"/>
                <a:sym typeface="+mn-lt"/>
              </a:rPr>
              <a:t> </a:t>
            </a:r>
            <a:r>
              <a:rPr lang="en-US" sz="2400" dirty="0" err="1">
                <a:latin typeface="+mn-lt"/>
                <a:ea typeface="+mn-ea"/>
                <a:cs typeface="+mn-ea"/>
                <a:sym typeface="+mn-lt"/>
              </a:rPr>
              <a:t>phạm</a:t>
            </a:r>
            <a:endParaRPr lang="vi-VN" sz="2400" dirty="0">
              <a:latin typeface="+mn-lt"/>
              <a:ea typeface="+mn-ea"/>
              <a:cs typeface="+mn-ea"/>
              <a:sym typeface="+mn-lt"/>
            </a:endParaRPr>
          </a:p>
          <a:p>
            <a:pPr marL="380990" indent="-380990" algn="just">
              <a:lnSpc>
                <a:spcPct val="150000"/>
              </a:lnSpc>
              <a:buFont typeface="Arial" panose="020B0604020202020204" pitchFamily="34" charset="0"/>
              <a:buChar char="•"/>
            </a:pPr>
            <a:r>
              <a:rPr lang="en-US" sz="2400" dirty="0">
                <a:latin typeface="+mn-lt"/>
                <a:ea typeface="+mn-ea"/>
                <a:cs typeface="+mn-ea"/>
                <a:sym typeface="+mn-lt"/>
              </a:rPr>
              <a:t>Logo </a:t>
            </a:r>
            <a:r>
              <a:rPr lang="en-US" sz="2400" dirty="0" err="1">
                <a:latin typeface="+mn-lt"/>
                <a:ea typeface="+mn-ea"/>
                <a:cs typeface="+mn-ea"/>
                <a:sym typeface="+mn-lt"/>
              </a:rPr>
              <a:t>và</a:t>
            </a:r>
            <a:r>
              <a:rPr lang="en-US" sz="2400" dirty="0">
                <a:latin typeface="+mn-lt"/>
                <a:ea typeface="+mn-ea"/>
                <a:cs typeface="+mn-ea"/>
                <a:sym typeface="+mn-lt"/>
              </a:rPr>
              <a:t> </a:t>
            </a:r>
            <a:r>
              <a:rPr lang="en-US" sz="2400" dirty="0" err="1">
                <a:latin typeface="+mn-lt"/>
                <a:ea typeface="+mn-ea"/>
                <a:cs typeface="+mn-ea"/>
                <a:sym typeface="+mn-lt"/>
              </a:rPr>
              <a:t>liên</a:t>
            </a:r>
            <a:r>
              <a:rPr lang="en-US" sz="2400" dirty="0">
                <a:latin typeface="+mn-lt"/>
                <a:ea typeface="+mn-ea"/>
                <a:cs typeface="+mn-ea"/>
                <a:sym typeface="+mn-lt"/>
              </a:rPr>
              <a:t> </a:t>
            </a:r>
            <a:r>
              <a:rPr lang="en-US" sz="2400" dirty="0" err="1">
                <a:latin typeface="+mn-lt"/>
                <a:ea typeface="+mn-ea"/>
                <a:cs typeface="+mn-ea"/>
                <a:sym typeface="+mn-lt"/>
              </a:rPr>
              <a:t>kết</a:t>
            </a:r>
            <a:r>
              <a:rPr lang="en-US" sz="2400" dirty="0">
                <a:latin typeface="+mn-lt"/>
                <a:ea typeface="+mn-ea"/>
                <a:cs typeface="+mn-ea"/>
                <a:sym typeface="+mn-lt"/>
              </a:rPr>
              <a:t> </a:t>
            </a:r>
            <a:r>
              <a:rPr lang="en-US" sz="2400" dirty="0" err="1">
                <a:latin typeface="+mn-lt"/>
                <a:ea typeface="+mn-ea"/>
                <a:cs typeface="+mn-ea"/>
                <a:sym typeface="+mn-lt"/>
              </a:rPr>
              <a:t>xuất</a:t>
            </a:r>
            <a:r>
              <a:rPr lang="en-US" sz="2400" dirty="0">
                <a:latin typeface="+mn-lt"/>
                <a:ea typeface="+mn-ea"/>
                <a:cs typeface="+mn-ea"/>
                <a:sym typeface="+mn-lt"/>
              </a:rPr>
              <a:t> </a:t>
            </a:r>
            <a:r>
              <a:rPr lang="en-US" sz="2400" dirty="0" err="1">
                <a:latin typeface="+mn-lt"/>
                <a:ea typeface="+mn-ea"/>
                <a:cs typeface="+mn-ea"/>
                <a:sym typeface="+mn-lt"/>
              </a:rPr>
              <a:t>bản</a:t>
            </a:r>
            <a:r>
              <a:rPr lang="en-US" sz="2400" dirty="0">
                <a:latin typeface="+mn-lt"/>
                <a:ea typeface="+mn-ea"/>
                <a:cs typeface="+mn-ea"/>
                <a:sym typeface="+mn-lt"/>
              </a:rPr>
              <a:t>: </a:t>
            </a:r>
            <a:r>
              <a:rPr lang="en-US" sz="2400" dirty="0" err="1">
                <a:latin typeface="+mn-lt"/>
                <a:ea typeface="+mn-ea"/>
                <a:cs typeface="+mn-ea"/>
                <a:sym typeface="+mn-lt"/>
              </a:rPr>
              <a:t>Công</a:t>
            </a:r>
            <a:r>
              <a:rPr lang="en-US" sz="2400" dirty="0">
                <a:latin typeface="+mn-lt"/>
                <a:ea typeface="+mn-ea"/>
                <a:cs typeface="+mn-ea"/>
                <a:sym typeface="+mn-lt"/>
              </a:rPr>
              <a:t> ty </a:t>
            </a:r>
            <a:r>
              <a:rPr lang="en-US" sz="2400" dirty="0" err="1">
                <a:latin typeface="+mn-lt"/>
                <a:ea typeface="+mn-ea"/>
                <a:cs typeface="+mn-ea"/>
                <a:sym typeface="+mn-lt"/>
              </a:rPr>
              <a:t>Cổ</a:t>
            </a:r>
            <a:r>
              <a:rPr lang="en-US" sz="2400" dirty="0">
                <a:latin typeface="+mn-lt"/>
                <a:ea typeface="+mn-ea"/>
                <a:cs typeface="+mn-ea"/>
                <a:sym typeface="+mn-lt"/>
              </a:rPr>
              <a:t> </a:t>
            </a:r>
            <a:r>
              <a:rPr lang="en-US" sz="2400" dirty="0" err="1">
                <a:latin typeface="+mn-lt"/>
                <a:ea typeface="+mn-ea"/>
                <a:cs typeface="+mn-ea"/>
                <a:sym typeface="+mn-lt"/>
              </a:rPr>
              <a:t>phần</a:t>
            </a:r>
            <a:r>
              <a:rPr lang="en-US" sz="2400" dirty="0">
                <a:latin typeface="+mn-lt"/>
                <a:ea typeface="+mn-ea"/>
                <a:cs typeface="+mn-ea"/>
                <a:sym typeface="+mn-lt"/>
              </a:rPr>
              <a:t> </a:t>
            </a:r>
            <a:r>
              <a:rPr lang="en-US" sz="2400" dirty="0" err="1">
                <a:latin typeface="+mn-lt"/>
                <a:ea typeface="+mn-ea"/>
                <a:cs typeface="+mn-ea"/>
                <a:sym typeface="+mn-lt"/>
              </a:rPr>
              <a:t>đầu</a:t>
            </a:r>
            <a:r>
              <a:rPr lang="en-US" sz="2400" dirty="0">
                <a:latin typeface="+mn-lt"/>
                <a:ea typeface="+mn-ea"/>
                <a:cs typeface="+mn-ea"/>
                <a:sym typeface="+mn-lt"/>
              </a:rPr>
              <a:t> </a:t>
            </a:r>
            <a:r>
              <a:rPr lang="en-US" sz="2400" dirty="0" err="1">
                <a:latin typeface="+mn-lt"/>
                <a:ea typeface="+mn-ea"/>
                <a:cs typeface="+mn-ea"/>
                <a:sym typeface="+mn-lt"/>
              </a:rPr>
              <a:t>tư</a:t>
            </a:r>
            <a:r>
              <a:rPr lang="en-US" sz="2400" dirty="0">
                <a:latin typeface="+mn-lt"/>
                <a:ea typeface="+mn-ea"/>
                <a:cs typeface="+mn-ea"/>
                <a:sym typeface="+mn-lt"/>
              </a:rPr>
              <a:t> </a:t>
            </a:r>
            <a:r>
              <a:rPr lang="en-US" sz="2400" dirty="0" err="1">
                <a:latin typeface="+mn-lt"/>
                <a:ea typeface="+mn-ea"/>
                <a:cs typeface="+mn-ea"/>
                <a:sym typeface="+mn-lt"/>
              </a:rPr>
              <a:t>xuất</a:t>
            </a:r>
            <a:r>
              <a:rPr lang="en-US" sz="2400" dirty="0">
                <a:latin typeface="+mn-lt"/>
                <a:ea typeface="+mn-ea"/>
                <a:cs typeface="+mn-ea"/>
                <a:sym typeface="+mn-lt"/>
              </a:rPr>
              <a:t> </a:t>
            </a:r>
            <a:r>
              <a:rPr lang="en-US" sz="2400" dirty="0" err="1">
                <a:latin typeface="+mn-lt"/>
                <a:ea typeface="+mn-ea"/>
                <a:cs typeface="+mn-ea"/>
                <a:sym typeface="+mn-lt"/>
              </a:rPr>
              <a:t>bản</a:t>
            </a:r>
            <a:r>
              <a:rPr lang="en-US" sz="2400" dirty="0">
                <a:latin typeface="+mn-lt"/>
                <a:ea typeface="+mn-ea"/>
                <a:cs typeface="+mn-ea"/>
                <a:sym typeface="+mn-lt"/>
              </a:rPr>
              <a:t> – </a:t>
            </a:r>
            <a:r>
              <a:rPr lang="en-US" sz="2400" dirty="0" err="1">
                <a:latin typeface="+mn-lt"/>
                <a:ea typeface="+mn-ea"/>
                <a:cs typeface="+mn-ea"/>
                <a:sym typeface="+mn-lt"/>
              </a:rPr>
              <a:t>thiết</a:t>
            </a:r>
            <a:r>
              <a:rPr lang="en-US" sz="2400" dirty="0">
                <a:latin typeface="+mn-lt"/>
                <a:ea typeface="+mn-ea"/>
                <a:cs typeface="+mn-ea"/>
                <a:sym typeface="+mn-lt"/>
              </a:rPr>
              <a:t> </a:t>
            </a:r>
            <a:r>
              <a:rPr lang="en-US" sz="2400" dirty="0" err="1">
                <a:latin typeface="+mn-lt"/>
                <a:ea typeface="+mn-ea"/>
                <a:cs typeface="+mn-ea"/>
                <a:sym typeface="+mn-lt"/>
              </a:rPr>
              <a:t>bị</a:t>
            </a:r>
            <a:r>
              <a:rPr lang="en-US" sz="2400" dirty="0">
                <a:latin typeface="+mn-lt"/>
                <a:ea typeface="+mn-ea"/>
                <a:cs typeface="+mn-ea"/>
                <a:sym typeface="+mn-lt"/>
              </a:rPr>
              <a:t> </a:t>
            </a:r>
            <a:r>
              <a:rPr lang="en-US" sz="2400" dirty="0" err="1">
                <a:latin typeface="+mn-lt"/>
                <a:ea typeface="+mn-ea"/>
                <a:cs typeface="+mn-ea"/>
                <a:sym typeface="+mn-lt"/>
              </a:rPr>
              <a:t>giáo</a:t>
            </a:r>
            <a:r>
              <a:rPr lang="en-US" sz="2400" dirty="0">
                <a:latin typeface="+mn-lt"/>
                <a:ea typeface="+mn-ea"/>
                <a:cs typeface="+mn-ea"/>
                <a:sym typeface="+mn-lt"/>
              </a:rPr>
              <a:t> </a:t>
            </a:r>
            <a:r>
              <a:rPr lang="en-US" sz="2400" dirty="0" err="1">
                <a:latin typeface="+mn-lt"/>
                <a:ea typeface="+mn-ea"/>
                <a:cs typeface="+mn-ea"/>
                <a:sym typeface="+mn-lt"/>
              </a:rPr>
              <a:t>dục</a:t>
            </a:r>
            <a:r>
              <a:rPr lang="en-US" sz="2400" dirty="0">
                <a:latin typeface="+mn-lt"/>
                <a:ea typeface="+mn-ea"/>
                <a:cs typeface="+mn-ea"/>
                <a:sym typeface="+mn-lt"/>
              </a:rPr>
              <a:t> </a:t>
            </a:r>
            <a:r>
              <a:rPr lang="en-US" sz="2400" dirty="0" err="1">
                <a:latin typeface="+mn-lt"/>
                <a:ea typeface="+mn-ea"/>
                <a:cs typeface="+mn-ea"/>
                <a:sym typeface="+mn-lt"/>
              </a:rPr>
              <a:t>Việt</a:t>
            </a:r>
            <a:r>
              <a:rPr lang="en-US" sz="2400" dirty="0">
                <a:latin typeface="+mn-lt"/>
                <a:ea typeface="+mn-ea"/>
                <a:cs typeface="+mn-ea"/>
                <a:sym typeface="+mn-lt"/>
              </a:rPr>
              <a:t> Nam</a:t>
            </a:r>
            <a:endParaRPr lang="vi-VN" sz="2400" dirty="0">
              <a:latin typeface="+mn-lt"/>
              <a:ea typeface="+mn-ea"/>
              <a:cs typeface="+mn-ea"/>
              <a:sym typeface="+mn-lt"/>
            </a:endParaRPr>
          </a:p>
          <a:p>
            <a:pPr marL="380990" indent="-380990" algn="just">
              <a:lnSpc>
                <a:spcPct val="150000"/>
              </a:lnSpc>
              <a:buFont typeface="Arial" panose="020B0604020202020204" pitchFamily="34" charset="0"/>
              <a:buChar char="•"/>
            </a:pPr>
            <a:r>
              <a:rPr lang="en-US" sz="2400" dirty="0" err="1">
                <a:latin typeface="+mn-lt"/>
                <a:ea typeface="+mn-ea"/>
                <a:cs typeface="+mn-ea"/>
                <a:sym typeface="+mn-lt"/>
              </a:rPr>
              <a:t>Hình</a:t>
            </a:r>
            <a:r>
              <a:rPr lang="en-US" sz="2400" dirty="0">
                <a:latin typeface="+mn-lt"/>
                <a:ea typeface="+mn-ea"/>
                <a:cs typeface="+mn-ea"/>
                <a:sym typeface="+mn-lt"/>
              </a:rPr>
              <a:t> </a:t>
            </a:r>
            <a:r>
              <a:rPr lang="en-US" sz="2400" dirty="0" err="1">
                <a:latin typeface="+mn-lt"/>
                <a:ea typeface="+mn-ea"/>
                <a:cs typeface="+mn-ea"/>
                <a:sym typeface="+mn-lt"/>
              </a:rPr>
              <a:t>ảnh</a:t>
            </a:r>
            <a:r>
              <a:rPr lang="en-US" sz="2400" dirty="0">
                <a:latin typeface="+mn-lt"/>
                <a:ea typeface="+mn-ea"/>
                <a:cs typeface="+mn-ea"/>
                <a:sym typeface="+mn-lt"/>
              </a:rPr>
              <a:t> </a:t>
            </a:r>
            <a:r>
              <a:rPr lang="en-US" sz="2400" dirty="0" err="1">
                <a:latin typeface="+mn-lt"/>
                <a:ea typeface="+mn-ea"/>
                <a:cs typeface="+mn-ea"/>
                <a:sym typeface="+mn-lt"/>
              </a:rPr>
              <a:t>minh</a:t>
            </a:r>
            <a:r>
              <a:rPr lang="en-US" sz="2400" dirty="0">
                <a:latin typeface="+mn-lt"/>
                <a:ea typeface="+mn-ea"/>
                <a:cs typeface="+mn-ea"/>
                <a:sym typeface="+mn-lt"/>
              </a:rPr>
              <a:t> </a:t>
            </a:r>
            <a:r>
              <a:rPr lang="en-US" sz="2400" dirty="0" err="1">
                <a:latin typeface="+mn-lt"/>
                <a:ea typeface="+mn-ea"/>
                <a:cs typeface="+mn-ea"/>
                <a:sym typeface="+mn-lt"/>
              </a:rPr>
              <a:t>họa</a:t>
            </a:r>
            <a:endParaRPr lang="vi-VN" sz="2400" dirty="0">
              <a:latin typeface="+mn-lt"/>
              <a:ea typeface="+mn-ea"/>
              <a:cs typeface="+mn-ea"/>
              <a:sym typeface="+mn-lt"/>
            </a:endParaRPr>
          </a:p>
        </p:txBody>
      </p:sp>
      <p:grpSp>
        <p:nvGrpSpPr>
          <p:cNvPr id="11" name="Group 10">
            <a:extLst>
              <a:ext uri="{FF2B5EF4-FFF2-40B4-BE49-F238E27FC236}">
                <a16:creationId xmlns:a16="http://schemas.microsoft.com/office/drawing/2014/main" id="{65DFE607-9EB4-E0FC-204A-6F3E69106F53}"/>
              </a:ext>
            </a:extLst>
          </p:cNvPr>
          <p:cNvGrpSpPr/>
          <p:nvPr/>
        </p:nvGrpSpPr>
        <p:grpSpPr>
          <a:xfrm>
            <a:off x="1143000" y="2971800"/>
            <a:ext cx="2667000" cy="3768745"/>
            <a:chOff x="373552" y="868806"/>
            <a:chExt cx="2431522" cy="3787315"/>
          </a:xfrm>
        </p:grpSpPr>
        <p:pic>
          <p:nvPicPr>
            <p:cNvPr id="12" name="Picture 11">
              <a:extLst>
                <a:ext uri="{FF2B5EF4-FFF2-40B4-BE49-F238E27FC236}">
                  <a16:creationId xmlns:a16="http://schemas.microsoft.com/office/drawing/2014/main" id="{73CC728B-E7A1-878A-9022-CFE088A9B345}"/>
                </a:ext>
              </a:extLst>
            </p:cNvPr>
            <p:cNvPicPr>
              <a:picLocks noChangeAspect="1"/>
            </p:cNvPicPr>
            <p:nvPr/>
          </p:nvPicPr>
          <p:blipFill rotWithShape="1">
            <a:blip r:embed="rId5">
              <a:extLst>
                <a:ext uri="{28A0092B-C50C-407E-A947-70E740481C1C}">
                  <a14:useLocalDpi xmlns:a14="http://schemas.microsoft.com/office/drawing/2010/main" val="0"/>
                </a:ext>
              </a:extLst>
            </a:blip>
            <a:srcRect t="787" b="3561"/>
            <a:stretch/>
          </p:blipFill>
          <p:spPr>
            <a:xfrm>
              <a:off x="478969" y="868806"/>
              <a:ext cx="2220687" cy="3354005"/>
            </a:xfrm>
            <a:prstGeom prst="rect">
              <a:avLst/>
            </a:prstGeom>
          </p:spPr>
        </p:pic>
        <p:sp>
          <p:nvSpPr>
            <p:cNvPr id="13" name="TextBox 12">
              <a:extLst>
                <a:ext uri="{FF2B5EF4-FFF2-40B4-BE49-F238E27FC236}">
                  <a16:creationId xmlns:a16="http://schemas.microsoft.com/office/drawing/2014/main" id="{943C1DF2-7BC1-2C93-14F0-37F6DD33633C}"/>
                </a:ext>
              </a:extLst>
            </p:cNvPr>
            <p:cNvSpPr txBox="1"/>
            <p:nvPr/>
          </p:nvSpPr>
          <p:spPr>
            <a:xfrm>
              <a:off x="373552" y="4192181"/>
              <a:ext cx="2431522" cy="463940"/>
            </a:xfrm>
            <a:prstGeom prst="rect">
              <a:avLst/>
            </a:prstGeom>
            <a:noFill/>
          </p:spPr>
          <p:txBody>
            <a:bodyPr wrap="square" rtlCol="0">
              <a:spAutoFit/>
            </a:bodyPr>
            <a:lstStyle/>
            <a:p>
              <a:pPr algn="ctr"/>
              <a:r>
                <a:rPr lang="vi-VN" sz="2400" dirty="0">
                  <a:latin typeface="+mn-lt"/>
                  <a:ea typeface="+mn-ea"/>
                  <a:cs typeface="+mn-ea"/>
                  <a:sym typeface="+mn-lt"/>
                </a:rPr>
                <a:t>Sách giáo khoa</a:t>
              </a:r>
            </a:p>
          </p:txBody>
        </p:sp>
      </p:grpSp>
    </p:spTree>
    <p:custDataLst>
      <p:tags r:id="rId1"/>
    </p:custDataLst>
    <p:extLst>
      <p:ext uri="{BB962C8B-B14F-4D97-AF65-F5344CB8AC3E}">
        <p14:creationId xmlns:p14="http://schemas.microsoft.com/office/powerpoint/2010/main" val="42369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wipe(down)">
                                      <p:cBhvr>
                                        <p:cTn id="18" dur="5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wipe(down)">
                                      <p:cBhvr>
                                        <p:cTn id="23" dur="5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wipe(down)">
                                      <p:cBhvr>
                                        <p:cTn id="28" dur="500"/>
                                        <p:tgtEl>
                                          <p:spTgt spid="7">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wipe(down)">
                                      <p:cBhvr>
                                        <p:cTn id="33" dur="500"/>
                                        <p:tgtEl>
                                          <p:spTgt spid="7">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animEffect transition="in" filter="wipe(down)">
                                      <p:cBhvr>
                                        <p:cTn id="38"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B3BD8ABB-9D88-EFAA-BA83-C93CB961D494}"/>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4B97BCE7-82AB-4D7F-F6FD-E1E14E9D6CA1}"/>
              </a:ext>
            </a:extLst>
          </p:cNvPr>
          <p:cNvSpPr/>
          <p:nvPr/>
        </p:nvSpPr>
        <p:spPr>
          <a:xfrm>
            <a:off x="0" y="1828800"/>
            <a:ext cx="6352113" cy="709832"/>
          </a:xfrm>
          <a:prstGeom prst="homePlate">
            <a:avLst/>
          </a:prstGeom>
          <a:solidFill>
            <a:srgbClr val="FFFFFF"/>
          </a:solidFill>
          <a:ln w="12700" cap="flat" cmpd="sng" algn="ctr">
            <a:solidFill>
              <a:srgbClr val="2E71FE"/>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ea typeface="+mn-ea"/>
                <a:cs typeface="+mn-cs"/>
                <a:sym typeface="+mn-lt"/>
              </a:rPr>
              <a:t>Thông tin </a:t>
            </a:r>
            <a:r>
              <a:rPr kumimoji="0" lang="en-US" sz="2400" b="1" i="0" u="none" strike="noStrike" kern="0" cap="none" spc="0" normalizeH="0" baseline="0" noProof="0" dirty="0" err="1">
                <a:ln>
                  <a:noFill/>
                </a:ln>
                <a:effectLst/>
                <a:uLnTx/>
                <a:uFillTx/>
                <a:ea typeface="+mn-ea"/>
                <a:cs typeface="+mn-cs"/>
                <a:sym typeface="+mn-lt"/>
              </a:rPr>
              <a:t>trên</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từng</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bìa</a:t>
            </a:r>
            <a:r>
              <a:rPr kumimoji="0" lang="en-US" sz="2400" b="1" i="0" u="none" strike="noStrike" kern="0" cap="none" spc="0" normalizeH="0" baseline="0" noProof="0" dirty="0">
                <a:ln>
                  <a:noFill/>
                </a:ln>
                <a:effectLst/>
                <a:uLnTx/>
                <a:uFillTx/>
                <a:ea typeface="+mn-ea"/>
                <a:cs typeface="+mn-cs"/>
                <a:sym typeface="+mn-lt"/>
              </a:rPr>
              <a:t> </a:t>
            </a:r>
            <a:r>
              <a:rPr kumimoji="0" lang="en-US" sz="2400" b="1" i="0" u="none" strike="noStrike" kern="0" cap="none" spc="0" normalizeH="0" baseline="0" noProof="0" dirty="0" err="1">
                <a:ln>
                  <a:noFill/>
                </a:ln>
                <a:effectLst/>
                <a:uLnTx/>
                <a:uFillTx/>
                <a:ea typeface="+mn-ea"/>
                <a:cs typeface="+mn-cs"/>
                <a:sym typeface="+mn-lt"/>
              </a:rPr>
              <a:t>sách</a:t>
            </a:r>
            <a:endParaRPr kumimoji="0" lang="vi-VN" sz="2400" b="1" i="0" u="none" strike="noStrike" kern="0" cap="none" spc="0" normalizeH="0" baseline="0" noProof="0" dirty="0">
              <a:ln>
                <a:noFill/>
              </a:ln>
              <a:effectLst/>
              <a:uLnTx/>
              <a:uFillTx/>
              <a:ea typeface="+mn-ea"/>
              <a:cs typeface="+mn-cs"/>
              <a:sym typeface="+mn-lt"/>
            </a:endParaRPr>
          </a:p>
        </p:txBody>
      </p:sp>
      <p:sp>
        <p:nvSpPr>
          <p:cNvPr id="4" name="TextBox 3">
            <a:extLst>
              <a:ext uri="{FF2B5EF4-FFF2-40B4-BE49-F238E27FC236}">
                <a16:creationId xmlns:a16="http://schemas.microsoft.com/office/drawing/2014/main" id="{AE90997A-BFB4-44A5-4564-7B1E31073E2E}"/>
              </a:ext>
            </a:extLst>
          </p:cNvPr>
          <p:cNvSpPr txBox="1"/>
          <p:nvPr/>
        </p:nvSpPr>
        <p:spPr>
          <a:xfrm>
            <a:off x="4267200" y="2938010"/>
            <a:ext cx="7620000" cy="2783839"/>
          </a:xfrm>
          <a:prstGeom prst="rect">
            <a:avLst/>
          </a:prstGeom>
          <a:noFill/>
        </p:spPr>
        <p:txBody>
          <a:bodyPr wrap="square">
            <a:spAutoFit/>
          </a:bodyPr>
          <a:lstStyle/>
          <a:p>
            <a:pPr algn="ctr">
              <a:lnSpc>
                <a:spcPct val="150000"/>
              </a:lnSpc>
              <a:buClr>
                <a:srgbClr val="000000"/>
              </a:buClr>
              <a:buFont typeface="Arial"/>
              <a:buNone/>
            </a:pPr>
            <a:r>
              <a:rPr lang="en-US" sz="2400" b="1" kern="0" dirty="0" err="1">
                <a:cs typeface="Arial"/>
                <a:sym typeface="+mn-lt"/>
              </a:rPr>
              <a:t>Sách</a:t>
            </a:r>
            <a:r>
              <a:rPr lang="en-US" sz="2400" b="1" kern="0" dirty="0">
                <a:cs typeface="Arial"/>
                <a:sym typeface="+mn-lt"/>
              </a:rPr>
              <a:t> </a:t>
            </a:r>
            <a:r>
              <a:rPr lang="en-US" sz="2400" b="1" kern="0" dirty="0" err="1">
                <a:cs typeface="Arial"/>
                <a:sym typeface="+mn-lt"/>
              </a:rPr>
              <a:t>chính</a:t>
            </a:r>
            <a:r>
              <a:rPr lang="en-US" sz="2400" b="1" kern="0" dirty="0">
                <a:cs typeface="Arial"/>
                <a:sym typeface="+mn-lt"/>
              </a:rPr>
              <a:t> </a:t>
            </a:r>
            <a:r>
              <a:rPr lang="en-US" sz="2400" b="1" kern="0" dirty="0" err="1">
                <a:cs typeface="Arial"/>
                <a:sym typeface="+mn-lt"/>
              </a:rPr>
              <a:t>trị</a:t>
            </a:r>
            <a:r>
              <a:rPr lang="en-US" sz="2400" b="1" kern="0" dirty="0">
                <a:cs typeface="Arial"/>
                <a:sym typeface="+mn-lt"/>
              </a:rPr>
              <a:t>, </a:t>
            </a:r>
            <a:r>
              <a:rPr lang="en-US" sz="2400" b="1" kern="0" dirty="0" err="1">
                <a:cs typeface="Arial"/>
                <a:sym typeface="+mn-lt"/>
              </a:rPr>
              <a:t>lí</a:t>
            </a:r>
            <a:r>
              <a:rPr lang="en-US" sz="2400" b="1" kern="0" dirty="0">
                <a:cs typeface="Arial"/>
                <a:sym typeface="+mn-lt"/>
              </a:rPr>
              <a:t> </a:t>
            </a:r>
            <a:r>
              <a:rPr lang="en-US" sz="2400" b="1" kern="0" dirty="0" err="1">
                <a:cs typeface="Arial"/>
                <a:sym typeface="+mn-lt"/>
              </a:rPr>
              <a:t>luận</a:t>
            </a:r>
            <a:r>
              <a:rPr lang="en-US" sz="2400" b="1" kern="0" dirty="0">
                <a:cs typeface="Arial"/>
                <a:sym typeface="+mn-lt"/>
              </a:rPr>
              <a:t>:</a:t>
            </a:r>
            <a:endParaRPr lang="vi-VN" sz="2400" b="1" kern="0" dirty="0">
              <a:cs typeface="Arial"/>
              <a:sym typeface="+mn-lt"/>
            </a:endParaRPr>
          </a:p>
          <a:p>
            <a:pPr marL="342900" indent="-342900" algn="just">
              <a:lnSpc>
                <a:spcPct val="150000"/>
              </a:lnSpc>
              <a:buClr>
                <a:srgbClr val="000000"/>
              </a:buClr>
              <a:buFont typeface="Arial" panose="020B0604020202020204" pitchFamily="34" charset="0"/>
              <a:buChar char="•"/>
            </a:pPr>
            <a:r>
              <a:rPr lang="en-US" sz="2400" kern="0" dirty="0" err="1">
                <a:cs typeface="Arial"/>
                <a:sym typeface="+mn-lt"/>
              </a:rPr>
              <a:t>Tên</a:t>
            </a:r>
            <a:r>
              <a:rPr lang="en-US" sz="2400" kern="0" dirty="0">
                <a:cs typeface="Arial"/>
                <a:sym typeface="+mn-lt"/>
              </a:rPr>
              <a:t> </a:t>
            </a:r>
            <a:r>
              <a:rPr lang="en-US" sz="2400" kern="0" dirty="0" err="1">
                <a:cs typeface="Arial"/>
                <a:sym typeface="+mn-lt"/>
              </a:rPr>
              <a:t>sách</a:t>
            </a:r>
            <a:r>
              <a:rPr lang="en-US" sz="2400" kern="0" dirty="0">
                <a:cs typeface="Arial"/>
                <a:sym typeface="+mn-lt"/>
              </a:rPr>
              <a:t>: </a:t>
            </a:r>
            <a:r>
              <a:rPr lang="en-US" sz="2400" kern="0" dirty="0" err="1">
                <a:cs typeface="Arial"/>
                <a:sym typeface="+mn-lt"/>
              </a:rPr>
              <a:t>Giáo</a:t>
            </a:r>
            <a:r>
              <a:rPr lang="en-US" sz="2400" kern="0" dirty="0">
                <a:cs typeface="Arial"/>
                <a:sym typeface="+mn-lt"/>
              </a:rPr>
              <a:t> </a:t>
            </a:r>
            <a:r>
              <a:rPr lang="en-US" sz="2400" kern="0" dirty="0" err="1">
                <a:cs typeface="Arial"/>
                <a:sym typeface="+mn-lt"/>
              </a:rPr>
              <a:t>trình</a:t>
            </a:r>
            <a:r>
              <a:rPr lang="en-US" sz="2400" kern="0" dirty="0">
                <a:cs typeface="Arial"/>
                <a:sym typeface="+mn-lt"/>
              </a:rPr>
              <a:t> </a:t>
            </a:r>
            <a:r>
              <a:rPr lang="en-US" sz="2400" kern="0" dirty="0" err="1">
                <a:cs typeface="Arial"/>
                <a:sym typeface="+mn-lt"/>
              </a:rPr>
              <a:t>Triết</a:t>
            </a:r>
            <a:r>
              <a:rPr lang="en-US" sz="2400" kern="0" dirty="0">
                <a:cs typeface="Arial"/>
                <a:sym typeface="+mn-lt"/>
              </a:rPr>
              <a:t> </a:t>
            </a:r>
            <a:r>
              <a:rPr lang="en-US" sz="2400" kern="0" dirty="0" err="1">
                <a:cs typeface="Arial"/>
                <a:sym typeface="+mn-lt"/>
              </a:rPr>
              <a:t>học</a:t>
            </a:r>
            <a:endParaRPr lang="vi-VN" sz="2400" kern="0" dirty="0">
              <a:cs typeface="Arial"/>
              <a:sym typeface="+mn-lt"/>
            </a:endParaRPr>
          </a:p>
          <a:p>
            <a:pPr marL="342900" indent="-342900" algn="just">
              <a:lnSpc>
                <a:spcPct val="150000"/>
              </a:lnSpc>
              <a:buClr>
                <a:srgbClr val="000000"/>
              </a:buClr>
              <a:buFont typeface="Arial" panose="020B0604020202020204" pitchFamily="34" charset="0"/>
              <a:buChar char="•"/>
            </a:pPr>
            <a:r>
              <a:rPr lang="en-US" sz="2400" kern="0" dirty="0" err="1">
                <a:cs typeface="Arial"/>
                <a:sym typeface="+mn-lt"/>
              </a:rPr>
              <a:t>Tên</a:t>
            </a:r>
            <a:r>
              <a:rPr lang="en-US" sz="2400" kern="0" dirty="0">
                <a:cs typeface="Arial"/>
                <a:sym typeface="+mn-lt"/>
              </a:rPr>
              <a:t> </a:t>
            </a:r>
            <a:r>
              <a:rPr lang="en-US" sz="2400" kern="0" dirty="0" err="1">
                <a:cs typeface="Arial"/>
                <a:sym typeface="+mn-lt"/>
              </a:rPr>
              <a:t>tác</a:t>
            </a:r>
            <a:r>
              <a:rPr lang="en-US" sz="2400" kern="0" dirty="0">
                <a:cs typeface="Arial"/>
                <a:sym typeface="+mn-lt"/>
              </a:rPr>
              <a:t> </a:t>
            </a:r>
            <a:r>
              <a:rPr lang="en-US" sz="2400" kern="0" dirty="0" err="1">
                <a:cs typeface="Arial"/>
                <a:sym typeface="+mn-lt"/>
              </a:rPr>
              <a:t>giả</a:t>
            </a:r>
            <a:r>
              <a:rPr lang="en-US" sz="2400" kern="0" dirty="0">
                <a:cs typeface="Arial"/>
                <a:sym typeface="+mn-lt"/>
              </a:rPr>
              <a:t>: </a:t>
            </a:r>
            <a:r>
              <a:rPr lang="en-US" sz="2400" kern="0" dirty="0" err="1">
                <a:cs typeface="Arial"/>
                <a:sym typeface="+mn-lt"/>
              </a:rPr>
              <a:t>Nguyễn</a:t>
            </a:r>
            <a:r>
              <a:rPr lang="en-US" sz="2400" kern="0" dirty="0">
                <a:cs typeface="Arial"/>
                <a:sym typeface="+mn-lt"/>
              </a:rPr>
              <a:t> </a:t>
            </a:r>
            <a:r>
              <a:rPr lang="en-US" sz="2400" kern="0">
                <a:cs typeface="Arial"/>
                <a:sym typeface="+mn-lt"/>
              </a:rPr>
              <a:t>Văn Tài, Phạm </a:t>
            </a:r>
            <a:r>
              <a:rPr lang="en-US" sz="2400" kern="0" dirty="0">
                <a:cs typeface="Arial"/>
                <a:sym typeface="+mn-lt"/>
              </a:rPr>
              <a:t>Văn Sinh,...</a:t>
            </a:r>
            <a:endParaRPr lang="vi-VN" sz="2400" kern="0" dirty="0">
              <a:cs typeface="Arial"/>
              <a:sym typeface="+mn-lt"/>
            </a:endParaRPr>
          </a:p>
          <a:p>
            <a:pPr marL="342900" indent="-342900" algn="just">
              <a:lnSpc>
                <a:spcPct val="150000"/>
              </a:lnSpc>
              <a:buClr>
                <a:srgbClr val="000000"/>
              </a:buClr>
              <a:buFont typeface="Arial" panose="020B0604020202020204" pitchFamily="34" charset="0"/>
              <a:buChar char="•"/>
            </a:pPr>
            <a:r>
              <a:rPr lang="en-US" sz="2400" kern="0" dirty="0">
                <a:cs typeface="Arial"/>
                <a:sym typeface="+mn-lt"/>
              </a:rPr>
              <a:t>Logo </a:t>
            </a:r>
            <a:r>
              <a:rPr lang="en-US" sz="2400" kern="0" dirty="0" err="1">
                <a:cs typeface="Arial"/>
                <a:sym typeface="+mn-lt"/>
              </a:rPr>
              <a:t>và</a:t>
            </a:r>
            <a:r>
              <a:rPr lang="en-US" sz="2400" kern="0" dirty="0">
                <a:cs typeface="Arial"/>
                <a:sym typeface="+mn-lt"/>
              </a:rPr>
              <a:t> </a:t>
            </a:r>
            <a:r>
              <a:rPr lang="en-US" sz="2400" kern="0" dirty="0" err="1">
                <a:cs typeface="Arial"/>
                <a:sym typeface="+mn-lt"/>
              </a:rPr>
              <a:t>nhà</a:t>
            </a:r>
            <a:r>
              <a:rPr lang="en-US" sz="2400" kern="0" dirty="0">
                <a:cs typeface="Arial"/>
                <a:sym typeface="+mn-lt"/>
              </a:rPr>
              <a:t> </a:t>
            </a:r>
            <a:r>
              <a:rPr lang="en-US" sz="2400" kern="0" dirty="0" err="1">
                <a:cs typeface="Arial"/>
                <a:sym typeface="+mn-lt"/>
              </a:rPr>
              <a:t>xuất</a:t>
            </a:r>
            <a:r>
              <a:rPr lang="en-US" sz="2400" kern="0" dirty="0">
                <a:cs typeface="Arial"/>
                <a:sym typeface="+mn-lt"/>
              </a:rPr>
              <a:t> </a:t>
            </a:r>
            <a:r>
              <a:rPr lang="en-US" sz="2400" kern="0" dirty="0" err="1">
                <a:cs typeface="Arial"/>
                <a:sym typeface="+mn-lt"/>
              </a:rPr>
              <a:t>bản</a:t>
            </a:r>
            <a:r>
              <a:rPr lang="en-US" sz="2400" kern="0" dirty="0">
                <a:cs typeface="Arial"/>
                <a:sym typeface="+mn-lt"/>
              </a:rPr>
              <a:t>: NXB </a:t>
            </a:r>
            <a:r>
              <a:rPr lang="en-US" sz="2400" kern="0" dirty="0" err="1">
                <a:cs typeface="Arial"/>
                <a:sym typeface="+mn-lt"/>
              </a:rPr>
              <a:t>Đại</a:t>
            </a:r>
            <a:r>
              <a:rPr lang="en-US" sz="2400" kern="0" dirty="0">
                <a:cs typeface="Arial"/>
                <a:sym typeface="+mn-lt"/>
              </a:rPr>
              <a:t> </a:t>
            </a:r>
            <a:r>
              <a:rPr lang="en-US" sz="2400" kern="0" dirty="0" err="1">
                <a:cs typeface="Arial"/>
                <a:sym typeface="+mn-lt"/>
              </a:rPr>
              <a:t>học</a:t>
            </a:r>
            <a:r>
              <a:rPr lang="en-US" sz="2400" kern="0" dirty="0">
                <a:cs typeface="Arial"/>
                <a:sym typeface="+mn-lt"/>
              </a:rPr>
              <a:t> </a:t>
            </a:r>
            <a:r>
              <a:rPr lang="en-US" sz="2400" kern="0" dirty="0" err="1">
                <a:cs typeface="Arial"/>
                <a:sym typeface="+mn-lt"/>
              </a:rPr>
              <a:t>Sư</a:t>
            </a:r>
            <a:r>
              <a:rPr lang="en-US" sz="2400" kern="0" dirty="0">
                <a:cs typeface="Arial"/>
                <a:sym typeface="+mn-lt"/>
              </a:rPr>
              <a:t> </a:t>
            </a:r>
            <a:r>
              <a:rPr lang="en-US" sz="2400" kern="0" dirty="0" err="1">
                <a:cs typeface="Arial"/>
                <a:sym typeface="+mn-lt"/>
              </a:rPr>
              <a:t>phạm</a:t>
            </a:r>
            <a:endParaRPr lang="vi-VN" sz="2400" kern="0" dirty="0">
              <a:cs typeface="Arial"/>
              <a:sym typeface="+mn-lt"/>
            </a:endParaRPr>
          </a:p>
          <a:p>
            <a:pPr marL="342900" indent="-342900" algn="just">
              <a:lnSpc>
                <a:spcPct val="150000"/>
              </a:lnSpc>
              <a:buClr>
                <a:srgbClr val="000000"/>
              </a:buClr>
              <a:buFont typeface="Arial" panose="020B0604020202020204" pitchFamily="34" charset="0"/>
              <a:buChar char="•"/>
            </a:pPr>
            <a:r>
              <a:rPr lang="en-US" sz="2400" kern="0" dirty="0" err="1">
                <a:cs typeface="Arial"/>
                <a:sym typeface="+mn-lt"/>
              </a:rPr>
              <a:t>Hình</a:t>
            </a:r>
            <a:r>
              <a:rPr lang="en-US" sz="2400" kern="0" dirty="0">
                <a:cs typeface="Arial"/>
                <a:sym typeface="+mn-lt"/>
              </a:rPr>
              <a:t> </a:t>
            </a:r>
            <a:r>
              <a:rPr lang="en-US" sz="2400" kern="0" dirty="0" err="1">
                <a:cs typeface="Arial"/>
                <a:sym typeface="+mn-lt"/>
              </a:rPr>
              <a:t>ảnh</a:t>
            </a:r>
            <a:r>
              <a:rPr lang="en-US" sz="2400" kern="0" dirty="0">
                <a:cs typeface="Arial"/>
                <a:sym typeface="+mn-lt"/>
              </a:rPr>
              <a:t> </a:t>
            </a:r>
            <a:r>
              <a:rPr lang="en-US" sz="2400" kern="0" dirty="0" err="1">
                <a:cs typeface="Arial"/>
                <a:sym typeface="+mn-lt"/>
              </a:rPr>
              <a:t>minh</a:t>
            </a:r>
            <a:r>
              <a:rPr lang="en-US" sz="2400" kern="0" dirty="0">
                <a:cs typeface="Arial"/>
                <a:sym typeface="+mn-lt"/>
              </a:rPr>
              <a:t> </a:t>
            </a:r>
            <a:r>
              <a:rPr lang="en-US" sz="2400" kern="0" dirty="0" err="1">
                <a:cs typeface="Arial"/>
                <a:sym typeface="+mn-lt"/>
              </a:rPr>
              <a:t>họa</a:t>
            </a:r>
            <a:endParaRPr lang="vi-VN" sz="2400" kern="0" dirty="0">
              <a:cs typeface="Arial"/>
              <a:sym typeface="+mn-lt"/>
            </a:endParaRPr>
          </a:p>
        </p:txBody>
      </p:sp>
      <p:grpSp>
        <p:nvGrpSpPr>
          <p:cNvPr id="9" name="Group 8">
            <a:extLst>
              <a:ext uri="{FF2B5EF4-FFF2-40B4-BE49-F238E27FC236}">
                <a16:creationId xmlns:a16="http://schemas.microsoft.com/office/drawing/2014/main" id="{4BB3573A-A00F-B9C7-D828-0FB405B9BA0E}"/>
              </a:ext>
            </a:extLst>
          </p:cNvPr>
          <p:cNvGrpSpPr/>
          <p:nvPr/>
        </p:nvGrpSpPr>
        <p:grpSpPr>
          <a:xfrm>
            <a:off x="1320236" y="2750888"/>
            <a:ext cx="2435747" cy="3894856"/>
            <a:chOff x="478970" y="1151661"/>
            <a:chExt cx="2220687" cy="3732240"/>
          </a:xfrm>
        </p:grpSpPr>
        <p:pic>
          <p:nvPicPr>
            <p:cNvPr id="10" name="Picture 9">
              <a:extLst>
                <a:ext uri="{FF2B5EF4-FFF2-40B4-BE49-F238E27FC236}">
                  <a16:creationId xmlns:a16="http://schemas.microsoft.com/office/drawing/2014/main" id="{C581FE13-F9A0-66DD-99B0-F4874F9B0AC3}"/>
                </a:ext>
              </a:extLst>
            </p:cNvPr>
            <p:cNvPicPr>
              <a:picLocks noChangeAspect="1"/>
            </p:cNvPicPr>
            <p:nvPr/>
          </p:nvPicPr>
          <p:blipFill rotWithShape="1">
            <a:blip r:embed="rId5"/>
            <a:srcRect t="2433" b="2433"/>
            <a:stretch/>
          </p:blipFill>
          <p:spPr>
            <a:xfrm>
              <a:off x="478970" y="1151661"/>
              <a:ext cx="2220687" cy="3026230"/>
            </a:xfrm>
            <a:prstGeom prst="rect">
              <a:avLst/>
            </a:prstGeom>
          </p:spPr>
        </p:pic>
        <p:sp>
          <p:nvSpPr>
            <p:cNvPr id="14" name="TextBox 13">
              <a:extLst>
                <a:ext uri="{FF2B5EF4-FFF2-40B4-BE49-F238E27FC236}">
                  <a16:creationId xmlns:a16="http://schemas.microsoft.com/office/drawing/2014/main" id="{DCA89234-C0A4-946F-2FC6-0AA92B0C4C8E}"/>
                </a:ext>
              </a:extLst>
            </p:cNvPr>
            <p:cNvSpPr txBox="1"/>
            <p:nvPr/>
          </p:nvSpPr>
          <p:spPr>
            <a:xfrm>
              <a:off x="478970" y="4230007"/>
              <a:ext cx="2220687" cy="653894"/>
            </a:xfrm>
            <a:prstGeom prst="rect">
              <a:avLst/>
            </a:prstGeom>
            <a:noFill/>
          </p:spPr>
          <p:txBody>
            <a:bodyPr wrap="square" rtlCol="0">
              <a:spAutoFit/>
            </a:bodyPr>
            <a:lstStyle/>
            <a:p>
              <a:pPr algn="ctr">
                <a:buClr>
                  <a:srgbClr val="000000"/>
                </a:buClr>
                <a:buFont typeface="Arial"/>
                <a:buNone/>
              </a:pPr>
              <a:r>
                <a:rPr lang="vi-VN" sz="2400" kern="0" dirty="0">
                  <a:cs typeface="Arial"/>
                  <a:sym typeface="+mn-lt"/>
                </a:rPr>
                <a:t>Sách chính trị, lí luận</a:t>
              </a:r>
            </a:p>
          </p:txBody>
        </p:sp>
      </p:grpSp>
    </p:spTree>
    <p:custDataLst>
      <p:tags r:id="rId1"/>
    </p:custDataLst>
    <p:extLst>
      <p:ext uri="{BB962C8B-B14F-4D97-AF65-F5344CB8AC3E}">
        <p14:creationId xmlns:p14="http://schemas.microsoft.com/office/powerpoint/2010/main" val="246140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ipe(down)">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down)">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down)">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wipe(down)">
                                      <p:cBhvr>
                                        <p:cTn id="3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9BD828A8-8F9B-E415-2557-18944B8EB812}"/>
            </a:ext>
          </a:extLst>
        </p:cNvPr>
        <p:cNvGrpSpPr/>
        <p:nvPr/>
      </p:nvGrpSpPr>
      <p:grpSpPr>
        <a:xfrm>
          <a:off x="0" y="0"/>
          <a:ext cx="0" cy="0"/>
          <a:chOff x="0" y="0"/>
          <a:chExt cx="0" cy="0"/>
        </a:xfrm>
      </p:grpSpPr>
      <p:grpSp>
        <p:nvGrpSpPr>
          <p:cNvPr id="2" name="Google Shape;1218;p51">
            <a:extLst>
              <a:ext uri="{FF2B5EF4-FFF2-40B4-BE49-F238E27FC236}">
                <a16:creationId xmlns:a16="http://schemas.microsoft.com/office/drawing/2014/main" id="{46A88D22-3176-FF8B-5D7E-E2A8C03EDCD3}"/>
              </a:ext>
            </a:extLst>
          </p:cNvPr>
          <p:cNvGrpSpPr/>
          <p:nvPr/>
        </p:nvGrpSpPr>
        <p:grpSpPr>
          <a:xfrm>
            <a:off x="7391400" y="2362200"/>
            <a:ext cx="4315167" cy="4308100"/>
            <a:chOff x="5235599" y="1315826"/>
            <a:chExt cx="3236375" cy="3231075"/>
          </a:xfrm>
        </p:grpSpPr>
        <p:sp>
          <p:nvSpPr>
            <p:cNvPr id="3" name="Google Shape;1219;p51">
              <a:extLst>
                <a:ext uri="{FF2B5EF4-FFF2-40B4-BE49-F238E27FC236}">
                  <a16:creationId xmlns:a16="http://schemas.microsoft.com/office/drawing/2014/main" id="{C14202D6-1AAB-672D-EF50-24AB7AA0EDAA}"/>
                </a:ext>
              </a:extLst>
            </p:cNvPr>
            <p:cNvSpPr/>
            <p:nvPr/>
          </p:nvSpPr>
          <p:spPr>
            <a:xfrm>
              <a:off x="5497912" y="1647263"/>
              <a:ext cx="2603400" cy="2603400"/>
            </a:xfrm>
            <a:prstGeom prst="ellipse">
              <a:avLst/>
            </a:prstGeom>
            <a:solidFill>
              <a:srgbClr val="FAB4B4"/>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 name="Google Shape;1220;p51">
              <a:extLst>
                <a:ext uri="{FF2B5EF4-FFF2-40B4-BE49-F238E27FC236}">
                  <a16:creationId xmlns:a16="http://schemas.microsoft.com/office/drawing/2014/main" id="{6AF41A87-1009-5AB5-6E9C-4FE3BBE80C7E}"/>
                </a:ext>
              </a:extLst>
            </p:cNvPr>
            <p:cNvSpPr/>
            <p:nvPr/>
          </p:nvSpPr>
          <p:spPr>
            <a:xfrm>
              <a:off x="7169275" y="2903900"/>
              <a:ext cx="797575" cy="1260174"/>
            </a:xfrm>
            <a:custGeom>
              <a:avLst/>
              <a:gdLst/>
              <a:ahLst/>
              <a:cxnLst/>
              <a:rect l="l" t="t" r="r" b="b"/>
              <a:pathLst>
                <a:path w="451" h="739" extrusionOk="0">
                  <a:moveTo>
                    <a:pt x="68" y="739"/>
                  </a:moveTo>
                  <a:cubicBezTo>
                    <a:pt x="0" y="509"/>
                    <a:pt x="63" y="243"/>
                    <a:pt x="232" y="72"/>
                  </a:cubicBezTo>
                  <a:cubicBezTo>
                    <a:pt x="258" y="46"/>
                    <a:pt x="288" y="21"/>
                    <a:pt x="323" y="11"/>
                  </a:cubicBezTo>
                  <a:cubicBezTo>
                    <a:pt x="359" y="0"/>
                    <a:pt x="401" y="6"/>
                    <a:pt x="426" y="34"/>
                  </a:cubicBezTo>
                  <a:cubicBezTo>
                    <a:pt x="449" y="60"/>
                    <a:pt x="451" y="100"/>
                    <a:pt x="440" y="134"/>
                  </a:cubicBezTo>
                  <a:cubicBezTo>
                    <a:pt x="429" y="167"/>
                    <a:pt x="407" y="195"/>
                    <a:pt x="387" y="224"/>
                  </a:cubicBezTo>
                  <a:cubicBezTo>
                    <a:pt x="274" y="379"/>
                    <a:pt x="182" y="549"/>
                    <a:pt x="68" y="739"/>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 name="Google Shape;1221;p51">
              <a:extLst>
                <a:ext uri="{FF2B5EF4-FFF2-40B4-BE49-F238E27FC236}">
                  <a16:creationId xmlns:a16="http://schemas.microsoft.com/office/drawing/2014/main" id="{BC083F80-11CE-39D3-BFE0-97A532862725}"/>
                </a:ext>
              </a:extLst>
            </p:cNvPr>
            <p:cNvSpPr/>
            <p:nvPr/>
          </p:nvSpPr>
          <p:spPr>
            <a:xfrm>
              <a:off x="7280925" y="2955299"/>
              <a:ext cx="650475" cy="1219400"/>
            </a:xfrm>
            <a:custGeom>
              <a:avLst/>
              <a:gdLst/>
              <a:ahLst/>
              <a:cxnLst/>
              <a:rect l="l" t="t" r="r" b="b"/>
              <a:pathLst>
                <a:path w="368" h="715" extrusionOk="0">
                  <a:moveTo>
                    <a:pt x="5" y="715"/>
                  </a:moveTo>
                  <a:cubicBezTo>
                    <a:pt x="4" y="715"/>
                    <a:pt x="4" y="715"/>
                    <a:pt x="4" y="715"/>
                  </a:cubicBezTo>
                  <a:cubicBezTo>
                    <a:pt x="2" y="714"/>
                    <a:pt x="0" y="712"/>
                    <a:pt x="1" y="710"/>
                  </a:cubicBezTo>
                  <a:cubicBezTo>
                    <a:pt x="46" y="416"/>
                    <a:pt x="141" y="239"/>
                    <a:pt x="213" y="143"/>
                  </a:cubicBezTo>
                  <a:cubicBezTo>
                    <a:pt x="291" y="37"/>
                    <a:pt x="358" y="3"/>
                    <a:pt x="361" y="1"/>
                  </a:cubicBezTo>
                  <a:cubicBezTo>
                    <a:pt x="363" y="0"/>
                    <a:pt x="365" y="1"/>
                    <a:pt x="367" y="3"/>
                  </a:cubicBezTo>
                  <a:cubicBezTo>
                    <a:pt x="368" y="5"/>
                    <a:pt x="367" y="8"/>
                    <a:pt x="365" y="9"/>
                  </a:cubicBezTo>
                  <a:cubicBezTo>
                    <a:pt x="364" y="9"/>
                    <a:pt x="297" y="45"/>
                    <a:pt x="219" y="148"/>
                  </a:cubicBezTo>
                  <a:cubicBezTo>
                    <a:pt x="148" y="244"/>
                    <a:pt x="54" y="420"/>
                    <a:pt x="9" y="711"/>
                  </a:cubicBezTo>
                  <a:cubicBezTo>
                    <a:pt x="9" y="713"/>
                    <a:pt x="7" y="715"/>
                    <a:pt x="5" y="715"/>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 name="Google Shape;1222;p51">
              <a:extLst>
                <a:ext uri="{FF2B5EF4-FFF2-40B4-BE49-F238E27FC236}">
                  <a16:creationId xmlns:a16="http://schemas.microsoft.com/office/drawing/2014/main" id="{6E673D39-1E54-67DD-F18F-1F133966E463}"/>
                </a:ext>
              </a:extLst>
            </p:cNvPr>
            <p:cNvSpPr/>
            <p:nvPr/>
          </p:nvSpPr>
          <p:spPr>
            <a:xfrm>
              <a:off x="7009757" y="2320773"/>
              <a:ext cx="840110" cy="1595155"/>
            </a:xfrm>
            <a:custGeom>
              <a:avLst/>
              <a:gdLst/>
              <a:ahLst/>
              <a:cxnLst/>
              <a:rect l="l" t="t" r="r" b="b"/>
              <a:pathLst>
                <a:path w="475" h="901" extrusionOk="0">
                  <a:moveTo>
                    <a:pt x="104" y="901"/>
                  </a:moveTo>
                  <a:cubicBezTo>
                    <a:pt x="22" y="755"/>
                    <a:pt x="0" y="576"/>
                    <a:pt x="46" y="414"/>
                  </a:cubicBezTo>
                  <a:cubicBezTo>
                    <a:pt x="91" y="253"/>
                    <a:pt x="203" y="112"/>
                    <a:pt x="349" y="30"/>
                  </a:cubicBezTo>
                  <a:cubicBezTo>
                    <a:pt x="378" y="14"/>
                    <a:pt x="414" y="0"/>
                    <a:pt x="442" y="17"/>
                  </a:cubicBezTo>
                  <a:cubicBezTo>
                    <a:pt x="467" y="31"/>
                    <a:pt x="475" y="64"/>
                    <a:pt x="469" y="92"/>
                  </a:cubicBezTo>
                  <a:cubicBezTo>
                    <a:pt x="463" y="119"/>
                    <a:pt x="447" y="143"/>
                    <a:pt x="431" y="167"/>
                  </a:cubicBezTo>
                  <a:cubicBezTo>
                    <a:pt x="294" y="371"/>
                    <a:pt x="193" y="599"/>
                    <a:pt x="104" y="901"/>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 name="Google Shape;1223;p51">
              <a:extLst>
                <a:ext uri="{FF2B5EF4-FFF2-40B4-BE49-F238E27FC236}">
                  <a16:creationId xmlns:a16="http://schemas.microsoft.com/office/drawing/2014/main" id="{6A202D66-2FAA-523A-A5F0-57CE5B5EDC76}"/>
                </a:ext>
              </a:extLst>
            </p:cNvPr>
            <p:cNvSpPr/>
            <p:nvPr/>
          </p:nvSpPr>
          <p:spPr>
            <a:xfrm>
              <a:off x="7144458" y="2342042"/>
              <a:ext cx="655782" cy="1580976"/>
            </a:xfrm>
            <a:custGeom>
              <a:avLst/>
              <a:gdLst/>
              <a:ahLst/>
              <a:cxnLst/>
              <a:rect l="l" t="t" r="r" b="b"/>
              <a:pathLst>
                <a:path w="371" h="893" extrusionOk="0">
                  <a:moveTo>
                    <a:pt x="28" y="893"/>
                  </a:moveTo>
                  <a:cubicBezTo>
                    <a:pt x="25" y="893"/>
                    <a:pt x="24" y="891"/>
                    <a:pt x="23" y="889"/>
                  </a:cubicBezTo>
                  <a:cubicBezTo>
                    <a:pt x="23" y="888"/>
                    <a:pt x="0" y="739"/>
                    <a:pt x="30" y="556"/>
                  </a:cubicBezTo>
                  <a:cubicBezTo>
                    <a:pt x="48" y="448"/>
                    <a:pt x="81" y="350"/>
                    <a:pt x="127" y="264"/>
                  </a:cubicBezTo>
                  <a:cubicBezTo>
                    <a:pt x="185" y="157"/>
                    <a:pt x="265" y="68"/>
                    <a:pt x="364" y="1"/>
                  </a:cubicBezTo>
                  <a:cubicBezTo>
                    <a:pt x="366" y="0"/>
                    <a:pt x="369" y="1"/>
                    <a:pt x="370" y="3"/>
                  </a:cubicBezTo>
                  <a:cubicBezTo>
                    <a:pt x="371" y="4"/>
                    <a:pt x="371" y="7"/>
                    <a:pt x="369" y="8"/>
                  </a:cubicBezTo>
                  <a:cubicBezTo>
                    <a:pt x="146" y="158"/>
                    <a:pt x="67" y="389"/>
                    <a:pt x="39" y="557"/>
                  </a:cubicBezTo>
                  <a:cubicBezTo>
                    <a:pt x="9" y="738"/>
                    <a:pt x="32" y="887"/>
                    <a:pt x="32" y="888"/>
                  </a:cubicBezTo>
                  <a:cubicBezTo>
                    <a:pt x="32" y="890"/>
                    <a:pt x="31" y="893"/>
                    <a:pt x="28" y="893"/>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 name="Google Shape;1224;p51">
              <a:extLst>
                <a:ext uri="{FF2B5EF4-FFF2-40B4-BE49-F238E27FC236}">
                  <a16:creationId xmlns:a16="http://schemas.microsoft.com/office/drawing/2014/main" id="{02937D11-7B5A-EA83-6B4C-848BC746B22B}"/>
                </a:ext>
              </a:extLst>
            </p:cNvPr>
            <p:cNvSpPr/>
            <p:nvPr/>
          </p:nvSpPr>
          <p:spPr>
            <a:xfrm>
              <a:off x="5609575" y="2756776"/>
              <a:ext cx="1056350" cy="1483500"/>
            </a:xfrm>
            <a:custGeom>
              <a:avLst/>
              <a:gdLst/>
              <a:ahLst/>
              <a:cxnLst/>
              <a:rect l="l" t="t" r="r" b="b"/>
              <a:pathLst>
                <a:path w="599" h="1003" extrusionOk="0">
                  <a:moveTo>
                    <a:pt x="599" y="1003"/>
                  </a:moveTo>
                  <a:cubicBezTo>
                    <a:pt x="581" y="877"/>
                    <a:pt x="497" y="770"/>
                    <a:pt x="405" y="681"/>
                  </a:cubicBezTo>
                  <a:cubicBezTo>
                    <a:pt x="313" y="593"/>
                    <a:pt x="208" y="516"/>
                    <a:pt x="130" y="415"/>
                  </a:cubicBezTo>
                  <a:cubicBezTo>
                    <a:pt x="51" y="314"/>
                    <a:pt x="0" y="181"/>
                    <a:pt x="36" y="58"/>
                  </a:cubicBezTo>
                  <a:cubicBezTo>
                    <a:pt x="40" y="42"/>
                    <a:pt x="47" y="26"/>
                    <a:pt x="60" y="18"/>
                  </a:cubicBezTo>
                  <a:cubicBezTo>
                    <a:pt x="87" y="0"/>
                    <a:pt x="123" y="22"/>
                    <a:pt x="146" y="45"/>
                  </a:cubicBezTo>
                  <a:cubicBezTo>
                    <a:pt x="235" y="134"/>
                    <a:pt x="294" y="247"/>
                    <a:pt x="351" y="359"/>
                  </a:cubicBezTo>
                  <a:cubicBezTo>
                    <a:pt x="467" y="583"/>
                    <a:pt x="582" y="808"/>
                    <a:pt x="599" y="1003"/>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 name="Google Shape;1225;p51">
              <a:extLst>
                <a:ext uri="{FF2B5EF4-FFF2-40B4-BE49-F238E27FC236}">
                  <a16:creationId xmlns:a16="http://schemas.microsoft.com/office/drawing/2014/main" id="{88AB36D6-5578-2116-13F1-53254CB27591}"/>
                </a:ext>
              </a:extLst>
            </p:cNvPr>
            <p:cNvSpPr/>
            <p:nvPr/>
          </p:nvSpPr>
          <p:spPr>
            <a:xfrm>
              <a:off x="5675150" y="2815274"/>
              <a:ext cx="964175" cy="1437401"/>
            </a:xfrm>
            <a:custGeom>
              <a:avLst/>
              <a:gdLst/>
              <a:ahLst/>
              <a:cxnLst/>
              <a:rect l="l" t="t" r="r" b="b"/>
              <a:pathLst>
                <a:path w="571" h="975" extrusionOk="0">
                  <a:moveTo>
                    <a:pt x="561" y="975"/>
                  </a:moveTo>
                  <a:cubicBezTo>
                    <a:pt x="561" y="975"/>
                    <a:pt x="561" y="975"/>
                    <a:pt x="561" y="975"/>
                  </a:cubicBezTo>
                  <a:cubicBezTo>
                    <a:pt x="558" y="974"/>
                    <a:pt x="557" y="972"/>
                    <a:pt x="557" y="970"/>
                  </a:cubicBezTo>
                  <a:cubicBezTo>
                    <a:pt x="557" y="969"/>
                    <a:pt x="562" y="920"/>
                    <a:pt x="496" y="777"/>
                  </a:cubicBezTo>
                  <a:cubicBezTo>
                    <a:pt x="435" y="645"/>
                    <a:pt x="300" y="405"/>
                    <a:pt x="2" y="7"/>
                  </a:cubicBezTo>
                  <a:cubicBezTo>
                    <a:pt x="0" y="6"/>
                    <a:pt x="1" y="3"/>
                    <a:pt x="3" y="1"/>
                  </a:cubicBezTo>
                  <a:cubicBezTo>
                    <a:pt x="4" y="0"/>
                    <a:pt x="7" y="0"/>
                    <a:pt x="9" y="2"/>
                  </a:cubicBezTo>
                  <a:cubicBezTo>
                    <a:pt x="309" y="403"/>
                    <a:pt x="445" y="644"/>
                    <a:pt x="505" y="776"/>
                  </a:cubicBezTo>
                  <a:cubicBezTo>
                    <a:pt x="571" y="920"/>
                    <a:pt x="566" y="969"/>
                    <a:pt x="566" y="971"/>
                  </a:cubicBezTo>
                  <a:cubicBezTo>
                    <a:pt x="565" y="973"/>
                    <a:pt x="563" y="975"/>
                    <a:pt x="561" y="975"/>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 name="Google Shape;1226;p51">
              <a:extLst>
                <a:ext uri="{FF2B5EF4-FFF2-40B4-BE49-F238E27FC236}">
                  <a16:creationId xmlns:a16="http://schemas.microsoft.com/office/drawing/2014/main" id="{E1A88537-BBE9-1075-D5EA-333248085BC4}"/>
                </a:ext>
              </a:extLst>
            </p:cNvPr>
            <p:cNvSpPr/>
            <p:nvPr/>
          </p:nvSpPr>
          <p:spPr>
            <a:xfrm>
              <a:off x="5816941" y="2191389"/>
              <a:ext cx="817070" cy="1972675"/>
            </a:xfrm>
            <a:custGeom>
              <a:avLst/>
              <a:gdLst/>
              <a:ahLst/>
              <a:cxnLst/>
              <a:rect l="l" t="t" r="r" b="b"/>
              <a:pathLst>
                <a:path w="462" h="1115" extrusionOk="0">
                  <a:moveTo>
                    <a:pt x="462" y="1115"/>
                  </a:moveTo>
                  <a:cubicBezTo>
                    <a:pt x="438" y="977"/>
                    <a:pt x="414" y="838"/>
                    <a:pt x="369" y="706"/>
                  </a:cubicBezTo>
                  <a:cubicBezTo>
                    <a:pt x="324" y="573"/>
                    <a:pt x="257" y="445"/>
                    <a:pt x="157" y="347"/>
                  </a:cubicBezTo>
                  <a:cubicBezTo>
                    <a:pt x="112" y="302"/>
                    <a:pt x="60" y="263"/>
                    <a:pt x="30" y="207"/>
                  </a:cubicBezTo>
                  <a:cubicBezTo>
                    <a:pt x="0" y="151"/>
                    <a:pt x="3" y="70"/>
                    <a:pt x="56" y="35"/>
                  </a:cubicBezTo>
                  <a:cubicBezTo>
                    <a:pt x="109" y="0"/>
                    <a:pt x="182" y="29"/>
                    <a:pt x="229" y="72"/>
                  </a:cubicBezTo>
                  <a:cubicBezTo>
                    <a:pt x="331" y="168"/>
                    <a:pt x="358" y="317"/>
                    <a:pt x="379" y="455"/>
                  </a:cubicBezTo>
                  <a:cubicBezTo>
                    <a:pt x="410" y="657"/>
                    <a:pt x="441" y="860"/>
                    <a:pt x="462" y="1115"/>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1" name="Google Shape;1227;p51">
              <a:extLst>
                <a:ext uri="{FF2B5EF4-FFF2-40B4-BE49-F238E27FC236}">
                  <a16:creationId xmlns:a16="http://schemas.microsoft.com/office/drawing/2014/main" id="{8306EF8E-0C2B-E0F5-D0FA-72B700036AF0}"/>
                </a:ext>
              </a:extLst>
            </p:cNvPr>
            <p:cNvSpPr/>
            <p:nvPr/>
          </p:nvSpPr>
          <p:spPr>
            <a:xfrm>
              <a:off x="5907333" y="2244561"/>
              <a:ext cx="731997" cy="1907095"/>
            </a:xfrm>
            <a:custGeom>
              <a:avLst/>
              <a:gdLst/>
              <a:ahLst/>
              <a:cxnLst/>
              <a:rect l="l" t="t" r="r" b="b"/>
              <a:pathLst>
                <a:path w="414" h="1078" extrusionOk="0">
                  <a:moveTo>
                    <a:pt x="409" y="1078"/>
                  </a:moveTo>
                  <a:cubicBezTo>
                    <a:pt x="407" y="1078"/>
                    <a:pt x="405" y="1077"/>
                    <a:pt x="405" y="1074"/>
                  </a:cubicBezTo>
                  <a:cubicBezTo>
                    <a:pt x="367" y="610"/>
                    <a:pt x="260" y="345"/>
                    <a:pt x="176" y="204"/>
                  </a:cubicBezTo>
                  <a:cubicBezTo>
                    <a:pt x="86" y="52"/>
                    <a:pt x="3" y="10"/>
                    <a:pt x="3" y="9"/>
                  </a:cubicBezTo>
                  <a:cubicBezTo>
                    <a:pt x="0" y="8"/>
                    <a:pt x="0" y="6"/>
                    <a:pt x="1" y="3"/>
                  </a:cubicBezTo>
                  <a:cubicBezTo>
                    <a:pt x="2" y="1"/>
                    <a:pt x="4" y="0"/>
                    <a:pt x="6" y="2"/>
                  </a:cubicBezTo>
                  <a:cubicBezTo>
                    <a:pt x="10" y="3"/>
                    <a:pt x="91" y="45"/>
                    <a:pt x="183" y="199"/>
                  </a:cubicBezTo>
                  <a:cubicBezTo>
                    <a:pt x="267" y="340"/>
                    <a:pt x="375" y="607"/>
                    <a:pt x="414" y="1074"/>
                  </a:cubicBezTo>
                  <a:cubicBezTo>
                    <a:pt x="414" y="1076"/>
                    <a:pt x="412" y="1078"/>
                    <a:pt x="410" y="1078"/>
                  </a:cubicBezTo>
                  <a:lnTo>
                    <a:pt x="409" y="1078"/>
                  </a:ln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2" name="Google Shape;1228;p51">
              <a:extLst>
                <a:ext uri="{FF2B5EF4-FFF2-40B4-BE49-F238E27FC236}">
                  <a16:creationId xmlns:a16="http://schemas.microsoft.com/office/drawing/2014/main" id="{AFF46E33-4A68-9346-D62C-78133CB5C114}"/>
                </a:ext>
              </a:extLst>
            </p:cNvPr>
            <p:cNvSpPr/>
            <p:nvPr/>
          </p:nvSpPr>
          <p:spPr>
            <a:xfrm>
              <a:off x="6453228" y="2072638"/>
              <a:ext cx="822387" cy="2018757"/>
            </a:xfrm>
            <a:custGeom>
              <a:avLst/>
              <a:gdLst/>
              <a:ahLst/>
              <a:cxnLst/>
              <a:rect l="l" t="t" r="r" b="b"/>
              <a:pathLst>
                <a:path w="464" h="1141" extrusionOk="0">
                  <a:moveTo>
                    <a:pt x="138" y="1141"/>
                  </a:moveTo>
                  <a:cubicBezTo>
                    <a:pt x="51" y="980"/>
                    <a:pt x="0" y="798"/>
                    <a:pt x="4" y="615"/>
                  </a:cubicBezTo>
                  <a:cubicBezTo>
                    <a:pt x="8" y="432"/>
                    <a:pt x="69" y="248"/>
                    <a:pt x="186" y="108"/>
                  </a:cubicBezTo>
                  <a:cubicBezTo>
                    <a:pt x="233" y="52"/>
                    <a:pt x="304" y="0"/>
                    <a:pt x="373" y="22"/>
                  </a:cubicBezTo>
                  <a:cubicBezTo>
                    <a:pt x="434" y="42"/>
                    <a:pt x="464" y="115"/>
                    <a:pt x="457" y="179"/>
                  </a:cubicBezTo>
                  <a:cubicBezTo>
                    <a:pt x="451" y="242"/>
                    <a:pt x="417" y="300"/>
                    <a:pt x="386" y="356"/>
                  </a:cubicBezTo>
                  <a:cubicBezTo>
                    <a:pt x="255" y="596"/>
                    <a:pt x="165" y="859"/>
                    <a:pt x="138" y="1141"/>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3" name="Google Shape;1229;p51">
              <a:extLst>
                <a:ext uri="{FF2B5EF4-FFF2-40B4-BE49-F238E27FC236}">
                  <a16:creationId xmlns:a16="http://schemas.microsoft.com/office/drawing/2014/main" id="{92298B96-3E83-E939-E8EB-807234FE6324}"/>
                </a:ext>
              </a:extLst>
            </p:cNvPr>
            <p:cNvSpPr/>
            <p:nvPr/>
          </p:nvSpPr>
          <p:spPr>
            <a:xfrm>
              <a:off x="6499310" y="2102769"/>
              <a:ext cx="623880" cy="1995717"/>
            </a:xfrm>
            <a:custGeom>
              <a:avLst/>
              <a:gdLst/>
              <a:ahLst/>
              <a:cxnLst/>
              <a:rect l="l" t="t" r="r" b="b"/>
              <a:pathLst>
                <a:path w="352" h="1128" extrusionOk="0">
                  <a:moveTo>
                    <a:pt x="112" y="1128"/>
                  </a:moveTo>
                  <a:cubicBezTo>
                    <a:pt x="111" y="1128"/>
                    <a:pt x="109" y="1127"/>
                    <a:pt x="108" y="1126"/>
                  </a:cubicBezTo>
                  <a:cubicBezTo>
                    <a:pt x="57" y="995"/>
                    <a:pt x="37" y="854"/>
                    <a:pt x="50" y="708"/>
                  </a:cubicBezTo>
                  <a:cubicBezTo>
                    <a:pt x="60" y="591"/>
                    <a:pt x="90" y="470"/>
                    <a:pt x="141" y="349"/>
                  </a:cubicBezTo>
                  <a:cubicBezTo>
                    <a:pt x="227" y="142"/>
                    <a:pt x="342" y="4"/>
                    <a:pt x="344" y="2"/>
                  </a:cubicBezTo>
                  <a:cubicBezTo>
                    <a:pt x="345" y="1"/>
                    <a:pt x="348" y="0"/>
                    <a:pt x="350" y="2"/>
                  </a:cubicBezTo>
                  <a:cubicBezTo>
                    <a:pt x="351" y="3"/>
                    <a:pt x="352" y="6"/>
                    <a:pt x="350" y="8"/>
                  </a:cubicBezTo>
                  <a:cubicBezTo>
                    <a:pt x="349" y="9"/>
                    <a:pt x="234" y="147"/>
                    <a:pt x="149" y="352"/>
                  </a:cubicBezTo>
                  <a:cubicBezTo>
                    <a:pt x="70" y="541"/>
                    <a:pt x="0" y="829"/>
                    <a:pt x="116" y="1122"/>
                  </a:cubicBezTo>
                  <a:cubicBezTo>
                    <a:pt x="117" y="1125"/>
                    <a:pt x="116" y="1127"/>
                    <a:pt x="114" y="1128"/>
                  </a:cubicBezTo>
                  <a:cubicBezTo>
                    <a:pt x="113" y="1128"/>
                    <a:pt x="113" y="1128"/>
                    <a:pt x="112" y="1128"/>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4" name="Google Shape;1230;p51">
              <a:extLst>
                <a:ext uri="{FF2B5EF4-FFF2-40B4-BE49-F238E27FC236}">
                  <a16:creationId xmlns:a16="http://schemas.microsoft.com/office/drawing/2014/main" id="{5C80DCC7-93E7-1140-C93C-793678AEAABF}"/>
                </a:ext>
              </a:extLst>
            </p:cNvPr>
            <p:cNvSpPr/>
            <p:nvPr/>
          </p:nvSpPr>
          <p:spPr>
            <a:xfrm>
              <a:off x="7530838" y="1470024"/>
              <a:ext cx="817070" cy="184329"/>
            </a:xfrm>
            <a:custGeom>
              <a:avLst/>
              <a:gdLst/>
              <a:ahLst/>
              <a:cxnLst/>
              <a:rect l="l" t="t" r="r" b="b"/>
              <a:pathLst>
                <a:path w="462" h="104" extrusionOk="0">
                  <a:moveTo>
                    <a:pt x="0" y="104"/>
                  </a:moveTo>
                  <a:cubicBezTo>
                    <a:pt x="135" y="104"/>
                    <a:pt x="327" y="104"/>
                    <a:pt x="462" y="104"/>
                  </a:cubicBezTo>
                  <a:cubicBezTo>
                    <a:pt x="461" y="84"/>
                    <a:pt x="442" y="63"/>
                    <a:pt x="423" y="57"/>
                  </a:cubicBezTo>
                  <a:cubicBezTo>
                    <a:pt x="403" y="51"/>
                    <a:pt x="381" y="53"/>
                    <a:pt x="361" y="54"/>
                  </a:cubicBezTo>
                  <a:cubicBezTo>
                    <a:pt x="340" y="55"/>
                    <a:pt x="292" y="55"/>
                    <a:pt x="258" y="26"/>
                  </a:cubicBezTo>
                  <a:cubicBezTo>
                    <a:pt x="243" y="13"/>
                    <a:pt x="225" y="0"/>
                    <a:pt x="206" y="6"/>
                  </a:cubicBezTo>
                  <a:cubicBezTo>
                    <a:pt x="178" y="14"/>
                    <a:pt x="171" y="32"/>
                    <a:pt x="145" y="46"/>
                  </a:cubicBezTo>
                  <a:cubicBezTo>
                    <a:pt x="127" y="55"/>
                    <a:pt x="106" y="50"/>
                    <a:pt x="85" y="51"/>
                  </a:cubicBezTo>
                  <a:cubicBezTo>
                    <a:pt x="65" y="52"/>
                    <a:pt x="23" y="63"/>
                    <a:pt x="0" y="104"/>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5" name="Google Shape;1231;p51">
              <a:extLst>
                <a:ext uri="{FF2B5EF4-FFF2-40B4-BE49-F238E27FC236}">
                  <a16:creationId xmlns:a16="http://schemas.microsoft.com/office/drawing/2014/main" id="{08FBD632-3648-C68B-970F-CC8DB5D997DC}"/>
                </a:ext>
              </a:extLst>
            </p:cNvPr>
            <p:cNvSpPr/>
            <p:nvPr/>
          </p:nvSpPr>
          <p:spPr>
            <a:xfrm>
              <a:off x="5311812" y="4240277"/>
              <a:ext cx="1171548" cy="264087"/>
            </a:xfrm>
            <a:custGeom>
              <a:avLst/>
              <a:gdLst/>
              <a:ahLst/>
              <a:cxnLst/>
              <a:rect l="l" t="t" r="r" b="b"/>
              <a:pathLst>
                <a:path w="663" h="149" extrusionOk="0">
                  <a:moveTo>
                    <a:pt x="663" y="149"/>
                  </a:moveTo>
                  <a:cubicBezTo>
                    <a:pt x="469" y="149"/>
                    <a:pt x="194" y="149"/>
                    <a:pt x="0" y="149"/>
                  </a:cubicBezTo>
                  <a:cubicBezTo>
                    <a:pt x="1" y="120"/>
                    <a:pt x="28" y="90"/>
                    <a:pt x="56" y="81"/>
                  </a:cubicBezTo>
                  <a:cubicBezTo>
                    <a:pt x="85" y="73"/>
                    <a:pt x="115" y="76"/>
                    <a:pt x="145" y="77"/>
                  </a:cubicBezTo>
                  <a:cubicBezTo>
                    <a:pt x="175" y="79"/>
                    <a:pt x="244" y="79"/>
                    <a:pt x="292" y="36"/>
                  </a:cubicBezTo>
                  <a:cubicBezTo>
                    <a:pt x="313" y="18"/>
                    <a:pt x="340" y="0"/>
                    <a:pt x="367" y="8"/>
                  </a:cubicBezTo>
                  <a:cubicBezTo>
                    <a:pt x="408" y="20"/>
                    <a:pt x="417" y="46"/>
                    <a:pt x="454" y="66"/>
                  </a:cubicBezTo>
                  <a:cubicBezTo>
                    <a:pt x="480" y="79"/>
                    <a:pt x="511" y="71"/>
                    <a:pt x="540" y="73"/>
                  </a:cubicBezTo>
                  <a:cubicBezTo>
                    <a:pt x="569" y="75"/>
                    <a:pt x="629" y="90"/>
                    <a:pt x="663" y="149"/>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6" name="Google Shape;1232;p51">
              <a:extLst>
                <a:ext uri="{FF2B5EF4-FFF2-40B4-BE49-F238E27FC236}">
                  <a16:creationId xmlns:a16="http://schemas.microsoft.com/office/drawing/2014/main" id="{86DAB6DE-5B4A-D51B-F95A-74B0400288B1}"/>
                </a:ext>
              </a:extLst>
            </p:cNvPr>
            <p:cNvSpPr/>
            <p:nvPr/>
          </p:nvSpPr>
          <p:spPr>
            <a:xfrm>
              <a:off x="7731117" y="3180385"/>
              <a:ext cx="740857" cy="184329"/>
            </a:xfrm>
            <a:custGeom>
              <a:avLst/>
              <a:gdLst/>
              <a:ahLst/>
              <a:cxnLst/>
              <a:rect l="l" t="t" r="r" b="b"/>
              <a:pathLst>
                <a:path w="419" h="104" extrusionOk="0">
                  <a:moveTo>
                    <a:pt x="0" y="104"/>
                  </a:moveTo>
                  <a:cubicBezTo>
                    <a:pt x="135" y="104"/>
                    <a:pt x="275" y="104"/>
                    <a:pt x="419" y="104"/>
                  </a:cubicBezTo>
                  <a:cubicBezTo>
                    <a:pt x="402" y="80"/>
                    <a:pt x="386" y="49"/>
                    <a:pt x="357" y="47"/>
                  </a:cubicBezTo>
                  <a:cubicBezTo>
                    <a:pt x="339" y="46"/>
                    <a:pt x="322" y="54"/>
                    <a:pt x="306" y="60"/>
                  </a:cubicBezTo>
                  <a:cubicBezTo>
                    <a:pt x="289" y="66"/>
                    <a:pt x="269" y="68"/>
                    <a:pt x="255" y="58"/>
                  </a:cubicBezTo>
                  <a:cubicBezTo>
                    <a:pt x="244" y="49"/>
                    <a:pt x="240" y="36"/>
                    <a:pt x="230" y="26"/>
                  </a:cubicBezTo>
                  <a:cubicBezTo>
                    <a:pt x="211" y="7"/>
                    <a:pt x="170" y="0"/>
                    <a:pt x="145" y="8"/>
                  </a:cubicBezTo>
                  <a:cubicBezTo>
                    <a:pt x="100" y="22"/>
                    <a:pt x="18" y="79"/>
                    <a:pt x="0" y="104"/>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7" name="Google Shape;1233;p51">
              <a:extLst>
                <a:ext uri="{FF2B5EF4-FFF2-40B4-BE49-F238E27FC236}">
                  <a16:creationId xmlns:a16="http://schemas.microsoft.com/office/drawing/2014/main" id="{10BB8807-F1B3-7159-4606-AD94512289CF}"/>
                </a:ext>
              </a:extLst>
            </p:cNvPr>
            <p:cNvSpPr/>
            <p:nvPr/>
          </p:nvSpPr>
          <p:spPr>
            <a:xfrm>
              <a:off x="5655654" y="1975157"/>
              <a:ext cx="69124" cy="54945"/>
            </a:xfrm>
            <a:custGeom>
              <a:avLst/>
              <a:gdLst/>
              <a:ahLst/>
              <a:cxnLst/>
              <a:rect l="l" t="t" r="r" b="b"/>
              <a:pathLst>
                <a:path w="39" h="31" extrusionOk="0">
                  <a:moveTo>
                    <a:pt x="9" y="3"/>
                  </a:moveTo>
                  <a:cubicBezTo>
                    <a:pt x="3" y="5"/>
                    <a:pt x="0" y="12"/>
                    <a:pt x="2" y="18"/>
                  </a:cubicBezTo>
                  <a:cubicBezTo>
                    <a:pt x="3" y="23"/>
                    <a:pt x="8" y="28"/>
                    <a:pt x="13" y="30"/>
                  </a:cubicBezTo>
                  <a:cubicBezTo>
                    <a:pt x="19" y="31"/>
                    <a:pt x="25" y="29"/>
                    <a:pt x="30" y="26"/>
                  </a:cubicBezTo>
                  <a:cubicBezTo>
                    <a:pt x="35" y="22"/>
                    <a:pt x="39" y="14"/>
                    <a:pt x="36" y="8"/>
                  </a:cubicBezTo>
                  <a:cubicBezTo>
                    <a:pt x="34" y="4"/>
                    <a:pt x="29" y="1"/>
                    <a:pt x="24" y="1"/>
                  </a:cubicBezTo>
                  <a:cubicBezTo>
                    <a:pt x="19" y="0"/>
                    <a:pt x="14" y="1"/>
                    <a:pt x="9" y="3"/>
                  </a:cubicBezTo>
                  <a:close/>
                </a:path>
              </a:pathLst>
            </a:custGeom>
            <a:solidFill>
              <a:srgbClr val="2E71F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8" name="Google Shape;1234;p51">
              <a:extLst>
                <a:ext uri="{FF2B5EF4-FFF2-40B4-BE49-F238E27FC236}">
                  <a16:creationId xmlns:a16="http://schemas.microsoft.com/office/drawing/2014/main" id="{A5E6A54B-918E-D84B-58D1-9AAEBE8FFA41}"/>
                </a:ext>
              </a:extLst>
            </p:cNvPr>
            <p:cNvSpPr/>
            <p:nvPr/>
          </p:nvSpPr>
          <p:spPr>
            <a:xfrm>
              <a:off x="5528043" y="4091395"/>
              <a:ext cx="79758" cy="72669"/>
            </a:xfrm>
            <a:custGeom>
              <a:avLst/>
              <a:gdLst/>
              <a:ahLst/>
              <a:cxnLst/>
              <a:rect l="l" t="t" r="r" b="b"/>
              <a:pathLst>
                <a:path w="45" h="42" extrusionOk="0">
                  <a:moveTo>
                    <a:pt x="18" y="2"/>
                  </a:moveTo>
                  <a:cubicBezTo>
                    <a:pt x="10" y="2"/>
                    <a:pt x="3" y="9"/>
                    <a:pt x="1" y="17"/>
                  </a:cubicBezTo>
                  <a:cubicBezTo>
                    <a:pt x="0" y="25"/>
                    <a:pt x="4" y="34"/>
                    <a:pt x="11" y="38"/>
                  </a:cubicBezTo>
                  <a:cubicBezTo>
                    <a:pt x="18" y="42"/>
                    <a:pt x="27" y="42"/>
                    <a:pt x="34" y="37"/>
                  </a:cubicBezTo>
                  <a:cubicBezTo>
                    <a:pt x="40" y="34"/>
                    <a:pt x="44" y="28"/>
                    <a:pt x="44" y="22"/>
                  </a:cubicBezTo>
                  <a:cubicBezTo>
                    <a:pt x="45" y="15"/>
                    <a:pt x="43" y="9"/>
                    <a:pt x="38" y="5"/>
                  </a:cubicBezTo>
                  <a:cubicBezTo>
                    <a:pt x="33" y="0"/>
                    <a:pt x="26" y="2"/>
                    <a:pt x="18" y="2"/>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9" name="Google Shape;1235;p51">
              <a:extLst>
                <a:ext uri="{FF2B5EF4-FFF2-40B4-BE49-F238E27FC236}">
                  <a16:creationId xmlns:a16="http://schemas.microsoft.com/office/drawing/2014/main" id="{90781AC6-6FEA-28BA-F5CB-AC5B2F164CE7}"/>
                </a:ext>
              </a:extLst>
            </p:cNvPr>
            <p:cNvSpPr/>
            <p:nvPr/>
          </p:nvSpPr>
          <p:spPr>
            <a:xfrm>
              <a:off x="6201549" y="4270407"/>
              <a:ext cx="44310" cy="44310"/>
            </a:xfrm>
            <a:custGeom>
              <a:avLst/>
              <a:gdLst/>
              <a:ahLst/>
              <a:cxnLst/>
              <a:rect l="l" t="t" r="r" b="b"/>
              <a:pathLst>
                <a:path w="25" h="25" extrusionOk="0">
                  <a:moveTo>
                    <a:pt x="9" y="1"/>
                  </a:moveTo>
                  <a:cubicBezTo>
                    <a:pt x="4" y="2"/>
                    <a:pt x="0" y="7"/>
                    <a:pt x="0" y="12"/>
                  </a:cubicBezTo>
                  <a:cubicBezTo>
                    <a:pt x="0" y="17"/>
                    <a:pt x="3" y="21"/>
                    <a:pt x="7" y="23"/>
                  </a:cubicBezTo>
                  <a:cubicBezTo>
                    <a:pt x="12" y="25"/>
                    <a:pt x="18" y="24"/>
                    <a:pt x="21" y="20"/>
                  </a:cubicBezTo>
                  <a:cubicBezTo>
                    <a:pt x="24" y="16"/>
                    <a:pt x="25" y="11"/>
                    <a:pt x="23" y="6"/>
                  </a:cubicBezTo>
                  <a:cubicBezTo>
                    <a:pt x="22" y="4"/>
                    <a:pt x="20" y="2"/>
                    <a:pt x="18" y="1"/>
                  </a:cubicBezTo>
                  <a:cubicBezTo>
                    <a:pt x="15" y="0"/>
                    <a:pt x="13" y="0"/>
                    <a:pt x="9" y="1"/>
                  </a:cubicBezTo>
                  <a:close/>
                </a:path>
              </a:pathLst>
            </a:custGeom>
            <a:solidFill>
              <a:srgbClr val="2E71F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0" name="Google Shape;1236;p51">
              <a:extLst>
                <a:ext uri="{FF2B5EF4-FFF2-40B4-BE49-F238E27FC236}">
                  <a16:creationId xmlns:a16="http://schemas.microsoft.com/office/drawing/2014/main" id="{3BF5325C-722C-0B02-2AD1-42E97090B2D3}"/>
                </a:ext>
              </a:extLst>
            </p:cNvPr>
            <p:cNvSpPr/>
            <p:nvPr/>
          </p:nvSpPr>
          <p:spPr>
            <a:xfrm>
              <a:off x="7534383" y="4435240"/>
              <a:ext cx="127612" cy="111661"/>
            </a:xfrm>
            <a:custGeom>
              <a:avLst/>
              <a:gdLst/>
              <a:ahLst/>
              <a:cxnLst/>
              <a:rect l="l" t="t" r="r" b="b"/>
              <a:pathLst>
                <a:path w="72" h="63" extrusionOk="0">
                  <a:moveTo>
                    <a:pt x="50" y="1"/>
                  </a:moveTo>
                  <a:cubicBezTo>
                    <a:pt x="42" y="0"/>
                    <a:pt x="33" y="0"/>
                    <a:pt x="25" y="3"/>
                  </a:cubicBezTo>
                  <a:cubicBezTo>
                    <a:pt x="17" y="5"/>
                    <a:pt x="10" y="11"/>
                    <a:pt x="6" y="18"/>
                  </a:cubicBezTo>
                  <a:cubicBezTo>
                    <a:pt x="0" y="30"/>
                    <a:pt x="4" y="45"/>
                    <a:pt x="14" y="54"/>
                  </a:cubicBezTo>
                  <a:cubicBezTo>
                    <a:pt x="24" y="62"/>
                    <a:pt x="39" y="63"/>
                    <a:pt x="51" y="58"/>
                  </a:cubicBezTo>
                  <a:cubicBezTo>
                    <a:pt x="62" y="53"/>
                    <a:pt x="70" y="43"/>
                    <a:pt x="71" y="31"/>
                  </a:cubicBezTo>
                  <a:cubicBezTo>
                    <a:pt x="72" y="20"/>
                    <a:pt x="66" y="3"/>
                    <a:pt x="50" y="1"/>
                  </a:cubicBezTo>
                  <a:close/>
                </a:path>
              </a:pathLst>
            </a:custGeom>
            <a:solidFill>
              <a:srgbClr val="18A197"/>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1" name="Google Shape;1237;p51">
              <a:extLst>
                <a:ext uri="{FF2B5EF4-FFF2-40B4-BE49-F238E27FC236}">
                  <a16:creationId xmlns:a16="http://schemas.microsoft.com/office/drawing/2014/main" id="{DE498D70-B2AC-1B23-214D-9EEF34D3D792}"/>
                </a:ext>
              </a:extLst>
            </p:cNvPr>
            <p:cNvSpPr/>
            <p:nvPr/>
          </p:nvSpPr>
          <p:spPr>
            <a:xfrm>
              <a:off x="7965072" y="2173665"/>
              <a:ext cx="69124" cy="67351"/>
            </a:xfrm>
            <a:custGeom>
              <a:avLst/>
              <a:gdLst/>
              <a:ahLst/>
              <a:cxnLst/>
              <a:rect l="l" t="t" r="r" b="b"/>
              <a:pathLst>
                <a:path w="39" h="38" extrusionOk="0">
                  <a:moveTo>
                    <a:pt x="25" y="4"/>
                  </a:moveTo>
                  <a:cubicBezTo>
                    <a:pt x="17" y="0"/>
                    <a:pt x="6" y="5"/>
                    <a:pt x="3" y="13"/>
                  </a:cubicBezTo>
                  <a:cubicBezTo>
                    <a:pt x="0" y="21"/>
                    <a:pt x="5" y="31"/>
                    <a:pt x="13" y="35"/>
                  </a:cubicBezTo>
                  <a:cubicBezTo>
                    <a:pt x="21" y="38"/>
                    <a:pt x="31" y="34"/>
                    <a:pt x="35" y="26"/>
                  </a:cubicBezTo>
                  <a:cubicBezTo>
                    <a:pt x="39" y="18"/>
                    <a:pt x="36" y="8"/>
                    <a:pt x="25" y="4"/>
                  </a:cubicBezTo>
                  <a:close/>
                </a:path>
              </a:pathLst>
            </a:custGeom>
            <a:solidFill>
              <a:srgbClr val="FAB4B4"/>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2" name="Google Shape;1238;p51">
              <a:extLst>
                <a:ext uri="{FF2B5EF4-FFF2-40B4-BE49-F238E27FC236}">
                  <a16:creationId xmlns:a16="http://schemas.microsoft.com/office/drawing/2014/main" id="{161D593D-68CB-521F-9D15-7B64C887B708}"/>
                </a:ext>
              </a:extLst>
            </p:cNvPr>
            <p:cNvSpPr/>
            <p:nvPr/>
          </p:nvSpPr>
          <p:spPr>
            <a:xfrm>
              <a:off x="7686808" y="4273952"/>
              <a:ext cx="38992" cy="14179"/>
            </a:xfrm>
            <a:custGeom>
              <a:avLst/>
              <a:gdLst/>
              <a:ahLst/>
              <a:cxnLst/>
              <a:rect l="l" t="t" r="r" b="b"/>
              <a:pathLst>
                <a:path w="22" h="8" extrusionOk="0">
                  <a:moveTo>
                    <a:pt x="17" y="8"/>
                  </a:moveTo>
                  <a:cubicBezTo>
                    <a:pt x="5" y="8"/>
                    <a:pt x="5" y="8"/>
                    <a:pt x="5" y="8"/>
                  </a:cubicBezTo>
                  <a:cubicBezTo>
                    <a:pt x="2" y="8"/>
                    <a:pt x="0" y="6"/>
                    <a:pt x="0" y="4"/>
                  </a:cubicBezTo>
                  <a:cubicBezTo>
                    <a:pt x="0" y="2"/>
                    <a:pt x="2" y="0"/>
                    <a:pt x="5" y="0"/>
                  </a:cubicBezTo>
                  <a:cubicBezTo>
                    <a:pt x="17" y="0"/>
                    <a:pt x="17" y="0"/>
                    <a:pt x="17" y="0"/>
                  </a:cubicBezTo>
                  <a:cubicBezTo>
                    <a:pt x="20" y="0"/>
                    <a:pt x="22" y="2"/>
                    <a:pt x="22" y="4"/>
                  </a:cubicBezTo>
                  <a:cubicBezTo>
                    <a:pt x="22" y="6"/>
                    <a:pt x="20" y="8"/>
                    <a:pt x="17" y="8"/>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3" name="Google Shape;1239;p51">
              <a:extLst>
                <a:ext uri="{FF2B5EF4-FFF2-40B4-BE49-F238E27FC236}">
                  <a16:creationId xmlns:a16="http://schemas.microsoft.com/office/drawing/2014/main" id="{C517E1DB-CC99-E88B-B638-73419684ED6B}"/>
                </a:ext>
              </a:extLst>
            </p:cNvPr>
            <p:cNvSpPr/>
            <p:nvPr/>
          </p:nvSpPr>
          <p:spPr>
            <a:xfrm>
              <a:off x="7755930" y="4273952"/>
              <a:ext cx="331436" cy="14179"/>
            </a:xfrm>
            <a:custGeom>
              <a:avLst/>
              <a:gdLst/>
              <a:ahLst/>
              <a:cxnLst/>
              <a:rect l="l" t="t" r="r" b="b"/>
              <a:pathLst>
                <a:path w="187" h="8" extrusionOk="0">
                  <a:moveTo>
                    <a:pt x="182" y="8"/>
                  </a:moveTo>
                  <a:cubicBezTo>
                    <a:pt x="157" y="8"/>
                    <a:pt x="157" y="8"/>
                    <a:pt x="157" y="8"/>
                  </a:cubicBezTo>
                  <a:cubicBezTo>
                    <a:pt x="154" y="8"/>
                    <a:pt x="152" y="6"/>
                    <a:pt x="152" y="4"/>
                  </a:cubicBezTo>
                  <a:cubicBezTo>
                    <a:pt x="152" y="2"/>
                    <a:pt x="154" y="0"/>
                    <a:pt x="157" y="0"/>
                  </a:cubicBezTo>
                  <a:cubicBezTo>
                    <a:pt x="182" y="0"/>
                    <a:pt x="182" y="0"/>
                    <a:pt x="182" y="0"/>
                  </a:cubicBezTo>
                  <a:cubicBezTo>
                    <a:pt x="185" y="0"/>
                    <a:pt x="187" y="2"/>
                    <a:pt x="187" y="4"/>
                  </a:cubicBezTo>
                  <a:cubicBezTo>
                    <a:pt x="187" y="6"/>
                    <a:pt x="185" y="8"/>
                    <a:pt x="182" y="8"/>
                  </a:cubicBezTo>
                  <a:close/>
                  <a:moveTo>
                    <a:pt x="131" y="8"/>
                  </a:moveTo>
                  <a:cubicBezTo>
                    <a:pt x="106" y="8"/>
                    <a:pt x="106" y="8"/>
                    <a:pt x="106" y="8"/>
                  </a:cubicBezTo>
                  <a:cubicBezTo>
                    <a:pt x="103" y="8"/>
                    <a:pt x="102" y="6"/>
                    <a:pt x="102" y="4"/>
                  </a:cubicBezTo>
                  <a:cubicBezTo>
                    <a:pt x="102" y="2"/>
                    <a:pt x="103" y="0"/>
                    <a:pt x="106" y="0"/>
                  </a:cubicBezTo>
                  <a:cubicBezTo>
                    <a:pt x="131" y="0"/>
                    <a:pt x="131" y="0"/>
                    <a:pt x="131" y="0"/>
                  </a:cubicBezTo>
                  <a:cubicBezTo>
                    <a:pt x="134" y="0"/>
                    <a:pt x="136" y="2"/>
                    <a:pt x="136" y="4"/>
                  </a:cubicBezTo>
                  <a:cubicBezTo>
                    <a:pt x="136" y="6"/>
                    <a:pt x="134" y="8"/>
                    <a:pt x="131" y="8"/>
                  </a:cubicBezTo>
                  <a:close/>
                  <a:moveTo>
                    <a:pt x="80" y="8"/>
                  </a:moveTo>
                  <a:cubicBezTo>
                    <a:pt x="55" y="8"/>
                    <a:pt x="55" y="8"/>
                    <a:pt x="55" y="8"/>
                  </a:cubicBezTo>
                  <a:cubicBezTo>
                    <a:pt x="52" y="8"/>
                    <a:pt x="51" y="6"/>
                    <a:pt x="51" y="4"/>
                  </a:cubicBezTo>
                  <a:cubicBezTo>
                    <a:pt x="51" y="2"/>
                    <a:pt x="52" y="0"/>
                    <a:pt x="55" y="0"/>
                  </a:cubicBezTo>
                  <a:cubicBezTo>
                    <a:pt x="80" y="0"/>
                    <a:pt x="80" y="0"/>
                    <a:pt x="80" y="0"/>
                  </a:cubicBezTo>
                  <a:cubicBezTo>
                    <a:pt x="83" y="0"/>
                    <a:pt x="85" y="2"/>
                    <a:pt x="85" y="4"/>
                  </a:cubicBezTo>
                  <a:cubicBezTo>
                    <a:pt x="85" y="6"/>
                    <a:pt x="83" y="8"/>
                    <a:pt x="80" y="8"/>
                  </a:cubicBezTo>
                  <a:close/>
                  <a:moveTo>
                    <a:pt x="29" y="8"/>
                  </a:moveTo>
                  <a:cubicBezTo>
                    <a:pt x="4" y="8"/>
                    <a:pt x="4" y="8"/>
                    <a:pt x="4" y="8"/>
                  </a:cubicBezTo>
                  <a:cubicBezTo>
                    <a:pt x="2" y="8"/>
                    <a:pt x="0" y="6"/>
                    <a:pt x="0" y="4"/>
                  </a:cubicBezTo>
                  <a:cubicBezTo>
                    <a:pt x="0" y="2"/>
                    <a:pt x="2" y="0"/>
                    <a:pt x="4" y="0"/>
                  </a:cubicBezTo>
                  <a:cubicBezTo>
                    <a:pt x="29" y="0"/>
                    <a:pt x="29" y="0"/>
                    <a:pt x="29" y="0"/>
                  </a:cubicBezTo>
                  <a:cubicBezTo>
                    <a:pt x="32" y="0"/>
                    <a:pt x="34" y="2"/>
                    <a:pt x="34" y="4"/>
                  </a:cubicBezTo>
                  <a:cubicBezTo>
                    <a:pt x="34" y="6"/>
                    <a:pt x="32" y="8"/>
                    <a:pt x="29" y="8"/>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4" name="Google Shape;1240;p51">
              <a:extLst>
                <a:ext uri="{FF2B5EF4-FFF2-40B4-BE49-F238E27FC236}">
                  <a16:creationId xmlns:a16="http://schemas.microsoft.com/office/drawing/2014/main" id="{B5778BAE-9099-4BB1-ED54-0EB306080878}"/>
                </a:ext>
              </a:extLst>
            </p:cNvPr>
            <p:cNvSpPr/>
            <p:nvPr/>
          </p:nvSpPr>
          <p:spPr>
            <a:xfrm>
              <a:off x="8113952" y="4273952"/>
              <a:ext cx="38992" cy="14179"/>
            </a:xfrm>
            <a:custGeom>
              <a:avLst/>
              <a:gdLst/>
              <a:ahLst/>
              <a:cxnLst/>
              <a:rect l="l" t="t" r="r" b="b"/>
              <a:pathLst>
                <a:path w="22" h="8" extrusionOk="0">
                  <a:moveTo>
                    <a:pt x="18" y="8"/>
                  </a:moveTo>
                  <a:cubicBezTo>
                    <a:pt x="5" y="8"/>
                    <a:pt x="5" y="8"/>
                    <a:pt x="5" y="8"/>
                  </a:cubicBezTo>
                  <a:cubicBezTo>
                    <a:pt x="2" y="8"/>
                    <a:pt x="0" y="6"/>
                    <a:pt x="0" y="4"/>
                  </a:cubicBezTo>
                  <a:cubicBezTo>
                    <a:pt x="0" y="2"/>
                    <a:pt x="2" y="0"/>
                    <a:pt x="5" y="0"/>
                  </a:cubicBezTo>
                  <a:cubicBezTo>
                    <a:pt x="18" y="0"/>
                    <a:pt x="18" y="0"/>
                    <a:pt x="18" y="0"/>
                  </a:cubicBezTo>
                  <a:cubicBezTo>
                    <a:pt x="20" y="0"/>
                    <a:pt x="22" y="2"/>
                    <a:pt x="22" y="4"/>
                  </a:cubicBezTo>
                  <a:cubicBezTo>
                    <a:pt x="22" y="6"/>
                    <a:pt x="20" y="8"/>
                    <a:pt x="18" y="8"/>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5" name="Google Shape;1241;p51">
              <a:extLst>
                <a:ext uri="{FF2B5EF4-FFF2-40B4-BE49-F238E27FC236}">
                  <a16:creationId xmlns:a16="http://schemas.microsoft.com/office/drawing/2014/main" id="{299B41AD-D830-E3D0-17E5-8AA1167E98CF}"/>
                </a:ext>
              </a:extLst>
            </p:cNvPr>
            <p:cNvSpPr/>
            <p:nvPr/>
          </p:nvSpPr>
          <p:spPr>
            <a:xfrm>
              <a:off x="5304722" y="3736917"/>
              <a:ext cx="37221" cy="15952"/>
            </a:xfrm>
            <a:custGeom>
              <a:avLst/>
              <a:gdLst/>
              <a:ahLst/>
              <a:cxnLst/>
              <a:rect l="l" t="t" r="r" b="b"/>
              <a:pathLst>
                <a:path w="21" h="9" extrusionOk="0">
                  <a:moveTo>
                    <a:pt x="17" y="9"/>
                  </a:moveTo>
                  <a:cubicBezTo>
                    <a:pt x="4" y="9"/>
                    <a:pt x="4" y="9"/>
                    <a:pt x="4" y="9"/>
                  </a:cubicBezTo>
                  <a:cubicBezTo>
                    <a:pt x="1" y="9"/>
                    <a:pt x="0" y="7"/>
                    <a:pt x="0" y="5"/>
                  </a:cubicBezTo>
                  <a:cubicBezTo>
                    <a:pt x="0" y="2"/>
                    <a:pt x="1" y="0"/>
                    <a:pt x="4" y="0"/>
                  </a:cubicBezTo>
                  <a:cubicBezTo>
                    <a:pt x="17" y="0"/>
                    <a:pt x="17" y="0"/>
                    <a:pt x="17" y="0"/>
                  </a:cubicBezTo>
                  <a:cubicBezTo>
                    <a:pt x="19" y="0"/>
                    <a:pt x="21" y="2"/>
                    <a:pt x="21" y="5"/>
                  </a:cubicBezTo>
                  <a:cubicBezTo>
                    <a:pt x="21" y="7"/>
                    <a:pt x="19" y="9"/>
                    <a:pt x="17" y="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6" name="Google Shape;1242;p51">
              <a:extLst>
                <a:ext uri="{FF2B5EF4-FFF2-40B4-BE49-F238E27FC236}">
                  <a16:creationId xmlns:a16="http://schemas.microsoft.com/office/drawing/2014/main" id="{38FFB41B-A2C7-D77A-9CA3-2E88604AB68F}"/>
                </a:ext>
              </a:extLst>
            </p:cNvPr>
            <p:cNvSpPr/>
            <p:nvPr/>
          </p:nvSpPr>
          <p:spPr>
            <a:xfrm>
              <a:off x="5370300" y="3736917"/>
              <a:ext cx="143564" cy="15952"/>
            </a:xfrm>
            <a:custGeom>
              <a:avLst/>
              <a:gdLst/>
              <a:ahLst/>
              <a:cxnLst/>
              <a:rect l="l" t="t" r="r" b="b"/>
              <a:pathLst>
                <a:path w="81" h="9" extrusionOk="0">
                  <a:moveTo>
                    <a:pt x="77" y="9"/>
                  </a:moveTo>
                  <a:cubicBezTo>
                    <a:pt x="52" y="9"/>
                    <a:pt x="52" y="9"/>
                    <a:pt x="52" y="9"/>
                  </a:cubicBezTo>
                  <a:cubicBezTo>
                    <a:pt x="50" y="9"/>
                    <a:pt x="48" y="7"/>
                    <a:pt x="48" y="5"/>
                  </a:cubicBezTo>
                  <a:cubicBezTo>
                    <a:pt x="48" y="2"/>
                    <a:pt x="50" y="0"/>
                    <a:pt x="52" y="0"/>
                  </a:cubicBezTo>
                  <a:cubicBezTo>
                    <a:pt x="77" y="0"/>
                    <a:pt x="77" y="0"/>
                    <a:pt x="77" y="0"/>
                  </a:cubicBezTo>
                  <a:cubicBezTo>
                    <a:pt x="79" y="0"/>
                    <a:pt x="81" y="2"/>
                    <a:pt x="81" y="5"/>
                  </a:cubicBezTo>
                  <a:cubicBezTo>
                    <a:pt x="81" y="7"/>
                    <a:pt x="79" y="9"/>
                    <a:pt x="77" y="9"/>
                  </a:cubicBezTo>
                  <a:close/>
                  <a:moveTo>
                    <a:pt x="28" y="9"/>
                  </a:moveTo>
                  <a:cubicBezTo>
                    <a:pt x="4" y="9"/>
                    <a:pt x="4" y="9"/>
                    <a:pt x="4" y="9"/>
                  </a:cubicBezTo>
                  <a:cubicBezTo>
                    <a:pt x="2" y="9"/>
                    <a:pt x="0" y="7"/>
                    <a:pt x="0" y="5"/>
                  </a:cubicBezTo>
                  <a:cubicBezTo>
                    <a:pt x="0" y="2"/>
                    <a:pt x="2" y="0"/>
                    <a:pt x="4" y="0"/>
                  </a:cubicBezTo>
                  <a:cubicBezTo>
                    <a:pt x="28" y="0"/>
                    <a:pt x="28" y="0"/>
                    <a:pt x="28" y="0"/>
                  </a:cubicBezTo>
                  <a:cubicBezTo>
                    <a:pt x="31" y="0"/>
                    <a:pt x="32" y="2"/>
                    <a:pt x="32" y="5"/>
                  </a:cubicBezTo>
                  <a:cubicBezTo>
                    <a:pt x="32" y="7"/>
                    <a:pt x="31" y="9"/>
                    <a:pt x="28" y="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7" name="Google Shape;1243;p51">
              <a:extLst>
                <a:ext uri="{FF2B5EF4-FFF2-40B4-BE49-F238E27FC236}">
                  <a16:creationId xmlns:a16="http://schemas.microsoft.com/office/drawing/2014/main" id="{9B9623E2-01DF-0789-C75E-51AA44700E53}"/>
                </a:ext>
              </a:extLst>
            </p:cNvPr>
            <p:cNvSpPr/>
            <p:nvPr/>
          </p:nvSpPr>
          <p:spPr>
            <a:xfrm>
              <a:off x="5540449" y="3736917"/>
              <a:ext cx="38992" cy="15952"/>
            </a:xfrm>
            <a:custGeom>
              <a:avLst/>
              <a:gdLst/>
              <a:ahLst/>
              <a:cxnLst/>
              <a:rect l="l" t="t" r="r" b="b"/>
              <a:pathLst>
                <a:path w="22" h="9" extrusionOk="0">
                  <a:moveTo>
                    <a:pt x="18" y="9"/>
                  </a:moveTo>
                  <a:cubicBezTo>
                    <a:pt x="5" y="9"/>
                    <a:pt x="5" y="9"/>
                    <a:pt x="5" y="9"/>
                  </a:cubicBezTo>
                  <a:cubicBezTo>
                    <a:pt x="2" y="9"/>
                    <a:pt x="0" y="7"/>
                    <a:pt x="0" y="5"/>
                  </a:cubicBezTo>
                  <a:cubicBezTo>
                    <a:pt x="0" y="2"/>
                    <a:pt x="2" y="0"/>
                    <a:pt x="5" y="0"/>
                  </a:cubicBezTo>
                  <a:cubicBezTo>
                    <a:pt x="18" y="0"/>
                    <a:pt x="18" y="0"/>
                    <a:pt x="18" y="0"/>
                  </a:cubicBezTo>
                  <a:cubicBezTo>
                    <a:pt x="20" y="0"/>
                    <a:pt x="22" y="2"/>
                    <a:pt x="22" y="5"/>
                  </a:cubicBezTo>
                  <a:cubicBezTo>
                    <a:pt x="22" y="7"/>
                    <a:pt x="20" y="9"/>
                    <a:pt x="18" y="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8" name="Google Shape;1244;p51">
              <a:extLst>
                <a:ext uri="{FF2B5EF4-FFF2-40B4-BE49-F238E27FC236}">
                  <a16:creationId xmlns:a16="http://schemas.microsoft.com/office/drawing/2014/main" id="{6814A2BA-5623-5B08-7951-A87B305E11F3}"/>
                </a:ext>
              </a:extLst>
            </p:cNvPr>
            <p:cNvSpPr/>
            <p:nvPr/>
          </p:nvSpPr>
          <p:spPr>
            <a:xfrm>
              <a:off x="6323843" y="1953888"/>
              <a:ext cx="38992" cy="15952"/>
            </a:xfrm>
            <a:custGeom>
              <a:avLst/>
              <a:gdLst/>
              <a:ahLst/>
              <a:cxnLst/>
              <a:rect l="l" t="t" r="r" b="b"/>
              <a:pathLst>
                <a:path w="22" h="9" extrusionOk="0">
                  <a:moveTo>
                    <a:pt x="18" y="9"/>
                  </a:moveTo>
                  <a:cubicBezTo>
                    <a:pt x="5" y="9"/>
                    <a:pt x="5" y="9"/>
                    <a:pt x="5" y="9"/>
                  </a:cubicBezTo>
                  <a:cubicBezTo>
                    <a:pt x="2" y="9"/>
                    <a:pt x="0" y="7"/>
                    <a:pt x="0" y="5"/>
                  </a:cubicBezTo>
                  <a:cubicBezTo>
                    <a:pt x="0" y="2"/>
                    <a:pt x="2" y="0"/>
                    <a:pt x="5" y="0"/>
                  </a:cubicBezTo>
                  <a:cubicBezTo>
                    <a:pt x="18" y="0"/>
                    <a:pt x="18" y="0"/>
                    <a:pt x="18" y="0"/>
                  </a:cubicBezTo>
                  <a:cubicBezTo>
                    <a:pt x="20" y="0"/>
                    <a:pt x="22" y="2"/>
                    <a:pt x="22" y="5"/>
                  </a:cubicBezTo>
                  <a:cubicBezTo>
                    <a:pt x="22" y="7"/>
                    <a:pt x="20" y="9"/>
                    <a:pt x="18" y="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29" name="Google Shape;1245;p51">
              <a:extLst>
                <a:ext uri="{FF2B5EF4-FFF2-40B4-BE49-F238E27FC236}">
                  <a16:creationId xmlns:a16="http://schemas.microsoft.com/office/drawing/2014/main" id="{F8E06921-CCD6-58A2-15C7-A801E8DC73BB}"/>
                </a:ext>
              </a:extLst>
            </p:cNvPr>
            <p:cNvSpPr/>
            <p:nvPr/>
          </p:nvSpPr>
          <p:spPr>
            <a:xfrm>
              <a:off x="6394739" y="1953888"/>
              <a:ext cx="154198" cy="15952"/>
            </a:xfrm>
            <a:custGeom>
              <a:avLst/>
              <a:gdLst/>
              <a:ahLst/>
              <a:cxnLst/>
              <a:rect l="l" t="t" r="r" b="b"/>
              <a:pathLst>
                <a:path w="88" h="9" extrusionOk="0">
                  <a:moveTo>
                    <a:pt x="84" y="9"/>
                  </a:moveTo>
                  <a:cubicBezTo>
                    <a:pt x="57" y="9"/>
                    <a:pt x="57" y="9"/>
                    <a:pt x="57" y="9"/>
                  </a:cubicBezTo>
                  <a:cubicBezTo>
                    <a:pt x="55" y="9"/>
                    <a:pt x="53" y="7"/>
                    <a:pt x="53" y="5"/>
                  </a:cubicBezTo>
                  <a:cubicBezTo>
                    <a:pt x="53" y="2"/>
                    <a:pt x="55" y="0"/>
                    <a:pt x="57" y="0"/>
                  </a:cubicBezTo>
                  <a:cubicBezTo>
                    <a:pt x="84" y="0"/>
                    <a:pt x="84" y="0"/>
                    <a:pt x="84" y="0"/>
                  </a:cubicBezTo>
                  <a:cubicBezTo>
                    <a:pt x="86" y="0"/>
                    <a:pt x="88" y="2"/>
                    <a:pt x="88" y="5"/>
                  </a:cubicBezTo>
                  <a:cubicBezTo>
                    <a:pt x="88" y="7"/>
                    <a:pt x="86" y="9"/>
                    <a:pt x="84" y="9"/>
                  </a:cubicBezTo>
                  <a:close/>
                  <a:moveTo>
                    <a:pt x="31" y="9"/>
                  </a:moveTo>
                  <a:cubicBezTo>
                    <a:pt x="4" y="9"/>
                    <a:pt x="4" y="9"/>
                    <a:pt x="4" y="9"/>
                  </a:cubicBezTo>
                  <a:cubicBezTo>
                    <a:pt x="2" y="9"/>
                    <a:pt x="0" y="7"/>
                    <a:pt x="0" y="5"/>
                  </a:cubicBezTo>
                  <a:cubicBezTo>
                    <a:pt x="0" y="2"/>
                    <a:pt x="2" y="0"/>
                    <a:pt x="4" y="0"/>
                  </a:cubicBezTo>
                  <a:cubicBezTo>
                    <a:pt x="31" y="0"/>
                    <a:pt x="31" y="0"/>
                    <a:pt x="31" y="0"/>
                  </a:cubicBezTo>
                  <a:cubicBezTo>
                    <a:pt x="33" y="0"/>
                    <a:pt x="35" y="2"/>
                    <a:pt x="35" y="5"/>
                  </a:cubicBezTo>
                  <a:cubicBezTo>
                    <a:pt x="35" y="7"/>
                    <a:pt x="33" y="9"/>
                    <a:pt x="31" y="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0" name="Google Shape;1246;p51">
              <a:extLst>
                <a:ext uri="{FF2B5EF4-FFF2-40B4-BE49-F238E27FC236}">
                  <a16:creationId xmlns:a16="http://schemas.microsoft.com/office/drawing/2014/main" id="{FF970488-EBBF-72B7-2340-486FF6479086}"/>
                </a:ext>
              </a:extLst>
            </p:cNvPr>
            <p:cNvSpPr/>
            <p:nvPr/>
          </p:nvSpPr>
          <p:spPr>
            <a:xfrm>
              <a:off x="6580840" y="1953888"/>
              <a:ext cx="38992" cy="15952"/>
            </a:xfrm>
            <a:custGeom>
              <a:avLst/>
              <a:gdLst/>
              <a:ahLst/>
              <a:cxnLst/>
              <a:rect l="l" t="t" r="r" b="b"/>
              <a:pathLst>
                <a:path w="22" h="9" extrusionOk="0">
                  <a:moveTo>
                    <a:pt x="17" y="9"/>
                  </a:moveTo>
                  <a:cubicBezTo>
                    <a:pt x="4" y="9"/>
                    <a:pt x="4" y="9"/>
                    <a:pt x="4" y="9"/>
                  </a:cubicBezTo>
                  <a:cubicBezTo>
                    <a:pt x="2" y="9"/>
                    <a:pt x="0" y="7"/>
                    <a:pt x="0" y="5"/>
                  </a:cubicBezTo>
                  <a:cubicBezTo>
                    <a:pt x="0" y="2"/>
                    <a:pt x="2" y="0"/>
                    <a:pt x="4" y="0"/>
                  </a:cubicBezTo>
                  <a:cubicBezTo>
                    <a:pt x="17" y="0"/>
                    <a:pt x="17" y="0"/>
                    <a:pt x="17" y="0"/>
                  </a:cubicBezTo>
                  <a:cubicBezTo>
                    <a:pt x="20" y="0"/>
                    <a:pt x="22" y="2"/>
                    <a:pt x="22" y="5"/>
                  </a:cubicBezTo>
                  <a:cubicBezTo>
                    <a:pt x="22" y="7"/>
                    <a:pt x="20" y="9"/>
                    <a:pt x="17" y="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1" name="Google Shape;1247;p51">
              <a:extLst>
                <a:ext uri="{FF2B5EF4-FFF2-40B4-BE49-F238E27FC236}">
                  <a16:creationId xmlns:a16="http://schemas.microsoft.com/office/drawing/2014/main" id="{9F72DD00-9CAB-9B6C-B259-AF51432A0D7D}"/>
                </a:ext>
              </a:extLst>
            </p:cNvPr>
            <p:cNvSpPr/>
            <p:nvPr/>
          </p:nvSpPr>
          <p:spPr>
            <a:xfrm>
              <a:off x="5395113" y="1828048"/>
              <a:ext cx="138246" cy="152426"/>
            </a:xfrm>
            <a:custGeom>
              <a:avLst/>
              <a:gdLst/>
              <a:ahLst/>
              <a:cxnLst/>
              <a:rect l="l" t="t" r="r" b="b"/>
              <a:pathLst>
                <a:path w="78" h="86" extrusionOk="0">
                  <a:moveTo>
                    <a:pt x="53" y="75"/>
                  </a:moveTo>
                  <a:cubicBezTo>
                    <a:pt x="61" y="69"/>
                    <a:pt x="68" y="61"/>
                    <a:pt x="72" y="53"/>
                  </a:cubicBezTo>
                  <a:cubicBezTo>
                    <a:pt x="77" y="44"/>
                    <a:pt x="78" y="33"/>
                    <a:pt x="75" y="24"/>
                  </a:cubicBezTo>
                  <a:cubicBezTo>
                    <a:pt x="70" y="9"/>
                    <a:pt x="54" y="0"/>
                    <a:pt x="39" y="1"/>
                  </a:cubicBezTo>
                  <a:cubicBezTo>
                    <a:pt x="24" y="3"/>
                    <a:pt x="10" y="14"/>
                    <a:pt x="5" y="28"/>
                  </a:cubicBezTo>
                  <a:cubicBezTo>
                    <a:pt x="0" y="41"/>
                    <a:pt x="2" y="56"/>
                    <a:pt x="10" y="67"/>
                  </a:cubicBezTo>
                  <a:cubicBezTo>
                    <a:pt x="19" y="77"/>
                    <a:pt x="38" y="86"/>
                    <a:pt x="53" y="75"/>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2" name="Google Shape;1248;p51">
              <a:extLst>
                <a:ext uri="{FF2B5EF4-FFF2-40B4-BE49-F238E27FC236}">
                  <a16:creationId xmlns:a16="http://schemas.microsoft.com/office/drawing/2014/main" id="{9DA6EA4B-3F69-D091-C81C-6B97E95A1B07}"/>
                </a:ext>
              </a:extLst>
            </p:cNvPr>
            <p:cNvSpPr/>
            <p:nvPr/>
          </p:nvSpPr>
          <p:spPr>
            <a:xfrm>
              <a:off x="5235599" y="2781596"/>
              <a:ext cx="262313" cy="308397"/>
            </a:xfrm>
            <a:custGeom>
              <a:avLst/>
              <a:gdLst/>
              <a:ahLst/>
              <a:cxnLst/>
              <a:rect l="l" t="t" r="r" b="b"/>
              <a:pathLst>
                <a:path w="148" h="174" extrusionOk="0">
                  <a:moveTo>
                    <a:pt x="106" y="173"/>
                  </a:moveTo>
                  <a:cubicBezTo>
                    <a:pt x="105" y="172"/>
                    <a:pt x="104" y="172"/>
                    <a:pt x="103" y="171"/>
                  </a:cubicBezTo>
                  <a:cubicBezTo>
                    <a:pt x="92" y="166"/>
                    <a:pt x="92" y="166"/>
                    <a:pt x="92" y="166"/>
                  </a:cubicBezTo>
                  <a:cubicBezTo>
                    <a:pt x="86" y="164"/>
                    <a:pt x="82" y="160"/>
                    <a:pt x="79" y="154"/>
                  </a:cubicBezTo>
                  <a:cubicBezTo>
                    <a:pt x="77" y="149"/>
                    <a:pt x="76" y="143"/>
                    <a:pt x="77" y="138"/>
                  </a:cubicBezTo>
                  <a:cubicBezTo>
                    <a:pt x="79" y="128"/>
                    <a:pt x="79" y="128"/>
                    <a:pt x="79" y="128"/>
                  </a:cubicBezTo>
                  <a:cubicBezTo>
                    <a:pt x="60" y="119"/>
                    <a:pt x="60" y="119"/>
                    <a:pt x="60" y="119"/>
                  </a:cubicBezTo>
                  <a:cubicBezTo>
                    <a:pt x="54" y="127"/>
                    <a:pt x="54" y="127"/>
                    <a:pt x="54" y="127"/>
                  </a:cubicBezTo>
                  <a:cubicBezTo>
                    <a:pt x="50" y="131"/>
                    <a:pt x="45" y="134"/>
                    <a:pt x="40" y="135"/>
                  </a:cubicBezTo>
                  <a:cubicBezTo>
                    <a:pt x="35" y="136"/>
                    <a:pt x="31" y="136"/>
                    <a:pt x="27" y="135"/>
                  </a:cubicBezTo>
                  <a:cubicBezTo>
                    <a:pt x="25" y="134"/>
                    <a:pt x="24" y="134"/>
                    <a:pt x="23" y="133"/>
                  </a:cubicBezTo>
                  <a:cubicBezTo>
                    <a:pt x="12" y="128"/>
                    <a:pt x="12" y="128"/>
                    <a:pt x="12" y="128"/>
                  </a:cubicBezTo>
                  <a:cubicBezTo>
                    <a:pt x="6" y="125"/>
                    <a:pt x="2" y="120"/>
                    <a:pt x="1" y="114"/>
                  </a:cubicBezTo>
                  <a:cubicBezTo>
                    <a:pt x="0" y="107"/>
                    <a:pt x="2" y="101"/>
                    <a:pt x="7" y="96"/>
                  </a:cubicBezTo>
                  <a:cubicBezTo>
                    <a:pt x="90" y="8"/>
                    <a:pt x="90" y="8"/>
                    <a:pt x="90" y="8"/>
                  </a:cubicBezTo>
                  <a:cubicBezTo>
                    <a:pt x="94" y="4"/>
                    <a:pt x="99" y="2"/>
                    <a:pt x="105" y="1"/>
                  </a:cubicBezTo>
                  <a:cubicBezTo>
                    <a:pt x="109" y="0"/>
                    <a:pt x="113" y="0"/>
                    <a:pt x="117" y="1"/>
                  </a:cubicBezTo>
                  <a:cubicBezTo>
                    <a:pt x="118" y="2"/>
                    <a:pt x="120" y="2"/>
                    <a:pt x="121" y="3"/>
                  </a:cubicBezTo>
                  <a:cubicBezTo>
                    <a:pt x="132" y="8"/>
                    <a:pt x="132" y="8"/>
                    <a:pt x="132" y="8"/>
                  </a:cubicBezTo>
                  <a:cubicBezTo>
                    <a:pt x="137" y="10"/>
                    <a:pt x="141" y="14"/>
                    <a:pt x="144" y="19"/>
                  </a:cubicBezTo>
                  <a:cubicBezTo>
                    <a:pt x="147" y="25"/>
                    <a:pt x="148" y="30"/>
                    <a:pt x="147" y="36"/>
                  </a:cubicBezTo>
                  <a:cubicBezTo>
                    <a:pt x="131" y="156"/>
                    <a:pt x="131" y="156"/>
                    <a:pt x="131" y="156"/>
                  </a:cubicBezTo>
                  <a:cubicBezTo>
                    <a:pt x="130" y="163"/>
                    <a:pt x="127" y="168"/>
                    <a:pt x="121" y="171"/>
                  </a:cubicBezTo>
                  <a:cubicBezTo>
                    <a:pt x="116" y="174"/>
                    <a:pt x="111" y="174"/>
                    <a:pt x="106" y="173"/>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3" name="Google Shape;1249;p51">
              <a:extLst>
                <a:ext uri="{FF2B5EF4-FFF2-40B4-BE49-F238E27FC236}">
                  <a16:creationId xmlns:a16="http://schemas.microsoft.com/office/drawing/2014/main" id="{F4A1F93D-CA25-AEB1-AEC8-D384F829A06A}"/>
                </a:ext>
              </a:extLst>
            </p:cNvPr>
            <p:cNvSpPr/>
            <p:nvPr/>
          </p:nvSpPr>
          <p:spPr>
            <a:xfrm>
              <a:off x="5258640" y="2802864"/>
              <a:ext cx="218004" cy="264087"/>
            </a:xfrm>
            <a:custGeom>
              <a:avLst/>
              <a:gdLst/>
              <a:ahLst/>
              <a:cxnLst/>
              <a:rect l="l" t="t" r="r" b="b"/>
              <a:pathLst>
                <a:path w="123" h="149" extrusionOk="0">
                  <a:moveTo>
                    <a:pt x="5" y="105"/>
                  </a:moveTo>
                  <a:cubicBezTo>
                    <a:pt x="2" y="104"/>
                    <a:pt x="1" y="102"/>
                    <a:pt x="0" y="100"/>
                  </a:cubicBezTo>
                  <a:cubicBezTo>
                    <a:pt x="0" y="97"/>
                    <a:pt x="1" y="95"/>
                    <a:pt x="2" y="93"/>
                  </a:cubicBezTo>
                  <a:cubicBezTo>
                    <a:pt x="86" y="5"/>
                    <a:pt x="86" y="5"/>
                    <a:pt x="86" y="5"/>
                  </a:cubicBezTo>
                  <a:cubicBezTo>
                    <a:pt x="88" y="3"/>
                    <a:pt x="91" y="1"/>
                    <a:pt x="94" y="1"/>
                  </a:cubicBezTo>
                  <a:cubicBezTo>
                    <a:pt x="97" y="0"/>
                    <a:pt x="100" y="1"/>
                    <a:pt x="103" y="2"/>
                  </a:cubicBezTo>
                  <a:cubicBezTo>
                    <a:pt x="114" y="7"/>
                    <a:pt x="114" y="7"/>
                    <a:pt x="114" y="7"/>
                  </a:cubicBezTo>
                  <a:cubicBezTo>
                    <a:pt x="117" y="9"/>
                    <a:pt x="119" y="11"/>
                    <a:pt x="120" y="13"/>
                  </a:cubicBezTo>
                  <a:cubicBezTo>
                    <a:pt x="122" y="16"/>
                    <a:pt x="123" y="19"/>
                    <a:pt x="122" y="22"/>
                  </a:cubicBezTo>
                  <a:cubicBezTo>
                    <a:pt x="106" y="142"/>
                    <a:pt x="106" y="142"/>
                    <a:pt x="106" y="142"/>
                  </a:cubicBezTo>
                  <a:cubicBezTo>
                    <a:pt x="106" y="145"/>
                    <a:pt x="104" y="147"/>
                    <a:pt x="102" y="148"/>
                  </a:cubicBezTo>
                  <a:cubicBezTo>
                    <a:pt x="100" y="149"/>
                    <a:pt x="97" y="149"/>
                    <a:pt x="95" y="148"/>
                  </a:cubicBezTo>
                  <a:cubicBezTo>
                    <a:pt x="84" y="143"/>
                    <a:pt x="84" y="143"/>
                    <a:pt x="84" y="143"/>
                  </a:cubicBezTo>
                  <a:cubicBezTo>
                    <a:pt x="81" y="142"/>
                    <a:pt x="79" y="140"/>
                    <a:pt x="78" y="137"/>
                  </a:cubicBezTo>
                  <a:cubicBezTo>
                    <a:pt x="76" y="134"/>
                    <a:pt x="76" y="131"/>
                    <a:pt x="76" y="128"/>
                  </a:cubicBezTo>
                  <a:cubicBezTo>
                    <a:pt x="80" y="110"/>
                    <a:pt x="80" y="110"/>
                    <a:pt x="80" y="110"/>
                  </a:cubicBezTo>
                  <a:cubicBezTo>
                    <a:pt x="80" y="109"/>
                    <a:pt x="80" y="109"/>
                    <a:pt x="79" y="108"/>
                  </a:cubicBezTo>
                  <a:cubicBezTo>
                    <a:pt x="45" y="92"/>
                    <a:pt x="45" y="92"/>
                    <a:pt x="45" y="92"/>
                  </a:cubicBezTo>
                  <a:cubicBezTo>
                    <a:pt x="45" y="92"/>
                    <a:pt x="44" y="92"/>
                    <a:pt x="43" y="93"/>
                  </a:cubicBezTo>
                  <a:cubicBezTo>
                    <a:pt x="31" y="107"/>
                    <a:pt x="31" y="107"/>
                    <a:pt x="31" y="107"/>
                  </a:cubicBezTo>
                  <a:cubicBezTo>
                    <a:pt x="30" y="109"/>
                    <a:pt x="27" y="110"/>
                    <a:pt x="24" y="111"/>
                  </a:cubicBezTo>
                  <a:cubicBezTo>
                    <a:pt x="21" y="112"/>
                    <a:pt x="18" y="111"/>
                    <a:pt x="15" y="110"/>
                  </a:cubicBezTo>
                  <a:lnTo>
                    <a:pt x="5" y="105"/>
                  </a:lnTo>
                  <a:close/>
                  <a:moveTo>
                    <a:pt x="96" y="29"/>
                  </a:moveTo>
                  <a:cubicBezTo>
                    <a:pt x="61" y="71"/>
                    <a:pt x="61" y="71"/>
                    <a:pt x="61" y="71"/>
                  </a:cubicBezTo>
                  <a:cubicBezTo>
                    <a:pt x="60" y="72"/>
                    <a:pt x="60" y="72"/>
                    <a:pt x="61" y="72"/>
                  </a:cubicBezTo>
                  <a:cubicBezTo>
                    <a:pt x="61" y="73"/>
                    <a:pt x="61" y="73"/>
                    <a:pt x="61" y="73"/>
                  </a:cubicBezTo>
                  <a:cubicBezTo>
                    <a:pt x="84" y="84"/>
                    <a:pt x="84" y="84"/>
                    <a:pt x="84" y="84"/>
                  </a:cubicBezTo>
                  <a:cubicBezTo>
                    <a:pt x="84" y="84"/>
                    <a:pt x="84" y="84"/>
                    <a:pt x="85" y="84"/>
                  </a:cubicBezTo>
                  <a:cubicBezTo>
                    <a:pt x="85" y="84"/>
                    <a:pt x="85" y="83"/>
                    <a:pt x="86" y="83"/>
                  </a:cubicBezTo>
                  <a:cubicBezTo>
                    <a:pt x="96" y="29"/>
                    <a:pt x="96" y="29"/>
                    <a:pt x="96" y="29"/>
                  </a:cubicBezTo>
                  <a:cubicBezTo>
                    <a:pt x="96" y="29"/>
                    <a:pt x="96" y="29"/>
                    <a:pt x="96" y="29"/>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4" name="Google Shape;1250;p51">
              <a:extLst>
                <a:ext uri="{FF2B5EF4-FFF2-40B4-BE49-F238E27FC236}">
                  <a16:creationId xmlns:a16="http://schemas.microsoft.com/office/drawing/2014/main" id="{D2631486-763D-4FA3-9E97-7CCC611D2CC1}"/>
                </a:ext>
              </a:extLst>
            </p:cNvPr>
            <p:cNvSpPr/>
            <p:nvPr/>
          </p:nvSpPr>
          <p:spPr>
            <a:xfrm>
              <a:off x="5380934" y="3260142"/>
              <a:ext cx="233955" cy="294218"/>
            </a:xfrm>
            <a:custGeom>
              <a:avLst/>
              <a:gdLst/>
              <a:ahLst/>
              <a:cxnLst/>
              <a:rect l="l" t="t" r="r" b="b"/>
              <a:pathLst>
                <a:path w="132" h="166" extrusionOk="0">
                  <a:moveTo>
                    <a:pt x="30" y="165"/>
                  </a:moveTo>
                  <a:cubicBezTo>
                    <a:pt x="26" y="164"/>
                    <a:pt x="22" y="162"/>
                    <a:pt x="18" y="159"/>
                  </a:cubicBezTo>
                  <a:cubicBezTo>
                    <a:pt x="14" y="155"/>
                    <a:pt x="12" y="149"/>
                    <a:pt x="11" y="144"/>
                  </a:cubicBezTo>
                  <a:cubicBezTo>
                    <a:pt x="1" y="32"/>
                    <a:pt x="1" y="32"/>
                    <a:pt x="1" y="32"/>
                  </a:cubicBezTo>
                  <a:cubicBezTo>
                    <a:pt x="0" y="26"/>
                    <a:pt x="2" y="20"/>
                    <a:pt x="6" y="15"/>
                  </a:cubicBezTo>
                  <a:cubicBezTo>
                    <a:pt x="9" y="10"/>
                    <a:pt x="14" y="7"/>
                    <a:pt x="20" y="6"/>
                  </a:cubicBezTo>
                  <a:cubicBezTo>
                    <a:pt x="30" y="4"/>
                    <a:pt x="40" y="2"/>
                    <a:pt x="50" y="1"/>
                  </a:cubicBezTo>
                  <a:cubicBezTo>
                    <a:pt x="63" y="0"/>
                    <a:pt x="74" y="0"/>
                    <a:pt x="83" y="3"/>
                  </a:cubicBezTo>
                  <a:cubicBezTo>
                    <a:pt x="105" y="7"/>
                    <a:pt x="118" y="21"/>
                    <a:pt x="120" y="42"/>
                  </a:cubicBezTo>
                  <a:cubicBezTo>
                    <a:pt x="121" y="53"/>
                    <a:pt x="118" y="63"/>
                    <a:pt x="112" y="71"/>
                  </a:cubicBezTo>
                  <a:cubicBezTo>
                    <a:pt x="111" y="72"/>
                    <a:pt x="111" y="72"/>
                    <a:pt x="111" y="72"/>
                  </a:cubicBezTo>
                  <a:cubicBezTo>
                    <a:pt x="112" y="74"/>
                    <a:pt x="114" y="75"/>
                    <a:pt x="115" y="76"/>
                  </a:cubicBezTo>
                  <a:cubicBezTo>
                    <a:pt x="124" y="84"/>
                    <a:pt x="129" y="93"/>
                    <a:pt x="130" y="105"/>
                  </a:cubicBezTo>
                  <a:cubicBezTo>
                    <a:pt x="132" y="127"/>
                    <a:pt x="123" y="140"/>
                    <a:pt x="115" y="147"/>
                  </a:cubicBezTo>
                  <a:cubicBezTo>
                    <a:pt x="105" y="157"/>
                    <a:pt x="89" y="162"/>
                    <a:pt x="67" y="164"/>
                  </a:cubicBezTo>
                  <a:cubicBezTo>
                    <a:pt x="56" y="165"/>
                    <a:pt x="46" y="166"/>
                    <a:pt x="35" y="166"/>
                  </a:cubicBezTo>
                  <a:cubicBezTo>
                    <a:pt x="33" y="166"/>
                    <a:pt x="32" y="166"/>
                    <a:pt x="30" y="165"/>
                  </a:cubicBezTo>
                  <a:close/>
                </a:path>
              </a:pathLst>
            </a:custGeom>
            <a:solidFill>
              <a:srgbClr val="C5B57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5" name="Google Shape;1251;p51">
              <a:extLst>
                <a:ext uri="{FF2B5EF4-FFF2-40B4-BE49-F238E27FC236}">
                  <a16:creationId xmlns:a16="http://schemas.microsoft.com/office/drawing/2014/main" id="{4B329E07-67FD-F293-864B-D1FE2436B64D}"/>
                </a:ext>
              </a:extLst>
            </p:cNvPr>
            <p:cNvSpPr/>
            <p:nvPr/>
          </p:nvSpPr>
          <p:spPr>
            <a:xfrm>
              <a:off x="5403976" y="3277866"/>
              <a:ext cx="187873" cy="253453"/>
            </a:xfrm>
            <a:custGeom>
              <a:avLst/>
              <a:gdLst/>
              <a:ahLst/>
              <a:cxnLst/>
              <a:rect l="l" t="t" r="r" b="b"/>
              <a:pathLst>
                <a:path w="106" h="143" extrusionOk="0">
                  <a:moveTo>
                    <a:pt x="22" y="143"/>
                  </a:moveTo>
                  <a:cubicBezTo>
                    <a:pt x="19" y="143"/>
                    <a:pt x="16" y="142"/>
                    <a:pt x="14" y="140"/>
                  </a:cubicBezTo>
                  <a:cubicBezTo>
                    <a:pt x="12" y="138"/>
                    <a:pt x="11" y="135"/>
                    <a:pt x="10" y="132"/>
                  </a:cubicBezTo>
                  <a:cubicBezTo>
                    <a:pt x="0" y="20"/>
                    <a:pt x="0" y="20"/>
                    <a:pt x="0" y="20"/>
                  </a:cubicBezTo>
                  <a:cubicBezTo>
                    <a:pt x="0" y="17"/>
                    <a:pt x="1" y="15"/>
                    <a:pt x="2" y="12"/>
                  </a:cubicBezTo>
                  <a:cubicBezTo>
                    <a:pt x="4" y="10"/>
                    <a:pt x="7" y="8"/>
                    <a:pt x="10" y="8"/>
                  </a:cubicBezTo>
                  <a:cubicBezTo>
                    <a:pt x="19" y="6"/>
                    <a:pt x="28" y="4"/>
                    <a:pt x="38" y="4"/>
                  </a:cubicBezTo>
                  <a:cubicBezTo>
                    <a:pt x="73" y="0"/>
                    <a:pt x="92" y="10"/>
                    <a:pt x="95" y="33"/>
                  </a:cubicBezTo>
                  <a:cubicBezTo>
                    <a:pt x="95" y="41"/>
                    <a:pt x="93" y="48"/>
                    <a:pt x="89" y="54"/>
                  </a:cubicBezTo>
                  <a:cubicBezTo>
                    <a:pt x="84" y="60"/>
                    <a:pt x="78" y="64"/>
                    <a:pt x="70" y="66"/>
                  </a:cubicBezTo>
                  <a:cubicBezTo>
                    <a:pt x="70" y="66"/>
                    <a:pt x="70" y="66"/>
                    <a:pt x="70" y="66"/>
                  </a:cubicBezTo>
                  <a:cubicBezTo>
                    <a:pt x="70" y="66"/>
                    <a:pt x="70" y="66"/>
                    <a:pt x="70" y="66"/>
                  </a:cubicBezTo>
                  <a:cubicBezTo>
                    <a:pt x="80" y="67"/>
                    <a:pt x="88" y="70"/>
                    <a:pt x="94" y="75"/>
                  </a:cubicBezTo>
                  <a:cubicBezTo>
                    <a:pt x="100" y="81"/>
                    <a:pt x="104" y="88"/>
                    <a:pt x="105" y="96"/>
                  </a:cubicBezTo>
                  <a:cubicBezTo>
                    <a:pt x="106" y="110"/>
                    <a:pt x="102" y="120"/>
                    <a:pt x="94" y="128"/>
                  </a:cubicBezTo>
                  <a:cubicBezTo>
                    <a:pt x="86" y="136"/>
                    <a:pt x="72" y="140"/>
                    <a:pt x="52" y="142"/>
                  </a:cubicBezTo>
                  <a:cubicBezTo>
                    <a:pt x="43" y="143"/>
                    <a:pt x="32" y="143"/>
                    <a:pt x="22" y="143"/>
                  </a:cubicBezTo>
                  <a:close/>
                  <a:moveTo>
                    <a:pt x="32" y="31"/>
                  </a:moveTo>
                  <a:cubicBezTo>
                    <a:pt x="35" y="58"/>
                    <a:pt x="35" y="58"/>
                    <a:pt x="35" y="58"/>
                  </a:cubicBezTo>
                  <a:cubicBezTo>
                    <a:pt x="35" y="59"/>
                    <a:pt x="35" y="60"/>
                    <a:pt x="36" y="59"/>
                  </a:cubicBezTo>
                  <a:cubicBezTo>
                    <a:pt x="41" y="59"/>
                    <a:pt x="41" y="59"/>
                    <a:pt x="41" y="59"/>
                  </a:cubicBezTo>
                  <a:cubicBezTo>
                    <a:pt x="59" y="57"/>
                    <a:pt x="67" y="51"/>
                    <a:pt x="66" y="40"/>
                  </a:cubicBezTo>
                  <a:cubicBezTo>
                    <a:pt x="66" y="30"/>
                    <a:pt x="58" y="26"/>
                    <a:pt x="43" y="27"/>
                  </a:cubicBezTo>
                  <a:cubicBezTo>
                    <a:pt x="39" y="28"/>
                    <a:pt x="36" y="28"/>
                    <a:pt x="34" y="29"/>
                  </a:cubicBezTo>
                  <a:cubicBezTo>
                    <a:pt x="33" y="29"/>
                    <a:pt x="32" y="30"/>
                    <a:pt x="32" y="31"/>
                  </a:cubicBezTo>
                  <a:close/>
                  <a:moveTo>
                    <a:pt x="37" y="84"/>
                  </a:moveTo>
                  <a:cubicBezTo>
                    <a:pt x="40" y="116"/>
                    <a:pt x="40" y="116"/>
                    <a:pt x="40" y="116"/>
                  </a:cubicBezTo>
                  <a:cubicBezTo>
                    <a:pt x="40" y="117"/>
                    <a:pt x="41" y="118"/>
                    <a:pt x="42" y="118"/>
                  </a:cubicBezTo>
                  <a:cubicBezTo>
                    <a:pt x="45" y="118"/>
                    <a:pt x="48" y="118"/>
                    <a:pt x="51" y="118"/>
                  </a:cubicBezTo>
                  <a:cubicBezTo>
                    <a:pt x="60" y="117"/>
                    <a:pt x="66" y="115"/>
                    <a:pt x="70" y="111"/>
                  </a:cubicBezTo>
                  <a:cubicBezTo>
                    <a:pt x="74" y="108"/>
                    <a:pt x="76" y="103"/>
                    <a:pt x="75" y="96"/>
                  </a:cubicBezTo>
                  <a:cubicBezTo>
                    <a:pt x="74" y="84"/>
                    <a:pt x="64" y="80"/>
                    <a:pt x="46" y="81"/>
                  </a:cubicBezTo>
                  <a:cubicBezTo>
                    <a:pt x="38" y="82"/>
                    <a:pt x="38" y="82"/>
                    <a:pt x="38" y="82"/>
                  </a:cubicBezTo>
                  <a:cubicBezTo>
                    <a:pt x="37" y="82"/>
                    <a:pt x="37" y="83"/>
                    <a:pt x="37" y="84"/>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6" name="Google Shape;1252;p51">
              <a:extLst>
                <a:ext uri="{FF2B5EF4-FFF2-40B4-BE49-F238E27FC236}">
                  <a16:creationId xmlns:a16="http://schemas.microsoft.com/office/drawing/2014/main" id="{295CDAF6-13ED-5055-542E-96782B7BF97B}"/>
                </a:ext>
              </a:extLst>
            </p:cNvPr>
            <p:cNvSpPr/>
            <p:nvPr/>
          </p:nvSpPr>
          <p:spPr>
            <a:xfrm>
              <a:off x="5513864" y="2953518"/>
              <a:ext cx="246362" cy="292446"/>
            </a:xfrm>
            <a:custGeom>
              <a:avLst/>
              <a:gdLst/>
              <a:ahLst/>
              <a:cxnLst/>
              <a:rect l="l" t="t" r="r" b="b"/>
              <a:pathLst>
                <a:path w="140" h="166" extrusionOk="0">
                  <a:moveTo>
                    <a:pt x="77" y="166"/>
                  </a:moveTo>
                  <a:cubicBezTo>
                    <a:pt x="62" y="166"/>
                    <a:pt x="49" y="162"/>
                    <a:pt x="37" y="154"/>
                  </a:cubicBezTo>
                  <a:cubicBezTo>
                    <a:pt x="20" y="143"/>
                    <a:pt x="10" y="124"/>
                    <a:pt x="5" y="99"/>
                  </a:cubicBezTo>
                  <a:cubicBezTo>
                    <a:pt x="0" y="74"/>
                    <a:pt x="2" y="53"/>
                    <a:pt x="12" y="37"/>
                  </a:cubicBezTo>
                  <a:cubicBezTo>
                    <a:pt x="23" y="19"/>
                    <a:pt x="40" y="8"/>
                    <a:pt x="63" y="4"/>
                  </a:cubicBezTo>
                  <a:cubicBezTo>
                    <a:pt x="73" y="2"/>
                    <a:pt x="83" y="1"/>
                    <a:pt x="91" y="0"/>
                  </a:cubicBezTo>
                  <a:cubicBezTo>
                    <a:pt x="91" y="0"/>
                    <a:pt x="91" y="0"/>
                    <a:pt x="91" y="0"/>
                  </a:cubicBezTo>
                  <a:cubicBezTo>
                    <a:pt x="97" y="0"/>
                    <a:pt x="103" y="3"/>
                    <a:pt x="107" y="7"/>
                  </a:cubicBezTo>
                  <a:cubicBezTo>
                    <a:pt x="111" y="10"/>
                    <a:pt x="114" y="15"/>
                    <a:pt x="115" y="21"/>
                  </a:cubicBezTo>
                  <a:cubicBezTo>
                    <a:pt x="116" y="27"/>
                    <a:pt x="116" y="27"/>
                    <a:pt x="116" y="27"/>
                  </a:cubicBezTo>
                  <a:cubicBezTo>
                    <a:pt x="118" y="33"/>
                    <a:pt x="116" y="40"/>
                    <a:pt x="111" y="44"/>
                  </a:cubicBezTo>
                  <a:cubicBezTo>
                    <a:pt x="107" y="49"/>
                    <a:pt x="102" y="51"/>
                    <a:pt x="96" y="51"/>
                  </a:cubicBezTo>
                  <a:cubicBezTo>
                    <a:pt x="95" y="51"/>
                    <a:pt x="95" y="51"/>
                    <a:pt x="95" y="51"/>
                  </a:cubicBezTo>
                  <a:cubicBezTo>
                    <a:pt x="95" y="51"/>
                    <a:pt x="95" y="51"/>
                    <a:pt x="95" y="51"/>
                  </a:cubicBezTo>
                  <a:cubicBezTo>
                    <a:pt x="94" y="51"/>
                    <a:pt x="92" y="51"/>
                    <a:pt x="91" y="51"/>
                  </a:cubicBezTo>
                  <a:cubicBezTo>
                    <a:pt x="86" y="51"/>
                    <a:pt x="81" y="51"/>
                    <a:pt x="77" y="52"/>
                  </a:cubicBezTo>
                  <a:cubicBezTo>
                    <a:pt x="67" y="54"/>
                    <a:pt x="64" y="59"/>
                    <a:pt x="62" y="62"/>
                  </a:cubicBezTo>
                  <a:cubicBezTo>
                    <a:pt x="59" y="68"/>
                    <a:pt x="58" y="77"/>
                    <a:pt x="60" y="88"/>
                  </a:cubicBezTo>
                  <a:cubicBezTo>
                    <a:pt x="63" y="99"/>
                    <a:pt x="67" y="106"/>
                    <a:pt x="72" y="111"/>
                  </a:cubicBezTo>
                  <a:cubicBezTo>
                    <a:pt x="76" y="114"/>
                    <a:pt x="80" y="115"/>
                    <a:pt x="85" y="115"/>
                  </a:cubicBezTo>
                  <a:cubicBezTo>
                    <a:pt x="87" y="115"/>
                    <a:pt x="89" y="115"/>
                    <a:pt x="91" y="115"/>
                  </a:cubicBezTo>
                  <a:cubicBezTo>
                    <a:pt x="97" y="113"/>
                    <a:pt x="103" y="111"/>
                    <a:pt x="108" y="109"/>
                  </a:cubicBezTo>
                  <a:cubicBezTo>
                    <a:pt x="109" y="109"/>
                    <a:pt x="109" y="109"/>
                    <a:pt x="109" y="109"/>
                  </a:cubicBezTo>
                  <a:cubicBezTo>
                    <a:pt x="111" y="107"/>
                    <a:pt x="114" y="106"/>
                    <a:pt x="117" y="106"/>
                  </a:cubicBezTo>
                  <a:cubicBezTo>
                    <a:pt x="120" y="106"/>
                    <a:pt x="123" y="107"/>
                    <a:pt x="126" y="108"/>
                  </a:cubicBezTo>
                  <a:cubicBezTo>
                    <a:pt x="132" y="111"/>
                    <a:pt x="136" y="116"/>
                    <a:pt x="137" y="122"/>
                  </a:cubicBezTo>
                  <a:cubicBezTo>
                    <a:pt x="139" y="128"/>
                    <a:pt x="139" y="128"/>
                    <a:pt x="139" y="128"/>
                  </a:cubicBezTo>
                  <a:cubicBezTo>
                    <a:pt x="140" y="134"/>
                    <a:pt x="139" y="139"/>
                    <a:pt x="136" y="145"/>
                  </a:cubicBezTo>
                  <a:cubicBezTo>
                    <a:pt x="134" y="150"/>
                    <a:pt x="129" y="154"/>
                    <a:pt x="123" y="156"/>
                  </a:cubicBezTo>
                  <a:cubicBezTo>
                    <a:pt x="116" y="160"/>
                    <a:pt x="107" y="162"/>
                    <a:pt x="97" y="164"/>
                  </a:cubicBezTo>
                  <a:cubicBezTo>
                    <a:pt x="90" y="165"/>
                    <a:pt x="84" y="166"/>
                    <a:pt x="77" y="166"/>
                  </a:cubicBezTo>
                  <a:close/>
                </a:path>
              </a:pathLst>
            </a:custGeom>
            <a:solidFill>
              <a:srgbClr val="2E71F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7" name="Google Shape;1253;p51">
              <a:extLst>
                <a:ext uri="{FF2B5EF4-FFF2-40B4-BE49-F238E27FC236}">
                  <a16:creationId xmlns:a16="http://schemas.microsoft.com/office/drawing/2014/main" id="{DA93FC9F-845C-24E8-7102-76ADB6B7DFBE}"/>
                </a:ext>
              </a:extLst>
            </p:cNvPr>
            <p:cNvSpPr/>
            <p:nvPr/>
          </p:nvSpPr>
          <p:spPr>
            <a:xfrm>
              <a:off x="5535132" y="2976559"/>
              <a:ext cx="202052" cy="251680"/>
            </a:xfrm>
            <a:custGeom>
              <a:avLst/>
              <a:gdLst/>
              <a:ahLst/>
              <a:cxnLst/>
              <a:rect l="l" t="t" r="r" b="b"/>
              <a:pathLst>
                <a:path w="115" h="143" extrusionOk="0">
                  <a:moveTo>
                    <a:pt x="82" y="139"/>
                  </a:moveTo>
                  <a:cubicBezTo>
                    <a:pt x="63" y="143"/>
                    <a:pt x="46" y="140"/>
                    <a:pt x="32" y="131"/>
                  </a:cubicBezTo>
                  <a:cubicBezTo>
                    <a:pt x="18" y="121"/>
                    <a:pt x="9" y="106"/>
                    <a:pt x="5" y="84"/>
                  </a:cubicBezTo>
                  <a:cubicBezTo>
                    <a:pt x="0" y="62"/>
                    <a:pt x="2" y="44"/>
                    <a:pt x="11" y="30"/>
                  </a:cubicBezTo>
                  <a:cubicBezTo>
                    <a:pt x="20" y="16"/>
                    <a:pt x="34" y="7"/>
                    <a:pt x="54" y="3"/>
                  </a:cubicBezTo>
                  <a:cubicBezTo>
                    <a:pt x="63" y="1"/>
                    <a:pt x="71" y="0"/>
                    <a:pt x="79" y="0"/>
                  </a:cubicBezTo>
                  <a:cubicBezTo>
                    <a:pt x="82" y="0"/>
                    <a:pt x="84" y="1"/>
                    <a:pt x="87" y="3"/>
                  </a:cubicBezTo>
                  <a:cubicBezTo>
                    <a:pt x="89" y="5"/>
                    <a:pt x="91" y="7"/>
                    <a:pt x="91" y="10"/>
                  </a:cubicBezTo>
                  <a:cubicBezTo>
                    <a:pt x="92" y="16"/>
                    <a:pt x="92" y="16"/>
                    <a:pt x="92" y="16"/>
                  </a:cubicBezTo>
                  <a:cubicBezTo>
                    <a:pt x="93" y="19"/>
                    <a:pt x="92" y="21"/>
                    <a:pt x="90" y="23"/>
                  </a:cubicBezTo>
                  <a:cubicBezTo>
                    <a:pt x="89" y="25"/>
                    <a:pt x="87" y="26"/>
                    <a:pt x="84" y="25"/>
                  </a:cubicBezTo>
                  <a:cubicBezTo>
                    <a:pt x="77" y="25"/>
                    <a:pt x="69" y="26"/>
                    <a:pt x="62" y="27"/>
                  </a:cubicBezTo>
                  <a:cubicBezTo>
                    <a:pt x="51" y="29"/>
                    <a:pt x="44" y="35"/>
                    <a:pt x="39" y="43"/>
                  </a:cubicBezTo>
                  <a:cubicBezTo>
                    <a:pt x="34" y="52"/>
                    <a:pt x="33" y="63"/>
                    <a:pt x="36" y="77"/>
                  </a:cubicBezTo>
                  <a:cubicBezTo>
                    <a:pt x="39" y="91"/>
                    <a:pt x="45" y="101"/>
                    <a:pt x="53" y="108"/>
                  </a:cubicBezTo>
                  <a:cubicBezTo>
                    <a:pt x="61" y="114"/>
                    <a:pt x="70" y="116"/>
                    <a:pt x="81" y="114"/>
                  </a:cubicBezTo>
                  <a:cubicBezTo>
                    <a:pt x="88" y="112"/>
                    <a:pt x="95" y="110"/>
                    <a:pt x="102" y="107"/>
                  </a:cubicBezTo>
                  <a:cubicBezTo>
                    <a:pt x="104" y="106"/>
                    <a:pt x="107" y="106"/>
                    <a:pt x="109" y="107"/>
                  </a:cubicBezTo>
                  <a:cubicBezTo>
                    <a:pt x="111" y="108"/>
                    <a:pt x="113" y="109"/>
                    <a:pt x="113" y="112"/>
                  </a:cubicBezTo>
                  <a:cubicBezTo>
                    <a:pt x="114" y="117"/>
                    <a:pt x="114" y="117"/>
                    <a:pt x="114" y="117"/>
                  </a:cubicBezTo>
                  <a:cubicBezTo>
                    <a:pt x="115" y="120"/>
                    <a:pt x="115" y="123"/>
                    <a:pt x="113" y="126"/>
                  </a:cubicBezTo>
                  <a:cubicBezTo>
                    <a:pt x="112" y="129"/>
                    <a:pt x="110" y="131"/>
                    <a:pt x="107" y="132"/>
                  </a:cubicBezTo>
                  <a:cubicBezTo>
                    <a:pt x="100" y="135"/>
                    <a:pt x="92" y="137"/>
                    <a:pt x="82" y="139"/>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8" name="Google Shape;1254;p51">
              <a:extLst>
                <a:ext uri="{FF2B5EF4-FFF2-40B4-BE49-F238E27FC236}">
                  <a16:creationId xmlns:a16="http://schemas.microsoft.com/office/drawing/2014/main" id="{4F93265D-BBDD-8615-CBF4-EDD5AA7FD70F}"/>
                </a:ext>
              </a:extLst>
            </p:cNvPr>
            <p:cNvSpPr/>
            <p:nvPr/>
          </p:nvSpPr>
          <p:spPr>
            <a:xfrm>
              <a:off x="7970390" y="2657528"/>
              <a:ext cx="331436" cy="324349"/>
            </a:xfrm>
            <a:custGeom>
              <a:avLst/>
              <a:gdLst/>
              <a:ahLst/>
              <a:cxnLst/>
              <a:rect l="l" t="t" r="r" b="b"/>
              <a:pathLst>
                <a:path w="188" h="183" extrusionOk="0">
                  <a:moveTo>
                    <a:pt x="120" y="16"/>
                  </a:moveTo>
                  <a:cubicBezTo>
                    <a:pt x="81" y="0"/>
                    <a:pt x="30" y="22"/>
                    <a:pt x="15" y="61"/>
                  </a:cubicBezTo>
                  <a:cubicBezTo>
                    <a:pt x="0" y="101"/>
                    <a:pt x="22" y="151"/>
                    <a:pt x="61" y="167"/>
                  </a:cubicBezTo>
                  <a:cubicBezTo>
                    <a:pt x="100" y="183"/>
                    <a:pt x="150" y="164"/>
                    <a:pt x="169" y="126"/>
                  </a:cubicBezTo>
                  <a:cubicBezTo>
                    <a:pt x="188" y="88"/>
                    <a:pt x="174" y="38"/>
                    <a:pt x="120" y="16"/>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39" name="Google Shape;1255;p51">
              <a:extLst>
                <a:ext uri="{FF2B5EF4-FFF2-40B4-BE49-F238E27FC236}">
                  <a16:creationId xmlns:a16="http://schemas.microsoft.com/office/drawing/2014/main" id="{23347EF2-C264-6512-7E70-3A0C9F6EF9E3}"/>
                </a:ext>
              </a:extLst>
            </p:cNvPr>
            <p:cNvSpPr/>
            <p:nvPr/>
          </p:nvSpPr>
          <p:spPr>
            <a:xfrm>
              <a:off x="8027106" y="2739058"/>
              <a:ext cx="223321" cy="182557"/>
            </a:xfrm>
            <a:custGeom>
              <a:avLst/>
              <a:gdLst/>
              <a:ahLst/>
              <a:cxnLst/>
              <a:rect l="l" t="t" r="r" b="b"/>
              <a:pathLst>
                <a:path w="127" h="103" extrusionOk="0">
                  <a:moveTo>
                    <a:pt x="43" y="103"/>
                  </a:moveTo>
                  <a:cubicBezTo>
                    <a:pt x="40" y="103"/>
                    <a:pt x="36" y="101"/>
                    <a:pt x="34" y="98"/>
                  </a:cubicBezTo>
                  <a:cubicBezTo>
                    <a:pt x="24" y="84"/>
                    <a:pt x="6" y="69"/>
                    <a:pt x="6" y="69"/>
                  </a:cubicBezTo>
                  <a:cubicBezTo>
                    <a:pt x="1" y="65"/>
                    <a:pt x="0" y="58"/>
                    <a:pt x="4" y="54"/>
                  </a:cubicBezTo>
                  <a:cubicBezTo>
                    <a:pt x="8" y="49"/>
                    <a:pt x="14" y="49"/>
                    <a:pt x="19" y="52"/>
                  </a:cubicBezTo>
                  <a:cubicBezTo>
                    <a:pt x="19" y="53"/>
                    <a:pt x="31" y="62"/>
                    <a:pt x="41" y="73"/>
                  </a:cubicBezTo>
                  <a:cubicBezTo>
                    <a:pt x="53" y="52"/>
                    <a:pt x="79" y="13"/>
                    <a:pt x="112" y="2"/>
                  </a:cubicBezTo>
                  <a:cubicBezTo>
                    <a:pt x="117" y="0"/>
                    <a:pt x="123" y="3"/>
                    <a:pt x="125" y="8"/>
                  </a:cubicBezTo>
                  <a:cubicBezTo>
                    <a:pt x="127" y="14"/>
                    <a:pt x="124" y="20"/>
                    <a:pt x="119" y="22"/>
                  </a:cubicBezTo>
                  <a:cubicBezTo>
                    <a:pt x="88" y="32"/>
                    <a:pt x="61" y="80"/>
                    <a:pt x="53" y="97"/>
                  </a:cubicBezTo>
                  <a:cubicBezTo>
                    <a:pt x="51" y="100"/>
                    <a:pt x="48" y="103"/>
                    <a:pt x="44" y="103"/>
                  </a:cubicBezTo>
                  <a:lnTo>
                    <a:pt x="43" y="103"/>
                  </a:ln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0" name="Google Shape;1256;p51">
              <a:extLst>
                <a:ext uri="{FF2B5EF4-FFF2-40B4-BE49-F238E27FC236}">
                  <a16:creationId xmlns:a16="http://schemas.microsoft.com/office/drawing/2014/main" id="{3E41ABAF-CE38-9A6C-63E9-465A3283E32A}"/>
                </a:ext>
              </a:extLst>
            </p:cNvPr>
            <p:cNvSpPr/>
            <p:nvPr/>
          </p:nvSpPr>
          <p:spPr>
            <a:xfrm>
              <a:off x="6251176" y="3793633"/>
              <a:ext cx="1056342" cy="459050"/>
            </a:xfrm>
            <a:custGeom>
              <a:avLst/>
              <a:gdLst/>
              <a:ahLst/>
              <a:cxnLst/>
              <a:rect l="l" t="t" r="r" b="b"/>
              <a:pathLst>
                <a:path w="598" h="260" extrusionOk="0">
                  <a:moveTo>
                    <a:pt x="598" y="203"/>
                  </a:moveTo>
                  <a:cubicBezTo>
                    <a:pt x="572" y="214"/>
                    <a:pt x="545" y="224"/>
                    <a:pt x="517" y="232"/>
                  </a:cubicBezTo>
                  <a:cubicBezTo>
                    <a:pt x="514" y="233"/>
                    <a:pt x="510" y="234"/>
                    <a:pt x="507" y="235"/>
                  </a:cubicBezTo>
                  <a:cubicBezTo>
                    <a:pt x="445" y="251"/>
                    <a:pt x="380" y="260"/>
                    <a:pt x="312" y="260"/>
                  </a:cubicBezTo>
                  <a:cubicBezTo>
                    <a:pt x="233" y="260"/>
                    <a:pt x="156" y="248"/>
                    <a:pt x="85" y="224"/>
                  </a:cubicBezTo>
                  <a:cubicBezTo>
                    <a:pt x="82" y="224"/>
                    <a:pt x="79" y="223"/>
                    <a:pt x="76" y="222"/>
                  </a:cubicBezTo>
                  <a:cubicBezTo>
                    <a:pt x="50" y="213"/>
                    <a:pt x="25" y="203"/>
                    <a:pt x="0" y="191"/>
                  </a:cubicBezTo>
                  <a:cubicBezTo>
                    <a:pt x="9" y="141"/>
                    <a:pt x="20" y="91"/>
                    <a:pt x="34" y="39"/>
                  </a:cubicBezTo>
                  <a:cubicBezTo>
                    <a:pt x="37" y="28"/>
                    <a:pt x="40" y="17"/>
                    <a:pt x="44" y="6"/>
                  </a:cubicBezTo>
                  <a:cubicBezTo>
                    <a:pt x="211" y="0"/>
                    <a:pt x="386" y="1"/>
                    <a:pt x="559" y="9"/>
                  </a:cubicBezTo>
                  <a:cubicBezTo>
                    <a:pt x="561" y="16"/>
                    <a:pt x="563" y="24"/>
                    <a:pt x="564" y="32"/>
                  </a:cubicBezTo>
                  <a:cubicBezTo>
                    <a:pt x="575" y="82"/>
                    <a:pt x="588" y="141"/>
                    <a:pt x="598" y="203"/>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1" name="Google Shape;1257;p51">
              <a:extLst>
                <a:ext uri="{FF2B5EF4-FFF2-40B4-BE49-F238E27FC236}">
                  <a16:creationId xmlns:a16="http://schemas.microsoft.com/office/drawing/2014/main" id="{A1CCF3B6-EC37-30B3-CFA0-FF17CBA53584}"/>
                </a:ext>
              </a:extLst>
            </p:cNvPr>
            <p:cNvSpPr/>
            <p:nvPr/>
          </p:nvSpPr>
          <p:spPr>
            <a:xfrm>
              <a:off x="7057611" y="4077216"/>
              <a:ext cx="108116" cy="131157"/>
            </a:xfrm>
            <a:custGeom>
              <a:avLst/>
              <a:gdLst/>
              <a:ahLst/>
              <a:cxnLst/>
              <a:rect l="l" t="t" r="r" b="b"/>
              <a:pathLst>
                <a:path w="61" h="75" extrusionOk="0">
                  <a:moveTo>
                    <a:pt x="61" y="72"/>
                  </a:moveTo>
                  <a:cubicBezTo>
                    <a:pt x="58" y="73"/>
                    <a:pt x="54" y="74"/>
                    <a:pt x="51" y="75"/>
                  </a:cubicBezTo>
                  <a:cubicBezTo>
                    <a:pt x="19" y="46"/>
                    <a:pt x="2" y="9"/>
                    <a:pt x="0" y="7"/>
                  </a:cubicBezTo>
                  <a:cubicBezTo>
                    <a:pt x="0" y="5"/>
                    <a:pt x="0" y="2"/>
                    <a:pt x="3" y="1"/>
                  </a:cubicBezTo>
                  <a:cubicBezTo>
                    <a:pt x="5" y="0"/>
                    <a:pt x="7" y="1"/>
                    <a:pt x="8" y="3"/>
                  </a:cubicBezTo>
                  <a:cubicBezTo>
                    <a:pt x="9" y="4"/>
                    <a:pt x="27" y="43"/>
                    <a:pt x="61" y="72"/>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2" name="Google Shape;1258;p51">
              <a:extLst>
                <a:ext uri="{FF2B5EF4-FFF2-40B4-BE49-F238E27FC236}">
                  <a16:creationId xmlns:a16="http://schemas.microsoft.com/office/drawing/2014/main" id="{1FA43622-77F3-E8D9-600A-0D0253923A86}"/>
                </a:ext>
              </a:extLst>
            </p:cNvPr>
            <p:cNvSpPr/>
            <p:nvPr/>
          </p:nvSpPr>
          <p:spPr>
            <a:xfrm>
              <a:off x="6385877" y="4077216"/>
              <a:ext cx="62034" cy="111661"/>
            </a:xfrm>
            <a:custGeom>
              <a:avLst/>
              <a:gdLst/>
              <a:ahLst/>
              <a:cxnLst/>
              <a:rect l="l" t="t" r="r" b="b"/>
              <a:pathLst>
                <a:path w="36" h="64" extrusionOk="0">
                  <a:moveTo>
                    <a:pt x="35" y="6"/>
                  </a:moveTo>
                  <a:cubicBezTo>
                    <a:pt x="35" y="8"/>
                    <a:pt x="27" y="37"/>
                    <a:pt x="9" y="64"/>
                  </a:cubicBezTo>
                  <a:cubicBezTo>
                    <a:pt x="6" y="64"/>
                    <a:pt x="3" y="63"/>
                    <a:pt x="0" y="62"/>
                  </a:cubicBezTo>
                  <a:cubicBezTo>
                    <a:pt x="19" y="35"/>
                    <a:pt x="27" y="4"/>
                    <a:pt x="27" y="4"/>
                  </a:cubicBezTo>
                  <a:cubicBezTo>
                    <a:pt x="27" y="2"/>
                    <a:pt x="30" y="0"/>
                    <a:pt x="32" y="1"/>
                  </a:cubicBezTo>
                  <a:cubicBezTo>
                    <a:pt x="34" y="1"/>
                    <a:pt x="36" y="4"/>
                    <a:pt x="35" y="6"/>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3" name="Google Shape;1259;p51">
              <a:extLst>
                <a:ext uri="{FF2B5EF4-FFF2-40B4-BE49-F238E27FC236}">
                  <a16:creationId xmlns:a16="http://schemas.microsoft.com/office/drawing/2014/main" id="{99A79DB2-576D-EE1C-4AEC-BFD7D45C85BC}"/>
                </a:ext>
              </a:extLst>
            </p:cNvPr>
            <p:cNvSpPr/>
            <p:nvPr/>
          </p:nvSpPr>
          <p:spPr>
            <a:xfrm>
              <a:off x="5754908" y="2241016"/>
              <a:ext cx="2217256" cy="1694407"/>
            </a:xfrm>
            <a:custGeom>
              <a:avLst/>
              <a:gdLst/>
              <a:ahLst/>
              <a:cxnLst/>
              <a:rect l="l" t="t" r="r" b="b"/>
              <a:pathLst>
                <a:path w="1253" h="957" extrusionOk="0">
                  <a:moveTo>
                    <a:pt x="315" y="525"/>
                  </a:moveTo>
                  <a:cubicBezTo>
                    <a:pt x="299" y="638"/>
                    <a:pt x="284" y="784"/>
                    <a:pt x="299" y="913"/>
                  </a:cubicBezTo>
                  <a:cubicBezTo>
                    <a:pt x="479" y="957"/>
                    <a:pt x="673" y="954"/>
                    <a:pt x="856" y="906"/>
                  </a:cubicBezTo>
                  <a:cubicBezTo>
                    <a:pt x="856" y="799"/>
                    <a:pt x="845" y="695"/>
                    <a:pt x="823" y="595"/>
                  </a:cubicBezTo>
                  <a:cubicBezTo>
                    <a:pt x="895" y="656"/>
                    <a:pt x="964" y="724"/>
                    <a:pt x="1043" y="783"/>
                  </a:cubicBezTo>
                  <a:cubicBezTo>
                    <a:pt x="1068" y="802"/>
                    <a:pt x="1105" y="813"/>
                    <a:pt x="1136" y="813"/>
                  </a:cubicBezTo>
                  <a:cubicBezTo>
                    <a:pt x="1168" y="813"/>
                    <a:pt x="1197" y="790"/>
                    <a:pt x="1213" y="762"/>
                  </a:cubicBezTo>
                  <a:cubicBezTo>
                    <a:pt x="1229" y="734"/>
                    <a:pt x="1233" y="701"/>
                    <a:pt x="1236" y="669"/>
                  </a:cubicBezTo>
                  <a:cubicBezTo>
                    <a:pt x="1248" y="536"/>
                    <a:pt x="1229" y="403"/>
                    <a:pt x="1211" y="271"/>
                  </a:cubicBezTo>
                  <a:cubicBezTo>
                    <a:pt x="1221" y="252"/>
                    <a:pt x="1228" y="238"/>
                    <a:pt x="1233" y="223"/>
                  </a:cubicBezTo>
                  <a:cubicBezTo>
                    <a:pt x="1237" y="209"/>
                    <a:pt x="1239" y="193"/>
                    <a:pt x="1241" y="178"/>
                  </a:cubicBezTo>
                  <a:cubicBezTo>
                    <a:pt x="1245" y="149"/>
                    <a:pt x="1249" y="120"/>
                    <a:pt x="1252" y="91"/>
                  </a:cubicBezTo>
                  <a:cubicBezTo>
                    <a:pt x="1253" y="88"/>
                    <a:pt x="1253" y="85"/>
                    <a:pt x="1252" y="82"/>
                  </a:cubicBezTo>
                  <a:cubicBezTo>
                    <a:pt x="1251" y="79"/>
                    <a:pt x="1249" y="76"/>
                    <a:pt x="1246" y="76"/>
                  </a:cubicBezTo>
                  <a:cubicBezTo>
                    <a:pt x="1241" y="75"/>
                    <a:pt x="1237" y="81"/>
                    <a:pt x="1236" y="86"/>
                  </a:cubicBezTo>
                  <a:cubicBezTo>
                    <a:pt x="1229" y="103"/>
                    <a:pt x="1223" y="121"/>
                    <a:pt x="1218" y="139"/>
                  </a:cubicBezTo>
                  <a:cubicBezTo>
                    <a:pt x="1221" y="103"/>
                    <a:pt x="1223" y="71"/>
                    <a:pt x="1225" y="39"/>
                  </a:cubicBezTo>
                  <a:cubicBezTo>
                    <a:pt x="1225" y="33"/>
                    <a:pt x="1225" y="26"/>
                    <a:pt x="1220" y="24"/>
                  </a:cubicBezTo>
                  <a:cubicBezTo>
                    <a:pt x="1216" y="22"/>
                    <a:pt x="1212" y="24"/>
                    <a:pt x="1209" y="27"/>
                  </a:cubicBezTo>
                  <a:cubicBezTo>
                    <a:pt x="1207" y="30"/>
                    <a:pt x="1206" y="34"/>
                    <a:pt x="1204" y="37"/>
                  </a:cubicBezTo>
                  <a:cubicBezTo>
                    <a:pt x="1196" y="67"/>
                    <a:pt x="1191" y="98"/>
                    <a:pt x="1186" y="128"/>
                  </a:cubicBezTo>
                  <a:cubicBezTo>
                    <a:pt x="1186" y="89"/>
                    <a:pt x="1185" y="53"/>
                    <a:pt x="1183" y="17"/>
                  </a:cubicBezTo>
                  <a:cubicBezTo>
                    <a:pt x="1182" y="13"/>
                    <a:pt x="1182" y="9"/>
                    <a:pt x="1180" y="6"/>
                  </a:cubicBezTo>
                  <a:cubicBezTo>
                    <a:pt x="1178" y="2"/>
                    <a:pt x="1175" y="0"/>
                    <a:pt x="1171" y="0"/>
                  </a:cubicBezTo>
                  <a:cubicBezTo>
                    <a:pt x="1168" y="0"/>
                    <a:pt x="1165" y="3"/>
                    <a:pt x="1164" y="6"/>
                  </a:cubicBezTo>
                  <a:cubicBezTo>
                    <a:pt x="1162" y="9"/>
                    <a:pt x="1162" y="12"/>
                    <a:pt x="1161" y="15"/>
                  </a:cubicBezTo>
                  <a:cubicBezTo>
                    <a:pt x="1157" y="53"/>
                    <a:pt x="1153" y="90"/>
                    <a:pt x="1151" y="128"/>
                  </a:cubicBezTo>
                  <a:cubicBezTo>
                    <a:pt x="1147" y="94"/>
                    <a:pt x="1142" y="63"/>
                    <a:pt x="1138" y="31"/>
                  </a:cubicBezTo>
                  <a:cubicBezTo>
                    <a:pt x="1137" y="27"/>
                    <a:pt x="1137" y="23"/>
                    <a:pt x="1134" y="19"/>
                  </a:cubicBezTo>
                  <a:cubicBezTo>
                    <a:pt x="1132" y="15"/>
                    <a:pt x="1127" y="13"/>
                    <a:pt x="1123" y="15"/>
                  </a:cubicBezTo>
                  <a:cubicBezTo>
                    <a:pt x="1119" y="17"/>
                    <a:pt x="1118" y="22"/>
                    <a:pt x="1117" y="26"/>
                  </a:cubicBezTo>
                  <a:cubicBezTo>
                    <a:pt x="1115" y="47"/>
                    <a:pt x="1117" y="68"/>
                    <a:pt x="1117" y="89"/>
                  </a:cubicBezTo>
                  <a:cubicBezTo>
                    <a:pt x="1116" y="115"/>
                    <a:pt x="1113" y="141"/>
                    <a:pt x="1107" y="166"/>
                  </a:cubicBezTo>
                  <a:cubicBezTo>
                    <a:pt x="1098" y="143"/>
                    <a:pt x="1086" y="119"/>
                    <a:pt x="1073" y="96"/>
                  </a:cubicBezTo>
                  <a:cubicBezTo>
                    <a:pt x="1071" y="92"/>
                    <a:pt x="1068" y="89"/>
                    <a:pt x="1064" y="88"/>
                  </a:cubicBezTo>
                  <a:cubicBezTo>
                    <a:pt x="1060" y="87"/>
                    <a:pt x="1057" y="91"/>
                    <a:pt x="1055" y="95"/>
                  </a:cubicBezTo>
                  <a:cubicBezTo>
                    <a:pt x="1054" y="99"/>
                    <a:pt x="1055" y="103"/>
                    <a:pt x="1056" y="107"/>
                  </a:cubicBezTo>
                  <a:cubicBezTo>
                    <a:pt x="1059" y="128"/>
                    <a:pt x="1063" y="149"/>
                    <a:pt x="1066" y="170"/>
                  </a:cubicBezTo>
                  <a:cubicBezTo>
                    <a:pt x="1070" y="191"/>
                    <a:pt x="1073" y="212"/>
                    <a:pt x="1081" y="231"/>
                  </a:cubicBezTo>
                  <a:cubicBezTo>
                    <a:pt x="1088" y="250"/>
                    <a:pt x="1100" y="269"/>
                    <a:pt x="1113" y="282"/>
                  </a:cubicBezTo>
                  <a:cubicBezTo>
                    <a:pt x="1097" y="377"/>
                    <a:pt x="1082" y="471"/>
                    <a:pt x="1068" y="566"/>
                  </a:cubicBezTo>
                  <a:cubicBezTo>
                    <a:pt x="1019" y="514"/>
                    <a:pt x="969" y="462"/>
                    <a:pt x="920" y="410"/>
                  </a:cubicBezTo>
                  <a:cubicBezTo>
                    <a:pt x="897" y="386"/>
                    <a:pt x="873" y="362"/>
                    <a:pt x="845" y="344"/>
                  </a:cubicBezTo>
                  <a:cubicBezTo>
                    <a:pt x="792" y="313"/>
                    <a:pt x="729" y="309"/>
                    <a:pt x="665" y="305"/>
                  </a:cubicBezTo>
                  <a:cubicBezTo>
                    <a:pt x="657" y="273"/>
                    <a:pt x="644" y="239"/>
                    <a:pt x="644" y="206"/>
                  </a:cubicBezTo>
                  <a:cubicBezTo>
                    <a:pt x="493" y="200"/>
                    <a:pt x="493" y="200"/>
                    <a:pt x="493" y="200"/>
                  </a:cubicBezTo>
                  <a:cubicBezTo>
                    <a:pt x="493" y="200"/>
                    <a:pt x="474" y="311"/>
                    <a:pt x="472" y="314"/>
                  </a:cubicBezTo>
                  <a:cubicBezTo>
                    <a:pt x="424" y="318"/>
                    <a:pt x="375" y="322"/>
                    <a:pt x="328" y="333"/>
                  </a:cubicBezTo>
                  <a:cubicBezTo>
                    <a:pt x="281" y="344"/>
                    <a:pt x="250" y="363"/>
                    <a:pt x="213" y="394"/>
                  </a:cubicBezTo>
                  <a:cubicBezTo>
                    <a:pt x="177" y="423"/>
                    <a:pt x="143" y="463"/>
                    <a:pt x="121" y="503"/>
                  </a:cubicBezTo>
                  <a:cubicBezTo>
                    <a:pt x="63" y="605"/>
                    <a:pt x="15" y="716"/>
                    <a:pt x="0" y="832"/>
                  </a:cubicBezTo>
                  <a:cubicBezTo>
                    <a:pt x="0" y="832"/>
                    <a:pt x="45" y="858"/>
                    <a:pt x="170" y="721"/>
                  </a:cubicBezTo>
                  <a:cubicBezTo>
                    <a:pt x="295" y="584"/>
                    <a:pt x="315" y="525"/>
                    <a:pt x="315" y="525"/>
                  </a:cubicBezTo>
                  <a:close/>
                </a:path>
              </a:pathLst>
            </a:custGeom>
            <a:solidFill>
              <a:srgbClr val="BE845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4" name="Google Shape;1260;p51">
              <a:extLst>
                <a:ext uri="{FF2B5EF4-FFF2-40B4-BE49-F238E27FC236}">
                  <a16:creationId xmlns:a16="http://schemas.microsoft.com/office/drawing/2014/main" id="{1E0B65BC-EB6D-5EF8-562D-AA1A56851FDA}"/>
                </a:ext>
              </a:extLst>
            </p:cNvPr>
            <p:cNvSpPr/>
            <p:nvPr/>
          </p:nvSpPr>
          <p:spPr>
            <a:xfrm>
              <a:off x="5864796" y="2716018"/>
              <a:ext cx="1653636" cy="1219406"/>
            </a:xfrm>
            <a:custGeom>
              <a:avLst/>
              <a:gdLst/>
              <a:ahLst/>
              <a:cxnLst/>
              <a:rect l="l" t="t" r="r" b="b"/>
              <a:pathLst>
                <a:path w="935" h="689" extrusionOk="0">
                  <a:moveTo>
                    <a:pt x="935" y="223"/>
                  </a:moveTo>
                  <a:cubicBezTo>
                    <a:pt x="935" y="223"/>
                    <a:pt x="935" y="223"/>
                    <a:pt x="935" y="223"/>
                  </a:cubicBezTo>
                  <a:cubicBezTo>
                    <a:pt x="935" y="223"/>
                    <a:pt x="815" y="258"/>
                    <a:pt x="817" y="373"/>
                  </a:cubicBezTo>
                  <a:cubicBezTo>
                    <a:pt x="817" y="374"/>
                    <a:pt x="817" y="374"/>
                    <a:pt x="817" y="375"/>
                  </a:cubicBezTo>
                  <a:cubicBezTo>
                    <a:pt x="798" y="359"/>
                    <a:pt x="780" y="343"/>
                    <a:pt x="761" y="327"/>
                  </a:cubicBezTo>
                  <a:cubicBezTo>
                    <a:pt x="790" y="386"/>
                    <a:pt x="777" y="411"/>
                    <a:pt x="777" y="411"/>
                  </a:cubicBezTo>
                  <a:cubicBezTo>
                    <a:pt x="777" y="411"/>
                    <a:pt x="777" y="411"/>
                    <a:pt x="777" y="411"/>
                  </a:cubicBezTo>
                  <a:cubicBezTo>
                    <a:pt x="788" y="485"/>
                    <a:pt x="794" y="560"/>
                    <a:pt x="794" y="638"/>
                  </a:cubicBezTo>
                  <a:cubicBezTo>
                    <a:pt x="611" y="686"/>
                    <a:pt x="417" y="689"/>
                    <a:pt x="237" y="645"/>
                  </a:cubicBezTo>
                  <a:cubicBezTo>
                    <a:pt x="230" y="585"/>
                    <a:pt x="229" y="522"/>
                    <a:pt x="232" y="461"/>
                  </a:cubicBezTo>
                  <a:cubicBezTo>
                    <a:pt x="205" y="396"/>
                    <a:pt x="205" y="396"/>
                    <a:pt x="205" y="396"/>
                  </a:cubicBezTo>
                  <a:cubicBezTo>
                    <a:pt x="205" y="396"/>
                    <a:pt x="223" y="368"/>
                    <a:pt x="244" y="324"/>
                  </a:cubicBezTo>
                  <a:cubicBezTo>
                    <a:pt x="247" y="301"/>
                    <a:pt x="250" y="279"/>
                    <a:pt x="253" y="258"/>
                  </a:cubicBezTo>
                  <a:cubicBezTo>
                    <a:pt x="252" y="261"/>
                    <a:pt x="232" y="311"/>
                    <a:pt x="134" y="424"/>
                  </a:cubicBezTo>
                  <a:cubicBezTo>
                    <a:pt x="123" y="404"/>
                    <a:pt x="88" y="353"/>
                    <a:pt x="0" y="351"/>
                  </a:cubicBezTo>
                  <a:cubicBezTo>
                    <a:pt x="18" y="311"/>
                    <a:pt x="37" y="273"/>
                    <a:pt x="59" y="235"/>
                  </a:cubicBezTo>
                  <a:cubicBezTo>
                    <a:pt x="81" y="195"/>
                    <a:pt x="115" y="155"/>
                    <a:pt x="151" y="126"/>
                  </a:cubicBezTo>
                  <a:cubicBezTo>
                    <a:pt x="188" y="95"/>
                    <a:pt x="219" y="76"/>
                    <a:pt x="266" y="65"/>
                  </a:cubicBezTo>
                  <a:cubicBezTo>
                    <a:pt x="279" y="62"/>
                    <a:pt x="291" y="59"/>
                    <a:pt x="304" y="57"/>
                  </a:cubicBezTo>
                  <a:cubicBezTo>
                    <a:pt x="304" y="57"/>
                    <a:pt x="304" y="57"/>
                    <a:pt x="304" y="57"/>
                  </a:cubicBezTo>
                  <a:cubicBezTo>
                    <a:pt x="304" y="54"/>
                    <a:pt x="304" y="51"/>
                    <a:pt x="303" y="48"/>
                  </a:cubicBezTo>
                  <a:cubicBezTo>
                    <a:pt x="410" y="46"/>
                    <a:pt x="410" y="46"/>
                    <a:pt x="410" y="46"/>
                  </a:cubicBezTo>
                  <a:cubicBezTo>
                    <a:pt x="410" y="46"/>
                    <a:pt x="519" y="122"/>
                    <a:pt x="603" y="37"/>
                  </a:cubicBezTo>
                  <a:cubicBezTo>
                    <a:pt x="605" y="35"/>
                    <a:pt x="608" y="33"/>
                    <a:pt x="610" y="31"/>
                  </a:cubicBezTo>
                  <a:cubicBezTo>
                    <a:pt x="610" y="31"/>
                    <a:pt x="610" y="31"/>
                    <a:pt x="610" y="31"/>
                  </a:cubicBezTo>
                  <a:cubicBezTo>
                    <a:pt x="636" y="9"/>
                    <a:pt x="664" y="1"/>
                    <a:pt x="691" y="0"/>
                  </a:cubicBezTo>
                  <a:cubicBezTo>
                    <a:pt x="697" y="9"/>
                    <a:pt x="699" y="23"/>
                    <a:pt x="698" y="47"/>
                  </a:cubicBezTo>
                  <a:cubicBezTo>
                    <a:pt x="728" y="52"/>
                    <a:pt x="757" y="61"/>
                    <a:pt x="783" y="76"/>
                  </a:cubicBezTo>
                  <a:cubicBezTo>
                    <a:pt x="811" y="94"/>
                    <a:pt x="835" y="118"/>
                    <a:pt x="858" y="142"/>
                  </a:cubicBezTo>
                  <a:cubicBezTo>
                    <a:pt x="884" y="169"/>
                    <a:pt x="909" y="196"/>
                    <a:pt x="935" y="223"/>
                  </a:cubicBezTo>
                  <a:close/>
                </a:path>
              </a:pathLst>
            </a:custGeom>
            <a:solidFill>
              <a:srgbClr val="2E71F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5" name="Google Shape;1261;p51">
              <a:extLst>
                <a:ext uri="{FF2B5EF4-FFF2-40B4-BE49-F238E27FC236}">
                  <a16:creationId xmlns:a16="http://schemas.microsoft.com/office/drawing/2014/main" id="{7E69C1EB-FB0B-B5D6-D983-27F12D4EE193}"/>
                </a:ext>
              </a:extLst>
            </p:cNvPr>
            <p:cNvSpPr/>
            <p:nvPr/>
          </p:nvSpPr>
          <p:spPr>
            <a:xfrm>
              <a:off x="6928227" y="2781596"/>
              <a:ext cx="3545" cy="5318"/>
            </a:xfrm>
            <a:custGeom>
              <a:avLst/>
              <a:gdLst/>
              <a:ahLst/>
              <a:cxnLst/>
              <a:rect l="l" t="t" r="r" b="b"/>
              <a:pathLst>
                <a:path w="2" h="3" extrusionOk="0">
                  <a:moveTo>
                    <a:pt x="2" y="0"/>
                  </a:moveTo>
                  <a:cubicBezTo>
                    <a:pt x="2" y="0"/>
                    <a:pt x="2" y="1"/>
                    <a:pt x="2" y="1"/>
                  </a:cubicBezTo>
                  <a:cubicBezTo>
                    <a:pt x="1" y="2"/>
                    <a:pt x="0" y="3"/>
                    <a:pt x="0" y="3"/>
                  </a:cubicBezTo>
                  <a:cubicBezTo>
                    <a:pt x="0" y="3"/>
                    <a:pt x="1" y="2"/>
                    <a:pt x="2" y="0"/>
                  </a:cubicBezTo>
                  <a:close/>
                </a:path>
              </a:pathLst>
            </a:custGeom>
            <a:solidFill>
              <a:srgbClr val="F44545"/>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6" name="Google Shape;1262;p51">
              <a:extLst>
                <a:ext uri="{FF2B5EF4-FFF2-40B4-BE49-F238E27FC236}">
                  <a16:creationId xmlns:a16="http://schemas.microsoft.com/office/drawing/2014/main" id="{6E6E1203-41F9-5D12-4AC1-2FB3679348E9}"/>
                </a:ext>
              </a:extLst>
            </p:cNvPr>
            <p:cNvSpPr/>
            <p:nvPr/>
          </p:nvSpPr>
          <p:spPr>
            <a:xfrm>
              <a:off x="6928227" y="2666391"/>
              <a:ext cx="334981" cy="776309"/>
            </a:xfrm>
            <a:custGeom>
              <a:avLst/>
              <a:gdLst/>
              <a:ahLst/>
              <a:cxnLst/>
              <a:rect l="l" t="t" r="r" b="b"/>
              <a:pathLst>
                <a:path w="189" h="439" extrusionOk="0">
                  <a:moveTo>
                    <a:pt x="176" y="439"/>
                  </a:moveTo>
                  <a:cubicBezTo>
                    <a:pt x="176" y="439"/>
                    <a:pt x="176" y="439"/>
                    <a:pt x="176" y="439"/>
                  </a:cubicBezTo>
                  <a:cubicBezTo>
                    <a:pt x="0" y="369"/>
                    <a:pt x="2" y="80"/>
                    <a:pt x="2" y="66"/>
                  </a:cubicBezTo>
                  <a:cubicBezTo>
                    <a:pt x="2" y="65"/>
                    <a:pt x="2" y="65"/>
                    <a:pt x="2" y="65"/>
                  </a:cubicBezTo>
                  <a:cubicBezTo>
                    <a:pt x="4" y="64"/>
                    <a:pt x="6" y="62"/>
                    <a:pt x="9" y="59"/>
                  </a:cubicBezTo>
                  <a:cubicBezTo>
                    <a:pt x="9" y="59"/>
                    <a:pt x="9" y="59"/>
                    <a:pt x="9" y="59"/>
                  </a:cubicBezTo>
                  <a:cubicBezTo>
                    <a:pt x="29" y="39"/>
                    <a:pt x="73" y="0"/>
                    <a:pt x="90" y="28"/>
                  </a:cubicBezTo>
                  <a:cubicBezTo>
                    <a:pt x="96" y="37"/>
                    <a:pt x="98" y="51"/>
                    <a:pt x="97" y="75"/>
                  </a:cubicBezTo>
                  <a:cubicBezTo>
                    <a:pt x="90" y="194"/>
                    <a:pt x="119" y="317"/>
                    <a:pt x="160" y="355"/>
                  </a:cubicBezTo>
                  <a:cubicBezTo>
                    <a:pt x="189" y="414"/>
                    <a:pt x="176" y="439"/>
                    <a:pt x="176" y="439"/>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7" name="Google Shape;1263;p51">
              <a:extLst>
                <a:ext uri="{FF2B5EF4-FFF2-40B4-BE49-F238E27FC236}">
                  <a16:creationId xmlns:a16="http://schemas.microsoft.com/office/drawing/2014/main" id="{681E3FF4-2047-FB17-606B-027D99B23406}"/>
                </a:ext>
              </a:extLst>
            </p:cNvPr>
            <p:cNvSpPr/>
            <p:nvPr/>
          </p:nvSpPr>
          <p:spPr>
            <a:xfrm>
              <a:off x="6228134" y="2599040"/>
              <a:ext cx="361566" cy="932279"/>
            </a:xfrm>
            <a:custGeom>
              <a:avLst/>
              <a:gdLst/>
              <a:ahLst/>
              <a:cxnLst/>
              <a:rect l="l" t="t" r="r" b="b"/>
              <a:pathLst>
                <a:path w="205" h="527" extrusionOk="0">
                  <a:moveTo>
                    <a:pt x="205" y="112"/>
                  </a:moveTo>
                  <a:cubicBezTo>
                    <a:pt x="205" y="112"/>
                    <a:pt x="200" y="448"/>
                    <a:pt x="27" y="527"/>
                  </a:cubicBezTo>
                  <a:cubicBezTo>
                    <a:pt x="0" y="462"/>
                    <a:pt x="0" y="462"/>
                    <a:pt x="0" y="462"/>
                  </a:cubicBezTo>
                  <a:cubicBezTo>
                    <a:pt x="0" y="462"/>
                    <a:pt x="18" y="434"/>
                    <a:pt x="39" y="390"/>
                  </a:cubicBezTo>
                  <a:cubicBezTo>
                    <a:pt x="71" y="323"/>
                    <a:pt x="109" y="219"/>
                    <a:pt x="99" y="123"/>
                  </a:cubicBezTo>
                  <a:cubicBezTo>
                    <a:pt x="99" y="123"/>
                    <a:pt x="99" y="123"/>
                    <a:pt x="99" y="123"/>
                  </a:cubicBezTo>
                  <a:cubicBezTo>
                    <a:pt x="99" y="120"/>
                    <a:pt x="99" y="117"/>
                    <a:pt x="98" y="114"/>
                  </a:cubicBezTo>
                  <a:cubicBezTo>
                    <a:pt x="91" y="0"/>
                    <a:pt x="180" y="82"/>
                    <a:pt x="205" y="112"/>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8" name="Google Shape;1264;p51">
              <a:extLst>
                <a:ext uri="{FF2B5EF4-FFF2-40B4-BE49-F238E27FC236}">
                  <a16:creationId xmlns:a16="http://schemas.microsoft.com/office/drawing/2014/main" id="{93123106-FAAD-4F22-B445-50F75AD37E65}"/>
                </a:ext>
              </a:extLst>
            </p:cNvPr>
            <p:cNvSpPr/>
            <p:nvPr/>
          </p:nvSpPr>
          <p:spPr>
            <a:xfrm>
              <a:off x="7628319" y="3238873"/>
              <a:ext cx="19497" cy="120523"/>
            </a:xfrm>
            <a:custGeom>
              <a:avLst/>
              <a:gdLst/>
              <a:ahLst/>
              <a:cxnLst/>
              <a:rect l="l" t="t" r="r" b="b"/>
              <a:pathLst>
                <a:path w="11" h="68" extrusionOk="0">
                  <a:moveTo>
                    <a:pt x="2" y="68"/>
                  </a:moveTo>
                  <a:cubicBezTo>
                    <a:pt x="2" y="68"/>
                    <a:pt x="2" y="68"/>
                    <a:pt x="2" y="68"/>
                  </a:cubicBezTo>
                  <a:cubicBezTo>
                    <a:pt x="1" y="68"/>
                    <a:pt x="0" y="67"/>
                    <a:pt x="0" y="66"/>
                  </a:cubicBezTo>
                  <a:cubicBezTo>
                    <a:pt x="7" y="2"/>
                    <a:pt x="7" y="2"/>
                    <a:pt x="7" y="2"/>
                  </a:cubicBezTo>
                  <a:cubicBezTo>
                    <a:pt x="7" y="1"/>
                    <a:pt x="8" y="0"/>
                    <a:pt x="9" y="0"/>
                  </a:cubicBezTo>
                  <a:cubicBezTo>
                    <a:pt x="11" y="0"/>
                    <a:pt x="11" y="2"/>
                    <a:pt x="11" y="3"/>
                  </a:cubicBezTo>
                  <a:cubicBezTo>
                    <a:pt x="4" y="66"/>
                    <a:pt x="4" y="66"/>
                    <a:pt x="4" y="66"/>
                  </a:cubicBezTo>
                  <a:cubicBezTo>
                    <a:pt x="4" y="67"/>
                    <a:pt x="3" y="68"/>
                    <a:pt x="2" y="68"/>
                  </a:cubicBezTo>
                  <a:close/>
                </a:path>
              </a:pathLst>
            </a:custGeom>
            <a:solidFill>
              <a:srgbClr val="D36E2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49" name="Google Shape;1265;p51">
              <a:extLst>
                <a:ext uri="{FF2B5EF4-FFF2-40B4-BE49-F238E27FC236}">
                  <a16:creationId xmlns:a16="http://schemas.microsoft.com/office/drawing/2014/main" id="{5C9715DF-A00B-CBA1-5C9E-3BC2ABDD5E2C}"/>
                </a:ext>
              </a:extLst>
            </p:cNvPr>
            <p:cNvSpPr/>
            <p:nvPr/>
          </p:nvSpPr>
          <p:spPr>
            <a:xfrm>
              <a:off x="7755930" y="2531689"/>
              <a:ext cx="129385" cy="85075"/>
            </a:xfrm>
            <a:custGeom>
              <a:avLst/>
              <a:gdLst/>
              <a:ahLst/>
              <a:cxnLst/>
              <a:rect l="l" t="t" r="r" b="b"/>
              <a:pathLst>
                <a:path w="73" h="48" extrusionOk="0">
                  <a:moveTo>
                    <a:pt x="71" y="48"/>
                  </a:moveTo>
                  <a:cubicBezTo>
                    <a:pt x="70" y="48"/>
                    <a:pt x="70" y="48"/>
                    <a:pt x="69" y="47"/>
                  </a:cubicBezTo>
                  <a:cubicBezTo>
                    <a:pt x="43" y="12"/>
                    <a:pt x="2" y="5"/>
                    <a:pt x="2" y="5"/>
                  </a:cubicBezTo>
                  <a:cubicBezTo>
                    <a:pt x="1" y="4"/>
                    <a:pt x="0" y="3"/>
                    <a:pt x="0" y="2"/>
                  </a:cubicBezTo>
                  <a:cubicBezTo>
                    <a:pt x="0" y="1"/>
                    <a:pt x="2" y="0"/>
                    <a:pt x="3" y="0"/>
                  </a:cubicBezTo>
                  <a:cubicBezTo>
                    <a:pt x="4" y="1"/>
                    <a:pt x="45" y="8"/>
                    <a:pt x="73" y="45"/>
                  </a:cubicBezTo>
                  <a:cubicBezTo>
                    <a:pt x="73" y="46"/>
                    <a:pt x="73" y="47"/>
                    <a:pt x="72" y="48"/>
                  </a:cubicBezTo>
                  <a:cubicBezTo>
                    <a:pt x="72" y="48"/>
                    <a:pt x="71" y="48"/>
                    <a:pt x="71" y="48"/>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0" name="Google Shape;1266;p51">
              <a:extLst>
                <a:ext uri="{FF2B5EF4-FFF2-40B4-BE49-F238E27FC236}">
                  <a16:creationId xmlns:a16="http://schemas.microsoft.com/office/drawing/2014/main" id="{5AB4B427-C85A-9F42-B628-773B8A5ACE76}"/>
                </a:ext>
              </a:extLst>
            </p:cNvPr>
            <p:cNvSpPr/>
            <p:nvPr/>
          </p:nvSpPr>
          <p:spPr>
            <a:xfrm>
              <a:off x="6474496" y="2051369"/>
              <a:ext cx="561847" cy="604387"/>
            </a:xfrm>
            <a:custGeom>
              <a:avLst/>
              <a:gdLst/>
              <a:ahLst/>
              <a:cxnLst/>
              <a:rect l="l" t="t" r="r" b="b"/>
              <a:pathLst>
                <a:path w="317" h="342" extrusionOk="0">
                  <a:moveTo>
                    <a:pt x="190" y="342"/>
                  </a:moveTo>
                  <a:cubicBezTo>
                    <a:pt x="159" y="341"/>
                    <a:pt x="128" y="341"/>
                    <a:pt x="97" y="334"/>
                  </a:cubicBezTo>
                  <a:cubicBezTo>
                    <a:pt x="67" y="327"/>
                    <a:pt x="37" y="312"/>
                    <a:pt x="21" y="285"/>
                  </a:cubicBezTo>
                  <a:cubicBezTo>
                    <a:pt x="6" y="262"/>
                    <a:pt x="4" y="234"/>
                    <a:pt x="2" y="207"/>
                  </a:cubicBezTo>
                  <a:cubicBezTo>
                    <a:pt x="0" y="178"/>
                    <a:pt x="0" y="149"/>
                    <a:pt x="4" y="121"/>
                  </a:cubicBezTo>
                  <a:cubicBezTo>
                    <a:pt x="9" y="93"/>
                    <a:pt x="19" y="65"/>
                    <a:pt x="37" y="42"/>
                  </a:cubicBezTo>
                  <a:cubicBezTo>
                    <a:pt x="55" y="20"/>
                    <a:pt x="82" y="4"/>
                    <a:pt x="113" y="3"/>
                  </a:cubicBezTo>
                  <a:cubicBezTo>
                    <a:pt x="136" y="0"/>
                    <a:pt x="159" y="5"/>
                    <a:pt x="181" y="12"/>
                  </a:cubicBezTo>
                  <a:cubicBezTo>
                    <a:pt x="204" y="18"/>
                    <a:pt x="226" y="26"/>
                    <a:pt x="250" y="27"/>
                  </a:cubicBezTo>
                  <a:cubicBezTo>
                    <a:pt x="273" y="29"/>
                    <a:pt x="298" y="24"/>
                    <a:pt x="313" y="9"/>
                  </a:cubicBezTo>
                  <a:cubicBezTo>
                    <a:pt x="308" y="25"/>
                    <a:pt x="297" y="40"/>
                    <a:pt x="282" y="51"/>
                  </a:cubicBezTo>
                  <a:cubicBezTo>
                    <a:pt x="295" y="49"/>
                    <a:pt x="307" y="43"/>
                    <a:pt x="317" y="35"/>
                  </a:cubicBezTo>
                  <a:cubicBezTo>
                    <a:pt x="313" y="50"/>
                    <a:pt x="303" y="64"/>
                    <a:pt x="291" y="76"/>
                  </a:cubicBezTo>
                  <a:cubicBezTo>
                    <a:pt x="300" y="72"/>
                    <a:pt x="309" y="66"/>
                    <a:pt x="317" y="60"/>
                  </a:cubicBezTo>
                  <a:cubicBezTo>
                    <a:pt x="314" y="73"/>
                    <a:pt x="308" y="85"/>
                    <a:pt x="303" y="92"/>
                  </a:cubicBezTo>
                  <a:cubicBezTo>
                    <a:pt x="306" y="135"/>
                    <a:pt x="310" y="179"/>
                    <a:pt x="314" y="222"/>
                  </a:cubicBezTo>
                  <a:cubicBezTo>
                    <a:pt x="316" y="245"/>
                    <a:pt x="306" y="270"/>
                    <a:pt x="296" y="291"/>
                  </a:cubicBezTo>
                  <a:cubicBezTo>
                    <a:pt x="286" y="311"/>
                    <a:pt x="267" y="325"/>
                    <a:pt x="246" y="332"/>
                  </a:cubicBezTo>
                  <a:cubicBezTo>
                    <a:pt x="226" y="339"/>
                    <a:pt x="215" y="341"/>
                    <a:pt x="190" y="342"/>
                  </a:cubicBezTo>
                  <a:close/>
                </a:path>
              </a:pathLst>
            </a:custGeom>
            <a:solidFill>
              <a:srgbClr val="702F04"/>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1" name="Google Shape;1267;p51">
              <a:extLst>
                <a:ext uri="{FF2B5EF4-FFF2-40B4-BE49-F238E27FC236}">
                  <a16:creationId xmlns:a16="http://schemas.microsoft.com/office/drawing/2014/main" id="{5B6DFB80-7BA8-9B3B-2951-445C4258E5EB}"/>
                </a:ext>
              </a:extLst>
            </p:cNvPr>
            <p:cNvSpPr/>
            <p:nvPr/>
          </p:nvSpPr>
          <p:spPr>
            <a:xfrm>
              <a:off x="6421325" y="2239243"/>
              <a:ext cx="687686" cy="489181"/>
            </a:xfrm>
            <a:custGeom>
              <a:avLst/>
              <a:gdLst/>
              <a:ahLst/>
              <a:cxnLst/>
              <a:rect l="l" t="t" r="r" b="b"/>
              <a:pathLst>
                <a:path w="389" h="276" extrusionOk="0">
                  <a:moveTo>
                    <a:pt x="310" y="152"/>
                  </a:moveTo>
                  <a:cubicBezTo>
                    <a:pt x="329" y="153"/>
                    <a:pt x="349" y="148"/>
                    <a:pt x="363" y="136"/>
                  </a:cubicBezTo>
                  <a:cubicBezTo>
                    <a:pt x="378" y="124"/>
                    <a:pt x="388" y="106"/>
                    <a:pt x="388" y="87"/>
                  </a:cubicBezTo>
                  <a:cubicBezTo>
                    <a:pt x="389" y="69"/>
                    <a:pt x="379" y="50"/>
                    <a:pt x="362" y="40"/>
                  </a:cubicBezTo>
                  <a:cubicBezTo>
                    <a:pt x="346" y="31"/>
                    <a:pt x="323" y="33"/>
                    <a:pt x="310" y="46"/>
                  </a:cubicBezTo>
                  <a:cubicBezTo>
                    <a:pt x="312" y="58"/>
                    <a:pt x="312" y="69"/>
                    <a:pt x="313" y="79"/>
                  </a:cubicBezTo>
                  <a:cubicBezTo>
                    <a:pt x="313" y="82"/>
                    <a:pt x="313" y="84"/>
                    <a:pt x="312" y="86"/>
                  </a:cubicBezTo>
                  <a:cubicBezTo>
                    <a:pt x="311" y="88"/>
                    <a:pt x="309" y="90"/>
                    <a:pt x="306" y="91"/>
                  </a:cubicBezTo>
                  <a:cubicBezTo>
                    <a:pt x="304" y="91"/>
                    <a:pt x="302" y="89"/>
                    <a:pt x="300" y="87"/>
                  </a:cubicBezTo>
                  <a:cubicBezTo>
                    <a:pt x="299" y="84"/>
                    <a:pt x="299" y="82"/>
                    <a:pt x="299" y="79"/>
                  </a:cubicBezTo>
                  <a:cubicBezTo>
                    <a:pt x="298" y="54"/>
                    <a:pt x="297" y="29"/>
                    <a:pt x="296" y="4"/>
                  </a:cubicBezTo>
                  <a:cubicBezTo>
                    <a:pt x="246" y="22"/>
                    <a:pt x="185" y="21"/>
                    <a:pt x="132" y="0"/>
                  </a:cubicBezTo>
                  <a:cubicBezTo>
                    <a:pt x="127" y="23"/>
                    <a:pt x="114" y="41"/>
                    <a:pt x="95" y="52"/>
                  </a:cubicBezTo>
                  <a:cubicBezTo>
                    <a:pt x="96" y="67"/>
                    <a:pt x="96" y="82"/>
                    <a:pt x="96" y="97"/>
                  </a:cubicBezTo>
                  <a:cubicBezTo>
                    <a:pt x="96" y="100"/>
                    <a:pt x="96" y="103"/>
                    <a:pt x="95" y="105"/>
                  </a:cubicBezTo>
                  <a:cubicBezTo>
                    <a:pt x="94" y="108"/>
                    <a:pt x="92" y="110"/>
                    <a:pt x="89" y="110"/>
                  </a:cubicBezTo>
                  <a:cubicBezTo>
                    <a:pt x="86" y="110"/>
                    <a:pt x="84" y="108"/>
                    <a:pt x="82" y="106"/>
                  </a:cubicBezTo>
                  <a:cubicBezTo>
                    <a:pt x="81" y="103"/>
                    <a:pt x="81" y="100"/>
                    <a:pt x="81" y="97"/>
                  </a:cubicBezTo>
                  <a:cubicBezTo>
                    <a:pt x="81" y="82"/>
                    <a:pt x="81" y="66"/>
                    <a:pt x="83" y="51"/>
                  </a:cubicBezTo>
                  <a:cubicBezTo>
                    <a:pt x="69" y="38"/>
                    <a:pt x="47" y="36"/>
                    <a:pt x="30" y="45"/>
                  </a:cubicBezTo>
                  <a:cubicBezTo>
                    <a:pt x="13" y="54"/>
                    <a:pt x="1" y="72"/>
                    <a:pt x="1" y="91"/>
                  </a:cubicBezTo>
                  <a:cubicBezTo>
                    <a:pt x="0" y="110"/>
                    <a:pt x="10" y="129"/>
                    <a:pt x="25" y="141"/>
                  </a:cubicBezTo>
                  <a:cubicBezTo>
                    <a:pt x="40" y="153"/>
                    <a:pt x="60" y="157"/>
                    <a:pt x="80" y="155"/>
                  </a:cubicBezTo>
                  <a:cubicBezTo>
                    <a:pt x="81" y="180"/>
                    <a:pt x="89" y="205"/>
                    <a:pt x="105" y="225"/>
                  </a:cubicBezTo>
                  <a:cubicBezTo>
                    <a:pt x="120" y="245"/>
                    <a:pt x="141" y="260"/>
                    <a:pt x="166" y="267"/>
                  </a:cubicBezTo>
                  <a:cubicBezTo>
                    <a:pt x="196" y="276"/>
                    <a:pt x="230" y="272"/>
                    <a:pt x="255" y="253"/>
                  </a:cubicBezTo>
                  <a:cubicBezTo>
                    <a:pt x="272" y="241"/>
                    <a:pt x="283" y="224"/>
                    <a:pt x="293" y="206"/>
                  </a:cubicBezTo>
                  <a:cubicBezTo>
                    <a:pt x="302" y="188"/>
                    <a:pt x="309" y="170"/>
                    <a:pt x="310" y="152"/>
                  </a:cubicBezTo>
                  <a:close/>
                </a:path>
              </a:pathLst>
            </a:custGeom>
            <a:solidFill>
              <a:srgbClr val="BE845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2" name="Google Shape;1268;p51">
              <a:extLst>
                <a:ext uri="{FF2B5EF4-FFF2-40B4-BE49-F238E27FC236}">
                  <a16:creationId xmlns:a16="http://schemas.microsoft.com/office/drawing/2014/main" id="{95183C20-70B6-C0B8-C2E2-F425E558FF19}"/>
                </a:ext>
              </a:extLst>
            </p:cNvPr>
            <p:cNvSpPr/>
            <p:nvPr/>
          </p:nvSpPr>
          <p:spPr>
            <a:xfrm>
              <a:off x="6699589" y="2547640"/>
              <a:ext cx="116977" cy="77985"/>
            </a:xfrm>
            <a:custGeom>
              <a:avLst/>
              <a:gdLst/>
              <a:ahLst/>
              <a:cxnLst/>
              <a:rect l="l" t="t" r="r" b="b"/>
              <a:pathLst>
                <a:path w="66" h="44" extrusionOk="0">
                  <a:moveTo>
                    <a:pt x="63" y="1"/>
                  </a:moveTo>
                  <a:cubicBezTo>
                    <a:pt x="44" y="6"/>
                    <a:pt x="24" y="5"/>
                    <a:pt x="5" y="0"/>
                  </a:cubicBezTo>
                  <a:cubicBezTo>
                    <a:pt x="0" y="12"/>
                    <a:pt x="4" y="27"/>
                    <a:pt x="14" y="35"/>
                  </a:cubicBezTo>
                  <a:cubicBezTo>
                    <a:pt x="24" y="43"/>
                    <a:pt x="40" y="44"/>
                    <a:pt x="51" y="37"/>
                  </a:cubicBezTo>
                  <a:cubicBezTo>
                    <a:pt x="61" y="29"/>
                    <a:pt x="66" y="14"/>
                    <a:pt x="63" y="1"/>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3" name="Google Shape;1269;p51">
              <a:extLst>
                <a:ext uri="{FF2B5EF4-FFF2-40B4-BE49-F238E27FC236}">
                  <a16:creationId xmlns:a16="http://schemas.microsoft.com/office/drawing/2014/main" id="{659B367B-485B-4B0B-9566-9EFF2C406756}"/>
                </a:ext>
              </a:extLst>
            </p:cNvPr>
            <p:cNvSpPr/>
            <p:nvPr/>
          </p:nvSpPr>
          <p:spPr>
            <a:xfrm>
              <a:off x="6612742" y="2372173"/>
              <a:ext cx="111661" cy="46082"/>
            </a:xfrm>
            <a:custGeom>
              <a:avLst/>
              <a:gdLst/>
              <a:ahLst/>
              <a:cxnLst/>
              <a:rect l="l" t="t" r="r" b="b"/>
              <a:pathLst>
                <a:path w="63" h="26" extrusionOk="0">
                  <a:moveTo>
                    <a:pt x="9" y="26"/>
                  </a:moveTo>
                  <a:cubicBezTo>
                    <a:pt x="6" y="26"/>
                    <a:pt x="3" y="24"/>
                    <a:pt x="2" y="21"/>
                  </a:cubicBezTo>
                  <a:cubicBezTo>
                    <a:pt x="0" y="17"/>
                    <a:pt x="2" y="12"/>
                    <a:pt x="6" y="10"/>
                  </a:cubicBezTo>
                  <a:cubicBezTo>
                    <a:pt x="22" y="4"/>
                    <a:pt x="38" y="1"/>
                    <a:pt x="54" y="0"/>
                  </a:cubicBezTo>
                  <a:cubicBezTo>
                    <a:pt x="59" y="0"/>
                    <a:pt x="63" y="4"/>
                    <a:pt x="63" y="8"/>
                  </a:cubicBezTo>
                  <a:cubicBezTo>
                    <a:pt x="63" y="13"/>
                    <a:pt x="60" y="16"/>
                    <a:pt x="55" y="17"/>
                  </a:cubicBezTo>
                  <a:cubicBezTo>
                    <a:pt x="40" y="17"/>
                    <a:pt x="26" y="20"/>
                    <a:pt x="12" y="26"/>
                  </a:cubicBezTo>
                  <a:cubicBezTo>
                    <a:pt x="11" y="26"/>
                    <a:pt x="10" y="26"/>
                    <a:pt x="9" y="26"/>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4" name="Google Shape;1270;p51">
              <a:extLst>
                <a:ext uri="{FF2B5EF4-FFF2-40B4-BE49-F238E27FC236}">
                  <a16:creationId xmlns:a16="http://schemas.microsoft.com/office/drawing/2014/main" id="{8EDBF5C5-0C4F-9DFC-F60D-3D1D7D4C58CF}"/>
                </a:ext>
              </a:extLst>
            </p:cNvPr>
            <p:cNvSpPr/>
            <p:nvPr/>
          </p:nvSpPr>
          <p:spPr>
            <a:xfrm>
              <a:off x="6798842" y="2372173"/>
              <a:ext cx="111661" cy="46082"/>
            </a:xfrm>
            <a:custGeom>
              <a:avLst/>
              <a:gdLst/>
              <a:ahLst/>
              <a:cxnLst/>
              <a:rect l="l" t="t" r="r" b="b"/>
              <a:pathLst>
                <a:path w="63" h="26" extrusionOk="0">
                  <a:moveTo>
                    <a:pt x="53" y="26"/>
                  </a:moveTo>
                  <a:cubicBezTo>
                    <a:pt x="53" y="26"/>
                    <a:pt x="52" y="26"/>
                    <a:pt x="51" y="26"/>
                  </a:cubicBezTo>
                  <a:cubicBezTo>
                    <a:pt x="37" y="20"/>
                    <a:pt x="22" y="17"/>
                    <a:pt x="8" y="17"/>
                  </a:cubicBezTo>
                  <a:cubicBezTo>
                    <a:pt x="3" y="16"/>
                    <a:pt x="0" y="13"/>
                    <a:pt x="0" y="8"/>
                  </a:cubicBezTo>
                  <a:cubicBezTo>
                    <a:pt x="0" y="4"/>
                    <a:pt x="4" y="0"/>
                    <a:pt x="8" y="0"/>
                  </a:cubicBezTo>
                  <a:cubicBezTo>
                    <a:pt x="25" y="1"/>
                    <a:pt x="41" y="4"/>
                    <a:pt x="56" y="10"/>
                  </a:cubicBezTo>
                  <a:cubicBezTo>
                    <a:pt x="61" y="12"/>
                    <a:pt x="63" y="17"/>
                    <a:pt x="61" y="21"/>
                  </a:cubicBezTo>
                  <a:cubicBezTo>
                    <a:pt x="60" y="24"/>
                    <a:pt x="57" y="26"/>
                    <a:pt x="53" y="26"/>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5" name="Google Shape;1271;p51">
              <a:extLst>
                <a:ext uri="{FF2B5EF4-FFF2-40B4-BE49-F238E27FC236}">
                  <a16:creationId xmlns:a16="http://schemas.microsoft.com/office/drawing/2014/main" id="{B8E90FA3-8E9C-7095-7AD7-8728179DD23D}"/>
                </a:ext>
              </a:extLst>
            </p:cNvPr>
            <p:cNvSpPr/>
            <p:nvPr/>
          </p:nvSpPr>
          <p:spPr>
            <a:xfrm>
              <a:off x="6673004" y="2425345"/>
              <a:ext cx="35400" cy="51300"/>
            </a:xfrm>
            <a:prstGeom prst="ellipse">
              <a:avLst/>
            </a:prstGeom>
            <a:solidFill>
              <a:srgbClr val="0F1333"/>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6" name="Google Shape;1272;p51">
              <a:extLst>
                <a:ext uri="{FF2B5EF4-FFF2-40B4-BE49-F238E27FC236}">
                  <a16:creationId xmlns:a16="http://schemas.microsoft.com/office/drawing/2014/main" id="{DAE83729-EF02-8B08-DBA5-7BAECBF9A06F}"/>
                </a:ext>
              </a:extLst>
            </p:cNvPr>
            <p:cNvSpPr/>
            <p:nvPr/>
          </p:nvSpPr>
          <p:spPr>
            <a:xfrm>
              <a:off x="6818339" y="2425345"/>
              <a:ext cx="35400" cy="51300"/>
            </a:xfrm>
            <a:prstGeom prst="ellipse">
              <a:avLst/>
            </a:prstGeom>
            <a:solidFill>
              <a:srgbClr val="0F1333"/>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7" name="Google Shape;1273;p51">
              <a:extLst>
                <a:ext uri="{FF2B5EF4-FFF2-40B4-BE49-F238E27FC236}">
                  <a16:creationId xmlns:a16="http://schemas.microsoft.com/office/drawing/2014/main" id="{791569AA-7807-3589-6216-1A2AEEF36989}"/>
                </a:ext>
              </a:extLst>
            </p:cNvPr>
            <p:cNvSpPr/>
            <p:nvPr/>
          </p:nvSpPr>
          <p:spPr>
            <a:xfrm>
              <a:off x="7011529" y="2373945"/>
              <a:ext cx="33676" cy="49627"/>
            </a:xfrm>
            <a:custGeom>
              <a:avLst/>
              <a:gdLst/>
              <a:ahLst/>
              <a:cxnLst/>
              <a:rect l="l" t="t" r="r" b="b"/>
              <a:pathLst>
                <a:path w="19" h="28" extrusionOk="0">
                  <a:moveTo>
                    <a:pt x="14" y="28"/>
                  </a:moveTo>
                  <a:cubicBezTo>
                    <a:pt x="14" y="28"/>
                    <a:pt x="13" y="28"/>
                    <a:pt x="13" y="28"/>
                  </a:cubicBezTo>
                  <a:cubicBezTo>
                    <a:pt x="12" y="28"/>
                    <a:pt x="12" y="26"/>
                    <a:pt x="12" y="25"/>
                  </a:cubicBezTo>
                  <a:cubicBezTo>
                    <a:pt x="14" y="21"/>
                    <a:pt x="15" y="16"/>
                    <a:pt x="13" y="12"/>
                  </a:cubicBezTo>
                  <a:cubicBezTo>
                    <a:pt x="10" y="8"/>
                    <a:pt x="6" y="5"/>
                    <a:pt x="2" y="5"/>
                  </a:cubicBezTo>
                  <a:cubicBezTo>
                    <a:pt x="1" y="5"/>
                    <a:pt x="0" y="4"/>
                    <a:pt x="0" y="2"/>
                  </a:cubicBezTo>
                  <a:cubicBezTo>
                    <a:pt x="0" y="1"/>
                    <a:pt x="1" y="0"/>
                    <a:pt x="2" y="0"/>
                  </a:cubicBezTo>
                  <a:cubicBezTo>
                    <a:pt x="8" y="1"/>
                    <a:pt x="14" y="5"/>
                    <a:pt x="16" y="10"/>
                  </a:cubicBezTo>
                  <a:cubicBezTo>
                    <a:pt x="19" y="15"/>
                    <a:pt x="19" y="22"/>
                    <a:pt x="16" y="27"/>
                  </a:cubicBezTo>
                  <a:cubicBezTo>
                    <a:pt x="15" y="28"/>
                    <a:pt x="15" y="28"/>
                    <a:pt x="14" y="28"/>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8" name="Google Shape;1274;p51">
              <a:extLst>
                <a:ext uri="{FF2B5EF4-FFF2-40B4-BE49-F238E27FC236}">
                  <a16:creationId xmlns:a16="http://schemas.microsoft.com/office/drawing/2014/main" id="{9C7B3E95-E3C6-E365-5E77-AF2EAEF06AF4}"/>
                </a:ext>
              </a:extLst>
            </p:cNvPr>
            <p:cNvSpPr/>
            <p:nvPr/>
          </p:nvSpPr>
          <p:spPr>
            <a:xfrm>
              <a:off x="7007984" y="2389897"/>
              <a:ext cx="33676" cy="28358"/>
            </a:xfrm>
            <a:custGeom>
              <a:avLst/>
              <a:gdLst/>
              <a:ahLst/>
              <a:cxnLst/>
              <a:rect l="l" t="t" r="r" b="b"/>
              <a:pathLst>
                <a:path w="19" h="16" extrusionOk="0">
                  <a:moveTo>
                    <a:pt x="2" y="16"/>
                  </a:moveTo>
                  <a:cubicBezTo>
                    <a:pt x="1" y="16"/>
                    <a:pt x="1" y="16"/>
                    <a:pt x="1" y="16"/>
                  </a:cubicBezTo>
                  <a:cubicBezTo>
                    <a:pt x="0" y="16"/>
                    <a:pt x="0" y="15"/>
                    <a:pt x="0" y="13"/>
                  </a:cubicBezTo>
                  <a:cubicBezTo>
                    <a:pt x="2" y="6"/>
                    <a:pt x="9" y="0"/>
                    <a:pt x="17" y="0"/>
                  </a:cubicBezTo>
                  <a:cubicBezTo>
                    <a:pt x="18" y="0"/>
                    <a:pt x="19" y="1"/>
                    <a:pt x="19" y="2"/>
                  </a:cubicBezTo>
                  <a:cubicBezTo>
                    <a:pt x="19" y="4"/>
                    <a:pt x="18" y="5"/>
                    <a:pt x="17" y="5"/>
                  </a:cubicBezTo>
                  <a:cubicBezTo>
                    <a:pt x="11" y="5"/>
                    <a:pt x="5" y="9"/>
                    <a:pt x="4" y="15"/>
                  </a:cubicBezTo>
                  <a:cubicBezTo>
                    <a:pt x="4" y="16"/>
                    <a:pt x="3" y="16"/>
                    <a:pt x="2" y="16"/>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59" name="Google Shape;1275;p51">
              <a:extLst>
                <a:ext uri="{FF2B5EF4-FFF2-40B4-BE49-F238E27FC236}">
                  <a16:creationId xmlns:a16="http://schemas.microsoft.com/office/drawing/2014/main" id="{B11154C8-0948-3320-8084-27AF21700122}"/>
                </a:ext>
              </a:extLst>
            </p:cNvPr>
            <p:cNvSpPr/>
            <p:nvPr/>
          </p:nvSpPr>
          <p:spPr>
            <a:xfrm>
              <a:off x="6486903" y="2373945"/>
              <a:ext cx="33676" cy="49627"/>
            </a:xfrm>
            <a:custGeom>
              <a:avLst/>
              <a:gdLst/>
              <a:ahLst/>
              <a:cxnLst/>
              <a:rect l="l" t="t" r="r" b="b"/>
              <a:pathLst>
                <a:path w="19" h="28" extrusionOk="0">
                  <a:moveTo>
                    <a:pt x="5" y="28"/>
                  </a:moveTo>
                  <a:cubicBezTo>
                    <a:pt x="4" y="28"/>
                    <a:pt x="4" y="28"/>
                    <a:pt x="3" y="27"/>
                  </a:cubicBezTo>
                  <a:cubicBezTo>
                    <a:pt x="0" y="22"/>
                    <a:pt x="0" y="15"/>
                    <a:pt x="3" y="10"/>
                  </a:cubicBezTo>
                  <a:cubicBezTo>
                    <a:pt x="5" y="5"/>
                    <a:pt x="11" y="1"/>
                    <a:pt x="17" y="0"/>
                  </a:cubicBezTo>
                  <a:cubicBezTo>
                    <a:pt x="18" y="0"/>
                    <a:pt x="19" y="1"/>
                    <a:pt x="19" y="2"/>
                  </a:cubicBezTo>
                  <a:cubicBezTo>
                    <a:pt x="19" y="4"/>
                    <a:pt x="18" y="5"/>
                    <a:pt x="17" y="5"/>
                  </a:cubicBezTo>
                  <a:cubicBezTo>
                    <a:pt x="13" y="5"/>
                    <a:pt x="9" y="8"/>
                    <a:pt x="7" y="12"/>
                  </a:cubicBezTo>
                  <a:cubicBezTo>
                    <a:pt x="4" y="16"/>
                    <a:pt x="5" y="21"/>
                    <a:pt x="7" y="25"/>
                  </a:cubicBezTo>
                  <a:cubicBezTo>
                    <a:pt x="7" y="26"/>
                    <a:pt x="7" y="28"/>
                    <a:pt x="6" y="28"/>
                  </a:cubicBezTo>
                  <a:cubicBezTo>
                    <a:pt x="6" y="28"/>
                    <a:pt x="5" y="28"/>
                    <a:pt x="5" y="28"/>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0" name="Google Shape;1276;p51">
              <a:extLst>
                <a:ext uri="{FF2B5EF4-FFF2-40B4-BE49-F238E27FC236}">
                  <a16:creationId xmlns:a16="http://schemas.microsoft.com/office/drawing/2014/main" id="{E94BECD4-7EB9-8723-D223-1A5D0E871556}"/>
                </a:ext>
              </a:extLst>
            </p:cNvPr>
            <p:cNvSpPr/>
            <p:nvPr/>
          </p:nvSpPr>
          <p:spPr>
            <a:xfrm>
              <a:off x="6490447" y="2389897"/>
              <a:ext cx="35448" cy="28358"/>
            </a:xfrm>
            <a:custGeom>
              <a:avLst/>
              <a:gdLst/>
              <a:ahLst/>
              <a:cxnLst/>
              <a:rect l="l" t="t" r="r" b="b"/>
              <a:pathLst>
                <a:path w="20" h="16" extrusionOk="0">
                  <a:moveTo>
                    <a:pt x="17" y="16"/>
                  </a:moveTo>
                  <a:cubicBezTo>
                    <a:pt x="16" y="16"/>
                    <a:pt x="15" y="16"/>
                    <a:pt x="15" y="15"/>
                  </a:cubicBezTo>
                  <a:cubicBezTo>
                    <a:pt x="14" y="9"/>
                    <a:pt x="8" y="5"/>
                    <a:pt x="2" y="5"/>
                  </a:cubicBezTo>
                  <a:cubicBezTo>
                    <a:pt x="1" y="5"/>
                    <a:pt x="0" y="4"/>
                    <a:pt x="0" y="2"/>
                  </a:cubicBezTo>
                  <a:cubicBezTo>
                    <a:pt x="0" y="1"/>
                    <a:pt x="1" y="0"/>
                    <a:pt x="3" y="0"/>
                  </a:cubicBezTo>
                  <a:cubicBezTo>
                    <a:pt x="10" y="0"/>
                    <a:pt x="17" y="6"/>
                    <a:pt x="19" y="13"/>
                  </a:cubicBezTo>
                  <a:cubicBezTo>
                    <a:pt x="20" y="15"/>
                    <a:pt x="19" y="16"/>
                    <a:pt x="18" y="16"/>
                  </a:cubicBezTo>
                  <a:lnTo>
                    <a:pt x="17" y="16"/>
                  </a:ln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1" name="Google Shape;1277;p51">
              <a:extLst>
                <a:ext uri="{FF2B5EF4-FFF2-40B4-BE49-F238E27FC236}">
                  <a16:creationId xmlns:a16="http://schemas.microsoft.com/office/drawing/2014/main" id="{5A8B4600-A375-C627-B319-FABA4ACA6F5D}"/>
                </a:ext>
              </a:extLst>
            </p:cNvPr>
            <p:cNvSpPr/>
            <p:nvPr/>
          </p:nvSpPr>
          <p:spPr>
            <a:xfrm>
              <a:off x="6731492" y="2395214"/>
              <a:ext cx="51400" cy="140020"/>
            </a:xfrm>
            <a:custGeom>
              <a:avLst/>
              <a:gdLst/>
              <a:ahLst/>
              <a:cxnLst/>
              <a:rect l="l" t="t" r="r" b="b"/>
              <a:pathLst>
                <a:path w="29" h="79" extrusionOk="0">
                  <a:moveTo>
                    <a:pt x="27" y="79"/>
                  </a:moveTo>
                  <a:cubicBezTo>
                    <a:pt x="27" y="79"/>
                    <a:pt x="27" y="79"/>
                    <a:pt x="27" y="79"/>
                  </a:cubicBezTo>
                  <a:cubicBezTo>
                    <a:pt x="26" y="79"/>
                    <a:pt x="26" y="79"/>
                    <a:pt x="26" y="79"/>
                  </a:cubicBezTo>
                  <a:cubicBezTo>
                    <a:pt x="18" y="78"/>
                    <a:pt x="11" y="74"/>
                    <a:pt x="6" y="68"/>
                  </a:cubicBezTo>
                  <a:cubicBezTo>
                    <a:pt x="2" y="61"/>
                    <a:pt x="0" y="53"/>
                    <a:pt x="2" y="46"/>
                  </a:cubicBezTo>
                  <a:cubicBezTo>
                    <a:pt x="6" y="26"/>
                    <a:pt x="8" y="2"/>
                    <a:pt x="8" y="2"/>
                  </a:cubicBezTo>
                  <a:cubicBezTo>
                    <a:pt x="8" y="1"/>
                    <a:pt x="9" y="0"/>
                    <a:pt x="11" y="0"/>
                  </a:cubicBezTo>
                  <a:cubicBezTo>
                    <a:pt x="12" y="0"/>
                    <a:pt x="13" y="1"/>
                    <a:pt x="13" y="3"/>
                  </a:cubicBezTo>
                  <a:cubicBezTo>
                    <a:pt x="13" y="3"/>
                    <a:pt x="10" y="26"/>
                    <a:pt x="6" y="47"/>
                  </a:cubicBezTo>
                  <a:cubicBezTo>
                    <a:pt x="5" y="53"/>
                    <a:pt x="6" y="60"/>
                    <a:pt x="10" y="65"/>
                  </a:cubicBezTo>
                  <a:cubicBezTo>
                    <a:pt x="14" y="71"/>
                    <a:pt x="20" y="74"/>
                    <a:pt x="26" y="75"/>
                  </a:cubicBezTo>
                  <a:cubicBezTo>
                    <a:pt x="27" y="75"/>
                    <a:pt x="27" y="75"/>
                    <a:pt x="27" y="75"/>
                  </a:cubicBezTo>
                  <a:cubicBezTo>
                    <a:pt x="28" y="75"/>
                    <a:pt x="29" y="76"/>
                    <a:pt x="29" y="77"/>
                  </a:cubicBezTo>
                  <a:cubicBezTo>
                    <a:pt x="29" y="78"/>
                    <a:pt x="28" y="79"/>
                    <a:pt x="27" y="79"/>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2" name="Google Shape;1278;p51">
              <a:extLst>
                <a:ext uri="{FF2B5EF4-FFF2-40B4-BE49-F238E27FC236}">
                  <a16:creationId xmlns:a16="http://schemas.microsoft.com/office/drawing/2014/main" id="{2C3FB4C4-54CE-A1B7-AA29-FA2B9131D648}"/>
                </a:ext>
              </a:extLst>
            </p:cNvPr>
            <p:cNvSpPr/>
            <p:nvPr/>
          </p:nvSpPr>
          <p:spPr>
            <a:xfrm>
              <a:off x="5744274" y="2978332"/>
              <a:ext cx="654011" cy="1015583"/>
            </a:xfrm>
            <a:custGeom>
              <a:avLst/>
              <a:gdLst/>
              <a:ahLst/>
              <a:cxnLst/>
              <a:rect l="l" t="t" r="r" b="b"/>
              <a:pathLst>
                <a:path w="369" h="574" extrusionOk="0">
                  <a:moveTo>
                    <a:pt x="82" y="354"/>
                  </a:moveTo>
                  <a:cubicBezTo>
                    <a:pt x="128" y="288"/>
                    <a:pt x="174" y="223"/>
                    <a:pt x="220" y="157"/>
                  </a:cubicBezTo>
                  <a:cubicBezTo>
                    <a:pt x="244" y="82"/>
                    <a:pt x="298" y="23"/>
                    <a:pt x="369" y="0"/>
                  </a:cubicBezTo>
                  <a:cubicBezTo>
                    <a:pt x="365" y="72"/>
                    <a:pt x="356" y="140"/>
                    <a:pt x="333" y="206"/>
                  </a:cubicBezTo>
                  <a:cubicBezTo>
                    <a:pt x="277" y="305"/>
                    <a:pt x="243" y="406"/>
                    <a:pt x="187" y="503"/>
                  </a:cubicBezTo>
                  <a:cubicBezTo>
                    <a:pt x="171" y="533"/>
                    <a:pt x="127" y="561"/>
                    <a:pt x="94" y="567"/>
                  </a:cubicBezTo>
                  <a:cubicBezTo>
                    <a:pt x="60" y="574"/>
                    <a:pt x="27" y="548"/>
                    <a:pt x="13" y="517"/>
                  </a:cubicBezTo>
                  <a:cubicBezTo>
                    <a:pt x="0" y="486"/>
                    <a:pt x="2" y="450"/>
                    <a:pt x="6" y="416"/>
                  </a:cubicBezTo>
                  <a:lnTo>
                    <a:pt x="82" y="354"/>
                  </a:lnTo>
                  <a:close/>
                </a:path>
              </a:pathLst>
            </a:custGeom>
            <a:solidFill>
              <a:srgbClr val="BE845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3" name="Google Shape;1279;p51">
              <a:extLst>
                <a:ext uri="{FF2B5EF4-FFF2-40B4-BE49-F238E27FC236}">
                  <a16:creationId xmlns:a16="http://schemas.microsoft.com/office/drawing/2014/main" id="{401D891E-0A79-F7F6-960F-DB1743947CBC}"/>
                </a:ext>
              </a:extLst>
            </p:cNvPr>
            <p:cNvSpPr/>
            <p:nvPr/>
          </p:nvSpPr>
          <p:spPr>
            <a:xfrm>
              <a:off x="6236997" y="3036820"/>
              <a:ext cx="347388" cy="350934"/>
            </a:xfrm>
            <a:custGeom>
              <a:avLst/>
              <a:gdLst/>
              <a:ahLst/>
              <a:cxnLst/>
              <a:rect l="l" t="t" r="r" b="b"/>
              <a:pathLst>
                <a:path w="197" h="199" extrusionOk="0">
                  <a:moveTo>
                    <a:pt x="6" y="190"/>
                  </a:moveTo>
                  <a:cubicBezTo>
                    <a:pt x="29" y="199"/>
                    <a:pt x="57" y="190"/>
                    <a:pt x="71" y="171"/>
                  </a:cubicBezTo>
                  <a:cubicBezTo>
                    <a:pt x="75" y="165"/>
                    <a:pt x="79" y="158"/>
                    <a:pt x="85" y="155"/>
                  </a:cubicBezTo>
                  <a:cubicBezTo>
                    <a:pt x="91" y="150"/>
                    <a:pt x="100" y="150"/>
                    <a:pt x="107" y="152"/>
                  </a:cubicBezTo>
                  <a:cubicBezTo>
                    <a:pt x="115" y="154"/>
                    <a:pt x="122" y="158"/>
                    <a:pt x="129" y="161"/>
                  </a:cubicBezTo>
                  <a:cubicBezTo>
                    <a:pt x="134" y="163"/>
                    <a:pt x="140" y="165"/>
                    <a:pt x="143" y="160"/>
                  </a:cubicBezTo>
                  <a:cubicBezTo>
                    <a:pt x="145" y="156"/>
                    <a:pt x="142" y="151"/>
                    <a:pt x="139" y="148"/>
                  </a:cubicBezTo>
                  <a:cubicBezTo>
                    <a:pt x="122" y="129"/>
                    <a:pt x="98" y="117"/>
                    <a:pt x="72" y="115"/>
                  </a:cubicBezTo>
                  <a:cubicBezTo>
                    <a:pt x="100" y="108"/>
                    <a:pt x="130" y="115"/>
                    <a:pt x="153" y="131"/>
                  </a:cubicBezTo>
                  <a:cubicBezTo>
                    <a:pt x="156" y="133"/>
                    <a:pt x="159" y="135"/>
                    <a:pt x="162" y="134"/>
                  </a:cubicBezTo>
                  <a:cubicBezTo>
                    <a:pt x="165" y="133"/>
                    <a:pt x="167" y="130"/>
                    <a:pt x="167" y="126"/>
                  </a:cubicBezTo>
                  <a:cubicBezTo>
                    <a:pt x="166" y="123"/>
                    <a:pt x="165" y="121"/>
                    <a:pt x="163" y="118"/>
                  </a:cubicBezTo>
                  <a:cubicBezTo>
                    <a:pt x="153" y="105"/>
                    <a:pt x="139" y="95"/>
                    <a:pt x="123" y="89"/>
                  </a:cubicBezTo>
                  <a:cubicBezTo>
                    <a:pt x="108" y="82"/>
                    <a:pt x="92" y="79"/>
                    <a:pt x="75" y="76"/>
                  </a:cubicBezTo>
                  <a:cubicBezTo>
                    <a:pt x="112" y="71"/>
                    <a:pt x="148" y="78"/>
                    <a:pt x="176" y="97"/>
                  </a:cubicBezTo>
                  <a:cubicBezTo>
                    <a:pt x="181" y="100"/>
                    <a:pt x="186" y="103"/>
                    <a:pt x="191" y="101"/>
                  </a:cubicBezTo>
                  <a:cubicBezTo>
                    <a:pt x="195" y="99"/>
                    <a:pt x="197" y="94"/>
                    <a:pt x="196" y="89"/>
                  </a:cubicBezTo>
                  <a:cubicBezTo>
                    <a:pt x="195" y="85"/>
                    <a:pt x="191" y="81"/>
                    <a:pt x="188" y="78"/>
                  </a:cubicBezTo>
                  <a:cubicBezTo>
                    <a:pt x="162" y="51"/>
                    <a:pt x="123" y="38"/>
                    <a:pt x="86" y="42"/>
                  </a:cubicBezTo>
                  <a:cubicBezTo>
                    <a:pt x="116" y="28"/>
                    <a:pt x="150" y="33"/>
                    <a:pt x="174" y="52"/>
                  </a:cubicBezTo>
                  <a:cubicBezTo>
                    <a:pt x="177" y="54"/>
                    <a:pt x="180" y="57"/>
                    <a:pt x="184" y="58"/>
                  </a:cubicBezTo>
                  <a:cubicBezTo>
                    <a:pt x="187" y="59"/>
                    <a:pt x="192" y="58"/>
                    <a:pt x="193" y="54"/>
                  </a:cubicBezTo>
                  <a:cubicBezTo>
                    <a:pt x="195" y="51"/>
                    <a:pt x="193" y="47"/>
                    <a:pt x="191" y="43"/>
                  </a:cubicBezTo>
                  <a:cubicBezTo>
                    <a:pt x="173" y="17"/>
                    <a:pt x="141" y="0"/>
                    <a:pt x="109" y="1"/>
                  </a:cubicBezTo>
                  <a:cubicBezTo>
                    <a:pt x="77" y="1"/>
                    <a:pt x="45" y="19"/>
                    <a:pt x="28" y="44"/>
                  </a:cubicBezTo>
                  <a:cubicBezTo>
                    <a:pt x="9" y="90"/>
                    <a:pt x="0" y="140"/>
                    <a:pt x="6" y="190"/>
                  </a:cubicBezTo>
                  <a:close/>
                </a:path>
              </a:pathLst>
            </a:custGeom>
            <a:solidFill>
              <a:srgbClr val="BE845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4" name="Google Shape;1280;p51">
              <a:extLst>
                <a:ext uri="{FF2B5EF4-FFF2-40B4-BE49-F238E27FC236}">
                  <a16:creationId xmlns:a16="http://schemas.microsoft.com/office/drawing/2014/main" id="{4D82F81C-2997-BFD0-5410-277E4BE9EBFE}"/>
                </a:ext>
              </a:extLst>
            </p:cNvPr>
            <p:cNvSpPr/>
            <p:nvPr/>
          </p:nvSpPr>
          <p:spPr>
            <a:xfrm>
              <a:off x="6291940" y="3058089"/>
              <a:ext cx="56716" cy="47855"/>
            </a:xfrm>
            <a:custGeom>
              <a:avLst/>
              <a:gdLst/>
              <a:ahLst/>
              <a:cxnLst/>
              <a:rect l="l" t="t" r="r" b="b"/>
              <a:pathLst>
                <a:path w="32" h="27" extrusionOk="0">
                  <a:moveTo>
                    <a:pt x="3" y="27"/>
                  </a:moveTo>
                  <a:cubicBezTo>
                    <a:pt x="2" y="27"/>
                    <a:pt x="2" y="27"/>
                    <a:pt x="1" y="26"/>
                  </a:cubicBezTo>
                  <a:cubicBezTo>
                    <a:pt x="0" y="26"/>
                    <a:pt x="0" y="24"/>
                    <a:pt x="1" y="23"/>
                  </a:cubicBezTo>
                  <a:cubicBezTo>
                    <a:pt x="16" y="4"/>
                    <a:pt x="29" y="0"/>
                    <a:pt x="29" y="0"/>
                  </a:cubicBezTo>
                  <a:cubicBezTo>
                    <a:pt x="30" y="0"/>
                    <a:pt x="32" y="1"/>
                    <a:pt x="32" y="2"/>
                  </a:cubicBezTo>
                  <a:cubicBezTo>
                    <a:pt x="32" y="3"/>
                    <a:pt x="31" y="4"/>
                    <a:pt x="30" y="4"/>
                  </a:cubicBezTo>
                  <a:cubicBezTo>
                    <a:pt x="30" y="4"/>
                    <a:pt x="18" y="8"/>
                    <a:pt x="4" y="26"/>
                  </a:cubicBezTo>
                  <a:cubicBezTo>
                    <a:pt x="4" y="27"/>
                    <a:pt x="3" y="27"/>
                    <a:pt x="3" y="27"/>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5" name="Google Shape;1281;p51">
              <a:extLst>
                <a:ext uri="{FF2B5EF4-FFF2-40B4-BE49-F238E27FC236}">
                  <a16:creationId xmlns:a16="http://schemas.microsoft.com/office/drawing/2014/main" id="{D35E6A10-AF8A-8774-55A3-551B77CD23FC}"/>
                </a:ext>
              </a:extLst>
            </p:cNvPr>
            <p:cNvSpPr/>
            <p:nvPr/>
          </p:nvSpPr>
          <p:spPr>
            <a:xfrm>
              <a:off x="5886065" y="3499416"/>
              <a:ext cx="79758" cy="109888"/>
            </a:xfrm>
            <a:custGeom>
              <a:avLst/>
              <a:gdLst/>
              <a:ahLst/>
              <a:cxnLst/>
              <a:rect l="l" t="t" r="r" b="b"/>
              <a:pathLst>
                <a:path w="45" h="62" extrusionOk="0">
                  <a:moveTo>
                    <a:pt x="2" y="62"/>
                  </a:moveTo>
                  <a:cubicBezTo>
                    <a:pt x="2" y="62"/>
                    <a:pt x="1" y="61"/>
                    <a:pt x="1" y="61"/>
                  </a:cubicBezTo>
                  <a:cubicBezTo>
                    <a:pt x="0" y="60"/>
                    <a:pt x="0" y="59"/>
                    <a:pt x="1" y="58"/>
                  </a:cubicBezTo>
                  <a:cubicBezTo>
                    <a:pt x="41" y="1"/>
                    <a:pt x="41" y="1"/>
                    <a:pt x="41" y="1"/>
                  </a:cubicBezTo>
                  <a:cubicBezTo>
                    <a:pt x="41" y="0"/>
                    <a:pt x="43" y="0"/>
                    <a:pt x="44" y="0"/>
                  </a:cubicBezTo>
                  <a:cubicBezTo>
                    <a:pt x="45" y="1"/>
                    <a:pt x="45" y="2"/>
                    <a:pt x="44" y="3"/>
                  </a:cubicBezTo>
                  <a:cubicBezTo>
                    <a:pt x="4" y="61"/>
                    <a:pt x="4" y="61"/>
                    <a:pt x="4" y="61"/>
                  </a:cubicBezTo>
                  <a:cubicBezTo>
                    <a:pt x="4" y="61"/>
                    <a:pt x="3" y="62"/>
                    <a:pt x="2" y="62"/>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6" name="Google Shape;1282;p51">
              <a:extLst>
                <a:ext uri="{FF2B5EF4-FFF2-40B4-BE49-F238E27FC236}">
                  <a16:creationId xmlns:a16="http://schemas.microsoft.com/office/drawing/2014/main" id="{F8E03496-124C-3CC4-A265-D5EE38BD4BA4}"/>
                </a:ext>
              </a:extLst>
            </p:cNvPr>
            <p:cNvSpPr/>
            <p:nvPr/>
          </p:nvSpPr>
          <p:spPr>
            <a:xfrm>
              <a:off x="6242313" y="3366486"/>
              <a:ext cx="79758" cy="17724"/>
            </a:xfrm>
            <a:custGeom>
              <a:avLst/>
              <a:gdLst/>
              <a:ahLst/>
              <a:cxnLst/>
              <a:rect l="l" t="t" r="r" b="b"/>
              <a:pathLst>
                <a:path w="45" h="10" extrusionOk="0">
                  <a:moveTo>
                    <a:pt x="22" y="10"/>
                  </a:moveTo>
                  <a:cubicBezTo>
                    <a:pt x="17" y="10"/>
                    <a:pt x="10" y="9"/>
                    <a:pt x="2" y="5"/>
                  </a:cubicBezTo>
                  <a:cubicBezTo>
                    <a:pt x="1" y="5"/>
                    <a:pt x="0" y="4"/>
                    <a:pt x="1" y="3"/>
                  </a:cubicBezTo>
                  <a:cubicBezTo>
                    <a:pt x="1" y="2"/>
                    <a:pt x="2" y="1"/>
                    <a:pt x="3" y="1"/>
                  </a:cubicBezTo>
                  <a:cubicBezTo>
                    <a:pt x="26" y="10"/>
                    <a:pt x="41" y="1"/>
                    <a:pt x="41" y="1"/>
                  </a:cubicBezTo>
                  <a:cubicBezTo>
                    <a:pt x="42" y="0"/>
                    <a:pt x="44" y="0"/>
                    <a:pt x="44" y="1"/>
                  </a:cubicBezTo>
                  <a:cubicBezTo>
                    <a:pt x="45" y="2"/>
                    <a:pt x="45" y="4"/>
                    <a:pt x="44" y="4"/>
                  </a:cubicBezTo>
                  <a:cubicBezTo>
                    <a:pt x="43" y="5"/>
                    <a:pt x="35" y="10"/>
                    <a:pt x="22" y="10"/>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7" name="Google Shape;1283;p51">
              <a:extLst>
                <a:ext uri="{FF2B5EF4-FFF2-40B4-BE49-F238E27FC236}">
                  <a16:creationId xmlns:a16="http://schemas.microsoft.com/office/drawing/2014/main" id="{72547586-D141-9E0E-EF3D-FF6F51F6496B}"/>
                </a:ext>
              </a:extLst>
            </p:cNvPr>
            <p:cNvSpPr/>
            <p:nvPr/>
          </p:nvSpPr>
          <p:spPr>
            <a:xfrm>
              <a:off x="7132051" y="1601181"/>
              <a:ext cx="77985" cy="283583"/>
            </a:xfrm>
            <a:custGeom>
              <a:avLst/>
              <a:gdLst/>
              <a:ahLst/>
              <a:cxnLst/>
              <a:rect l="l" t="t" r="r" b="b"/>
              <a:pathLst>
                <a:path w="44" h="160" extrusionOk="0">
                  <a:moveTo>
                    <a:pt x="0" y="123"/>
                  </a:moveTo>
                  <a:cubicBezTo>
                    <a:pt x="12" y="137"/>
                    <a:pt x="25" y="149"/>
                    <a:pt x="40" y="160"/>
                  </a:cubicBezTo>
                  <a:cubicBezTo>
                    <a:pt x="37" y="110"/>
                    <a:pt x="39" y="59"/>
                    <a:pt x="44" y="12"/>
                  </a:cubicBezTo>
                  <a:cubicBezTo>
                    <a:pt x="11" y="0"/>
                    <a:pt x="5" y="93"/>
                    <a:pt x="0" y="123"/>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8" name="Google Shape;1284;p51">
              <a:extLst>
                <a:ext uri="{FF2B5EF4-FFF2-40B4-BE49-F238E27FC236}">
                  <a16:creationId xmlns:a16="http://schemas.microsoft.com/office/drawing/2014/main" id="{5E4E7326-FAB9-C2D7-D0DE-58C3335BFA66}"/>
                </a:ext>
              </a:extLst>
            </p:cNvPr>
            <p:cNvSpPr/>
            <p:nvPr/>
          </p:nvSpPr>
          <p:spPr>
            <a:xfrm>
              <a:off x="6876827" y="1477114"/>
              <a:ext cx="301305" cy="411196"/>
            </a:xfrm>
            <a:custGeom>
              <a:avLst/>
              <a:gdLst/>
              <a:ahLst/>
              <a:cxnLst/>
              <a:rect l="l" t="t" r="r" b="b"/>
              <a:pathLst>
                <a:path w="170" h="232" extrusionOk="0">
                  <a:moveTo>
                    <a:pt x="86" y="232"/>
                  </a:moveTo>
                  <a:lnTo>
                    <a:pt x="0" y="146"/>
                  </a:lnTo>
                  <a:lnTo>
                    <a:pt x="13" y="0"/>
                  </a:lnTo>
                  <a:lnTo>
                    <a:pt x="108" y="22"/>
                  </a:lnTo>
                  <a:lnTo>
                    <a:pt x="170" y="71"/>
                  </a:lnTo>
                  <a:lnTo>
                    <a:pt x="129" y="201"/>
                  </a:lnTo>
                  <a:lnTo>
                    <a:pt x="86" y="232"/>
                  </a:lnTo>
                  <a:close/>
                </a:path>
              </a:pathLst>
            </a:custGeom>
            <a:solidFill>
              <a:srgbClr val="D9D9D9"/>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69" name="Google Shape;1285;p51">
              <a:extLst>
                <a:ext uri="{FF2B5EF4-FFF2-40B4-BE49-F238E27FC236}">
                  <a16:creationId xmlns:a16="http://schemas.microsoft.com/office/drawing/2014/main" id="{06D3B05E-910E-15F8-FAA7-64301839AA09}"/>
                </a:ext>
              </a:extLst>
            </p:cNvPr>
            <p:cNvSpPr/>
            <p:nvPr/>
          </p:nvSpPr>
          <p:spPr>
            <a:xfrm>
              <a:off x="7029252" y="1569278"/>
              <a:ext cx="182556" cy="338528"/>
            </a:xfrm>
            <a:custGeom>
              <a:avLst/>
              <a:gdLst/>
              <a:ahLst/>
              <a:cxnLst/>
              <a:rect l="l" t="t" r="r" b="b"/>
              <a:pathLst>
                <a:path w="103" h="191" extrusionOk="0">
                  <a:moveTo>
                    <a:pt x="0" y="180"/>
                  </a:moveTo>
                  <a:cubicBezTo>
                    <a:pt x="31" y="136"/>
                    <a:pt x="48" y="85"/>
                    <a:pt x="52" y="31"/>
                  </a:cubicBezTo>
                  <a:cubicBezTo>
                    <a:pt x="48" y="25"/>
                    <a:pt x="49" y="15"/>
                    <a:pt x="53" y="9"/>
                  </a:cubicBezTo>
                  <a:cubicBezTo>
                    <a:pt x="58" y="3"/>
                    <a:pt x="65" y="0"/>
                    <a:pt x="72" y="0"/>
                  </a:cubicBezTo>
                  <a:cubicBezTo>
                    <a:pt x="79" y="0"/>
                    <a:pt x="85" y="4"/>
                    <a:pt x="92" y="8"/>
                  </a:cubicBezTo>
                  <a:cubicBezTo>
                    <a:pt x="99" y="12"/>
                    <a:pt x="103" y="20"/>
                    <a:pt x="100" y="29"/>
                  </a:cubicBezTo>
                  <a:cubicBezTo>
                    <a:pt x="92" y="83"/>
                    <a:pt x="82" y="135"/>
                    <a:pt x="64" y="188"/>
                  </a:cubicBezTo>
                  <a:cubicBezTo>
                    <a:pt x="39" y="191"/>
                    <a:pt x="14" y="189"/>
                    <a:pt x="0" y="180"/>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0" name="Google Shape;1286;p51">
              <a:extLst>
                <a:ext uri="{FF2B5EF4-FFF2-40B4-BE49-F238E27FC236}">
                  <a16:creationId xmlns:a16="http://schemas.microsoft.com/office/drawing/2014/main" id="{2179B76C-92C9-11DA-A4FF-1B4A9673E2A5}"/>
                </a:ext>
              </a:extLst>
            </p:cNvPr>
            <p:cNvSpPr/>
            <p:nvPr/>
          </p:nvSpPr>
          <p:spPr>
            <a:xfrm>
              <a:off x="6828973" y="1627768"/>
              <a:ext cx="288899" cy="256998"/>
            </a:xfrm>
            <a:custGeom>
              <a:avLst/>
              <a:gdLst/>
              <a:ahLst/>
              <a:cxnLst/>
              <a:rect l="l" t="t" r="r" b="b"/>
              <a:pathLst>
                <a:path w="163" h="145" extrusionOk="0">
                  <a:moveTo>
                    <a:pt x="163" y="0"/>
                  </a:moveTo>
                  <a:cubicBezTo>
                    <a:pt x="152" y="53"/>
                    <a:pt x="129" y="103"/>
                    <a:pt x="95" y="145"/>
                  </a:cubicBezTo>
                  <a:cubicBezTo>
                    <a:pt x="63" y="122"/>
                    <a:pt x="32" y="99"/>
                    <a:pt x="0" y="76"/>
                  </a:cubicBezTo>
                  <a:cubicBezTo>
                    <a:pt x="42" y="32"/>
                    <a:pt x="100" y="5"/>
                    <a:pt x="163" y="0"/>
                  </a:cubicBezTo>
                  <a:close/>
                </a:path>
              </a:pathLst>
            </a:custGeom>
            <a:solidFill>
              <a:srgbClr val="D9D9D9"/>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1" name="Google Shape;1287;p51">
              <a:extLst>
                <a:ext uri="{FF2B5EF4-FFF2-40B4-BE49-F238E27FC236}">
                  <a16:creationId xmlns:a16="http://schemas.microsoft.com/office/drawing/2014/main" id="{671EC4E3-4238-ACC9-F854-F4EA980E9318}"/>
                </a:ext>
              </a:extLst>
            </p:cNvPr>
            <p:cNvSpPr/>
            <p:nvPr/>
          </p:nvSpPr>
          <p:spPr>
            <a:xfrm>
              <a:off x="7087742" y="1585230"/>
              <a:ext cx="85074" cy="320804"/>
            </a:xfrm>
            <a:custGeom>
              <a:avLst/>
              <a:gdLst/>
              <a:ahLst/>
              <a:cxnLst/>
              <a:rect l="l" t="t" r="r" b="b"/>
              <a:pathLst>
                <a:path w="48" h="181" extrusionOk="0">
                  <a:moveTo>
                    <a:pt x="1" y="181"/>
                  </a:moveTo>
                  <a:cubicBezTo>
                    <a:pt x="1" y="181"/>
                    <a:pt x="1" y="181"/>
                    <a:pt x="1" y="181"/>
                  </a:cubicBezTo>
                  <a:cubicBezTo>
                    <a:pt x="0" y="181"/>
                    <a:pt x="0" y="180"/>
                    <a:pt x="0" y="179"/>
                  </a:cubicBezTo>
                  <a:cubicBezTo>
                    <a:pt x="41" y="114"/>
                    <a:pt x="46" y="3"/>
                    <a:pt x="46" y="2"/>
                  </a:cubicBezTo>
                  <a:cubicBezTo>
                    <a:pt x="46" y="1"/>
                    <a:pt x="46" y="0"/>
                    <a:pt x="47" y="0"/>
                  </a:cubicBezTo>
                  <a:cubicBezTo>
                    <a:pt x="48" y="0"/>
                    <a:pt x="48" y="1"/>
                    <a:pt x="48" y="2"/>
                  </a:cubicBezTo>
                  <a:cubicBezTo>
                    <a:pt x="48" y="3"/>
                    <a:pt x="44" y="115"/>
                    <a:pt x="3" y="181"/>
                  </a:cubicBezTo>
                  <a:cubicBezTo>
                    <a:pt x="2" y="181"/>
                    <a:pt x="2" y="181"/>
                    <a:pt x="1" y="181"/>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2" name="Google Shape;1288;p51">
              <a:extLst>
                <a:ext uri="{FF2B5EF4-FFF2-40B4-BE49-F238E27FC236}">
                  <a16:creationId xmlns:a16="http://schemas.microsoft.com/office/drawing/2014/main" id="{B685EB95-25C1-FF8E-4B11-111D0145639A}"/>
                </a:ext>
              </a:extLst>
            </p:cNvPr>
            <p:cNvSpPr/>
            <p:nvPr/>
          </p:nvSpPr>
          <p:spPr>
            <a:xfrm>
              <a:off x="7054066" y="1590547"/>
              <a:ext cx="95709" cy="310170"/>
            </a:xfrm>
            <a:custGeom>
              <a:avLst/>
              <a:gdLst/>
              <a:ahLst/>
              <a:cxnLst/>
              <a:rect l="l" t="t" r="r" b="b"/>
              <a:pathLst>
                <a:path w="54" h="175" extrusionOk="0">
                  <a:moveTo>
                    <a:pt x="1" y="175"/>
                  </a:moveTo>
                  <a:cubicBezTo>
                    <a:pt x="0" y="175"/>
                    <a:pt x="0" y="175"/>
                    <a:pt x="0" y="175"/>
                  </a:cubicBezTo>
                  <a:cubicBezTo>
                    <a:pt x="0" y="175"/>
                    <a:pt x="0" y="174"/>
                    <a:pt x="0" y="173"/>
                  </a:cubicBezTo>
                  <a:cubicBezTo>
                    <a:pt x="48" y="117"/>
                    <a:pt x="51" y="2"/>
                    <a:pt x="51" y="1"/>
                  </a:cubicBezTo>
                  <a:cubicBezTo>
                    <a:pt x="51" y="1"/>
                    <a:pt x="52" y="0"/>
                    <a:pt x="52" y="0"/>
                  </a:cubicBezTo>
                  <a:cubicBezTo>
                    <a:pt x="53" y="0"/>
                    <a:pt x="53" y="0"/>
                    <a:pt x="53" y="0"/>
                  </a:cubicBezTo>
                  <a:cubicBezTo>
                    <a:pt x="53" y="0"/>
                    <a:pt x="54" y="1"/>
                    <a:pt x="54" y="1"/>
                  </a:cubicBezTo>
                  <a:cubicBezTo>
                    <a:pt x="54" y="3"/>
                    <a:pt x="50" y="118"/>
                    <a:pt x="2" y="175"/>
                  </a:cubicBezTo>
                  <a:cubicBezTo>
                    <a:pt x="2" y="175"/>
                    <a:pt x="1" y="175"/>
                    <a:pt x="1" y="175"/>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3" name="Google Shape;1289;p51">
              <a:extLst>
                <a:ext uri="{FF2B5EF4-FFF2-40B4-BE49-F238E27FC236}">
                  <a16:creationId xmlns:a16="http://schemas.microsoft.com/office/drawing/2014/main" id="{1F84F1A8-F413-767A-26F9-292A88827F75}"/>
                </a:ext>
              </a:extLst>
            </p:cNvPr>
            <p:cNvSpPr/>
            <p:nvPr/>
          </p:nvSpPr>
          <p:spPr>
            <a:xfrm>
              <a:off x="7116100" y="1588775"/>
              <a:ext cx="77985" cy="317259"/>
            </a:xfrm>
            <a:custGeom>
              <a:avLst/>
              <a:gdLst/>
              <a:ahLst/>
              <a:cxnLst/>
              <a:rect l="l" t="t" r="r" b="b"/>
              <a:pathLst>
                <a:path w="44" h="179" extrusionOk="0">
                  <a:moveTo>
                    <a:pt x="1" y="179"/>
                  </a:moveTo>
                  <a:cubicBezTo>
                    <a:pt x="1" y="179"/>
                    <a:pt x="1" y="179"/>
                    <a:pt x="1" y="179"/>
                  </a:cubicBezTo>
                  <a:cubicBezTo>
                    <a:pt x="0" y="179"/>
                    <a:pt x="0" y="178"/>
                    <a:pt x="0" y="177"/>
                  </a:cubicBezTo>
                  <a:cubicBezTo>
                    <a:pt x="38" y="91"/>
                    <a:pt x="41" y="2"/>
                    <a:pt x="42" y="1"/>
                  </a:cubicBezTo>
                  <a:cubicBezTo>
                    <a:pt x="42" y="0"/>
                    <a:pt x="42" y="0"/>
                    <a:pt x="43" y="0"/>
                  </a:cubicBezTo>
                  <a:cubicBezTo>
                    <a:pt x="44" y="0"/>
                    <a:pt x="44" y="0"/>
                    <a:pt x="44" y="1"/>
                  </a:cubicBezTo>
                  <a:cubicBezTo>
                    <a:pt x="44" y="2"/>
                    <a:pt x="41" y="92"/>
                    <a:pt x="3" y="178"/>
                  </a:cubicBezTo>
                  <a:cubicBezTo>
                    <a:pt x="2" y="179"/>
                    <a:pt x="2" y="179"/>
                    <a:pt x="1" y="179"/>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4" name="Google Shape;1290;p51">
              <a:extLst>
                <a:ext uri="{FF2B5EF4-FFF2-40B4-BE49-F238E27FC236}">
                  <a16:creationId xmlns:a16="http://schemas.microsoft.com/office/drawing/2014/main" id="{C325BA8D-E751-7B6D-DC53-882C4F8B8ABF}"/>
                </a:ext>
              </a:extLst>
            </p:cNvPr>
            <p:cNvSpPr/>
            <p:nvPr/>
          </p:nvSpPr>
          <p:spPr>
            <a:xfrm>
              <a:off x="6639328" y="1315826"/>
              <a:ext cx="577798" cy="568940"/>
            </a:xfrm>
            <a:custGeom>
              <a:avLst/>
              <a:gdLst/>
              <a:ahLst/>
              <a:cxnLst/>
              <a:rect l="l" t="t" r="r" b="b"/>
              <a:pathLst>
                <a:path w="326" h="321" extrusionOk="0">
                  <a:moveTo>
                    <a:pt x="316" y="150"/>
                  </a:moveTo>
                  <a:cubicBezTo>
                    <a:pt x="273" y="99"/>
                    <a:pt x="224" y="53"/>
                    <a:pt x="171" y="12"/>
                  </a:cubicBezTo>
                  <a:cubicBezTo>
                    <a:pt x="160" y="4"/>
                    <a:pt x="144" y="0"/>
                    <a:pt x="131" y="4"/>
                  </a:cubicBezTo>
                  <a:cubicBezTo>
                    <a:pt x="117" y="8"/>
                    <a:pt x="106" y="20"/>
                    <a:pt x="104" y="34"/>
                  </a:cubicBezTo>
                  <a:cubicBezTo>
                    <a:pt x="81" y="86"/>
                    <a:pt x="45" y="133"/>
                    <a:pt x="0" y="167"/>
                  </a:cubicBezTo>
                  <a:cubicBezTo>
                    <a:pt x="51" y="225"/>
                    <a:pt x="109" y="277"/>
                    <a:pt x="173" y="318"/>
                  </a:cubicBezTo>
                  <a:cubicBezTo>
                    <a:pt x="209" y="280"/>
                    <a:pt x="252" y="224"/>
                    <a:pt x="272" y="174"/>
                  </a:cubicBezTo>
                  <a:cubicBezTo>
                    <a:pt x="274" y="165"/>
                    <a:pt x="280" y="159"/>
                    <a:pt x="286" y="156"/>
                  </a:cubicBezTo>
                  <a:cubicBezTo>
                    <a:pt x="293" y="154"/>
                    <a:pt x="301" y="153"/>
                    <a:pt x="308" y="154"/>
                  </a:cubicBezTo>
                  <a:cubicBezTo>
                    <a:pt x="311" y="155"/>
                    <a:pt x="314" y="155"/>
                    <a:pt x="317" y="158"/>
                  </a:cubicBezTo>
                  <a:cubicBezTo>
                    <a:pt x="321" y="161"/>
                    <a:pt x="321" y="168"/>
                    <a:pt x="320" y="173"/>
                  </a:cubicBezTo>
                  <a:cubicBezTo>
                    <a:pt x="309" y="281"/>
                    <a:pt x="318" y="321"/>
                    <a:pt x="318" y="321"/>
                  </a:cubicBezTo>
                  <a:cubicBezTo>
                    <a:pt x="320" y="321"/>
                    <a:pt x="320" y="321"/>
                    <a:pt x="320" y="321"/>
                  </a:cubicBezTo>
                  <a:cubicBezTo>
                    <a:pt x="312" y="287"/>
                    <a:pt x="322" y="172"/>
                    <a:pt x="322" y="172"/>
                  </a:cubicBezTo>
                  <a:cubicBezTo>
                    <a:pt x="326" y="165"/>
                    <a:pt x="322" y="155"/>
                    <a:pt x="316" y="150"/>
                  </a:cubicBezTo>
                  <a:close/>
                </a:path>
              </a:pathLst>
            </a:custGeom>
            <a:solidFill>
              <a:srgbClr val="F35E3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5" name="Google Shape;1291;p51">
              <a:extLst>
                <a:ext uri="{FF2B5EF4-FFF2-40B4-BE49-F238E27FC236}">
                  <a16:creationId xmlns:a16="http://schemas.microsoft.com/office/drawing/2014/main" id="{45C122FD-C78C-401B-A4FF-9CF218CE0C25}"/>
                </a:ext>
              </a:extLst>
            </p:cNvPr>
            <p:cNvSpPr/>
            <p:nvPr/>
          </p:nvSpPr>
          <p:spPr>
            <a:xfrm>
              <a:off x="6820111" y="1353046"/>
              <a:ext cx="310168" cy="278266"/>
            </a:xfrm>
            <a:custGeom>
              <a:avLst/>
              <a:gdLst/>
              <a:ahLst/>
              <a:cxnLst/>
              <a:rect l="l" t="t" r="r" b="b"/>
              <a:pathLst>
                <a:path w="175" h="157" extrusionOk="0">
                  <a:moveTo>
                    <a:pt x="170" y="157"/>
                  </a:moveTo>
                  <a:cubicBezTo>
                    <a:pt x="169" y="157"/>
                    <a:pt x="168" y="157"/>
                    <a:pt x="167" y="156"/>
                  </a:cubicBezTo>
                  <a:cubicBezTo>
                    <a:pt x="2" y="8"/>
                    <a:pt x="2" y="8"/>
                    <a:pt x="2" y="8"/>
                  </a:cubicBezTo>
                  <a:cubicBezTo>
                    <a:pt x="0" y="6"/>
                    <a:pt x="0" y="3"/>
                    <a:pt x="1" y="2"/>
                  </a:cubicBezTo>
                  <a:cubicBezTo>
                    <a:pt x="3" y="0"/>
                    <a:pt x="6" y="0"/>
                    <a:pt x="7" y="1"/>
                  </a:cubicBezTo>
                  <a:cubicBezTo>
                    <a:pt x="173" y="150"/>
                    <a:pt x="173" y="150"/>
                    <a:pt x="173" y="150"/>
                  </a:cubicBezTo>
                  <a:cubicBezTo>
                    <a:pt x="174" y="151"/>
                    <a:pt x="175" y="154"/>
                    <a:pt x="173" y="156"/>
                  </a:cubicBezTo>
                  <a:cubicBezTo>
                    <a:pt x="172" y="157"/>
                    <a:pt x="171" y="157"/>
                    <a:pt x="170" y="157"/>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6" name="Google Shape;1292;p51">
              <a:extLst>
                <a:ext uri="{FF2B5EF4-FFF2-40B4-BE49-F238E27FC236}">
                  <a16:creationId xmlns:a16="http://schemas.microsoft.com/office/drawing/2014/main" id="{FFD6F7E8-C671-868F-912D-724CA9DECB81}"/>
                </a:ext>
              </a:extLst>
            </p:cNvPr>
            <p:cNvSpPr/>
            <p:nvPr/>
          </p:nvSpPr>
          <p:spPr>
            <a:xfrm>
              <a:off x="5684013" y="2198479"/>
              <a:ext cx="586660" cy="629201"/>
            </a:xfrm>
            <a:custGeom>
              <a:avLst/>
              <a:gdLst/>
              <a:ahLst/>
              <a:cxnLst/>
              <a:rect l="l" t="t" r="r" b="b"/>
              <a:pathLst>
                <a:path w="331" h="355" extrusionOk="0">
                  <a:moveTo>
                    <a:pt x="208" y="355"/>
                  </a:moveTo>
                  <a:cubicBezTo>
                    <a:pt x="128" y="336"/>
                    <a:pt x="59" y="301"/>
                    <a:pt x="0" y="255"/>
                  </a:cubicBezTo>
                  <a:cubicBezTo>
                    <a:pt x="124" y="0"/>
                    <a:pt x="124" y="0"/>
                    <a:pt x="124" y="0"/>
                  </a:cubicBezTo>
                  <a:cubicBezTo>
                    <a:pt x="206" y="33"/>
                    <a:pt x="298" y="65"/>
                    <a:pt x="331" y="100"/>
                  </a:cubicBezTo>
                  <a:cubicBezTo>
                    <a:pt x="290" y="193"/>
                    <a:pt x="249" y="279"/>
                    <a:pt x="208" y="355"/>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7" name="Google Shape;1293;p51">
              <a:extLst>
                <a:ext uri="{FF2B5EF4-FFF2-40B4-BE49-F238E27FC236}">
                  <a16:creationId xmlns:a16="http://schemas.microsoft.com/office/drawing/2014/main" id="{D75C5AF6-ED83-7171-969F-99ECC8015008}"/>
                </a:ext>
              </a:extLst>
            </p:cNvPr>
            <p:cNvSpPr/>
            <p:nvPr/>
          </p:nvSpPr>
          <p:spPr>
            <a:xfrm>
              <a:off x="5724777" y="2182526"/>
              <a:ext cx="478544" cy="483865"/>
            </a:xfrm>
            <a:custGeom>
              <a:avLst/>
              <a:gdLst/>
              <a:ahLst/>
              <a:cxnLst/>
              <a:rect l="l" t="t" r="r" b="b"/>
              <a:pathLst>
                <a:path w="270" h="273" extrusionOk="0">
                  <a:moveTo>
                    <a:pt x="0" y="183"/>
                  </a:moveTo>
                  <a:cubicBezTo>
                    <a:pt x="0" y="183"/>
                    <a:pt x="87" y="196"/>
                    <a:pt x="125" y="273"/>
                  </a:cubicBezTo>
                  <a:cubicBezTo>
                    <a:pt x="270" y="82"/>
                    <a:pt x="270" y="82"/>
                    <a:pt x="270" y="82"/>
                  </a:cubicBezTo>
                  <a:cubicBezTo>
                    <a:pt x="80" y="0"/>
                    <a:pt x="80" y="0"/>
                    <a:pt x="80" y="0"/>
                  </a:cubicBezTo>
                  <a:lnTo>
                    <a:pt x="0" y="183"/>
                  </a:lnTo>
                  <a:close/>
                </a:path>
              </a:pathLst>
            </a:custGeom>
            <a:solidFill>
              <a:srgbClr val="D9D9D9"/>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8" name="Google Shape;1294;p51">
              <a:extLst>
                <a:ext uri="{FF2B5EF4-FFF2-40B4-BE49-F238E27FC236}">
                  <a16:creationId xmlns:a16="http://schemas.microsoft.com/office/drawing/2014/main" id="{0467814B-513C-F33D-4971-C1A0436C0C4C}"/>
                </a:ext>
              </a:extLst>
            </p:cNvPr>
            <p:cNvSpPr/>
            <p:nvPr/>
          </p:nvSpPr>
          <p:spPr>
            <a:xfrm>
              <a:off x="5928602" y="2262285"/>
              <a:ext cx="281810" cy="134702"/>
            </a:xfrm>
            <a:custGeom>
              <a:avLst/>
              <a:gdLst/>
              <a:ahLst/>
              <a:cxnLst/>
              <a:rect l="l" t="t" r="r" b="b"/>
              <a:pathLst>
                <a:path w="159" h="76" extrusionOk="0">
                  <a:moveTo>
                    <a:pt x="158" y="76"/>
                  </a:moveTo>
                  <a:cubicBezTo>
                    <a:pt x="157" y="76"/>
                    <a:pt x="157" y="76"/>
                    <a:pt x="157" y="76"/>
                  </a:cubicBezTo>
                  <a:cubicBezTo>
                    <a:pt x="127" y="49"/>
                    <a:pt x="2" y="3"/>
                    <a:pt x="1" y="3"/>
                  </a:cubicBezTo>
                  <a:cubicBezTo>
                    <a:pt x="0" y="3"/>
                    <a:pt x="0" y="2"/>
                    <a:pt x="0" y="1"/>
                  </a:cubicBezTo>
                  <a:cubicBezTo>
                    <a:pt x="1" y="0"/>
                    <a:pt x="1" y="0"/>
                    <a:pt x="2" y="0"/>
                  </a:cubicBezTo>
                  <a:cubicBezTo>
                    <a:pt x="7" y="2"/>
                    <a:pt x="129" y="47"/>
                    <a:pt x="159" y="74"/>
                  </a:cubicBezTo>
                  <a:cubicBezTo>
                    <a:pt x="159" y="74"/>
                    <a:pt x="159" y="75"/>
                    <a:pt x="159" y="76"/>
                  </a:cubicBezTo>
                  <a:cubicBezTo>
                    <a:pt x="158" y="76"/>
                    <a:pt x="158" y="76"/>
                    <a:pt x="158" y="76"/>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79" name="Google Shape;1295;p51">
              <a:extLst>
                <a:ext uri="{FF2B5EF4-FFF2-40B4-BE49-F238E27FC236}">
                  <a16:creationId xmlns:a16="http://schemas.microsoft.com/office/drawing/2014/main" id="{114E5151-C783-D3D5-38DB-E2F9825C90D6}"/>
                </a:ext>
              </a:extLst>
            </p:cNvPr>
            <p:cNvSpPr/>
            <p:nvPr/>
          </p:nvSpPr>
          <p:spPr>
            <a:xfrm>
              <a:off x="5903788" y="2336725"/>
              <a:ext cx="272947" cy="129385"/>
            </a:xfrm>
            <a:custGeom>
              <a:avLst/>
              <a:gdLst/>
              <a:ahLst/>
              <a:cxnLst/>
              <a:rect l="l" t="t" r="r" b="b"/>
              <a:pathLst>
                <a:path w="154" h="73" extrusionOk="0">
                  <a:moveTo>
                    <a:pt x="152" y="73"/>
                  </a:moveTo>
                  <a:cubicBezTo>
                    <a:pt x="152" y="73"/>
                    <a:pt x="152" y="73"/>
                    <a:pt x="151" y="73"/>
                  </a:cubicBezTo>
                  <a:cubicBezTo>
                    <a:pt x="115" y="38"/>
                    <a:pt x="3" y="4"/>
                    <a:pt x="1" y="3"/>
                  </a:cubicBezTo>
                  <a:cubicBezTo>
                    <a:pt x="1" y="3"/>
                    <a:pt x="0" y="2"/>
                    <a:pt x="0" y="1"/>
                  </a:cubicBezTo>
                  <a:cubicBezTo>
                    <a:pt x="1" y="1"/>
                    <a:pt x="2" y="0"/>
                    <a:pt x="2" y="0"/>
                  </a:cubicBezTo>
                  <a:cubicBezTo>
                    <a:pt x="7" y="2"/>
                    <a:pt x="116" y="35"/>
                    <a:pt x="153" y="71"/>
                  </a:cubicBezTo>
                  <a:cubicBezTo>
                    <a:pt x="154" y="71"/>
                    <a:pt x="154" y="72"/>
                    <a:pt x="153" y="73"/>
                  </a:cubicBezTo>
                  <a:cubicBezTo>
                    <a:pt x="153" y="73"/>
                    <a:pt x="153" y="73"/>
                    <a:pt x="152" y="73"/>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0" name="Google Shape;1296;p51">
              <a:extLst>
                <a:ext uri="{FF2B5EF4-FFF2-40B4-BE49-F238E27FC236}">
                  <a16:creationId xmlns:a16="http://schemas.microsoft.com/office/drawing/2014/main" id="{1056FC6F-8644-E05D-AB40-7EBC30650D19}"/>
                </a:ext>
              </a:extLst>
            </p:cNvPr>
            <p:cNvSpPr/>
            <p:nvPr/>
          </p:nvSpPr>
          <p:spPr>
            <a:xfrm>
              <a:off x="5871885" y="2409393"/>
              <a:ext cx="260541" cy="131157"/>
            </a:xfrm>
            <a:custGeom>
              <a:avLst/>
              <a:gdLst/>
              <a:ahLst/>
              <a:cxnLst/>
              <a:rect l="l" t="t" r="r" b="b"/>
              <a:pathLst>
                <a:path w="147" h="74" extrusionOk="0">
                  <a:moveTo>
                    <a:pt x="145" y="74"/>
                  </a:moveTo>
                  <a:cubicBezTo>
                    <a:pt x="144" y="74"/>
                    <a:pt x="144" y="74"/>
                    <a:pt x="144" y="74"/>
                  </a:cubicBezTo>
                  <a:cubicBezTo>
                    <a:pt x="88" y="29"/>
                    <a:pt x="2" y="3"/>
                    <a:pt x="1" y="3"/>
                  </a:cubicBezTo>
                  <a:cubicBezTo>
                    <a:pt x="0" y="3"/>
                    <a:pt x="0" y="2"/>
                    <a:pt x="0" y="1"/>
                  </a:cubicBezTo>
                  <a:cubicBezTo>
                    <a:pt x="0" y="0"/>
                    <a:pt x="1" y="0"/>
                    <a:pt x="2" y="0"/>
                  </a:cubicBezTo>
                  <a:cubicBezTo>
                    <a:pt x="3" y="0"/>
                    <a:pt x="89" y="26"/>
                    <a:pt x="146" y="72"/>
                  </a:cubicBezTo>
                  <a:cubicBezTo>
                    <a:pt x="147" y="72"/>
                    <a:pt x="147" y="73"/>
                    <a:pt x="146" y="74"/>
                  </a:cubicBezTo>
                  <a:cubicBezTo>
                    <a:pt x="146" y="74"/>
                    <a:pt x="146" y="74"/>
                    <a:pt x="145" y="74"/>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1" name="Google Shape;1297;p51">
              <a:extLst>
                <a:ext uri="{FF2B5EF4-FFF2-40B4-BE49-F238E27FC236}">
                  <a16:creationId xmlns:a16="http://schemas.microsoft.com/office/drawing/2014/main" id="{880ED22D-A540-B083-E64A-FBF19AA17D65}"/>
                </a:ext>
              </a:extLst>
            </p:cNvPr>
            <p:cNvSpPr/>
            <p:nvPr/>
          </p:nvSpPr>
          <p:spPr>
            <a:xfrm>
              <a:off x="5832893" y="2480289"/>
              <a:ext cx="269403" cy="150654"/>
            </a:xfrm>
            <a:custGeom>
              <a:avLst/>
              <a:gdLst/>
              <a:ahLst/>
              <a:cxnLst/>
              <a:rect l="l" t="t" r="r" b="b"/>
              <a:pathLst>
                <a:path w="152" h="85" extrusionOk="0">
                  <a:moveTo>
                    <a:pt x="150" y="85"/>
                  </a:moveTo>
                  <a:cubicBezTo>
                    <a:pt x="150" y="85"/>
                    <a:pt x="149" y="85"/>
                    <a:pt x="149" y="85"/>
                  </a:cubicBezTo>
                  <a:cubicBezTo>
                    <a:pt x="108" y="30"/>
                    <a:pt x="2" y="4"/>
                    <a:pt x="1" y="3"/>
                  </a:cubicBezTo>
                  <a:cubicBezTo>
                    <a:pt x="1" y="3"/>
                    <a:pt x="0" y="2"/>
                    <a:pt x="0" y="2"/>
                  </a:cubicBezTo>
                  <a:cubicBezTo>
                    <a:pt x="0" y="1"/>
                    <a:pt x="1" y="0"/>
                    <a:pt x="2" y="1"/>
                  </a:cubicBezTo>
                  <a:cubicBezTo>
                    <a:pt x="3" y="1"/>
                    <a:pt x="110" y="28"/>
                    <a:pt x="151" y="83"/>
                  </a:cubicBezTo>
                  <a:cubicBezTo>
                    <a:pt x="152" y="84"/>
                    <a:pt x="152" y="85"/>
                    <a:pt x="151" y="85"/>
                  </a:cubicBezTo>
                  <a:lnTo>
                    <a:pt x="150" y="85"/>
                  </a:ln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2" name="Google Shape;1298;p51">
              <a:extLst>
                <a:ext uri="{FF2B5EF4-FFF2-40B4-BE49-F238E27FC236}">
                  <a16:creationId xmlns:a16="http://schemas.microsoft.com/office/drawing/2014/main" id="{96B895DE-200C-A0BB-E2EC-F73B1DAE0BCC}"/>
                </a:ext>
              </a:extLst>
            </p:cNvPr>
            <p:cNvSpPr/>
            <p:nvPr/>
          </p:nvSpPr>
          <p:spPr>
            <a:xfrm>
              <a:off x="5790356" y="2560047"/>
              <a:ext cx="264086" cy="141792"/>
            </a:xfrm>
            <a:custGeom>
              <a:avLst/>
              <a:gdLst/>
              <a:ahLst/>
              <a:cxnLst/>
              <a:rect l="l" t="t" r="r" b="b"/>
              <a:pathLst>
                <a:path w="149" h="80" extrusionOk="0">
                  <a:moveTo>
                    <a:pt x="148" y="80"/>
                  </a:moveTo>
                  <a:cubicBezTo>
                    <a:pt x="147" y="80"/>
                    <a:pt x="147" y="80"/>
                    <a:pt x="147" y="80"/>
                  </a:cubicBezTo>
                  <a:cubicBezTo>
                    <a:pt x="88" y="27"/>
                    <a:pt x="2" y="3"/>
                    <a:pt x="1" y="3"/>
                  </a:cubicBezTo>
                  <a:cubicBezTo>
                    <a:pt x="1" y="3"/>
                    <a:pt x="0" y="2"/>
                    <a:pt x="0" y="1"/>
                  </a:cubicBezTo>
                  <a:cubicBezTo>
                    <a:pt x="1" y="0"/>
                    <a:pt x="1" y="0"/>
                    <a:pt x="2" y="0"/>
                  </a:cubicBezTo>
                  <a:cubicBezTo>
                    <a:pt x="3" y="0"/>
                    <a:pt x="90" y="25"/>
                    <a:pt x="149" y="78"/>
                  </a:cubicBezTo>
                  <a:cubicBezTo>
                    <a:pt x="149" y="78"/>
                    <a:pt x="149" y="79"/>
                    <a:pt x="149" y="80"/>
                  </a:cubicBezTo>
                  <a:cubicBezTo>
                    <a:pt x="148" y="80"/>
                    <a:pt x="148" y="80"/>
                    <a:pt x="148" y="80"/>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3" name="Google Shape;1299;p51">
              <a:extLst>
                <a:ext uri="{FF2B5EF4-FFF2-40B4-BE49-F238E27FC236}">
                  <a16:creationId xmlns:a16="http://schemas.microsoft.com/office/drawing/2014/main" id="{48418275-DF65-2664-FDD9-9410A6BFFC1F}"/>
                </a:ext>
              </a:extLst>
            </p:cNvPr>
            <p:cNvSpPr/>
            <p:nvPr/>
          </p:nvSpPr>
          <p:spPr>
            <a:xfrm>
              <a:off x="5763769" y="2632715"/>
              <a:ext cx="255223" cy="140020"/>
            </a:xfrm>
            <a:custGeom>
              <a:avLst/>
              <a:gdLst/>
              <a:ahLst/>
              <a:cxnLst/>
              <a:rect l="l" t="t" r="r" b="b"/>
              <a:pathLst>
                <a:path w="144" h="79" extrusionOk="0">
                  <a:moveTo>
                    <a:pt x="143" y="79"/>
                  </a:moveTo>
                  <a:cubicBezTo>
                    <a:pt x="142" y="79"/>
                    <a:pt x="142" y="79"/>
                    <a:pt x="142" y="78"/>
                  </a:cubicBezTo>
                  <a:cubicBezTo>
                    <a:pt x="99" y="37"/>
                    <a:pt x="3" y="3"/>
                    <a:pt x="2" y="3"/>
                  </a:cubicBezTo>
                  <a:cubicBezTo>
                    <a:pt x="1" y="3"/>
                    <a:pt x="0" y="2"/>
                    <a:pt x="1" y="1"/>
                  </a:cubicBezTo>
                  <a:cubicBezTo>
                    <a:pt x="1" y="0"/>
                    <a:pt x="2" y="0"/>
                    <a:pt x="3" y="0"/>
                  </a:cubicBezTo>
                  <a:cubicBezTo>
                    <a:pt x="4" y="1"/>
                    <a:pt x="101" y="34"/>
                    <a:pt x="144" y="76"/>
                  </a:cubicBezTo>
                  <a:cubicBezTo>
                    <a:pt x="144" y="77"/>
                    <a:pt x="144" y="78"/>
                    <a:pt x="144" y="78"/>
                  </a:cubicBezTo>
                  <a:cubicBezTo>
                    <a:pt x="144" y="79"/>
                    <a:pt x="143" y="79"/>
                    <a:pt x="143" y="79"/>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4" name="Google Shape;1300;p51">
              <a:extLst>
                <a:ext uri="{FF2B5EF4-FFF2-40B4-BE49-F238E27FC236}">
                  <a16:creationId xmlns:a16="http://schemas.microsoft.com/office/drawing/2014/main" id="{ABE07948-1EB8-8091-7EA9-F6D84BAB30DF}"/>
                </a:ext>
              </a:extLst>
            </p:cNvPr>
            <p:cNvSpPr/>
            <p:nvPr/>
          </p:nvSpPr>
          <p:spPr>
            <a:xfrm>
              <a:off x="5666289" y="2054914"/>
              <a:ext cx="599066" cy="584890"/>
            </a:xfrm>
            <a:custGeom>
              <a:avLst/>
              <a:gdLst/>
              <a:ahLst/>
              <a:cxnLst/>
              <a:rect l="l" t="t" r="r" b="b"/>
              <a:pathLst>
                <a:path w="338" h="331" extrusionOk="0">
                  <a:moveTo>
                    <a:pt x="163" y="331"/>
                  </a:moveTo>
                  <a:cubicBezTo>
                    <a:pt x="222" y="258"/>
                    <a:pt x="280" y="184"/>
                    <a:pt x="338" y="110"/>
                  </a:cubicBezTo>
                  <a:cubicBezTo>
                    <a:pt x="290" y="50"/>
                    <a:pt x="225" y="11"/>
                    <a:pt x="155" y="0"/>
                  </a:cubicBezTo>
                  <a:cubicBezTo>
                    <a:pt x="103" y="69"/>
                    <a:pt x="51" y="138"/>
                    <a:pt x="0" y="210"/>
                  </a:cubicBezTo>
                  <a:cubicBezTo>
                    <a:pt x="65" y="231"/>
                    <a:pt x="123" y="273"/>
                    <a:pt x="163" y="331"/>
                  </a:cubicBezTo>
                  <a:close/>
                </a:path>
              </a:pathLst>
            </a:cu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5" name="Google Shape;1301;p51">
              <a:extLst>
                <a:ext uri="{FF2B5EF4-FFF2-40B4-BE49-F238E27FC236}">
                  <a16:creationId xmlns:a16="http://schemas.microsoft.com/office/drawing/2014/main" id="{D0425931-5A42-F675-D800-20FE72AC53A4}"/>
                </a:ext>
              </a:extLst>
            </p:cNvPr>
            <p:cNvSpPr/>
            <p:nvPr/>
          </p:nvSpPr>
          <p:spPr>
            <a:xfrm>
              <a:off x="5971139" y="2100996"/>
              <a:ext cx="214459" cy="132930"/>
            </a:xfrm>
            <a:custGeom>
              <a:avLst/>
              <a:gdLst/>
              <a:ahLst/>
              <a:cxnLst/>
              <a:rect l="l" t="t" r="r" b="b"/>
              <a:pathLst>
                <a:path w="121" h="76" extrusionOk="0">
                  <a:moveTo>
                    <a:pt x="119" y="76"/>
                  </a:moveTo>
                  <a:cubicBezTo>
                    <a:pt x="119" y="76"/>
                    <a:pt x="119" y="76"/>
                    <a:pt x="118" y="76"/>
                  </a:cubicBezTo>
                  <a:cubicBezTo>
                    <a:pt x="85" y="43"/>
                    <a:pt x="45" y="18"/>
                    <a:pt x="1" y="3"/>
                  </a:cubicBezTo>
                  <a:cubicBezTo>
                    <a:pt x="0" y="3"/>
                    <a:pt x="0" y="2"/>
                    <a:pt x="0" y="2"/>
                  </a:cubicBezTo>
                  <a:cubicBezTo>
                    <a:pt x="0" y="1"/>
                    <a:pt x="1" y="0"/>
                    <a:pt x="2" y="1"/>
                  </a:cubicBezTo>
                  <a:cubicBezTo>
                    <a:pt x="46" y="16"/>
                    <a:pt x="87" y="41"/>
                    <a:pt x="120" y="73"/>
                  </a:cubicBezTo>
                  <a:cubicBezTo>
                    <a:pt x="121" y="74"/>
                    <a:pt x="121" y="75"/>
                    <a:pt x="121" y="76"/>
                  </a:cubicBezTo>
                  <a:cubicBezTo>
                    <a:pt x="120" y="76"/>
                    <a:pt x="120" y="76"/>
                    <a:pt x="119" y="76"/>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6" name="Google Shape;1302;p51">
              <a:extLst>
                <a:ext uri="{FF2B5EF4-FFF2-40B4-BE49-F238E27FC236}">
                  <a16:creationId xmlns:a16="http://schemas.microsoft.com/office/drawing/2014/main" id="{4E52E194-0E2D-E4EE-4D62-1058B09C56CB}"/>
                </a:ext>
              </a:extLst>
            </p:cNvPr>
            <p:cNvSpPr/>
            <p:nvPr/>
          </p:nvSpPr>
          <p:spPr>
            <a:xfrm>
              <a:off x="5930374" y="2143534"/>
              <a:ext cx="225094" cy="140020"/>
            </a:xfrm>
            <a:custGeom>
              <a:avLst/>
              <a:gdLst/>
              <a:ahLst/>
              <a:cxnLst/>
              <a:rect l="l" t="t" r="r" b="b"/>
              <a:pathLst>
                <a:path w="127" h="79" extrusionOk="0">
                  <a:moveTo>
                    <a:pt x="125" y="79"/>
                  </a:moveTo>
                  <a:cubicBezTo>
                    <a:pt x="125" y="79"/>
                    <a:pt x="124" y="79"/>
                    <a:pt x="124" y="79"/>
                  </a:cubicBezTo>
                  <a:cubicBezTo>
                    <a:pt x="89" y="46"/>
                    <a:pt x="46" y="20"/>
                    <a:pt x="1" y="3"/>
                  </a:cubicBezTo>
                  <a:cubicBezTo>
                    <a:pt x="0" y="3"/>
                    <a:pt x="0" y="2"/>
                    <a:pt x="0" y="2"/>
                  </a:cubicBezTo>
                  <a:cubicBezTo>
                    <a:pt x="0" y="1"/>
                    <a:pt x="1" y="0"/>
                    <a:pt x="2" y="1"/>
                  </a:cubicBezTo>
                  <a:cubicBezTo>
                    <a:pt x="48" y="17"/>
                    <a:pt x="91" y="43"/>
                    <a:pt x="126" y="77"/>
                  </a:cubicBezTo>
                  <a:cubicBezTo>
                    <a:pt x="127" y="77"/>
                    <a:pt x="127" y="78"/>
                    <a:pt x="126" y="79"/>
                  </a:cubicBezTo>
                  <a:cubicBezTo>
                    <a:pt x="126" y="79"/>
                    <a:pt x="126" y="79"/>
                    <a:pt x="125" y="79"/>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7" name="Google Shape;1303;p51">
              <a:extLst>
                <a:ext uri="{FF2B5EF4-FFF2-40B4-BE49-F238E27FC236}">
                  <a16:creationId xmlns:a16="http://schemas.microsoft.com/office/drawing/2014/main" id="{2FE387E7-4156-A686-0E6B-36BE392F51BA}"/>
                </a:ext>
              </a:extLst>
            </p:cNvPr>
            <p:cNvSpPr/>
            <p:nvPr/>
          </p:nvSpPr>
          <p:spPr>
            <a:xfrm>
              <a:off x="5884292" y="2203795"/>
              <a:ext cx="218004" cy="143564"/>
            </a:xfrm>
            <a:custGeom>
              <a:avLst/>
              <a:gdLst/>
              <a:ahLst/>
              <a:cxnLst/>
              <a:rect l="l" t="t" r="r" b="b"/>
              <a:pathLst>
                <a:path w="123" h="81" extrusionOk="0">
                  <a:moveTo>
                    <a:pt x="122" y="81"/>
                  </a:moveTo>
                  <a:cubicBezTo>
                    <a:pt x="121" y="81"/>
                    <a:pt x="121" y="80"/>
                    <a:pt x="121" y="80"/>
                  </a:cubicBezTo>
                  <a:cubicBezTo>
                    <a:pt x="88" y="45"/>
                    <a:pt x="47" y="18"/>
                    <a:pt x="1" y="3"/>
                  </a:cubicBezTo>
                  <a:cubicBezTo>
                    <a:pt x="1" y="3"/>
                    <a:pt x="0" y="2"/>
                    <a:pt x="0" y="1"/>
                  </a:cubicBezTo>
                  <a:cubicBezTo>
                    <a:pt x="1" y="1"/>
                    <a:pt x="2" y="0"/>
                    <a:pt x="2" y="0"/>
                  </a:cubicBezTo>
                  <a:cubicBezTo>
                    <a:pt x="48" y="16"/>
                    <a:pt x="90" y="43"/>
                    <a:pt x="123" y="78"/>
                  </a:cubicBezTo>
                  <a:cubicBezTo>
                    <a:pt x="123" y="79"/>
                    <a:pt x="123" y="80"/>
                    <a:pt x="123" y="80"/>
                  </a:cubicBezTo>
                  <a:cubicBezTo>
                    <a:pt x="122" y="81"/>
                    <a:pt x="122" y="81"/>
                    <a:pt x="122" y="81"/>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8" name="Google Shape;1304;p51">
              <a:extLst>
                <a:ext uri="{FF2B5EF4-FFF2-40B4-BE49-F238E27FC236}">
                  <a16:creationId xmlns:a16="http://schemas.microsoft.com/office/drawing/2014/main" id="{17A40C51-25CC-D027-C3D6-1AEF92F9A935}"/>
                </a:ext>
              </a:extLst>
            </p:cNvPr>
            <p:cNvSpPr/>
            <p:nvPr/>
          </p:nvSpPr>
          <p:spPr>
            <a:xfrm>
              <a:off x="5845299" y="2264057"/>
              <a:ext cx="218004" cy="150654"/>
            </a:xfrm>
            <a:custGeom>
              <a:avLst/>
              <a:gdLst/>
              <a:ahLst/>
              <a:cxnLst/>
              <a:rect l="l" t="t" r="r" b="b"/>
              <a:pathLst>
                <a:path w="123" h="85" extrusionOk="0">
                  <a:moveTo>
                    <a:pt x="122" y="85"/>
                  </a:moveTo>
                  <a:cubicBezTo>
                    <a:pt x="121" y="85"/>
                    <a:pt x="121" y="85"/>
                    <a:pt x="121" y="85"/>
                  </a:cubicBezTo>
                  <a:cubicBezTo>
                    <a:pt x="86" y="50"/>
                    <a:pt x="45" y="23"/>
                    <a:pt x="1" y="3"/>
                  </a:cubicBezTo>
                  <a:cubicBezTo>
                    <a:pt x="0" y="3"/>
                    <a:pt x="0" y="2"/>
                    <a:pt x="0" y="1"/>
                  </a:cubicBezTo>
                  <a:cubicBezTo>
                    <a:pt x="0" y="0"/>
                    <a:pt x="1" y="0"/>
                    <a:pt x="2" y="0"/>
                  </a:cubicBezTo>
                  <a:cubicBezTo>
                    <a:pt x="47" y="20"/>
                    <a:pt x="88" y="48"/>
                    <a:pt x="123" y="82"/>
                  </a:cubicBezTo>
                  <a:cubicBezTo>
                    <a:pt x="123" y="83"/>
                    <a:pt x="123" y="84"/>
                    <a:pt x="123" y="85"/>
                  </a:cubicBezTo>
                  <a:cubicBezTo>
                    <a:pt x="123" y="85"/>
                    <a:pt x="122" y="85"/>
                    <a:pt x="122" y="85"/>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89" name="Google Shape;1305;p51">
              <a:extLst>
                <a:ext uri="{FF2B5EF4-FFF2-40B4-BE49-F238E27FC236}">
                  <a16:creationId xmlns:a16="http://schemas.microsoft.com/office/drawing/2014/main" id="{3D22EBC9-B8BF-1AD4-F37A-426571A7907F}"/>
                </a:ext>
              </a:extLst>
            </p:cNvPr>
            <p:cNvSpPr/>
            <p:nvPr/>
          </p:nvSpPr>
          <p:spPr>
            <a:xfrm>
              <a:off x="5783266" y="2324318"/>
              <a:ext cx="237500" cy="157744"/>
            </a:xfrm>
            <a:custGeom>
              <a:avLst/>
              <a:gdLst/>
              <a:ahLst/>
              <a:cxnLst/>
              <a:rect l="l" t="t" r="r" b="b"/>
              <a:pathLst>
                <a:path w="134" h="89" extrusionOk="0">
                  <a:moveTo>
                    <a:pt x="133" y="89"/>
                  </a:moveTo>
                  <a:cubicBezTo>
                    <a:pt x="132" y="89"/>
                    <a:pt x="132" y="89"/>
                    <a:pt x="132" y="89"/>
                  </a:cubicBezTo>
                  <a:cubicBezTo>
                    <a:pt x="93" y="53"/>
                    <a:pt x="49" y="24"/>
                    <a:pt x="1" y="4"/>
                  </a:cubicBezTo>
                  <a:cubicBezTo>
                    <a:pt x="0" y="3"/>
                    <a:pt x="0" y="2"/>
                    <a:pt x="0" y="2"/>
                  </a:cubicBezTo>
                  <a:cubicBezTo>
                    <a:pt x="0" y="1"/>
                    <a:pt x="1" y="0"/>
                    <a:pt x="2" y="1"/>
                  </a:cubicBezTo>
                  <a:cubicBezTo>
                    <a:pt x="51" y="22"/>
                    <a:pt x="95" y="51"/>
                    <a:pt x="134" y="87"/>
                  </a:cubicBezTo>
                  <a:cubicBezTo>
                    <a:pt x="134" y="87"/>
                    <a:pt x="134" y="88"/>
                    <a:pt x="134" y="89"/>
                  </a:cubicBezTo>
                  <a:cubicBezTo>
                    <a:pt x="133" y="89"/>
                    <a:pt x="133" y="89"/>
                    <a:pt x="133" y="89"/>
                  </a:cubicBez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0" name="Google Shape;1306;p51">
              <a:extLst>
                <a:ext uri="{FF2B5EF4-FFF2-40B4-BE49-F238E27FC236}">
                  <a16:creationId xmlns:a16="http://schemas.microsoft.com/office/drawing/2014/main" id="{F6BB6337-D342-9AEE-F61A-5E84AF291099}"/>
                </a:ext>
              </a:extLst>
            </p:cNvPr>
            <p:cNvSpPr/>
            <p:nvPr/>
          </p:nvSpPr>
          <p:spPr>
            <a:xfrm>
              <a:off x="5735411" y="2381035"/>
              <a:ext cx="241044" cy="170150"/>
            </a:xfrm>
            <a:custGeom>
              <a:avLst/>
              <a:gdLst/>
              <a:ahLst/>
              <a:cxnLst/>
              <a:rect l="l" t="t" r="r" b="b"/>
              <a:pathLst>
                <a:path w="136" h="96" extrusionOk="0">
                  <a:moveTo>
                    <a:pt x="134" y="96"/>
                  </a:moveTo>
                  <a:cubicBezTo>
                    <a:pt x="134" y="96"/>
                    <a:pt x="134" y="96"/>
                    <a:pt x="133" y="95"/>
                  </a:cubicBezTo>
                  <a:cubicBezTo>
                    <a:pt x="97" y="55"/>
                    <a:pt x="52" y="23"/>
                    <a:pt x="2" y="3"/>
                  </a:cubicBezTo>
                  <a:cubicBezTo>
                    <a:pt x="1" y="3"/>
                    <a:pt x="0" y="2"/>
                    <a:pt x="1" y="1"/>
                  </a:cubicBezTo>
                  <a:cubicBezTo>
                    <a:pt x="1" y="1"/>
                    <a:pt x="2" y="0"/>
                    <a:pt x="3" y="1"/>
                  </a:cubicBezTo>
                  <a:cubicBezTo>
                    <a:pt x="53" y="21"/>
                    <a:pt x="99" y="53"/>
                    <a:pt x="136" y="93"/>
                  </a:cubicBezTo>
                  <a:cubicBezTo>
                    <a:pt x="136" y="94"/>
                    <a:pt x="136" y="95"/>
                    <a:pt x="135" y="96"/>
                  </a:cubicBezTo>
                  <a:lnTo>
                    <a:pt x="134" y="96"/>
                  </a:lnTo>
                  <a:close/>
                </a:path>
              </a:pathLst>
            </a:custGeom>
            <a:solidFill>
              <a:srgbClr val="1F2032"/>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1" name="Google Shape;1307;p51">
              <a:extLst>
                <a:ext uri="{FF2B5EF4-FFF2-40B4-BE49-F238E27FC236}">
                  <a16:creationId xmlns:a16="http://schemas.microsoft.com/office/drawing/2014/main" id="{F464AFFE-D153-2011-A3E0-75E256601AFD}"/>
                </a:ext>
              </a:extLst>
            </p:cNvPr>
            <p:cNvSpPr/>
            <p:nvPr/>
          </p:nvSpPr>
          <p:spPr>
            <a:xfrm>
              <a:off x="5634386" y="1484203"/>
              <a:ext cx="755036" cy="482091"/>
            </a:xfrm>
            <a:custGeom>
              <a:avLst/>
              <a:gdLst/>
              <a:ahLst/>
              <a:cxnLst/>
              <a:rect l="l" t="t" r="r" b="b"/>
              <a:pathLst>
                <a:path w="426" h="272" extrusionOk="0">
                  <a:moveTo>
                    <a:pt x="417" y="29"/>
                  </a:moveTo>
                  <a:cubicBezTo>
                    <a:pt x="412" y="24"/>
                    <a:pt x="406" y="22"/>
                    <a:pt x="400" y="21"/>
                  </a:cubicBezTo>
                  <a:cubicBezTo>
                    <a:pt x="352" y="8"/>
                    <a:pt x="304" y="6"/>
                    <a:pt x="262" y="4"/>
                  </a:cubicBezTo>
                  <a:cubicBezTo>
                    <a:pt x="194" y="0"/>
                    <a:pt x="125" y="0"/>
                    <a:pt x="57" y="4"/>
                  </a:cubicBezTo>
                  <a:cubicBezTo>
                    <a:pt x="44" y="4"/>
                    <a:pt x="30" y="5"/>
                    <a:pt x="20" y="13"/>
                  </a:cubicBezTo>
                  <a:cubicBezTo>
                    <a:pt x="7" y="24"/>
                    <a:pt x="4" y="43"/>
                    <a:pt x="2" y="60"/>
                  </a:cubicBezTo>
                  <a:cubicBezTo>
                    <a:pt x="1" y="75"/>
                    <a:pt x="0" y="93"/>
                    <a:pt x="11" y="104"/>
                  </a:cubicBezTo>
                  <a:cubicBezTo>
                    <a:pt x="20" y="114"/>
                    <a:pt x="35" y="115"/>
                    <a:pt x="48" y="116"/>
                  </a:cubicBezTo>
                  <a:cubicBezTo>
                    <a:pt x="99" y="118"/>
                    <a:pt x="150" y="119"/>
                    <a:pt x="201" y="119"/>
                  </a:cubicBezTo>
                  <a:cubicBezTo>
                    <a:pt x="211" y="148"/>
                    <a:pt x="244" y="228"/>
                    <a:pt x="314" y="269"/>
                  </a:cubicBezTo>
                  <a:cubicBezTo>
                    <a:pt x="319" y="272"/>
                    <a:pt x="326" y="266"/>
                    <a:pt x="323" y="260"/>
                  </a:cubicBezTo>
                  <a:cubicBezTo>
                    <a:pt x="309" y="235"/>
                    <a:pt x="289" y="188"/>
                    <a:pt x="289" y="118"/>
                  </a:cubicBezTo>
                  <a:cubicBezTo>
                    <a:pt x="316" y="117"/>
                    <a:pt x="343" y="117"/>
                    <a:pt x="370" y="116"/>
                  </a:cubicBezTo>
                  <a:cubicBezTo>
                    <a:pt x="382" y="116"/>
                    <a:pt x="395" y="115"/>
                    <a:pt x="405" y="108"/>
                  </a:cubicBezTo>
                  <a:cubicBezTo>
                    <a:pt x="418" y="98"/>
                    <a:pt x="421" y="81"/>
                    <a:pt x="423" y="64"/>
                  </a:cubicBezTo>
                  <a:cubicBezTo>
                    <a:pt x="425" y="52"/>
                    <a:pt x="426" y="37"/>
                    <a:pt x="417" y="29"/>
                  </a:cubicBezTo>
                  <a:close/>
                </a:path>
              </a:pathLst>
            </a:custGeom>
            <a:solidFill>
              <a:srgbClr val="C5B57A"/>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2" name="Google Shape;1308;p51">
              <a:extLst>
                <a:ext uri="{FF2B5EF4-FFF2-40B4-BE49-F238E27FC236}">
                  <a16:creationId xmlns:a16="http://schemas.microsoft.com/office/drawing/2014/main" id="{C9862D1D-FB76-D930-25C4-A348F1271C2E}"/>
                </a:ext>
              </a:extLst>
            </p:cNvPr>
            <p:cNvSpPr/>
            <p:nvPr/>
          </p:nvSpPr>
          <p:spPr>
            <a:xfrm>
              <a:off x="5721232" y="1565733"/>
              <a:ext cx="549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3" name="Google Shape;1309;p51">
              <a:extLst>
                <a:ext uri="{FF2B5EF4-FFF2-40B4-BE49-F238E27FC236}">
                  <a16:creationId xmlns:a16="http://schemas.microsoft.com/office/drawing/2014/main" id="{416D1EA9-7A65-6CAE-9C31-4CDF742CEAD4}"/>
                </a:ext>
              </a:extLst>
            </p:cNvPr>
            <p:cNvSpPr/>
            <p:nvPr/>
          </p:nvSpPr>
          <p:spPr>
            <a:xfrm>
              <a:off x="5811624" y="1565733"/>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4" name="Google Shape;1310;p51">
              <a:extLst>
                <a:ext uri="{FF2B5EF4-FFF2-40B4-BE49-F238E27FC236}">
                  <a16:creationId xmlns:a16="http://schemas.microsoft.com/office/drawing/2014/main" id="{B443EEEA-FA10-1A9D-24F5-474DA787A40A}"/>
                </a:ext>
              </a:extLst>
            </p:cNvPr>
            <p:cNvSpPr/>
            <p:nvPr/>
          </p:nvSpPr>
          <p:spPr>
            <a:xfrm>
              <a:off x="5902015" y="1565733"/>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5" name="Google Shape;1311;p51">
              <a:extLst>
                <a:ext uri="{FF2B5EF4-FFF2-40B4-BE49-F238E27FC236}">
                  <a16:creationId xmlns:a16="http://schemas.microsoft.com/office/drawing/2014/main" id="{32F0F604-1391-0888-2935-614BAC127A5A}"/>
                </a:ext>
              </a:extLst>
            </p:cNvPr>
            <p:cNvSpPr/>
            <p:nvPr/>
          </p:nvSpPr>
          <p:spPr>
            <a:xfrm>
              <a:off x="5992408" y="1565733"/>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6" name="Google Shape;1312;p51">
              <a:extLst>
                <a:ext uri="{FF2B5EF4-FFF2-40B4-BE49-F238E27FC236}">
                  <a16:creationId xmlns:a16="http://schemas.microsoft.com/office/drawing/2014/main" id="{B5D1E01E-AB80-F636-AFD0-FD7FDAD9F216}"/>
                </a:ext>
              </a:extLst>
            </p:cNvPr>
            <p:cNvSpPr/>
            <p:nvPr/>
          </p:nvSpPr>
          <p:spPr>
            <a:xfrm>
              <a:off x="6082799" y="1565733"/>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7" name="Google Shape;1313;p51">
              <a:extLst>
                <a:ext uri="{FF2B5EF4-FFF2-40B4-BE49-F238E27FC236}">
                  <a16:creationId xmlns:a16="http://schemas.microsoft.com/office/drawing/2014/main" id="{8DC684B6-E4C3-8B83-3D1F-8F5F901AB85D}"/>
                </a:ext>
              </a:extLst>
            </p:cNvPr>
            <p:cNvSpPr/>
            <p:nvPr/>
          </p:nvSpPr>
          <p:spPr>
            <a:xfrm>
              <a:off x="6173191" y="1565733"/>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8" name="Google Shape;1314;p51">
              <a:extLst>
                <a:ext uri="{FF2B5EF4-FFF2-40B4-BE49-F238E27FC236}">
                  <a16:creationId xmlns:a16="http://schemas.microsoft.com/office/drawing/2014/main" id="{EAA19127-4AB9-DC2F-589A-5371FD12134C}"/>
                </a:ext>
              </a:extLst>
            </p:cNvPr>
            <p:cNvSpPr/>
            <p:nvPr/>
          </p:nvSpPr>
          <p:spPr>
            <a:xfrm>
              <a:off x="6265355" y="1565733"/>
              <a:ext cx="549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99" name="Google Shape;1315;p51">
              <a:extLst>
                <a:ext uri="{FF2B5EF4-FFF2-40B4-BE49-F238E27FC236}">
                  <a16:creationId xmlns:a16="http://schemas.microsoft.com/office/drawing/2014/main" id="{D4D5280E-4CAC-4088-23D2-B8909A5E4B69}"/>
                </a:ext>
              </a:extLst>
            </p:cNvPr>
            <p:cNvSpPr/>
            <p:nvPr/>
          </p:nvSpPr>
          <p:spPr>
            <a:xfrm>
              <a:off x="7342965" y="1840455"/>
              <a:ext cx="755036" cy="480319"/>
            </a:xfrm>
            <a:custGeom>
              <a:avLst/>
              <a:gdLst/>
              <a:ahLst/>
              <a:cxnLst/>
              <a:rect l="l" t="t" r="r" b="b"/>
              <a:pathLst>
                <a:path w="426" h="272" extrusionOk="0">
                  <a:moveTo>
                    <a:pt x="9" y="28"/>
                  </a:moveTo>
                  <a:cubicBezTo>
                    <a:pt x="14" y="24"/>
                    <a:pt x="20" y="22"/>
                    <a:pt x="26" y="20"/>
                  </a:cubicBezTo>
                  <a:cubicBezTo>
                    <a:pt x="73" y="7"/>
                    <a:pt x="122" y="5"/>
                    <a:pt x="164" y="3"/>
                  </a:cubicBezTo>
                  <a:cubicBezTo>
                    <a:pt x="232" y="0"/>
                    <a:pt x="301" y="0"/>
                    <a:pt x="369" y="3"/>
                  </a:cubicBezTo>
                  <a:cubicBezTo>
                    <a:pt x="382" y="4"/>
                    <a:pt x="396" y="5"/>
                    <a:pt x="406" y="13"/>
                  </a:cubicBezTo>
                  <a:cubicBezTo>
                    <a:pt x="419" y="23"/>
                    <a:pt x="422" y="42"/>
                    <a:pt x="424" y="59"/>
                  </a:cubicBezTo>
                  <a:cubicBezTo>
                    <a:pt x="425" y="75"/>
                    <a:pt x="426" y="92"/>
                    <a:pt x="415" y="103"/>
                  </a:cubicBezTo>
                  <a:cubicBezTo>
                    <a:pt x="406" y="113"/>
                    <a:pt x="391" y="115"/>
                    <a:pt x="377" y="115"/>
                  </a:cubicBezTo>
                  <a:cubicBezTo>
                    <a:pt x="327" y="118"/>
                    <a:pt x="276" y="118"/>
                    <a:pt x="225" y="118"/>
                  </a:cubicBezTo>
                  <a:cubicBezTo>
                    <a:pt x="215" y="148"/>
                    <a:pt x="181" y="228"/>
                    <a:pt x="112" y="268"/>
                  </a:cubicBezTo>
                  <a:cubicBezTo>
                    <a:pt x="107" y="272"/>
                    <a:pt x="100" y="265"/>
                    <a:pt x="103" y="259"/>
                  </a:cubicBezTo>
                  <a:cubicBezTo>
                    <a:pt x="117" y="235"/>
                    <a:pt x="137" y="188"/>
                    <a:pt x="137" y="117"/>
                  </a:cubicBezTo>
                  <a:cubicBezTo>
                    <a:pt x="110" y="117"/>
                    <a:pt x="83" y="116"/>
                    <a:pt x="56" y="116"/>
                  </a:cubicBezTo>
                  <a:cubicBezTo>
                    <a:pt x="43" y="115"/>
                    <a:pt x="30" y="115"/>
                    <a:pt x="21" y="108"/>
                  </a:cubicBezTo>
                  <a:cubicBezTo>
                    <a:pt x="8" y="98"/>
                    <a:pt x="5" y="80"/>
                    <a:pt x="3" y="64"/>
                  </a:cubicBezTo>
                  <a:cubicBezTo>
                    <a:pt x="1" y="52"/>
                    <a:pt x="0" y="37"/>
                    <a:pt x="9" y="28"/>
                  </a:cubicBezTo>
                  <a:close/>
                </a:path>
              </a:pathLst>
            </a:custGeom>
            <a:solidFill>
              <a:srgbClr val="2E71FE"/>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0" name="Google Shape;1316;p51">
              <a:extLst>
                <a:ext uri="{FF2B5EF4-FFF2-40B4-BE49-F238E27FC236}">
                  <a16:creationId xmlns:a16="http://schemas.microsoft.com/office/drawing/2014/main" id="{68544060-127E-8346-00C1-76E3B0FFAC3B}"/>
                </a:ext>
              </a:extLst>
            </p:cNvPr>
            <p:cNvSpPr/>
            <p:nvPr/>
          </p:nvSpPr>
          <p:spPr>
            <a:xfrm>
              <a:off x="7956211" y="1921985"/>
              <a:ext cx="549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1" name="Google Shape;1317;p51">
              <a:extLst>
                <a:ext uri="{FF2B5EF4-FFF2-40B4-BE49-F238E27FC236}">
                  <a16:creationId xmlns:a16="http://schemas.microsoft.com/office/drawing/2014/main" id="{B159B47B-F9AE-F9BE-01EE-9F869DCA726C}"/>
                </a:ext>
              </a:extLst>
            </p:cNvPr>
            <p:cNvSpPr/>
            <p:nvPr/>
          </p:nvSpPr>
          <p:spPr>
            <a:xfrm>
              <a:off x="7864047" y="1921985"/>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2" name="Google Shape;1318;p51">
              <a:extLst>
                <a:ext uri="{FF2B5EF4-FFF2-40B4-BE49-F238E27FC236}">
                  <a16:creationId xmlns:a16="http://schemas.microsoft.com/office/drawing/2014/main" id="{8F6011C3-A061-DBD9-FDDD-672DCCFBFA41}"/>
                </a:ext>
              </a:extLst>
            </p:cNvPr>
            <p:cNvSpPr/>
            <p:nvPr/>
          </p:nvSpPr>
          <p:spPr>
            <a:xfrm>
              <a:off x="7773654" y="1921985"/>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3" name="Google Shape;1319;p51">
              <a:extLst>
                <a:ext uri="{FF2B5EF4-FFF2-40B4-BE49-F238E27FC236}">
                  <a16:creationId xmlns:a16="http://schemas.microsoft.com/office/drawing/2014/main" id="{911B56C2-F35E-7662-D4F3-DB70BDCBCEDA}"/>
                </a:ext>
              </a:extLst>
            </p:cNvPr>
            <p:cNvSpPr/>
            <p:nvPr/>
          </p:nvSpPr>
          <p:spPr>
            <a:xfrm>
              <a:off x="7683263" y="1921985"/>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4" name="Google Shape;1320;p51">
              <a:extLst>
                <a:ext uri="{FF2B5EF4-FFF2-40B4-BE49-F238E27FC236}">
                  <a16:creationId xmlns:a16="http://schemas.microsoft.com/office/drawing/2014/main" id="{EC587D7F-F8C2-B2ED-F084-3A710D50D7CB}"/>
                </a:ext>
              </a:extLst>
            </p:cNvPr>
            <p:cNvSpPr/>
            <p:nvPr/>
          </p:nvSpPr>
          <p:spPr>
            <a:xfrm>
              <a:off x="7592871" y="1921985"/>
              <a:ext cx="567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5" name="Google Shape;1321;p51">
              <a:extLst>
                <a:ext uri="{FF2B5EF4-FFF2-40B4-BE49-F238E27FC236}">
                  <a16:creationId xmlns:a16="http://schemas.microsoft.com/office/drawing/2014/main" id="{0CE3CAEB-2C9F-957D-E555-287391271EFB}"/>
                </a:ext>
              </a:extLst>
            </p:cNvPr>
            <p:cNvSpPr/>
            <p:nvPr/>
          </p:nvSpPr>
          <p:spPr>
            <a:xfrm>
              <a:off x="7502480" y="1921985"/>
              <a:ext cx="549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sp>
          <p:nvSpPr>
            <p:cNvPr id="106" name="Google Shape;1322;p51">
              <a:extLst>
                <a:ext uri="{FF2B5EF4-FFF2-40B4-BE49-F238E27FC236}">
                  <a16:creationId xmlns:a16="http://schemas.microsoft.com/office/drawing/2014/main" id="{5773E04D-89C6-A323-EFA3-A9B995430A35}"/>
                </a:ext>
              </a:extLst>
            </p:cNvPr>
            <p:cNvSpPr/>
            <p:nvPr/>
          </p:nvSpPr>
          <p:spPr>
            <a:xfrm>
              <a:off x="7412088" y="1921985"/>
              <a:ext cx="54900" cy="56700"/>
            </a:xfrm>
            <a:prstGeom prst="ellipse">
              <a:avLst/>
            </a:prstGeom>
            <a:solidFill>
              <a:srgbClr val="FFFFFF"/>
            </a:solidFill>
            <a:ln>
              <a:noFill/>
            </a:ln>
          </p:spPr>
          <p:txBody>
            <a:bodyPr spcFirstLastPara="1" wrap="square" lIns="121900" tIns="60933" rIns="121900" bIns="60933" anchor="t"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effectLst/>
                <a:uLnTx/>
                <a:uFillTx/>
                <a:latin typeface="+mj-lt"/>
                <a:cs typeface="Arial"/>
                <a:sym typeface="+mn-lt"/>
              </a:endParaRPr>
            </a:p>
          </p:txBody>
        </p:sp>
      </p:grpSp>
      <p:sp>
        <p:nvSpPr>
          <p:cNvPr id="107" name="Title 1">
            <a:extLst>
              <a:ext uri="{FF2B5EF4-FFF2-40B4-BE49-F238E27FC236}">
                <a16:creationId xmlns:a16="http://schemas.microsoft.com/office/drawing/2014/main" id="{348B2070-F8A2-725F-6CB0-039A42F4650A}"/>
              </a:ext>
            </a:extLst>
          </p:cNvPr>
          <p:cNvSpPr txBox="1">
            <a:spLocks/>
          </p:cNvSpPr>
          <p:nvPr/>
        </p:nvSpPr>
        <p:spPr>
          <a:xfrm>
            <a:off x="4594800" y="1108001"/>
            <a:ext cx="3002400" cy="60727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1pPr>
            <a:lvl2pPr marR="0" lvl="1"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2pPr>
            <a:lvl3pPr marR="0" lvl="2"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3pPr>
            <a:lvl4pPr marR="0" lvl="3"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4pPr>
            <a:lvl5pPr marR="0" lvl="4"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5pPr>
            <a:lvl6pPr marR="0" lvl="5"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6pPr>
            <a:lvl7pPr marR="0" lvl="6"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7pPr>
            <a:lvl8pPr marR="0" lvl="7"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8pPr>
            <a:lvl9pPr marR="0" lvl="8"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9pPr>
          </a:lstStyle>
          <a:p>
            <a:pPr marL="0" marR="0" lvl="0" indent="0" algn="ctr" defTabSz="914400" rtl="0" eaLnBrk="1" fontAlgn="auto" latinLnBrk="0" hangingPunct="1">
              <a:lnSpc>
                <a:spcPct val="100000"/>
              </a:lnSpc>
              <a:spcBef>
                <a:spcPts val="0"/>
              </a:spcBef>
              <a:spcAft>
                <a:spcPts val="0"/>
              </a:spcAft>
              <a:buClr>
                <a:srgbClr val="1F2032"/>
              </a:buClr>
              <a:buSzPts val="3500"/>
              <a:buFont typeface="Alexandria SemiBold"/>
              <a:buNone/>
              <a:tabLst/>
              <a:defRPr/>
            </a:pPr>
            <a:r>
              <a:rPr kumimoji="0" lang="vi-VN" sz="2400" b="1" i="0" u="none" strike="noStrike" kern="0" cap="none" spc="0" normalizeH="0" baseline="0" noProof="0" dirty="0">
                <a:ln>
                  <a:noFill/>
                </a:ln>
                <a:solidFill>
                  <a:schemeClr val="tx1"/>
                </a:solidFill>
                <a:effectLst/>
                <a:uLnTx/>
                <a:uFillTx/>
                <a:latin typeface="+mj-lt"/>
                <a:ea typeface="+mn-ea"/>
                <a:cs typeface="Alexandria SemiBold"/>
                <a:sym typeface="+mn-lt"/>
              </a:rPr>
              <a:t>KẾT LUẬN</a:t>
            </a:r>
          </a:p>
        </p:txBody>
      </p:sp>
      <p:sp>
        <p:nvSpPr>
          <p:cNvPr id="108" name="Arrow: Pentagon 107">
            <a:extLst>
              <a:ext uri="{FF2B5EF4-FFF2-40B4-BE49-F238E27FC236}">
                <a16:creationId xmlns:a16="http://schemas.microsoft.com/office/drawing/2014/main" id="{3CD47DFD-66B4-A38C-94D8-E203C32E0C29}"/>
              </a:ext>
            </a:extLst>
          </p:cNvPr>
          <p:cNvSpPr/>
          <p:nvPr/>
        </p:nvSpPr>
        <p:spPr>
          <a:xfrm>
            <a:off x="0" y="1831748"/>
            <a:ext cx="4508872" cy="758587"/>
          </a:xfrm>
          <a:prstGeom prst="homePlate">
            <a:avLst/>
          </a:prstGeom>
          <a:solidFill>
            <a:srgbClr val="FFFFFF"/>
          </a:solidFill>
          <a:ln w="12700" cap="flat" cmpd="sng" algn="ctr">
            <a:solidFill>
              <a:srgbClr val="FAB4B4">
                <a:lumMod val="90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mj-lt"/>
                <a:ea typeface="+mn-ea"/>
                <a:cs typeface="+mn-cs"/>
                <a:sym typeface="+mn-lt"/>
              </a:rPr>
              <a:t>Vai </a:t>
            </a:r>
            <a:r>
              <a:rPr kumimoji="0" lang="en-US" sz="2400" b="1" i="0" u="none" strike="noStrike" kern="0" cap="none" spc="0" normalizeH="0" baseline="0" noProof="0" dirty="0" err="1">
                <a:ln>
                  <a:noFill/>
                </a:ln>
                <a:effectLst/>
                <a:uLnTx/>
                <a:uFillTx/>
                <a:latin typeface="+mj-lt"/>
                <a:ea typeface="+mn-ea"/>
                <a:cs typeface="+mn-cs"/>
                <a:sym typeface="+mn-lt"/>
              </a:rPr>
              <a:t>trò</a:t>
            </a:r>
            <a:r>
              <a:rPr kumimoji="0" lang="en-US" sz="2400" b="1" i="0" u="none" strike="noStrike" kern="0" cap="none" spc="0" normalizeH="0" baseline="0" noProof="0" dirty="0">
                <a:ln>
                  <a:noFill/>
                </a:ln>
                <a:effectLst/>
                <a:uLnTx/>
                <a:uFillTx/>
                <a:latin typeface="+mj-lt"/>
                <a:ea typeface="+mn-ea"/>
                <a:cs typeface="+mn-cs"/>
                <a:sym typeface="+mn-lt"/>
              </a:rPr>
              <a:t> </a:t>
            </a:r>
            <a:r>
              <a:rPr kumimoji="0" lang="en-US" sz="2400" b="1" i="0" u="none" strike="noStrike" kern="0" cap="none" spc="0" normalizeH="0" baseline="0" noProof="0" dirty="0" err="1">
                <a:ln>
                  <a:noFill/>
                </a:ln>
                <a:effectLst/>
                <a:uLnTx/>
                <a:uFillTx/>
                <a:latin typeface="+mj-lt"/>
                <a:ea typeface="+mn-ea"/>
                <a:cs typeface="+mn-cs"/>
                <a:sym typeface="+mn-lt"/>
              </a:rPr>
              <a:t>của</a:t>
            </a:r>
            <a:r>
              <a:rPr kumimoji="0" lang="en-US" sz="2400" b="1" i="0" u="none" strike="noStrike" kern="0" cap="none" spc="0" normalizeH="0" baseline="0" noProof="0" dirty="0">
                <a:ln>
                  <a:noFill/>
                </a:ln>
                <a:effectLst/>
                <a:uLnTx/>
                <a:uFillTx/>
                <a:latin typeface="+mj-lt"/>
                <a:ea typeface="+mn-ea"/>
                <a:cs typeface="+mn-cs"/>
                <a:sym typeface="+mn-lt"/>
              </a:rPr>
              <a:t> </a:t>
            </a:r>
            <a:r>
              <a:rPr kumimoji="0" lang="en-US" sz="2400" b="1" i="0" u="none" strike="noStrike" kern="0" cap="none" spc="0" normalizeH="0" baseline="0" noProof="0" dirty="0" err="1">
                <a:ln>
                  <a:noFill/>
                </a:ln>
                <a:effectLst/>
                <a:uLnTx/>
                <a:uFillTx/>
                <a:latin typeface="+mj-lt"/>
                <a:ea typeface="+mn-ea"/>
                <a:cs typeface="+mn-cs"/>
                <a:sym typeface="+mn-lt"/>
              </a:rPr>
              <a:t>bìa</a:t>
            </a:r>
            <a:r>
              <a:rPr kumimoji="0" lang="en-US" sz="2400" b="1" i="0" u="none" strike="noStrike" kern="0" cap="none" spc="0" normalizeH="0" baseline="0" noProof="0" dirty="0">
                <a:ln>
                  <a:noFill/>
                </a:ln>
                <a:effectLst/>
                <a:uLnTx/>
                <a:uFillTx/>
                <a:latin typeface="+mj-lt"/>
                <a:ea typeface="+mn-ea"/>
                <a:cs typeface="+mn-cs"/>
                <a:sym typeface="+mn-lt"/>
              </a:rPr>
              <a:t> </a:t>
            </a:r>
            <a:r>
              <a:rPr kumimoji="0" lang="en-US" sz="2400" b="1" i="0" u="none" strike="noStrike" kern="0" cap="none" spc="0" normalizeH="0" baseline="0" noProof="0" dirty="0" err="1">
                <a:ln>
                  <a:noFill/>
                </a:ln>
                <a:effectLst/>
                <a:uLnTx/>
                <a:uFillTx/>
                <a:latin typeface="+mj-lt"/>
                <a:ea typeface="+mn-ea"/>
                <a:cs typeface="+mn-cs"/>
                <a:sym typeface="+mn-lt"/>
              </a:rPr>
              <a:t>sách</a:t>
            </a:r>
            <a:endParaRPr kumimoji="0" lang="vi-VN" sz="2400" b="1" i="0" u="none" strike="noStrike" kern="0" cap="none" spc="0" normalizeH="0" baseline="0" noProof="0" dirty="0">
              <a:ln>
                <a:noFill/>
              </a:ln>
              <a:effectLst/>
              <a:uLnTx/>
              <a:uFillTx/>
              <a:latin typeface="+mj-lt"/>
              <a:ea typeface="+mn-ea"/>
              <a:cs typeface="+mn-cs"/>
              <a:sym typeface="+mn-lt"/>
            </a:endParaRPr>
          </a:p>
        </p:txBody>
      </p:sp>
      <p:sp>
        <p:nvSpPr>
          <p:cNvPr id="109" name="TextBox 108">
            <a:extLst>
              <a:ext uri="{FF2B5EF4-FFF2-40B4-BE49-F238E27FC236}">
                <a16:creationId xmlns:a16="http://schemas.microsoft.com/office/drawing/2014/main" id="{811231F5-6442-B01D-9E64-2ED58FCFD705}"/>
              </a:ext>
            </a:extLst>
          </p:cNvPr>
          <p:cNvSpPr txBox="1"/>
          <p:nvPr/>
        </p:nvSpPr>
        <p:spPr>
          <a:xfrm>
            <a:off x="685800" y="3200400"/>
            <a:ext cx="6316717" cy="2950551"/>
          </a:xfrm>
          <a:prstGeom prst="rect">
            <a:avLst/>
          </a:prstGeom>
          <a:noFill/>
        </p:spPr>
        <p:txBody>
          <a:bodyPr wrap="square">
            <a:spAutoFit/>
          </a:bodyPr>
          <a:lstStyle/>
          <a:p>
            <a:pPr algn="just">
              <a:lnSpc>
                <a:spcPct val="150000"/>
              </a:lnSpc>
              <a:spcAft>
                <a:spcPts val="1333"/>
              </a:spcAft>
              <a:buClr>
                <a:srgbClr val="000000"/>
              </a:buClr>
              <a:buFont typeface="Arial"/>
              <a:buNone/>
            </a:pPr>
            <a:r>
              <a:rPr lang="en-US" sz="2400" kern="0" dirty="0">
                <a:latin typeface="+mj-lt"/>
                <a:cs typeface="Arial"/>
                <a:sym typeface="+mn-lt"/>
              </a:rPr>
              <a:t>+ </a:t>
            </a:r>
            <a:r>
              <a:rPr lang="en-US" sz="2400" kern="0" dirty="0" err="1">
                <a:latin typeface="+mj-lt"/>
                <a:cs typeface="Arial"/>
                <a:sym typeface="+mn-lt"/>
              </a:rPr>
              <a:t>Được</a:t>
            </a:r>
            <a:r>
              <a:rPr lang="en-US" sz="2400" kern="0" dirty="0">
                <a:latin typeface="+mj-lt"/>
                <a:cs typeface="Arial"/>
                <a:sym typeface="+mn-lt"/>
              </a:rPr>
              <a:t> </a:t>
            </a:r>
            <a:r>
              <a:rPr lang="en-US" sz="2400" kern="0" dirty="0" err="1">
                <a:latin typeface="+mj-lt"/>
                <a:cs typeface="Arial"/>
                <a:sym typeface="+mn-lt"/>
              </a:rPr>
              <a:t>coi</a:t>
            </a:r>
            <a:r>
              <a:rPr lang="en-US" sz="2400" kern="0" dirty="0">
                <a:latin typeface="+mj-lt"/>
                <a:cs typeface="Arial"/>
                <a:sym typeface="+mn-lt"/>
              </a:rPr>
              <a:t> </a:t>
            </a:r>
            <a:r>
              <a:rPr lang="en-US" sz="2400" kern="0" dirty="0" err="1">
                <a:latin typeface="+mj-lt"/>
                <a:cs typeface="Arial"/>
                <a:sym typeface="+mn-lt"/>
              </a:rPr>
              <a:t>là</a:t>
            </a:r>
            <a:r>
              <a:rPr lang="en-US" sz="2400" kern="0" dirty="0">
                <a:latin typeface="+mj-lt"/>
                <a:cs typeface="Arial"/>
                <a:sym typeface="+mn-lt"/>
              </a:rPr>
              <a:t> </a:t>
            </a:r>
            <a:r>
              <a:rPr lang="en-US" sz="2400" kern="0" dirty="0" err="1">
                <a:latin typeface="+mj-lt"/>
                <a:cs typeface="Arial"/>
                <a:sym typeface="+mn-lt"/>
              </a:rPr>
              <a:t>gương</a:t>
            </a:r>
            <a:r>
              <a:rPr lang="en-US" sz="2400" kern="0" dirty="0">
                <a:latin typeface="+mj-lt"/>
                <a:cs typeface="Arial"/>
                <a:sym typeface="+mn-lt"/>
              </a:rPr>
              <a:t> </a:t>
            </a:r>
            <a:r>
              <a:rPr lang="en-US" sz="2400" kern="0" dirty="0" err="1">
                <a:latin typeface="+mj-lt"/>
                <a:cs typeface="Arial"/>
                <a:sym typeface="+mn-lt"/>
              </a:rPr>
              <a:t>mặt</a:t>
            </a:r>
            <a:r>
              <a:rPr lang="en-US" sz="2400" kern="0" dirty="0">
                <a:latin typeface="+mj-lt"/>
                <a:cs typeface="Arial"/>
                <a:sym typeface="+mn-lt"/>
              </a:rPr>
              <a:t> </a:t>
            </a:r>
            <a:r>
              <a:rPr lang="en-US" sz="2400" kern="0" dirty="0" err="1">
                <a:latin typeface="+mj-lt"/>
                <a:cs typeface="Arial"/>
                <a:sym typeface="+mn-lt"/>
              </a:rPr>
              <a:t>của</a:t>
            </a:r>
            <a:r>
              <a:rPr lang="en-US" sz="2400" kern="0" dirty="0">
                <a:latin typeface="+mj-lt"/>
                <a:cs typeface="Arial"/>
                <a:sym typeface="+mn-lt"/>
              </a:rPr>
              <a:t> </a:t>
            </a:r>
            <a:r>
              <a:rPr lang="en-US" sz="2400" kern="0" dirty="0" err="1">
                <a:latin typeface="+mj-lt"/>
                <a:cs typeface="Arial"/>
                <a:sym typeface="+mn-lt"/>
              </a:rPr>
              <a:t>cuốn</a:t>
            </a:r>
            <a:r>
              <a:rPr lang="en-US" sz="2400" kern="0" dirty="0">
                <a:latin typeface="+mj-lt"/>
                <a:cs typeface="Arial"/>
                <a:sym typeface="+mn-lt"/>
              </a:rPr>
              <a:t> </a:t>
            </a:r>
            <a:r>
              <a:rPr lang="en-US" sz="2400" kern="0" dirty="0" err="1">
                <a:latin typeface="+mj-lt"/>
                <a:cs typeface="Arial"/>
                <a:sym typeface="+mn-lt"/>
              </a:rPr>
              <a:t>sách</a:t>
            </a:r>
            <a:r>
              <a:rPr lang="en-US" sz="2400" kern="0" dirty="0">
                <a:latin typeface="+mj-lt"/>
                <a:cs typeface="Arial"/>
                <a:sym typeface="+mn-lt"/>
              </a:rPr>
              <a:t>, </a:t>
            </a:r>
            <a:r>
              <a:rPr lang="en-US" sz="2400" kern="0" dirty="0" err="1">
                <a:latin typeface="+mj-lt"/>
                <a:cs typeface="Arial"/>
                <a:sym typeface="+mn-lt"/>
              </a:rPr>
              <a:t>phản</a:t>
            </a:r>
            <a:r>
              <a:rPr lang="en-US" sz="2400" kern="0" dirty="0">
                <a:latin typeface="+mj-lt"/>
                <a:cs typeface="Arial"/>
                <a:sym typeface="+mn-lt"/>
              </a:rPr>
              <a:t> </a:t>
            </a:r>
            <a:r>
              <a:rPr lang="en-US" sz="2400" kern="0" dirty="0" err="1">
                <a:latin typeface="+mj-lt"/>
                <a:cs typeface="Arial"/>
                <a:sym typeface="+mn-lt"/>
              </a:rPr>
              <a:t>ánh</a:t>
            </a:r>
            <a:r>
              <a:rPr lang="en-US" sz="2400" kern="0" dirty="0">
                <a:latin typeface="+mj-lt"/>
                <a:cs typeface="Arial"/>
                <a:sym typeface="+mn-lt"/>
              </a:rPr>
              <a:t> </a:t>
            </a:r>
            <a:r>
              <a:rPr lang="en-US" sz="2400" kern="0" dirty="0" err="1">
                <a:latin typeface="+mj-lt"/>
                <a:cs typeface="Arial"/>
                <a:sym typeface="+mn-lt"/>
              </a:rPr>
              <a:t>khái</a:t>
            </a:r>
            <a:r>
              <a:rPr lang="en-US" sz="2400" kern="0" dirty="0">
                <a:latin typeface="+mj-lt"/>
                <a:cs typeface="Arial"/>
                <a:sym typeface="+mn-lt"/>
              </a:rPr>
              <a:t> </a:t>
            </a:r>
            <a:r>
              <a:rPr lang="en-US" sz="2400" kern="0" dirty="0" err="1">
                <a:latin typeface="+mj-lt"/>
                <a:cs typeface="Arial"/>
                <a:sym typeface="+mn-lt"/>
              </a:rPr>
              <a:t>quát</a:t>
            </a:r>
            <a:r>
              <a:rPr lang="en-US" sz="2400" kern="0" dirty="0">
                <a:latin typeface="+mj-lt"/>
                <a:cs typeface="Arial"/>
                <a:sym typeface="+mn-lt"/>
              </a:rPr>
              <a:t> </a:t>
            </a:r>
            <a:r>
              <a:rPr lang="en-US" sz="2400" kern="0" dirty="0" err="1">
                <a:latin typeface="+mj-lt"/>
                <a:cs typeface="Arial"/>
                <a:sym typeface="+mn-lt"/>
              </a:rPr>
              <a:t>nội</a:t>
            </a:r>
            <a:r>
              <a:rPr lang="en-US" sz="2400" kern="0" dirty="0">
                <a:latin typeface="+mj-lt"/>
                <a:cs typeface="Arial"/>
                <a:sym typeface="+mn-lt"/>
              </a:rPr>
              <a:t> dung, </a:t>
            </a:r>
            <a:r>
              <a:rPr lang="en-US" sz="2400" kern="0" dirty="0" err="1">
                <a:latin typeface="+mj-lt"/>
                <a:cs typeface="Arial"/>
                <a:sym typeface="+mn-lt"/>
              </a:rPr>
              <a:t>thông</a:t>
            </a:r>
            <a:r>
              <a:rPr lang="en-US" sz="2400" kern="0" dirty="0">
                <a:latin typeface="+mj-lt"/>
                <a:cs typeface="Arial"/>
                <a:sym typeface="+mn-lt"/>
              </a:rPr>
              <a:t> </a:t>
            </a:r>
            <a:r>
              <a:rPr lang="en-US" sz="2400" kern="0" dirty="0" err="1">
                <a:latin typeface="+mj-lt"/>
                <a:cs typeface="Arial"/>
                <a:sym typeface="+mn-lt"/>
              </a:rPr>
              <a:t>điệp</a:t>
            </a:r>
            <a:r>
              <a:rPr lang="en-US" sz="2400" kern="0" dirty="0">
                <a:latin typeface="+mj-lt"/>
                <a:cs typeface="Arial"/>
                <a:sym typeface="+mn-lt"/>
              </a:rPr>
              <a:t> </a:t>
            </a:r>
            <a:r>
              <a:rPr lang="en-US" sz="2400" kern="0" dirty="0" err="1">
                <a:latin typeface="+mj-lt"/>
                <a:cs typeface="Arial"/>
                <a:sym typeface="+mn-lt"/>
              </a:rPr>
              <a:t>của</a:t>
            </a:r>
            <a:r>
              <a:rPr lang="en-US" sz="2400" kern="0" dirty="0">
                <a:latin typeface="+mj-lt"/>
                <a:cs typeface="Arial"/>
                <a:sym typeface="+mn-lt"/>
              </a:rPr>
              <a:t> </a:t>
            </a:r>
            <a:r>
              <a:rPr lang="en-US" sz="2400" kern="0" dirty="0" err="1">
                <a:latin typeface="+mj-lt"/>
                <a:cs typeface="Arial"/>
                <a:sym typeface="+mn-lt"/>
              </a:rPr>
              <a:t>sách</a:t>
            </a:r>
            <a:r>
              <a:rPr lang="en-US" sz="2400" kern="0" dirty="0">
                <a:latin typeface="+mj-lt"/>
                <a:cs typeface="Arial"/>
                <a:sym typeface="+mn-lt"/>
              </a:rPr>
              <a:t>.</a:t>
            </a:r>
            <a:endParaRPr lang="vi-VN" sz="2400" kern="0" dirty="0">
              <a:latin typeface="+mj-lt"/>
              <a:cs typeface="Arial"/>
              <a:sym typeface="+mn-lt"/>
            </a:endParaRPr>
          </a:p>
          <a:p>
            <a:pPr algn="just">
              <a:lnSpc>
                <a:spcPct val="150000"/>
              </a:lnSpc>
              <a:spcAft>
                <a:spcPts val="1333"/>
              </a:spcAft>
              <a:buClr>
                <a:srgbClr val="000000"/>
              </a:buClr>
              <a:buFont typeface="Arial"/>
              <a:buNone/>
            </a:pPr>
            <a:r>
              <a:rPr lang="en-US" sz="2400" kern="0" dirty="0">
                <a:latin typeface="+mj-lt"/>
                <a:cs typeface="Arial"/>
                <a:sym typeface="+mn-lt"/>
              </a:rPr>
              <a:t>+ </a:t>
            </a:r>
            <a:r>
              <a:rPr lang="en-US" sz="2400" kern="0" dirty="0" err="1">
                <a:latin typeface="+mj-lt"/>
                <a:cs typeface="Arial"/>
                <a:sym typeface="+mn-lt"/>
              </a:rPr>
              <a:t>Bìa</a:t>
            </a:r>
            <a:r>
              <a:rPr lang="en-US" sz="2400" kern="0" dirty="0">
                <a:latin typeface="+mj-lt"/>
                <a:cs typeface="Arial"/>
                <a:sym typeface="+mn-lt"/>
              </a:rPr>
              <a:t> </a:t>
            </a:r>
            <a:r>
              <a:rPr lang="en-US" sz="2400" kern="0" dirty="0" err="1">
                <a:latin typeface="+mj-lt"/>
                <a:cs typeface="Arial"/>
                <a:sym typeface="+mn-lt"/>
              </a:rPr>
              <a:t>sách</a:t>
            </a:r>
            <a:r>
              <a:rPr lang="en-US" sz="2400" kern="0" dirty="0">
                <a:latin typeface="+mj-lt"/>
                <a:cs typeface="Arial"/>
                <a:sym typeface="+mn-lt"/>
              </a:rPr>
              <a:t> </a:t>
            </a:r>
            <a:r>
              <a:rPr lang="en-US" sz="2400" kern="0" dirty="0" err="1">
                <a:latin typeface="+mj-lt"/>
                <a:cs typeface="Arial"/>
                <a:sym typeface="+mn-lt"/>
              </a:rPr>
              <a:t>đẹp</a:t>
            </a:r>
            <a:r>
              <a:rPr lang="en-US" sz="2400" kern="0" dirty="0">
                <a:latin typeface="+mj-lt"/>
                <a:cs typeface="Arial"/>
                <a:sym typeface="+mn-lt"/>
              </a:rPr>
              <a:t> </a:t>
            </a:r>
            <a:r>
              <a:rPr lang="en-US" sz="2400" kern="0" dirty="0" err="1">
                <a:latin typeface="+mj-lt"/>
                <a:cs typeface="Arial"/>
                <a:sym typeface="+mn-lt"/>
              </a:rPr>
              <a:t>thu</a:t>
            </a:r>
            <a:r>
              <a:rPr lang="en-US" sz="2400" kern="0" dirty="0">
                <a:latin typeface="+mj-lt"/>
                <a:cs typeface="Arial"/>
                <a:sym typeface="+mn-lt"/>
              </a:rPr>
              <a:t> </a:t>
            </a:r>
            <a:r>
              <a:rPr lang="en-US" sz="2400" kern="0" dirty="0" err="1">
                <a:latin typeface="+mj-lt"/>
                <a:cs typeface="Arial"/>
                <a:sym typeface="+mn-lt"/>
              </a:rPr>
              <a:t>hút</a:t>
            </a:r>
            <a:r>
              <a:rPr lang="en-US" sz="2400" kern="0" dirty="0">
                <a:latin typeface="+mj-lt"/>
                <a:cs typeface="Arial"/>
                <a:sym typeface="+mn-lt"/>
              </a:rPr>
              <a:t> </a:t>
            </a:r>
            <a:r>
              <a:rPr lang="en-US" sz="2400" kern="0" dirty="0" err="1">
                <a:latin typeface="+mj-lt"/>
                <a:cs typeface="Arial"/>
                <a:sym typeface="+mn-lt"/>
              </a:rPr>
              <a:t>sự</a:t>
            </a:r>
            <a:r>
              <a:rPr lang="en-US" sz="2400" kern="0" dirty="0">
                <a:latin typeface="+mj-lt"/>
                <a:cs typeface="Arial"/>
                <a:sym typeface="+mn-lt"/>
              </a:rPr>
              <a:t> </a:t>
            </a:r>
            <a:r>
              <a:rPr lang="en-US" sz="2400" kern="0" dirty="0" err="1">
                <a:latin typeface="+mj-lt"/>
                <a:cs typeface="Arial"/>
                <a:sym typeface="+mn-lt"/>
              </a:rPr>
              <a:t>chú</a:t>
            </a:r>
            <a:r>
              <a:rPr lang="en-US" sz="2400" kern="0" dirty="0">
                <a:latin typeface="+mj-lt"/>
                <a:cs typeface="Arial"/>
                <a:sym typeface="+mn-lt"/>
              </a:rPr>
              <a:t> ý </a:t>
            </a:r>
            <a:r>
              <a:rPr lang="en-US" sz="2400" kern="0" dirty="0" err="1">
                <a:latin typeface="+mj-lt"/>
                <a:cs typeface="Arial"/>
                <a:sym typeface="+mn-lt"/>
              </a:rPr>
              <a:t>của</a:t>
            </a:r>
            <a:r>
              <a:rPr lang="en-US" sz="2400" kern="0" dirty="0">
                <a:latin typeface="+mj-lt"/>
                <a:cs typeface="Arial"/>
                <a:sym typeface="+mn-lt"/>
              </a:rPr>
              <a:t> </a:t>
            </a:r>
            <a:r>
              <a:rPr lang="en-US" sz="2400" kern="0" dirty="0" err="1">
                <a:latin typeface="+mj-lt"/>
                <a:cs typeface="Arial"/>
                <a:sym typeface="+mn-lt"/>
              </a:rPr>
              <a:t>độc</a:t>
            </a:r>
            <a:r>
              <a:rPr lang="en-US" sz="2400" kern="0" dirty="0">
                <a:latin typeface="+mj-lt"/>
                <a:cs typeface="Arial"/>
                <a:sym typeface="+mn-lt"/>
              </a:rPr>
              <a:t> </a:t>
            </a:r>
            <a:r>
              <a:rPr lang="en-US" sz="2400" kern="0" dirty="0" err="1">
                <a:latin typeface="+mj-lt"/>
                <a:cs typeface="Arial"/>
                <a:sym typeface="+mn-lt"/>
              </a:rPr>
              <a:t>giả</a:t>
            </a:r>
            <a:r>
              <a:rPr lang="en-US" sz="2400" kern="0" dirty="0">
                <a:latin typeface="+mj-lt"/>
                <a:cs typeface="Arial"/>
                <a:sym typeface="+mn-lt"/>
              </a:rPr>
              <a:t>, </a:t>
            </a:r>
            <a:r>
              <a:rPr lang="en-US" sz="2400" kern="0" dirty="0" err="1">
                <a:latin typeface="+mj-lt"/>
                <a:cs typeface="Arial"/>
                <a:sym typeface="+mn-lt"/>
              </a:rPr>
              <a:t>là</a:t>
            </a:r>
            <a:r>
              <a:rPr lang="en-US" sz="2400" kern="0" dirty="0">
                <a:latin typeface="+mj-lt"/>
                <a:cs typeface="Arial"/>
                <a:sym typeface="+mn-lt"/>
              </a:rPr>
              <a:t> </a:t>
            </a:r>
            <a:r>
              <a:rPr lang="en-US" sz="2400" kern="0" dirty="0" err="1">
                <a:latin typeface="+mj-lt"/>
                <a:cs typeface="Arial"/>
                <a:sym typeface="+mn-lt"/>
              </a:rPr>
              <a:t>công</a:t>
            </a:r>
            <a:r>
              <a:rPr lang="en-US" sz="2400" kern="0" dirty="0">
                <a:latin typeface="+mj-lt"/>
                <a:cs typeface="Arial"/>
                <a:sym typeface="+mn-lt"/>
              </a:rPr>
              <a:t> </a:t>
            </a:r>
            <a:r>
              <a:rPr lang="en-US" sz="2400" kern="0" dirty="0" err="1">
                <a:latin typeface="+mj-lt"/>
                <a:cs typeface="Arial"/>
                <a:sym typeface="+mn-lt"/>
              </a:rPr>
              <a:t>cụ</a:t>
            </a:r>
            <a:r>
              <a:rPr lang="en-US" sz="2400" kern="0" dirty="0">
                <a:latin typeface="+mj-lt"/>
                <a:cs typeface="Arial"/>
                <a:sym typeface="+mn-lt"/>
              </a:rPr>
              <a:t> </a:t>
            </a:r>
            <a:r>
              <a:rPr lang="en-US" sz="2400" kern="0" dirty="0" err="1">
                <a:latin typeface="+mj-lt"/>
                <a:cs typeface="Arial"/>
                <a:sym typeface="+mn-lt"/>
              </a:rPr>
              <a:t>tiếp</a:t>
            </a:r>
            <a:r>
              <a:rPr lang="en-US" sz="2400" kern="0" dirty="0">
                <a:latin typeface="+mj-lt"/>
                <a:cs typeface="Arial"/>
                <a:sym typeface="+mn-lt"/>
              </a:rPr>
              <a:t> </a:t>
            </a:r>
            <a:r>
              <a:rPr lang="en-US" sz="2400" kern="0" dirty="0" err="1">
                <a:latin typeface="+mj-lt"/>
                <a:cs typeface="Arial"/>
                <a:sym typeface="+mn-lt"/>
              </a:rPr>
              <a:t>thị</a:t>
            </a:r>
            <a:r>
              <a:rPr lang="en-US" sz="2400" kern="0" dirty="0">
                <a:latin typeface="+mj-lt"/>
                <a:cs typeface="Arial"/>
                <a:sym typeface="+mn-lt"/>
              </a:rPr>
              <a:t> </a:t>
            </a:r>
            <a:r>
              <a:rPr lang="en-US" sz="2400" kern="0" dirty="0" err="1">
                <a:latin typeface="+mj-lt"/>
                <a:cs typeface="Arial"/>
                <a:sym typeface="+mn-lt"/>
              </a:rPr>
              <a:t>cho</a:t>
            </a:r>
            <a:r>
              <a:rPr lang="en-US" sz="2400" kern="0" dirty="0">
                <a:latin typeface="+mj-lt"/>
                <a:cs typeface="Arial"/>
                <a:sym typeface="+mn-lt"/>
              </a:rPr>
              <a:t> </a:t>
            </a:r>
            <a:r>
              <a:rPr lang="en-US" sz="2400" kern="0" dirty="0" err="1">
                <a:latin typeface="+mj-lt"/>
                <a:cs typeface="Arial"/>
                <a:sym typeface="+mn-lt"/>
              </a:rPr>
              <a:t>cuốn</a:t>
            </a:r>
            <a:r>
              <a:rPr lang="en-US" sz="2400" kern="0" dirty="0">
                <a:latin typeface="+mj-lt"/>
                <a:cs typeface="Arial"/>
                <a:sym typeface="+mn-lt"/>
              </a:rPr>
              <a:t> </a:t>
            </a:r>
            <a:r>
              <a:rPr lang="en-US" sz="2400" kern="0" dirty="0" err="1">
                <a:latin typeface="+mj-lt"/>
                <a:cs typeface="Arial"/>
                <a:sym typeface="+mn-lt"/>
              </a:rPr>
              <a:t>sách</a:t>
            </a:r>
            <a:r>
              <a:rPr lang="en-US" sz="2400" kern="0" dirty="0">
                <a:latin typeface="+mj-lt"/>
                <a:cs typeface="Arial"/>
                <a:sym typeface="+mn-lt"/>
              </a:rPr>
              <a:t>.</a:t>
            </a:r>
            <a:endParaRPr lang="vi-VN" sz="2400" kern="0" dirty="0">
              <a:latin typeface="+mj-lt"/>
              <a:cs typeface="Arial"/>
              <a:sym typeface="+mn-lt"/>
            </a:endParaRPr>
          </a:p>
        </p:txBody>
      </p:sp>
    </p:spTree>
    <p:custDataLst>
      <p:tags r:id="rId1"/>
    </p:custDataLst>
    <p:extLst>
      <p:ext uri="{BB962C8B-B14F-4D97-AF65-F5344CB8AC3E}">
        <p14:creationId xmlns:p14="http://schemas.microsoft.com/office/powerpoint/2010/main" val="361663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500"/>
                                        <p:tgtEl>
                                          <p:spTgt spid="10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08"/>
                                        </p:tgtEl>
                                        <p:attrNameLst>
                                          <p:attrName>style.visibility</p:attrName>
                                        </p:attrNameLst>
                                      </p:cBhvr>
                                      <p:to>
                                        <p:strVal val="visible"/>
                                      </p:to>
                                    </p:set>
                                    <p:anim calcmode="lin" valueType="num">
                                      <p:cBhvr additive="base">
                                        <p:cTn id="12" dur="500" fill="hold"/>
                                        <p:tgtEl>
                                          <p:spTgt spid="108"/>
                                        </p:tgtEl>
                                        <p:attrNameLst>
                                          <p:attrName>ppt_x</p:attrName>
                                        </p:attrNameLst>
                                      </p:cBhvr>
                                      <p:tavLst>
                                        <p:tav tm="0">
                                          <p:val>
                                            <p:strVal val="0-#ppt_w/2"/>
                                          </p:val>
                                        </p:tav>
                                        <p:tav tm="100000">
                                          <p:val>
                                            <p:strVal val="#ppt_x"/>
                                          </p:val>
                                        </p:tav>
                                      </p:tavLst>
                                    </p:anim>
                                    <p:anim calcmode="lin" valueType="num">
                                      <p:cBhvr additive="base">
                                        <p:cTn id="13" dur="500" fill="hold"/>
                                        <p:tgtEl>
                                          <p:spTgt spid="108"/>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09">
                                            <p:txEl>
                                              <p:pRg st="0" end="0"/>
                                            </p:txEl>
                                          </p:spTgt>
                                        </p:tgtEl>
                                        <p:attrNameLst>
                                          <p:attrName>style.visibility</p:attrName>
                                        </p:attrNameLst>
                                      </p:cBhvr>
                                      <p:to>
                                        <p:strVal val="visible"/>
                                      </p:to>
                                    </p:set>
                                    <p:animEffect transition="in" filter="wipe(down)">
                                      <p:cBhvr>
                                        <p:cTn id="23" dur="500"/>
                                        <p:tgtEl>
                                          <p:spTgt spid="10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09">
                                            <p:txEl>
                                              <p:pRg st="1" end="1"/>
                                            </p:txEl>
                                          </p:spTgt>
                                        </p:tgtEl>
                                        <p:attrNameLst>
                                          <p:attrName>style.visibility</p:attrName>
                                        </p:attrNameLst>
                                      </p:cBhvr>
                                      <p:to>
                                        <p:strVal val="visible"/>
                                      </p:to>
                                    </p:set>
                                    <p:animEffect transition="in" filter="wipe(down)">
                                      <p:cBhvr>
                                        <p:cTn id="28" dur="500"/>
                                        <p:tgtEl>
                                          <p:spTgt spid="10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1C1C2929-5BF3-8795-B6FB-BA5FA51D279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3C92424-5625-497B-A6BE-A6B17B29643C}"/>
              </a:ext>
            </a:extLst>
          </p:cNvPr>
          <p:cNvSpPr txBox="1">
            <a:spLocks/>
          </p:cNvSpPr>
          <p:nvPr/>
        </p:nvSpPr>
        <p:spPr>
          <a:xfrm>
            <a:off x="0" y="1828800"/>
            <a:ext cx="5304165" cy="694815"/>
          </a:xfrm>
          <a:prstGeom prst="homePlate">
            <a:avLst/>
          </a:prstGeom>
          <a:solidFill>
            <a:srgbClr val="FFFFFF"/>
          </a:solidFill>
          <a:ln w="12700" cap="flat" cmpd="sng" algn="ctr">
            <a:solidFill>
              <a:srgbClr val="F35E3E"/>
            </a:solidFill>
            <a:prstDash val="solid"/>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1pPr>
            <a:lvl2pPr marR="0" lvl="1"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2pPr>
            <a:lvl3pPr marR="0" lvl="2"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3pPr>
            <a:lvl4pPr marR="0" lvl="3"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4pPr>
            <a:lvl5pPr marR="0" lvl="4"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5pPr>
            <a:lvl6pPr marR="0" lvl="5"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6pPr>
            <a:lvl7pPr marR="0" lvl="6"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7pPr>
            <a:lvl8pPr marR="0" lvl="7"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8pPr>
            <a:lvl9pPr marR="0" lvl="8"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9pPr>
          </a:lstStyle>
          <a:p>
            <a:pPr marL="0" marR="0" lvl="0" indent="0" algn="ctr" defTabSz="914400" rtl="0" eaLnBrk="1" fontAlgn="auto" latinLnBrk="0" hangingPunct="1">
              <a:lnSpc>
                <a:spcPct val="100000"/>
              </a:lnSpc>
              <a:spcBef>
                <a:spcPts val="0"/>
              </a:spcBef>
              <a:spcAft>
                <a:spcPts val="0"/>
              </a:spcAft>
              <a:buClr>
                <a:srgbClr val="1F2032"/>
              </a:buClr>
              <a:buSzPts val="3500"/>
              <a:buFont typeface="Alexandria SemiBold"/>
              <a:buNone/>
              <a:tabLst/>
              <a:defRPr/>
            </a:pPr>
            <a:r>
              <a:rPr kumimoji="0" lang="vi-VN" sz="2400" b="1" i="0" u="none" strike="noStrike" kern="0" cap="none" spc="0" normalizeH="0" baseline="0" noProof="0" dirty="0">
                <a:ln>
                  <a:noFill/>
                </a:ln>
                <a:solidFill>
                  <a:srgbClr val="F3F3F3">
                    <a:lumMod val="10000"/>
                  </a:srgbClr>
                </a:solidFill>
                <a:effectLst/>
                <a:uLnTx/>
                <a:uFillTx/>
                <a:latin typeface="+mn-lt"/>
                <a:ea typeface="+mn-ea"/>
                <a:cs typeface="Alexandria SemiBold"/>
                <a:sym typeface="+mn-lt"/>
              </a:rPr>
              <a:t>Chức năng của bìa sách</a:t>
            </a:r>
          </a:p>
        </p:txBody>
      </p:sp>
      <p:sp>
        <p:nvSpPr>
          <p:cNvPr id="4" name="TextBox 3">
            <a:extLst>
              <a:ext uri="{FF2B5EF4-FFF2-40B4-BE49-F238E27FC236}">
                <a16:creationId xmlns:a16="http://schemas.microsoft.com/office/drawing/2014/main" id="{67391818-1366-8B25-2E02-E0A2B160248A}"/>
              </a:ext>
            </a:extLst>
          </p:cNvPr>
          <p:cNvSpPr txBox="1"/>
          <p:nvPr/>
        </p:nvSpPr>
        <p:spPr>
          <a:xfrm>
            <a:off x="442002" y="2667000"/>
            <a:ext cx="8686800" cy="3891835"/>
          </a:xfrm>
          <a:prstGeom prst="rect">
            <a:avLst/>
          </a:prstGeom>
          <a:noFill/>
        </p:spPr>
        <p:txBody>
          <a:bodyPr wrap="square">
            <a:spAutoFit/>
          </a:bodyPr>
          <a:lstStyle/>
          <a:p>
            <a:pPr algn="just">
              <a:lnSpc>
                <a:spcPct val="150000"/>
              </a:lnSpc>
              <a:buClr>
                <a:srgbClr val="000000"/>
              </a:buClr>
              <a:buFont typeface="Arial"/>
              <a:buNone/>
            </a:pPr>
            <a:r>
              <a:rPr lang="en-US" sz="2400" kern="0" dirty="0">
                <a:solidFill>
                  <a:srgbClr val="000000"/>
                </a:solidFill>
                <a:cs typeface="Arial"/>
                <a:sym typeface="+mn-lt"/>
              </a:rPr>
              <a:t>+ </a:t>
            </a:r>
            <a:r>
              <a:rPr lang="en-US" sz="2400" kern="0" dirty="0" err="1">
                <a:solidFill>
                  <a:srgbClr val="000000"/>
                </a:solidFill>
                <a:cs typeface="Arial"/>
                <a:sym typeface="+mn-lt"/>
              </a:rPr>
              <a:t>Bảo</a:t>
            </a:r>
            <a:r>
              <a:rPr lang="en-US" sz="2400" kern="0" dirty="0">
                <a:solidFill>
                  <a:srgbClr val="000000"/>
                </a:solidFill>
                <a:cs typeface="Arial"/>
                <a:sym typeface="+mn-lt"/>
              </a:rPr>
              <a:t> </a:t>
            </a:r>
            <a:r>
              <a:rPr lang="en-US" sz="2400" kern="0" dirty="0" err="1">
                <a:solidFill>
                  <a:srgbClr val="000000"/>
                </a:solidFill>
                <a:cs typeface="Arial"/>
                <a:sym typeface="+mn-lt"/>
              </a:rPr>
              <a:t>vệ</a:t>
            </a:r>
            <a:r>
              <a:rPr lang="en-US" sz="2400" kern="0" dirty="0">
                <a:solidFill>
                  <a:srgbClr val="000000"/>
                </a:solidFill>
                <a:cs typeface="Arial"/>
                <a:sym typeface="+mn-lt"/>
              </a:rPr>
              <a:t> </a:t>
            </a:r>
            <a:r>
              <a:rPr lang="en-US" sz="2400" kern="0" dirty="0" err="1">
                <a:solidFill>
                  <a:srgbClr val="000000"/>
                </a:solidFill>
                <a:cs typeface="Arial"/>
                <a:sym typeface="+mn-lt"/>
              </a:rPr>
              <a:t>sách</a:t>
            </a:r>
            <a:r>
              <a:rPr lang="en-US" sz="2400" kern="0" dirty="0">
                <a:solidFill>
                  <a:srgbClr val="000000"/>
                </a:solidFill>
                <a:cs typeface="Arial"/>
                <a:sym typeface="+mn-lt"/>
              </a:rPr>
              <a:t>.</a:t>
            </a:r>
            <a:endParaRPr lang="vi-VN" sz="2400" kern="0" dirty="0">
              <a:solidFill>
                <a:srgbClr val="000000"/>
              </a:solidFill>
              <a:cs typeface="Arial"/>
              <a:sym typeface="+mn-lt"/>
            </a:endParaRPr>
          </a:p>
          <a:p>
            <a:pPr algn="just">
              <a:lnSpc>
                <a:spcPct val="150000"/>
              </a:lnSpc>
              <a:buClr>
                <a:srgbClr val="000000"/>
              </a:buClr>
              <a:buFont typeface="Arial"/>
              <a:buNone/>
            </a:pPr>
            <a:r>
              <a:rPr lang="en-US" sz="2400" kern="0" dirty="0">
                <a:solidFill>
                  <a:srgbClr val="000000"/>
                </a:solidFill>
                <a:cs typeface="Arial"/>
                <a:sym typeface="+mn-lt"/>
              </a:rPr>
              <a:t>+ </a:t>
            </a:r>
            <a:r>
              <a:rPr lang="en-US" sz="2400" kern="0" dirty="0" err="1">
                <a:solidFill>
                  <a:srgbClr val="000000"/>
                </a:solidFill>
                <a:cs typeface="Arial"/>
                <a:sym typeface="+mn-lt"/>
              </a:rPr>
              <a:t>Tăng</a:t>
            </a:r>
            <a:r>
              <a:rPr lang="en-US" sz="2400" kern="0" dirty="0">
                <a:solidFill>
                  <a:srgbClr val="000000"/>
                </a:solidFill>
                <a:cs typeface="Arial"/>
                <a:sym typeface="+mn-lt"/>
              </a:rPr>
              <a:t> </a:t>
            </a:r>
            <a:r>
              <a:rPr lang="en-US" sz="2400" kern="0" dirty="0" err="1">
                <a:solidFill>
                  <a:srgbClr val="000000"/>
                </a:solidFill>
                <a:cs typeface="Arial"/>
                <a:sym typeface="+mn-lt"/>
              </a:rPr>
              <a:t>giá</a:t>
            </a:r>
            <a:r>
              <a:rPr lang="en-US" sz="2400" kern="0" dirty="0">
                <a:solidFill>
                  <a:srgbClr val="000000"/>
                </a:solidFill>
                <a:cs typeface="Arial"/>
                <a:sym typeface="+mn-lt"/>
              </a:rPr>
              <a:t> </a:t>
            </a:r>
            <a:r>
              <a:rPr lang="en-US" sz="2400" kern="0" dirty="0" err="1">
                <a:solidFill>
                  <a:srgbClr val="000000"/>
                </a:solidFill>
                <a:cs typeface="Arial"/>
                <a:sym typeface="+mn-lt"/>
              </a:rPr>
              <a:t>trị</a:t>
            </a:r>
            <a:r>
              <a:rPr lang="en-US" sz="2400" kern="0" dirty="0">
                <a:solidFill>
                  <a:srgbClr val="000000"/>
                </a:solidFill>
                <a:cs typeface="Arial"/>
                <a:sym typeface="+mn-lt"/>
              </a:rPr>
              <a:t> </a:t>
            </a:r>
            <a:r>
              <a:rPr lang="en-US" sz="2400" kern="0" dirty="0" err="1">
                <a:solidFill>
                  <a:srgbClr val="000000"/>
                </a:solidFill>
                <a:cs typeface="Arial"/>
                <a:sym typeface="+mn-lt"/>
              </a:rPr>
              <a:t>của</a:t>
            </a:r>
            <a:r>
              <a:rPr lang="en-US" sz="2400" kern="0" dirty="0">
                <a:solidFill>
                  <a:srgbClr val="000000"/>
                </a:solidFill>
                <a:cs typeface="Arial"/>
                <a:sym typeface="+mn-lt"/>
              </a:rPr>
              <a:t> </a:t>
            </a:r>
            <a:r>
              <a:rPr lang="en-US" sz="2400" kern="0" dirty="0" err="1">
                <a:solidFill>
                  <a:srgbClr val="000000"/>
                </a:solidFill>
                <a:cs typeface="Arial"/>
                <a:sym typeface="+mn-lt"/>
              </a:rPr>
              <a:t>cuốn</a:t>
            </a:r>
            <a:r>
              <a:rPr lang="en-US" sz="2400" kern="0" dirty="0">
                <a:solidFill>
                  <a:srgbClr val="000000"/>
                </a:solidFill>
                <a:cs typeface="Arial"/>
                <a:sym typeface="+mn-lt"/>
              </a:rPr>
              <a:t> </a:t>
            </a:r>
            <a:r>
              <a:rPr lang="en-US" sz="2400" kern="0" dirty="0" err="1">
                <a:solidFill>
                  <a:srgbClr val="000000"/>
                </a:solidFill>
                <a:cs typeface="Arial"/>
                <a:sym typeface="+mn-lt"/>
              </a:rPr>
              <a:t>sách</a:t>
            </a:r>
            <a:r>
              <a:rPr lang="en-US" sz="2400" kern="0" dirty="0">
                <a:solidFill>
                  <a:srgbClr val="000000"/>
                </a:solidFill>
                <a:cs typeface="Arial"/>
                <a:sym typeface="+mn-lt"/>
              </a:rPr>
              <a:t>.</a:t>
            </a:r>
            <a:endParaRPr lang="vi-VN" sz="2400" kern="0" dirty="0">
              <a:solidFill>
                <a:srgbClr val="000000"/>
              </a:solidFill>
              <a:cs typeface="Arial"/>
              <a:sym typeface="+mn-lt"/>
            </a:endParaRPr>
          </a:p>
          <a:p>
            <a:pPr algn="just">
              <a:lnSpc>
                <a:spcPct val="150000"/>
              </a:lnSpc>
              <a:buClr>
                <a:srgbClr val="000000"/>
              </a:buClr>
              <a:buFont typeface="Arial"/>
              <a:buNone/>
            </a:pPr>
            <a:r>
              <a:rPr lang="en-US" sz="2400" kern="0" dirty="0">
                <a:solidFill>
                  <a:srgbClr val="000000"/>
                </a:solidFill>
                <a:cs typeface="Arial"/>
                <a:sym typeface="+mn-lt"/>
              </a:rPr>
              <a:t>+ </a:t>
            </a:r>
            <a:r>
              <a:rPr lang="en-US" sz="2400" kern="0" dirty="0" err="1">
                <a:solidFill>
                  <a:srgbClr val="000000"/>
                </a:solidFill>
                <a:cs typeface="Arial"/>
                <a:sym typeface="+mn-lt"/>
              </a:rPr>
              <a:t>Góp</a:t>
            </a:r>
            <a:r>
              <a:rPr lang="en-US" sz="2400" kern="0" dirty="0">
                <a:solidFill>
                  <a:srgbClr val="000000"/>
                </a:solidFill>
                <a:cs typeface="Arial"/>
                <a:sym typeface="+mn-lt"/>
              </a:rPr>
              <a:t> </a:t>
            </a:r>
            <a:r>
              <a:rPr lang="en-US" sz="2400" kern="0" dirty="0" err="1">
                <a:solidFill>
                  <a:srgbClr val="000000"/>
                </a:solidFill>
                <a:cs typeface="Arial"/>
                <a:sym typeface="+mn-lt"/>
              </a:rPr>
              <a:t>phần</a:t>
            </a:r>
            <a:r>
              <a:rPr lang="en-US" sz="2400" kern="0" dirty="0">
                <a:solidFill>
                  <a:srgbClr val="000000"/>
                </a:solidFill>
                <a:cs typeface="Arial"/>
                <a:sym typeface="+mn-lt"/>
              </a:rPr>
              <a:t> </a:t>
            </a:r>
            <a:r>
              <a:rPr lang="en-US" sz="2400" kern="0" dirty="0" err="1">
                <a:solidFill>
                  <a:srgbClr val="000000"/>
                </a:solidFill>
                <a:cs typeface="Arial"/>
                <a:sym typeface="+mn-lt"/>
              </a:rPr>
              <a:t>nâng</a:t>
            </a:r>
            <a:r>
              <a:rPr lang="en-US" sz="2400" kern="0" dirty="0">
                <a:solidFill>
                  <a:srgbClr val="000000"/>
                </a:solidFill>
                <a:cs typeface="Arial"/>
                <a:sym typeface="+mn-lt"/>
              </a:rPr>
              <a:t> </a:t>
            </a:r>
            <a:r>
              <a:rPr lang="en-US" sz="2400" kern="0" dirty="0" err="1">
                <a:solidFill>
                  <a:srgbClr val="000000"/>
                </a:solidFill>
                <a:cs typeface="Arial"/>
                <a:sym typeface="+mn-lt"/>
              </a:rPr>
              <a:t>cao</a:t>
            </a:r>
            <a:r>
              <a:rPr lang="en-US" sz="2400" kern="0" dirty="0">
                <a:solidFill>
                  <a:srgbClr val="000000"/>
                </a:solidFill>
                <a:cs typeface="Arial"/>
                <a:sym typeface="+mn-lt"/>
              </a:rPr>
              <a:t> </a:t>
            </a:r>
            <a:r>
              <a:rPr lang="en-US" sz="2400" kern="0" dirty="0" err="1">
                <a:solidFill>
                  <a:srgbClr val="000000"/>
                </a:solidFill>
                <a:cs typeface="Arial"/>
                <a:sym typeface="+mn-lt"/>
              </a:rPr>
              <a:t>nhận</a:t>
            </a:r>
            <a:r>
              <a:rPr lang="en-US" sz="2400" kern="0" dirty="0">
                <a:solidFill>
                  <a:srgbClr val="000000"/>
                </a:solidFill>
                <a:cs typeface="Arial"/>
                <a:sym typeface="+mn-lt"/>
              </a:rPr>
              <a:t> </a:t>
            </a:r>
            <a:r>
              <a:rPr lang="en-US" sz="2400" kern="0" dirty="0" err="1">
                <a:solidFill>
                  <a:srgbClr val="000000"/>
                </a:solidFill>
                <a:cs typeface="Arial"/>
                <a:sym typeface="+mn-lt"/>
              </a:rPr>
              <a:t>thức</a:t>
            </a:r>
            <a:r>
              <a:rPr lang="en-US" sz="2400" kern="0" dirty="0">
                <a:solidFill>
                  <a:srgbClr val="000000"/>
                </a:solidFill>
                <a:cs typeface="Arial"/>
                <a:sym typeface="+mn-lt"/>
              </a:rPr>
              <a:t>, </a:t>
            </a:r>
            <a:r>
              <a:rPr lang="en-US" sz="2400" kern="0" dirty="0" err="1">
                <a:solidFill>
                  <a:srgbClr val="000000"/>
                </a:solidFill>
                <a:cs typeface="Arial"/>
                <a:sym typeface="+mn-lt"/>
              </a:rPr>
              <a:t>thị</a:t>
            </a:r>
            <a:r>
              <a:rPr lang="en-US" sz="2400" kern="0" dirty="0">
                <a:solidFill>
                  <a:srgbClr val="000000"/>
                </a:solidFill>
                <a:cs typeface="Arial"/>
                <a:sym typeface="+mn-lt"/>
              </a:rPr>
              <a:t> </a:t>
            </a:r>
            <a:r>
              <a:rPr lang="en-US" sz="2400" kern="0" dirty="0" err="1">
                <a:solidFill>
                  <a:srgbClr val="000000"/>
                </a:solidFill>
                <a:cs typeface="Arial"/>
                <a:sym typeface="+mn-lt"/>
              </a:rPr>
              <a:t>hiếu</a:t>
            </a:r>
            <a:r>
              <a:rPr lang="en-US" sz="2400" kern="0" dirty="0">
                <a:solidFill>
                  <a:srgbClr val="000000"/>
                </a:solidFill>
                <a:cs typeface="Arial"/>
                <a:sym typeface="+mn-lt"/>
              </a:rPr>
              <a:t> </a:t>
            </a:r>
            <a:r>
              <a:rPr lang="en-US" sz="2400" kern="0" dirty="0" err="1">
                <a:solidFill>
                  <a:srgbClr val="000000"/>
                </a:solidFill>
                <a:cs typeface="Arial"/>
                <a:sym typeface="+mn-lt"/>
              </a:rPr>
              <a:t>thẩm</a:t>
            </a:r>
            <a:r>
              <a:rPr lang="en-US" sz="2400" kern="0" dirty="0">
                <a:solidFill>
                  <a:srgbClr val="000000"/>
                </a:solidFill>
                <a:cs typeface="Arial"/>
                <a:sym typeface="+mn-lt"/>
              </a:rPr>
              <a:t> </a:t>
            </a:r>
            <a:r>
              <a:rPr lang="en-US" sz="2400" kern="0" dirty="0" err="1">
                <a:solidFill>
                  <a:srgbClr val="000000"/>
                </a:solidFill>
                <a:cs typeface="Arial"/>
                <a:sym typeface="+mn-lt"/>
              </a:rPr>
              <a:t>mĩ</a:t>
            </a:r>
            <a:r>
              <a:rPr lang="en-US" sz="2400" kern="0" dirty="0">
                <a:solidFill>
                  <a:srgbClr val="000000"/>
                </a:solidFill>
                <a:cs typeface="Arial"/>
                <a:sym typeface="+mn-lt"/>
              </a:rPr>
              <a:t> </a:t>
            </a:r>
            <a:r>
              <a:rPr lang="en-US" sz="2400" kern="0" dirty="0" err="1">
                <a:solidFill>
                  <a:srgbClr val="000000"/>
                </a:solidFill>
                <a:cs typeface="Arial"/>
                <a:sym typeface="+mn-lt"/>
              </a:rPr>
              <a:t>cho</a:t>
            </a:r>
            <a:r>
              <a:rPr lang="en-US" sz="2400" kern="0" dirty="0">
                <a:solidFill>
                  <a:srgbClr val="000000"/>
                </a:solidFill>
                <a:cs typeface="Arial"/>
                <a:sym typeface="+mn-lt"/>
              </a:rPr>
              <a:t> </a:t>
            </a:r>
            <a:r>
              <a:rPr lang="en-US" sz="2400" kern="0" dirty="0" err="1">
                <a:solidFill>
                  <a:srgbClr val="000000"/>
                </a:solidFill>
                <a:cs typeface="Arial"/>
                <a:sym typeface="+mn-lt"/>
              </a:rPr>
              <a:t>xã</a:t>
            </a:r>
            <a:r>
              <a:rPr lang="en-US" sz="2400" kern="0" dirty="0">
                <a:solidFill>
                  <a:srgbClr val="000000"/>
                </a:solidFill>
                <a:cs typeface="Arial"/>
                <a:sym typeface="+mn-lt"/>
              </a:rPr>
              <a:t> </a:t>
            </a:r>
            <a:r>
              <a:rPr lang="en-US" sz="2400" kern="0" dirty="0" err="1">
                <a:solidFill>
                  <a:srgbClr val="000000"/>
                </a:solidFill>
                <a:cs typeface="Arial"/>
                <a:sym typeface="+mn-lt"/>
              </a:rPr>
              <a:t>hội</a:t>
            </a:r>
            <a:r>
              <a:rPr lang="en-US" sz="2400" kern="0" dirty="0">
                <a:solidFill>
                  <a:srgbClr val="000000"/>
                </a:solidFill>
                <a:cs typeface="Arial"/>
                <a:sym typeface="+mn-lt"/>
              </a:rPr>
              <a:t>.</a:t>
            </a:r>
            <a:endParaRPr lang="vi-VN" sz="2400" kern="0" dirty="0">
              <a:solidFill>
                <a:srgbClr val="000000"/>
              </a:solidFill>
              <a:cs typeface="Arial"/>
              <a:sym typeface="+mn-lt"/>
            </a:endParaRPr>
          </a:p>
          <a:p>
            <a:pPr algn="just">
              <a:lnSpc>
                <a:spcPct val="150000"/>
              </a:lnSpc>
              <a:buClr>
                <a:srgbClr val="000000"/>
              </a:buClr>
              <a:buFont typeface="Arial"/>
              <a:buNone/>
            </a:pPr>
            <a:r>
              <a:rPr lang="en-US" sz="2400" kern="0" dirty="0">
                <a:solidFill>
                  <a:srgbClr val="000000"/>
                </a:solidFill>
                <a:cs typeface="Arial"/>
                <a:sym typeface="+mn-lt"/>
              </a:rPr>
              <a:t>+ </a:t>
            </a:r>
            <a:r>
              <a:rPr lang="en-US" sz="2400" kern="0" dirty="0" err="1">
                <a:solidFill>
                  <a:srgbClr val="000000"/>
                </a:solidFill>
                <a:cs typeface="Arial"/>
                <a:sym typeface="+mn-lt"/>
              </a:rPr>
              <a:t>Thể</a:t>
            </a:r>
            <a:r>
              <a:rPr lang="en-US" sz="2400" kern="0" dirty="0">
                <a:solidFill>
                  <a:srgbClr val="000000"/>
                </a:solidFill>
                <a:cs typeface="Arial"/>
                <a:sym typeface="+mn-lt"/>
              </a:rPr>
              <a:t> </a:t>
            </a:r>
            <a:r>
              <a:rPr lang="en-US" sz="2400" kern="0" dirty="0" err="1">
                <a:solidFill>
                  <a:srgbClr val="000000"/>
                </a:solidFill>
                <a:cs typeface="Arial"/>
                <a:sym typeface="+mn-lt"/>
              </a:rPr>
              <a:t>hiện</a:t>
            </a:r>
            <a:r>
              <a:rPr lang="en-US" sz="2400" kern="0" dirty="0">
                <a:solidFill>
                  <a:srgbClr val="000000"/>
                </a:solidFill>
                <a:cs typeface="Arial"/>
                <a:sym typeface="+mn-lt"/>
              </a:rPr>
              <a:t> </a:t>
            </a:r>
            <a:r>
              <a:rPr lang="en-US" sz="2400" kern="0" dirty="0" err="1">
                <a:solidFill>
                  <a:srgbClr val="000000"/>
                </a:solidFill>
                <a:cs typeface="Arial"/>
                <a:sym typeface="+mn-lt"/>
              </a:rPr>
              <a:t>cá</a:t>
            </a:r>
            <a:r>
              <a:rPr lang="en-US" sz="2400" kern="0" dirty="0">
                <a:solidFill>
                  <a:srgbClr val="000000"/>
                </a:solidFill>
                <a:cs typeface="Arial"/>
                <a:sym typeface="+mn-lt"/>
              </a:rPr>
              <a:t> </a:t>
            </a:r>
            <a:r>
              <a:rPr lang="en-US" sz="2400" kern="0" dirty="0" err="1">
                <a:solidFill>
                  <a:srgbClr val="000000"/>
                </a:solidFill>
                <a:cs typeface="Arial"/>
                <a:sym typeface="+mn-lt"/>
              </a:rPr>
              <a:t>tính</a:t>
            </a:r>
            <a:r>
              <a:rPr lang="en-US" sz="2400" kern="0" dirty="0">
                <a:solidFill>
                  <a:srgbClr val="000000"/>
                </a:solidFill>
                <a:cs typeface="Arial"/>
                <a:sym typeface="+mn-lt"/>
              </a:rPr>
              <a:t> </a:t>
            </a:r>
            <a:r>
              <a:rPr lang="en-US" sz="2400" kern="0" dirty="0" err="1">
                <a:solidFill>
                  <a:srgbClr val="000000"/>
                </a:solidFill>
                <a:cs typeface="Arial"/>
                <a:sym typeface="+mn-lt"/>
              </a:rPr>
              <a:t>sáng</a:t>
            </a:r>
            <a:r>
              <a:rPr lang="en-US" sz="2400" kern="0" dirty="0">
                <a:solidFill>
                  <a:srgbClr val="000000"/>
                </a:solidFill>
                <a:cs typeface="Arial"/>
                <a:sym typeface="+mn-lt"/>
              </a:rPr>
              <a:t> </a:t>
            </a:r>
            <a:r>
              <a:rPr lang="en-US" sz="2400" kern="0" dirty="0" err="1">
                <a:solidFill>
                  <a:srgbClr val="000000"/>
                </a:solidFill>
                <a:cs typeface="Arial"/>
                <a:sym typeface="+mn-lt"/>
              </a:rPr>
              <a:t>tạo</a:t>
            </a:r>
            <a:r>
              <a:rPr lang="en-US" sz="2400" kern="0" dirty="0">
                <a:solidFill>
                  <a:srgbClr val="000000"/>
                </a:solidFill>
                <a:cs typeface="Arial"/>
                <a:sym typeface="+mn-lt"/>
              </a:rPr>
              <a:t> </a:t>
            </a:r>
            <a:r>
              <a:rPr lang="en-US" sz="2400" kern="0" dirty="0" err="1">
                <a:solidFill>
                  <a:srgbClr val="000000"/>
                </a:solidFill>
                <a:cs typeface="Arial"/>
                <a:sym typeface="+mn-lt"/>
              </a:rPr>
              <a:t>riêng</a:t>
            </a:r>
            <a:r>
              <a:rPr lang="en-US" sz="2400" kern="0" dirty="0">
                <a:solidFill>
                  <a:srgbClr val="000000"/>
                </a:solidFill>
                <a:cs typeface="Arial"/>
                <a:sym typeface="+mn-lt"/>
              </a:rPr>
              <a:t> </a:t>
            </a:r>
            <a:r>
              <a:rPr lang="en-US" sz="2400" kern="0" dirty="0" err="1">
                <a:solidFill>
                  <a:srgbClr val="000000"/>
                </a:solidFill>
                <a:cs typeface="Arial"/>
                <a:sym typeface="+mn-lt"/>
              </a:rPr>
              <a:t>của</a:t>
            </a:r>
            <a:r>
              <a:rPr lang="en-US" sz="2400" kern="0" dirty="0">
                <a:solidFill>
                  <a:srgbClr val="000000"/>
                </a:solidFill>
                <a:cs typeface="Arial"/>
                <a:sym typeface="+mn-lt"/>
              </a:rPr>
              <a:t> </a:t>
            </a:r>
            <a:r>
              <a:rPr lang="en-US" sz="2400" kern="0" dirty="0" err="1">
                <a:solidFill>
                  <a:srgbClr val="000000"/>
                </a:solidFill>
                <a:cs typeface="Arial"/>
                <a:sym typeface="+mn-lt"/>
              </a:rPr>
              <a:t>mỗi</a:t>
            </a:r>
            <a:r>
              <a:rPr lang="en-US" sz="2400" kern="0" dirty="0">
                <a:solidFill>
                  <a:srgbClr val="000000"/>
                </a:solidFill>
                <a:cs typeface="Arial"/>
                <a:sym typeface="+mn-lt"/>
              </a:rPr>
              <a:t> </a:t>
            </a:r>
            <a:r>
              <a:rPr lang="en-US" sz="2400" kern="0" dirty="0" err="1">
                <a:solidFill>
                  <a:srgbClr val="000000"/>
                </a:solidFill>
                <a:cs typeface="Arial"/>
                <a:sym typeface="+mn-lt"/>
              </a:rPr>
              <a:t>họa</a:t>
            </a:r>
            <a:r>
              <a:rPr lang="en-US" sz="2400" kern="0" dirty="0">
                <a:solidFill>
                  <a:srgbClr val="000000"/>
                </a:solidFill>
                <a:cs typeface="Arial"/>
                <a:sym typeface="+mn-lt"/>
              </a:rPr>
              <a:t> </a:t>
            </a:r>
            <a:r>
              <a:rPr lang="en-US" sz="2400" kern="0" dirty="0" err="1">
                <a:solidFill>
                  <a:srgbClr val="000000"/>
                </a:solidFill>
                <a:cs typeface="Arial"/>
                <a:sym typeface="+mn-lt"/>
              </a:rPr>
              <a:t>sĩ</a:t>
            </a:r>
            <a:r>
              <a:rPr lang="en-US" sz="2400" kern="0" dirty="0">
                <a:solidFill>
                  <a:srgbClr val="000000"/>
                </a:solidFill>
                <a:cs typeface="Arial"/>
                <a:sym typeface="+mn-lt"/>
              </a:rPr>
              <a:t> </a:t>
            </a:r>
            <a:r>
              <a:rPr lang="en-US" sz="2400" kern="0" dirty="0" err="1">
                <a:solidFill>
                  <a:srgbClr val="000000"/>
                </a:solidFill>
                <a:cs typeface="Arial"/>
                <a:sym typeface="+mn-lt"/>
              </a:rPr>
              <a:t>thiết</a:t>
            </a:r>
            <a:r>
              <a:rPr lang="en-US" sz="2400" kern="0" dirty="0">
                <a:solidFill>
                  <a:srgbClr val="000000"/>
                </a:solidFill>
                <a:cs typeface="Arial"/>
                <a:sym typeface="+mn-lt"/>
              </a:rPr>
              <a:t> </a:t>
            </a:r>
            <a:r>
              <a:rPr lang="en-US" sz="2400" kern="0" dirty="0" err="1">
                <a:solidFill>
                  <a:srgbClr val="000000"/>
                </a:solidFill>
                <a:cs typeface="Arial"/>
                <a:sym typeface="+mn-lt"/>
              </a:rPr>
              <a:t>kế</a:t>
            </a:r>
            <a:r>
              <a:rPr lang="en-US" sz="2400" kern="0" dirty="0">
                <a:solidFill>
                  <a:srgbClr val="000000"/>
                </a:solidFill>
                <a:cs typeface="Arial"/>
                <a:sym typeface="+mn-lt"/>
              </a:rPr>
              <a:t>.</a:t>
            </a:r>
            <a:endParaRPr lang="vi-VN" sz="2400" kern="0" dirty="0">
              <a:solidFill>
                <a:srgbClr val="000000"/>
              </a:solidFill>
              <a:cs typeface="Arial"/>
              <a:sym typeface="+mn-lt"/>
            </a:endParaRPr>
          </a:p>
          <a:p>
            <a:pPr algn="just">
              <a:lnSpc>
                <a:spcPct val="150000"/>
              </a:lnSpc>
              <a:buClr>
                <a:srgbClr val="000000"/>
              </a:buClr>
              <a:buFont typeface="Arial"/>
              <a:buNone/>
            </a:pPr>
            <a:r>
              <a:rPr lang="en-US" sz="2400" kern="0" dirty="0">
                <a:solidFill>
                  <a:srgbClr val="000000"/>
                </a:solidFill>
                <a:cs typeface="Arial"/>
                <a:sym typeface="+mn-lt"/>
              </a:rPr>
              <a:t>+ </a:t>
            </a:r>
            <a:r>
              <a:rPr lang="en-US" sz="2400" kern="0" dirty="0" err="1">
                <a:solidFill>
                  <a:srgbClr val="000000"/>
                </a:solidFill>
                <a:cs typeface="Arial"/>
                <a:sym typeface="+mn-lt"/>
              </a:rPr>
              <a:t>Mang</a:t>
            </a:r>
            <a:r>
              <a:rPr lang="en-US" sz="2400" kern="0" dirty="0">
                <a:solidFill>
                  <a:srgbClr val="000000"/>
                </a:solidFill>
                <a:cs typeface="Arial"/>
                <a:sym typeface="+mn-lt"/>
              </a:rPr>
              <a:t> </a:t>
            </a:r>
            <a:r>
              <a:rPr lang="en-US" sz="2400" kern="0" dirty="0" err="1">
                <a:solidFill>
                  <a:srgbClr val="000000"/>
                </a:solidFill>
                <a:cs typeface="Arial"/>
                <a:sym typeface="+mn-lt"/>
              </a:rPr>
              <a:t>bản</a:t>
            </a:r>
            <a:r>
              <a:rPr lang="en-US" sz="2400" kern="0" dirty="0">
                <a:solidFill>
                  <a:srgbClr val="000000"/>
                </a:solidFill>
                <a:cs typeface="Arial"/>
                <a:sym typeface="+mn-lt"/>
              </a:rPr>
              <a:t> </a:t>
            </a:r>
            <a:r>
              <a:rPr lang="en-US" sz="2400" kern="0" dirty="0" err="1">
                <a:solidFill>
                  <a:srgbClr val="000000"/>
                </a:solidFill>
                <a:cs typeface="Arial"/>
                <a:sym typeface="+mn-lt"/>
              </a:rPr>
              <a:t>sắc</a:t>
            </a:r>
            <a:r>
              <a:rPr lang="en-US" sz="2400" kern="0" dirty="0">
                <a:solidFill>
                  <a:srgbClr val="000000"/>
                </a:solidFill>
                <a:cs typeface="Arial"/>
                <a:sym typeface="+mn-lt"/>
              </a:rPr>
              <a:t> </a:t>
            </a:r>
            <a:r>
              <a:rPr lang="en-US" sz="2400" kern="0" dirty="0" err="1">
                <a:solidFill>
                  <a:srgbClr val="000000"/>
                </a:solidFill>
                <a:cs typeface="Arial"/>
                <a:sym typeface="+mn-lt"/>
              </a:rPr>
              <a:t>riêng</a:t>
            </a:r>
            <a:r>
              <a:rPr lang="en-US" sz="2400" kern="0" dirty="0">
                <a:solidFill>
                  <a:srgbClr val="000000"/>
                </a:solidFill>
                <a:cs typeface="Arial"/>
                <a:sym typeface="+mn-lt"/>
              </a:rPr>
              <a:t> </a:t>
            </a:r>
            <a:r>
              <a:rPr lang="en-US" sz="2400" kern="0" dirty="0" err="1">
                <a:solidFill>
                  <a:srgbClr val="000000"/>
                </a:solidFill>
                <a:cs typeface="Arial"/>
                <a:sym typeface="+mn-lt"/>
              </a:rPr>
              <a:t>của</a:t>
            </a:r>
            <a:r>
              <a:rPr lang="en-US" sz="2400" kern="0" dirty="0">
                <a:solidFill>
                  <a:srgbClr val="000000"/>
                </a:solidFill>
                <a:cs typeface="Arial"/>
                <a:sym typeface="+mn-lt"/>
              </a:rPr>
              <a:t> </a:t>
            </a:r>
            <a:r>
              <a:rPr lang="en-US" sz="2400" kern="0" dirty="0" err="1">
                <a:solidFill>
                  <a:srgbClr val="000000"/>
                </a:solidFill>
                <a:cs typeface="Arial"/>
                <a:sym typeface="+mn-lt"/>
              </a:rPr>
              <a:t>từng</a:t>
            </a:r>
            <a:r>
              <a:rPr lang="en-US" sz="2400" kern="0" dirty="0">
                <a:solidFill>
                  <a:srgbClr val="000000"/>
                </a:solidFill>
                <a:cs typeface="Arial"/>
                <a:sym typeface="+mn-lt"/>
              </a:rPr>
              <a:t> </a:t>
            </a:r>
            <a:r>
              <a:rPr lang="en-US" sz="2400" kern="0" dirty="0" err="1">
                <a:solidFill>
                  <a:srgbClr val="000000"/>
                </a:solidFill>
                <a:cs typeface="Arial"/>
                <a:sym typeface="+mn-lt"/>
              </a:rPr>
              <a:t>quốc</a:t>
            </a:r>
            <a:r>
              <a:rPr lang="en-US" sz="2400" kern="0" dirty="0">
                <a:solidFill>
                  <a:srgbClr val="000000"/>
                </a:solidFill>
                <a:cs typeface="Arial"/>
                <a:sym typeface="+mn-lt"/>
              </a:rPr>
              <a:t> </a:t>
            </a:r>
            <a:r>
              <a:rPr lang="en-US" sz="2400" kern="0" dirty="0" err="1">
                <a:solidFill>
                  <a:srgbClr val="000000"/>
                </a:solidFill>
                <a:cs typeface="Arial"/>
                <a:sym typeface="+mn-lt"/>
              </a:rPr>
              <a:t>gia</a:t>
            </a:r>
            <a:r>
              <a:rPr lang="en-US" sz="2400" kern="0" dirty="0">
                <a:solidFill>
                  <a:srgbClr val="000000"/>
                </a:solidFill>
                <a:cs typeface="Arial"/>
                <a:sym typeface="+mn-lt"/>
              </a:rPr>
              <a:t>, </a:t>
            </a:r>
            <a:r>
              <a:rPr lang="en-US" sz="2400" kern="0" dirty="0" err="1">
                <a:solidFill>
                  <a:srgbClr val="000000"/>
                </a:solidFill>
                <a:cs typeface="Arial"/>
                <a:sym typeface="+mn-lt"/>
              </a:rPr>
              <a:t>dân</a:t>
            </a:r>
            <a:r>
              <a:rPr lang="en-US" sz="2400" kern="0" dirty="0">
                <a:solidFill>
                  <a:srgbClr val="000000"/>
                </a:solidFill>
                <a:cs typeface="Arial"/>
                <a:sym typeface="+mn-lt"/>
              </a:rPr>
              <a:t> </a:t>
            </a:r>
            <a:r>
              <a:rPr lang="en-US" sz="2400" kern="0" dirty="0" err="1">
                <a:solidFill>
                  <a:srgbClr val="000000"/>
                </a:solidFill>
                <a:cs typeface="Arial"/>
                <a:sym typeface="+mn-lt"/>
              </a:rPr>
              <a:t>tộc</a:t>
            </a:r>
            <a:r>
              <a:rPr lang="en-US" sz="2400" kern="0" dirty="0">
                <a:solidFill>
                  <a:srgbClr val="000000"/>
                </a:solidFill>
                <a:cs typeface="Arial"/>
                <a:sym typeface="+mn-lt"/>
              </a:rPr>
              <a:t> </a:t>
            </a:r>
            <a:r>
              <a:rPr lang="en-US" sz="2400" kern="0" dirty="0" err="1">
                <a:solidFill>
                  <a:srgbClr val="000000"/>
                </a:solidFill>
                <a:cs typeface="Arial"/>
                <a:sym typeface="+mn-lt"/>
              </a:rPr>
              <a:t>thông</a:t>
            </a:r>
            <a:r>
              <a:rPr lang="en-US" sz="2400" kern="0" dirty="0">
                <a:solidFill>
                  <a:srgbClr val="000000"/>
                </a:solidFill>
                <a:cs typeface="Arial"/>
                <a:sym typeface="+mn-lt"/>
              </a:rPr>
              <a:t> qua: </a:t>
            </a:r>
            <a:r>
              <a:rPr lang="en-US" sz="2400" kern="0" dirty="0" err="1">
                <a:solidFill>
                  <a:srgbClr val="000000"/>
                </a:solidFill>
                <a:cs typeface="Arial"/>
                <a:sym typeface="+mn-lt"/>
              </a:rPr>
              <a:t>bố</a:t>
            </a:r>
            <a:r>
              <a:rPr lang="en-US" sz="2400" kern="0" dirty="0">
                <a:solidFill>
                  <a:srgbClr val="000000"/>
                </a:solidFill>
                <a:cs typeface="Arial"/>
                <a:sym typeface="+mn-lt"/>
              </a:rPr>
              <a:t> </a:t>
            </a:r>
            <a:r>
              <a:rPr lang="en-US" sz="2400" kern="0" dirty="0" err="1">
                <a:solidFill>
                  <a:srgbClr val="000000"/>
                </a:solidFill>
                <a:cs typeface="Arial"/>
                <a:sym typeface="+mn-lt"/>
              </a:rPr>
              <a:t>cục</a:t>
            </a:r>
            <a:r>
              <a:rPr lang="en-US" sz="2400" kern="0" dirty="0">
                <a:solidFill>
                  <a:srgbClr val="000000"/>
                </a:solidFill>
                <a:cs typeface="Arial"/>
                <a:sym typeface="+mn-lt"/>
              </a:rPr>
              <a:t>, </a:t>
            </a:r>
            <a:r>
              <a:rPr lang="en-US" sz="2400" kern="0" dirty="0" err="1">
                <a:solidFill>
                  <a:srgbClr val="000000"/>
                </a:solidFill>
                <a:cs typeface="Arial"/>
                <a:sym typeface="+mn-lt"/>
              </a:rPr>
              <a:t>hình</a:t>
            </a:r>
            <a:r>
              <a:rPr lang="en-US" sz="2400" kern="0" dirty="0">
                <a:solidFill>
                  <a:srgbClr val="000000"/>
                </a:solidFill>
                <a:cs typeface="Arial"/>
                <a:sym typeface="+mn-lt"/>
              </a:rPr>
              <a:t> </a:t>
            </a:r>
            <a:r>
              <a:rPr lang="en-US" sz="2400" kern="0" dirty="0" err="1">
                <a:solidFill>
                  <a:srgbClr val="000000"/>
                </a:solidFill>
                <a:cs typeface="Arial"/>
                <a:sym typeface="+mn-lt"/>
              </a:rPr>
              <a:t>ảnh</a:t>
            </a:r>
            <a:r>
              <a:rPr lang="en-US" sz="2400" kern="0" dirty="0">
                <a:solidFill>
                  <a:srgbClr val="000000"/>
                </a:solidFill>
                <a:cs typeface="Arial"/>
                <a:sym typeface="+mn-lt"/>
              </a:rPr>
              <a:t>, </a:t>
            </a:r>
            <a:r>
              <a:rPr lang="en-US" sz="2400" kern="0" dirty="0" err="1">
                <a:solidFill>
                  <a:srgbClr val="000000"/>
                </a:solidFill>
                <a:cs typeface="Arial"/>
                <a:sym typeface="+mn-lt"/>
              </a:rPr>
              <a:t>màu</a:t>
            </a:r>
            <a:r>
              <a:rPr lang="en-US" sz="2400" kern="0" dirty="0">
                <a:solidFill>
                  <a:srgbClr val="000000"/>
                </a:solidFill>
                <a:cs typeface="Arial"/>
                <a:sym typeface="+mn-lt"/>
              </a:rPr>
              <a:t> </a:t>
            </a:r>
            <a:r>
              <a:rPr lang="en-US" sz="2400" kern="0" dirty="0" err="1">
                <a:solidFill>
                  <a:srgbClr val="000000"/>
                </a:solidFill>
                <a:cs typeface="Arial"/>
                <a:sym typeface="+mn-lt"/>
              </a:rPr>
              <a:t>sắc</a:t>
            </a:r>
            <a:r>
              <a:rPr lang="en-US" sz="2400" kern="0" dirty="0">
                <a:solidFill>
                  <a:srgbClr val="000000"/>
                </a:solidFill>
                <a:cs typeface="Arial"/>
                <a:sym typeface="+mn-lt"/>
              </a:rPr>
              <a:t>, </a:t>
            </a:r>
            <a:r>
              <a:rPr lang="en-US" sz="2400" kern="0" dirty="0" err="1">
                <a:solidFill>
                  <a:srgbClr val="000000"/>
                </a:solidFill>
                <a:cs typeface="Arial"/>
                <a:sym typeface="+mn-lt"/>
              </a:rPr>
              <a:t>kiểu</a:t>
            </a:r>
            <a:r>
              <a:rPr lang="en-US" sz="2400" kern="0" dirty="0">
                <a:solidFill>
                  <a:srgbClr val="000000"/>
                </a:solidFill>
                <a:cs typeface="Arial"/>
                <a:sym typeface="+mn-lt"/>
              </a:rPr>
              <a:t> </a:t>
            </a:r>
            <a:r>
              <a:rPr lang="en-US" sz="2400" kern="0" dirty="0" err="1">
                <a:solidFill>
                  <a:srgbClr val="000000"/>
                </a:solidFill>
                <a:cs typeface="Arial"/>
                <a:sym typeface="+mn-lt"/>
              </a:rPr>
              <a:t>chữ</a:t>
            </a:r>
            <a:r>
              <a:rPr lang="en-US" sz="2400" kern="0" dirty="0">
                <a:solidFill>
                  <a:srgbClr val="000000"/>
                </a:solidFill>
                <a:cs typeface="Arial"/>
                <a:sym typeface="+mn-lt"/>
              </a:rPr>
              <a:t>,...</a:t>
            </a:r>
            <a:endParaRPr lang="vi-VN" sz="2400" kern="0" dirty="0">
              <a:solidFill>
                <a:srgbClr val="000000"/>
              </a:solidFill>
              <a:cs typeface="Arial"/>
              <a:sym typeface="+mn-lt"/>
            </a:endParaRPr>
          </a:p>
        </p:txBody>
      </p:sp>
      <p:pic>
        <p:nvPicPr>
          <p:cNvPr id="5" name="Picture 2" descr="Top 10 cuốn sách dành cho thiếu nhi hay nhất mọi thời đại">
            <a:extLst>
              <a:ext uri="{FF2B5EF4-FFF2-40B4-BE49-F238E27FC236}">
                <a16:creationId xmlns:a16="http://schemas.microsoft.com/office/drawing/2014/main" id="{C5CE0D66-BA51-34FD-7662-0BC98C915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5002" y="2523615"/>
            <a:ext cx="2682198" cy="41033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76207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5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5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fade">
                                      <p:cBhvr>
                                        <p:cTn id="3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81210173-A762-DE94-2B6A-0C9631421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BA638-71B8-96EC-A89B-360E593A3045}"/>
              </a:ext>
            </a:extLst>
          </p:cNvPr>
          <p:cNvSpPr txBox="1">
            <a:spLocks/>
          </p:cNvSpPr>
          <p:nvPr/>
        </p:nvSpPr>
        <p:spPr>
          <a:xfrm>
            <a:off x="0" y="1828800"/>
            <a:ext cx="6779172" cy="694815"/>
          </a:xfrm>
          <a:prstGeom prst="homePlate">
            <a:avLst/>
          </a:prstGeom>
          <a:solidFill>
            <a:srgbClr val="FFFFFF"/>
          </a:solidFill>
          <a:ln w="12700" cap="flat" cmpd="sng" algn="ctr">
            <a:solidFill>
              <a:srgbClr val="F35E3E"/>
            </a:solidFill>
            <a:prstDash val="solid"/>
          </a:ln>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1pPr>
            <a:lvl2pPr marR="0" lvl="1"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2pPr>
            <a:lvl3pPr marR="0" lvl="2"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3pPr>
            <a:lvl4pPr marR="0" lvl="3"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4pPr>
            <a:lvl5pPr marR="0" lvl="4"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5pPr>
            <a:lvl6pPr marR="0" lvl="5"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6pPr>
            <a:lvl7pPr marR="0" lvl="6"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7pPr>
            <a:lvl8pPr marR="0" lvl="7"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8pPr>
            <a:lvl9pPr marR="0" lvl="8"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9pPr>
          </a:lstStyle>
          <a:p>
            <a:pPr marL="0" marR="0" lvl="0" indent="0" algn="ctr" defTabSz="914400" rtl="0" eaLnBrk="1" fontAlgn="auto" latinLnBrk="0" hangingPunct="1">
              <a:lnSpc>
                <a:spcPct val="100000"/>
              </a:lnSpc>
              <a:spcBef>
                <a:spcPts val="0"/>
              </a:spcBef>
              <a:spcAft>
                <a:spcPts val="0"/>
              </a:spcAft>
              <a:buClr>
                <a:srgbClr val="1F2032"/>
              </a:buClr>
              <a:buSzPts val="3500"/>
              <a:buFont typeface="Alexandria SemiBold"/>
              <a:buNone/>
              <a:tabLst/>
              <a:defRPr/>
            </a:pP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Bìa</a:t>
            </a:r>
            <a:r>
              <a:rPr kumimoji="0" lang="en-US" sz="2400" b="1" i="0" u="none" strike="noStrike" kern="0" cap="none" spc="0" normalizeH="0" baseline="0" noProof="0" dirty="0">
                <a:ln>
                  <a:noFill/>
                </a:ln>
                <a:solidFill>
                  <a:schemeClr val="tx1"/>
                </a:solidFill>
                <a:effectLst/>
                <a:uLnTx/>
                <a:uFillTx/>
                <a:latin typeface="+mj-lt"/>
                <a:ea typeface="+mn-ea"/>
                <a:cs typeface="Alexandria SemiBold"/>
                <a:sym typeface="+mn-lt"/>
              </a:rPr>
              <a:t> </a:t>
            </a: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sách</a:t>
            </a:r>
            <a:r>
              <a:rPr kumimoji="0" lang="en-US" sz="2400" b="1" i="0" u="none" strike="noStrike" kern="0" cap="none" spc="0" normalizeH="0" baseline="0" noProof="0" dirty="0">
                <a:ln>
                  <a:noFill/>
                </a:ln>
                <a:solidFill>
                  <a:schemeClr val="tx1"/>
                </a:solidFill>
                <a:effectLst/>
                <a:uLnTx/>
                <a:uFillTx/>
                <a:latin typeface="+mj-lt"/>
                <a:ea typeface="+mn-ea"/>
                <a:cs typeface="Alexandria SemiBold"/>
                <a:sym typeface="+mn-lt"/>
              </a:rPr>
              <a:t> </a:t>
            </a: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đẹp</a:t>
            </a:r>
            <a:r>
              <a:rPr kumimoji="0" lang="en-US" sz="2400" b="1" i="0" u="none" strike="noStrike" kern="0" cap="none" spc="0" normalizeH="0" baseline="0" noProof="0" dirty="0">
                <a:ln>
                  <a:noFill/>
                </a:ln>
                <a:solidFill>
                  <a:schemeClr val="tx1"/>
                </a:solidFill>
                <a:effectLst/>
                <a:uLnTx/>
                <a:uFillTx/>
                <a:latin typeface="+mj-lt"/>
                <a:ea typeface="+mn-ea"/>
                <a:cs typeface="Alexandria SemiBold"/>
                <a:sym typeface="+mn-lt"/>
              </a:rPr>
              <a:t> </a:t>
            </a: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đảm</a:t>
            </a:r>
            <a:r>
              <a:rPr kumimoji="0" lang="en-US" sz="2400" b="1" i="0" u="none" strike="noStrike" kern="0" cap="none" spc="0" normalizeH="0" baseline="0" noProof="0" dirty="0">
                <a:ln>
                  <a:noFill/>
                </a:ln>
                <a:solidFill>
                  <a:schemeClr val="tx1"/>
                </a:solidFill>
                <a:effectLst/>
                <a:uLnTx/>
                <a:uFillTx/>
                <a:latin typeface="+mj-lt"/>
                <a:ea typeface="+mn-ea"/>
                <a:cs typeface="Alexandria SemiBold"/>
                <a:sym typeface="+mn-lt"/>
              </a:rPr>
              <a:t> </a:t>
            </a: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bảo</a:t>
            </a:r>
            <a:r>
              <a:rPr kumimoji="0" lang="en-US" sz="2400" b="1" i="0" u="none" strike="noStrike" kern="0" cap="none" spc="0" normalizeH="0" baseline="0" noProof="0" dirty="0">
                <a:ln>
                  <a:noFill/>
                </a:ln>
                <a:solidFill>
                  <a:schemeClr val="tx1"/>
                </a:solidFill>
                <a:effectLst/>
                <a:uLnTx/>
                <a:uFillTx/>
                <a:latin typeface="+mj-lt"/>
                <a:ea typeface="+mn-ea"/>
                <a:cs typeface="Alexandria SemiBold"/>
                <a:sym typeface="+mn-lt"/>
              </a:rPr>
              <a:t> 2 </a:t>
            </a: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yếu</a:t>
            </a:r>
            <a:r>
              <a:rPr kumimoji="0" lang="en-US" sz="2400" b="1" i="0" u="none" strike="noStrike" kern="0" cap="none" spc="0" normalizeH="0" baseline="0" noProof="0" dirty="0">
                <a:ln>
                  <a:noFill/>
                </a:ln>
                <a:solidFill>
                  <a:schemeClr val="tx1"/>
                </a:solidFill>
                <a:effectLst/>
                <a:uLnTx/>
                <a:uFillTx/>
                <a:latin typeface="+mj-lt"/>
                <a:ea typeface="+mn-ea"/>
                <a:cs typeface="Alexandria SemiBold"/>
                <a:sym typeface="+mn-lt"/>
              </a:rPr>
              <a:t> </a:t>
            </a:r>
            <a:r>
              <a:rPr kumimoji="0" lang="en-US" sz="2400" b="1" i="0" u="none" strike="noStrike" kern="0" cap="none" spc="0" normalizeH="0" baseline="0" noProof="0" dirty="0" err="1">
                <a:ln>
                  <a:noFill/>
                </a:ln>
                <a:solidFill>
                  <a:schemeClr val="tx1"/>
                </a:solidFill>
                <a:effectLst/>
                <a:uLnTx/>
                <a:uFillTx/>
                <a:latin typeface="+mj-lt"/>
                <a:ea typeface="+mn-ea"/>
                <a:cs typeface="Alexandria SemiBold"/>
                <a:sym typeface="+mn-lt"/>
              </a:rPr>
              <a:t>tố</a:t>
            </a:r>
            <a:endParaRPr kumimoji="0" lang="vi-VN" sz="2400" b="1" i="0" u="none" strike="noStrike" kern="0" cap="none" spc="0" normalizeH="0" baseline="0" noProof="0" dirty="0">
              <a:ln>
                <a:noFill/>
              </a:ln>
              <a:solidFill>
                <a:schemeClr val="tx1"/>
              </a:solidFill>
              <a:effectLst/>
              <a:uLnTx/>
              <a:uFillTx/>
              <a:latin typeface="+mj-lt"/>
              <a:ea typeface="+mn-ea"/>
              <a:cs typeface="Alexandria SemiBold"/>
              <a:sym typeface="+mn-lt"/>
            </a:endParaRPr>
          </a:p>
        </p:txBody>
      </p:sp>
      <p:sp>
        <p:nvSpPr>
          <p:cNvPr id="3" name="TextBox 2">
            <a:extLst>
              <a:ext uri="{FF2B5EF4-FFF2-40B4-BE49-F238E27FC236}">
                <a16:creationId xmlns:a16="http://schemas.microsoft.com/office/drawing/2014/main" id="{891B0770-249E-B0C4-11AD-CD4791FADB79}"/>
              </a:ext>
            </a:extLst>
          </p:cNvPr>
          <p:cNvSpPr txBox="1"/>
          <p:nvPr/>
        </p:nvSpPr>
        <p:spPr>
          <a:xfrm>
            <a:off x="1219200" y="3048000"/>
            <a:ext cx="5300293" cy="2783839"/>
          </a:xfrm>
          <a:prstGeom prst="rect">
            <a:avLst/>
          </a:prstGeom>
          <a:noFill/>
        </p:spPr>
        <p:txBody>
          <a:bodyPr wrap="square">
            <a:spAutoFit/>
          </a:bodyPr>
          <a:lstStyle/>
          <a:p>
            <a:pPr algn="just">
              <a:lnSpc>
                <a:spcPct val="150000"/>
              </a:lnSpc>
              <a:buClr>
                <a:srgbClr val="000000"/>
              </a:buClr>
              <a:buFont typeface="Arial"/>
              <a:buNone/>
            </a:pPr>
            <a:r>
              <a:rPr lang="en-US" sz="2400" kern="0" dirty="0">
                <a:latin typeface="+mj-lt"/>
                <a:cs typeface="Arial"/>
                <a:sym typeface="+mn-lt"/>
              </a:rPr>
              <a:t>+ </a:t>
            </a:r>
            <a:r>
              <a:rPr lang="en-US" sz="2400" kern="0" dirty="0" err="1">
                <a:latin typeface="+mj-lt"/>
                <a:cs typeface="Arial"/>
                <a:sym typeface="+mn-lt"/>
              </a:rPr>
              <a:t>Độ</a:t>
            </a:r>
            <a:r>
              <a:rPr lang="en-US" sz="2400" kern="0" dirty="0">
                <a:latin typeface="+mj-lt"/>
                <a:cs typeface="Arial"/>
                <a:sym typeface="+mn-lt"/>
              </a:rPr>
              <a:t> </a:t>
            </a:r>
            <a:r>
              <a:rPr lang="en-US" sz="2400" kern="0" dirty="0" err="1">
                <a:latin typeface="+mj-lt"/>
                <a:cs typeface="Arial"/>
                <a:sym typeface="+mn-lt"/>
              </a:rPr>
              <a:t>hấp</a:t>
            </a:r>
            <a:r>
              <a:rPr lang="en-US" sz="2400" kern="0" dirty="0">
                <a:latin typeface="+mj-lt"/>
                <a:cs typeface="Arial"/>
                <a:sym typeface="+mn-lt"/>
              </a:rPr>
              <a:t> </a:t>
            </a:r>
            <a:r>
              <a:rPr lang="en-US" sz="2400" kern="0" dirty="0" err="1">
                <a:latin typeface="+mj-lt"/>
                <a:cs typeface="Arial"/>
                <a:sym typeface="+mn-lt"/>
              </a:rPr>
              <a:t>dẫn</a:t>
            </a:r>
            <a:r>
              <a:rPr lang="en-US" sz="2400" kern="0" dirty="0">
                <a:latin typeface="+mj-lt"/>
                <a:cs typeface="Arial"/>
                <a:sym typeface="+mn-lt"/>
              </a:rPr>
              <a:t> </a:t>
            </a:r>
            <a:r>
              <a:rPr lang="en-US" sz="2400" kern="0" dirty="0" err="1">
                <a:latin typeface="+mj-lt"/>
                <a:cs typeface="Arial"/>
                <a:sym typeface="+mn-lt"/>
              </a:rPr>
              <a:t>về</a:t>
            </a:r>
            <a:r>
              <a:rPr lang="en-US" sz="2400" kern="0" dirty="0">
                <a:latin typeface="+mj-lt"/>
                <a:cs typeface="Arial"/>
                <a:sym typeface="+mn-lt"/>
              </a:rPr>
              <a:t> </a:t>
            </a:r>
            <a:r>
              <a:rPr lang="en-US" sz="2400" kern="0" dirty="0" err="1">
                <a:latin typeface="+mj-lt"/>
                <a:cs typeface="Arial"/>
                <a:sym typeface="+mn-lt"/>
              </a:rPr>
              <a:t>mặt</a:t>
            </a:r>
            <a:r>
              <a:rPr lang="en-US" sz="2400" kern="0" dirty="0">
                <a:latin typeface="+mj-lt"/>
                <a:cs typeface="Arial"/>
                <a:sym typeface="+mn-lt"/>
              </a:rPr>
              <a:t> </a:t>
            </a:r>
            <a:r>
              <a:rPr lang="en-US" sz="2400" kern="0" dirty="0" err="1">
                <a:latin typeface="+mj-lt"/>
                <a:cs typeface="Arial"/>
                <a:sym typeface="+mn-lt"/>
              </a:rPr>
              <a:t>hình</a:t>
            </a:r>
            <a:r>
              <a:rPr lang="en-US" sz="2400" kern="0" dirty="0">
                <a:latin typeface="+mj-lt"/>
                <a:cs typeface="Arial"/>
                <a:sym typeface="+mn-lt"/>
              </a:rPr>
              <a:t> </a:t>
            </a:r>
            <a:r>
              <a:rPr lang="en-US" sz="2400" kern="0" dirty="0" err="1">
                <a:latin typeface="+mj-lt"/>
                <a:cs typeface="Arial"/>
                <a:sym typeface="+mn-lt"/>
              </a:rPr>
              <a:t>thức</a:t>
            </a:r>
            <a:r>
              <a:rPr lang="en-US" sz="2400" kern="0" dirty="0">
                <a:latin typeface="+mj-lt"/>
                <a:cs typeface="Arial"/>
                <a:sym typeface="+mn-lt"/>
              </a:rPr>
              <a:t>, </a:t>
            </a:r>
            <a:r>
              <a:rPr lang="en-US" sz="2400" kern="0" dirty="0" err="1">
                <a:latin typeface="+mj-lt"/>
                <a:cs typeface="Arial"/>
                <a:sym typeface="+mn-lt"/>
              </a:rPr>
              <a:t>tạo</a:t>
            </a:r>
            <a:r>
              <a:rPr lang="en-US" sz="2400" kern="0" dirty="0">
                <a:latin typeface="+mj-lt"/>
                <a:cs typeface="Arial"/>
                <a:sym typeface="+mn-lt"/>
              </a:rPr>
              <a:t> </a:t>
            </a:r>
            <a:r>
              <a:rPr lang="en-US" sz="2400" kern="0" dirty="0" err="1">
                <a:latin typeface="+mj-lt"/>
                <a:cs typeface="Arial"/>
                <a:sym typeface="+mn-lt"/>
              </a:rPr>
              <a:t>ấn</a:t>
            </a:r>
            <a:r>
              <a:rPr lang="en-US" sz="2400" kern="0" dirty="0">
                <a:latin typeface="+mj-lt"/>
                <a:cs typeface="Arial"/>
                <a:sym typeface="+mn-lt"/>
              </a:rPr>
              <a:t> </a:t>
            </a:r>
            <a:r>
              <a:rPr lang="en-US" sz="2400" kern="0" dirty="0" err="1">
                <a:latin typeface="+mj-lt"/>
                <a:cs typeface="Arial"/>
                <a:sym typeface="+mn-lt"/>
              </a:rPr>
              <a:t>tượng</a:t>
            </a:r>
            <a:r>
              <a:rPr lang="en-US" sz="2400" kern="0" dirty="0">
                <a:latin typeface="+mj-lt"/>
                <a:cs typeface="Arial"/>
                <a:sym typeface="+mn-lt"/>
              </a:rPr>
              <a:t> ban </a:t>
            </a:r>
            <a:r>
              <a:rPr lang="en-US" sz="2400" kern="0" dirty="0" err="1">
                <a:latin typeface="+mj-lt"/>
                <a:cs typeface="Arial"/>
                <a:sym typeface="+mn-lt"/>
              </a:rPr>
              <a:t>đầu</a:t>
            </a:r>
            <a:r>
              <a:rPr lang="en-US" sz="2400" kern="0" dirty="0">
                <a:latin typeface="+mj-lt"/>
                <a:cs typeface="Arial"/>
                <a:sym typeface="+mn-lt"/>
              </a:rPr>
              <a:t> </a:t>
            </a:r>
            <a:r>
              <a:rPr lang="en-US" sz="2400" kern="0" dirty="0" err="1">
                <a:latin typeface="+mj-lt"/>
                <a:cs typeface="Arial"/>
                <a:sym typeface="+mn-lt"/>
              </a:rPr>
              <a:t>về</a:t>
            </a:r>
            <a:r>
              <a:rPr lang="en-US" sz="2400" kern="0" dirty="0">
                <a:latin typeface="+mj-lt"/>
                <a:cs typeface="Arial"/>
                <a:sym typeface="+mn-lt"/>
              </a:rPr>
              <a:t> </a:t>
            </a:r>
            <a:r>
              <a:rPr lang="en-US" sz="2400" kern="0" dirty="0" err="1">
                <a:latin typeface="+mj-lt"/>
                <a:cs typeface="Arial"/>
                <a:sym typeface="+mn-lt"/>
              </a:rPr>
              <a:t>nét</a:t>
            </a:r>
            <a:r>
              <a:rPr lang="en-US" sz="2400" kern="0" dirty="0">
                <a:latin typeface="+mj-lt"/>
                <a:cs typeface="Arial"/>
                <a:sym typeface="+mn-lt"/>
              </a:rPr>
              <a:t> </a:t>
            </a:r>
            <a:r>
              <a:rPr lang="en-US" sz="2400" kern="0" dirty="0" err="1">
                <a:latin typeface="+mj-lt"/>
                <a:cs typeface="Arial"/>
                <a:sym typeface="+mn-lt"/>
              </a:rPr>
              <a:t>vẽ</a:t>
            </a:r>
            <a:r>
              <a:rPr lang="en-US" sz="2400" kern="0" dirty="0">
                <a:latin typeface="+mj-lt"/>
                <a:cs typeface="Arial"/>
                <a:sym typeface="+mn-lt"/>
              </a:rPr>
              <a:t> </a:t>
            </a:r>
            <a:r>
              <a:rPr lang="en-US" sz="2400" kern="0" dirty="0" err="1">
                <a:latin typeface="+mj-lt"/>
                <a:cs typeface="Arial"/>
                <a:sym typeface="+mn-lt"/>
              </a:rPr>
              <a:t>và</a:t>
            </a:r>
            <a:r>
              <a:rPr lang="en-US" sz="2400" kern="0" dirty="0">
                <a:latin typeface="+mj-lt"/>
                <a:cs typeface="Arial"/>
                <a:sym typeface="+mn-lt"/>
              </a:rPr>
              <a:t> </a:t>
            </a:r>
            <a:r>
              <a:rPr lang="en-US" sz="2400" kern="0" dirty="0" err="1">
                <a:latin typeface="+mj-lt"/>
                <a:cs typeface="Arial"/>
                <a:sym typeface="+mn-lt"/>
              </a:rPr>
              <a:t>khâu</a:t>
            </a:r>
            <a:r>
              <a:rPr lang="en-US" sz="2400" kern="0" dirty="0">
                <a:latin typeface="+mj-lt"/>
                <a:cs typeface="Arial"/>
                <a:sym typeface="+mn-lt"/>
              </a:rPr>
              <a:t> </a:t>
            </a:r>
            <a:r>
              <a:rPr lang="en-US" sz="2400" kern="0" dirty="0" err="1">
                <a:latin typeface="+mj-lt"/>
                <a:cs typeface="Arial"/>
                <a:sym typeface="+mn-lt"/>
              </a:rPr>
              <a:t>thiết</a:t>
            </a:r>
            <a:r>
              <a:rPr lang="en-US" sz="2400" kern="0" dirty="0">
                <a:latin typeface="+mj-lt"/>
                <a:cs typeface="Arial"/>
                <a:sym typeface="+mn-lt"/>
              </a:rPr>
              <a:t> </a:t>
            </a:r>
            <a:r>
              <a:rPr lang="en-US" sz="2400" kern="0" dirty="0" err="1">
                <a:latin typeface="+mj-lt"/>
                <a:cs typeface="Arial"/>
                <a:sym typeface="+mn-lt"/>
              </a:rPr>
              <a:t>kế</a:t>
            </a:r>
            <a:r>
              <a:rPr lang="en-US" sz="2400" kern="0" dirty="0">
                <a:latin typeface="+mj-lt"/>
                <a:cs typeface="Arial"/>
                <a:sym typeface="+mn-lt"/>
              </a:rPr>
              <a:t>.</a:t>
            </a:r>
            <a:endParaRPr lang="vi-VN" sz="2400" kern="0" dirty="0">
              <a:latin typeface="+mj-lt"/>
              <a:cs typeface="Arial"/>
              <a:sym typeface="+mn-lt"/>
            </a:endParaRPr>
          </a:p>
          <a:p>
            <a:pPr algn="just">
              <a:lnSpc>
                <a:spcPct val="150000"/>
              </a:lnSpc>
              <a:buClr>
                <a:srgbClr val="000000"/>
              </a:buClr>
              <a:buFont typeface="Arial"/>
              <a:buNone/>
            </a:pPr>
            <a:r>
              <a:rPr lang="en-US" sz="2400" kern="0" dirty="0">
                <a:latin typeface="+mj-lt"/>
                <a:cs typeface="Arial"/>
                <a:sym typeface="+mn-lt"/>
              </a:rPr>
              <a:t>+ </a:t>
            </a:r>
            <a:r>
              <a:rPr lang="en-US" sz="2400" kern="0" dirty="0" err="1">
                <a:latin typeface="+mj-lt"/>
                <a:cs typeface="Arial"/>
                <a:sym typeface="+mn-lt"/>
              </a:rPr>
              <a:t>Sự</a:t>
            </a:r>
            <a:r>
              <a:rPr lang="en-US" sz="2400" kern="0" dirty="0">
                <a:latin typeface="+mj-lt"/>
                <a:cs typeface="Arial"/>
                <a:sym typeface="+mn-lt"/>
              </a:rPr>
              <a:t> </a:t>
            </a:r>
            <a:r>
              <a:rPr lang="en-US" sz="2400" kern="0" dirty="0" err="1">
                <a:latin typeface="+mj-lt"/>
                <a:cs typeface="Arial"/>
                <a:sym typeface="+mn-lt"/>
              </a:rPr>
              <a:t>tương</a:t>
            </a:r>
            <a:r>
              <a:rPr lang="en-US" sz="2400" kern="0" dirty="0">
                <a:latin typeface="+mj-lt"/>
                <a:cs typeface="Arial"/>
                <a:sym typeface="+mn-lt"/>
              </a:rPr>
              <a:t> </a:t>
            </a:r>
            <a:r>
              <a:rPr lang="en-US" sz="2400" kern="0" dirty="0" err="1">
                <a:latin typeface="+mj-lt"/>
                <a:cs typeface="Arial"/>
                <a:sym typeface="+mn-lt"/>
              </a:rPr>
              <a:t>đồng</a:t>
            </a:r>
            <a:r>
              <a:rPr lang="en-US" sz="2400" kern="0" dirty="0">
                <a:latin typeface="+mj-lt"/>
                <a:cs typeface="Arial"/>
                <a:sym typeface="+mn-lt"/>
              </a:rPr>
              <a:t>, </a:t>
            </a:r>
            <a:r>
              <a:rPr lang="en-US" sz="2400" kern="0" dirty="0" err="1">
                <a:latin typeface="+mj-lt"/>
                <a:cs typeface="Arial"/>
                <a:sym typeface="+mn-lt"/>
              </a:rPr>
              <a:t>hài</a:t>
            </a:r>
            <a:r>
              <a:rPr lang="en-US" sz="2400" kern="0" dirty="0">
                <a:latin typeface="+mj-lt"/>
                <a:cs typeface="Arial"/>
                <a:sym typeface="+mn-lt"/>
              </a:rPr>
              <a:t> </a:t>
            </a:r>
            <a:r>
              <a:rPr lang="en-US" sz="2400" kern="0" dirty="0" err="1">
                <a:latin typeface="+mj-lt"/>
                <a:cs typeface="Arial"/>
                <a:sym typeface="+mn-lt"/>
              </a:rPr>
              <a:t>hòa</a:t>
            </a:r>
            <a:r>
              <a:rPr lang="en-US" sz="2400" kern="0" dirty="0">
                <a:latin typeface="+mj-lt"/>
                <a:cs typeface="Arial"/>
                <a:sym typeface="+mn-lt"/>
              </a:rPr>
              <a:t> </a:t>
            </a:r>
            <a:r>
              <a:rPr lang="en-US" sz="2400" kern="0" dirty="0" err="1">
                <a:latin typeface="+mj-lt"/>
                <a:cs typeface="Arial"/>
                <a:sym typeface="+mn-lt"/>
              </a:rPr>
              <a:t>về</a:t>
            </a:r>
            <a:r>
              <a:rPr lang="en-US" sz="2400" kern="0" dirty="0">
                <a:latin typeface="+mj-lt"/>
                <a:cs typeface="Arial"/>
                <a:sym typeface="+mn-lt"/>
              </a:rPr>
              <a:t> </a:t>
            </a:r>
            <a:r>
              <a:rPr lang="en-US" sz="2400" kern="0" dirty="0" err="1">
                <a:latin typeface="+mj-lt"/>
                <a:cs typeface="Arial"/>
                <a:sym typeface="+mn-lt"/>
              </a:rPr>
              <a:t>mặt</a:t>
            </a:r>
            <a:r>
              <a:rPr lang="en-US" sz="2400" kern="0" dirty="0">
                <a:latin typeface="+mj-lt"/>
                <a:cs typeface="Arial"/>
                <a:sym typeface="+mn-lt"/>
              </a:rPr>
              <a:t> </a:t>
            </a:r>
            <a:r>
              <a:rPr lang="en-US" sz="2400" kern="0" dirty="0" err="1">
                <a:latin typeface="+mj-lt"/>
                <a:cs typeface="Arial"/>
                <a:sym typeface="+mn-lt"/>
              </a:rPr>
              <a:t>nội</a:t>
            </a:r>
            <a:r>
              <a:rPr lang="en-US" sz="2400" kern="0" dirty="0">
                <a:latin typeface="+mj-lt"/>
                <a:cs typeface="Arial"/>
                <a:sym typeface="+mn-lt"/>
              </a:rPr>
              <a:t> dung.</a:t>
            </a:r>
            <a:endParaRPr lang="vi-VN" sz="2400" kern="0" dirty="0">
              <a:latin typeface="+mj-lt"/>
              <a:cs typeface="Arial"/>
              <a:sym typeface="+mn-lt"/>
            </a:endParaRPr>
          </a:p>
        </p:txBody>
      </p:sp>
      <p:pic>
        <p:nvPicPr>
          <p:cNvPr id="4" name="Picture 2">
            <a:extLst>
              <a:ext uri="{FF2B5EF4-FFF2-40B4-BE49-F238E27FC236}">
                <a16:creationId xmlns:a16="http://schemas.microsoft.com/office/drawing/2014/main" id="{6769BC73-4BA2-BB8D-E826-0A12EC5CA204}"/>
              </a:ext>
            </a:extLst>
          </p:cNvPr>
          <p:cNvPicPr>
            <a:picLocks noChangeAspect="1" noChangeArrowheads="1"/>
          </p:cNvPicPr>
          <p:nvPr/>
        </p:nvPicPr>
        <p:blipFill>
          <a:blip r:embed="rId5"/>
          <a:srcRect/>
          <a:stretch/>
        </p:blipFill>
        <p:spPr bwMode="auto">
          <a:xfrm>
            <a:off x="7620000" y="1356967"/>
            <a:ext cx="3527793" cy="5471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DAAE0DB0-0F82-9B4D-C8E5-37AA014B9129}"/>
              </a:ext>
            </a:extLst>
          </p:cNvPr>
          <p:cNvSpPr txBox="1">
            <a:spLocks/>
          </p:cNvSpPr>
          <p:nvPr/>
        </p:nvSpPr>
        <p:spPr>
          <a:xfrm>
            <a:off x="3200400" y="975167"/>
            <a:ext cx="5136000" cy="763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1pPr>
            <a:lvl2pPr marR="0" lvl="1"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2pPr>
            <a:lvl3pPr marR="0" lvl="2"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3pPr>
            <a:lvl4pPr marR="0" lvl="3"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4pPr>
            <a:lvl5pPr marR="0" lvl="4"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5pPr>
            <a:lvl6pPr marR="0" lvl="5"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6pPr>
            <a:lvl7pPr marR="0" lvl="6"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7pPr>
            <a:lvl8pPr marR="0" lvl="7"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8pPr>
            <a:lvl9pPr marR="0" lvl="8" algn="l" rtl="0">
              <a:lnSpc>
                <a:spcPct val="100000"/>
              </a:lnSpc>
              <a:spcBef>
                <a:spcPts val="0"/>
              </a:spcBef>
              <a:spcAft>
                <a:spcPts val="0"/>
              </a:spcAft>
              <a:buClr>
                <a:schemeClr val="dk1"/>
              </a:buClr>
              <a:buSzPts val="3500"/>
              <a:buFont typeface="Alexandria SemiBold"/>
              <a:buNone/>
              <a:defRPr sz="3500" b="0" i="0" u="none" strike="noStrike" cap="none">
                <a:solidFill>
                  <a:schemeClr val="dk1"/>
                </a:solidFill>
                <a:latin typeface="Alexandria SemiBold"/>
                <a:ea typeface="Alexandria SemiBold"/>
                <a:cs typeface="Alexandria SemiBold"/>
                <a:sym typeface="Alexandria SemiBold"/>
              </a:defRPr>
            </a:lvl9pPr>
          </a:lstStyle>
          <a:p>
            <a:pPr marL="0" marR="0" lvl="0" indent="0" algn="ctr" defTabSz="914400" rtl="0" eaLnBrk="1" fontAlgn="auto" latinLnBrk="0" hangingPunct="1">
              <a:lnSpc>
                <a:spcPct val="100000"/>
              </a:lnSpc>
              <a:spcBef>
                <a:spcPts val="0"/>
              </a:spcBef>
              <a:spcAft>
                <a:spcPts val="0"/>
              </a:spcAft>
              <a:buClr>
                <a:srgbClr val="1F2032"/>
              </a:buClr>
              <a:buSzPts val="3500"/>
              <a:buFont typeface="Alexandria SemiBold"/>
              <a:buNone/>
              <a:tabLst/>
              <a:defRPr/>
            </a:pPr>
            <a:r>
              <a:rPr kumimoji="0" lang="vi-VN" sz="2400" b="1" i="0" u="none" strike="noStrike" kern="0" cap="none" spc="0" normalizeH="0" baseline="0" noProof="0" dirty="0">
                <a:ln>
                  <a:noFill/>
                </a:ln>
                <a:solidFill>
                  <a:schemeClr val="tx1"/>
                </a:solidFill>
                <a:effectLst/>
                <a:uLnTx/>
                <a:uFillTx/>
                <a:latin typeface="+mj-lt"/>
                <a:ea typeface="+mn-ea"/>
                <a:cs typeface="Alexandria SemiBold"/>
                <a:sym typeface="+mn-lt"/>
              </a:rPr>
              <a:t>KẾT LUẬN</a:t>
            </a:r>
          </a:p>
        </p:txBody>
      </p:sp>
    </p:spTree>
    <p:custDataLst>
      <p:tags r:id="rId1"/>
    </p:custDataLst>
    <p:extLst>
      <p:ext uri="{BB962C8B-B14F-4D97-AF65-F5344CB8AC3E}">
        <p14:creationId xmlns:p14="http://schemas.microsoft.com/office/powerpoint/2010/main" val="15373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par>
                          <p:cTn id="23" fill="hold">
                            <p:stCondLst>
                              <p:cond delay="500"/>
                            </p:stCondLst>
                            <p:childTnLst>
                              <p:par>
                                <p:cTn id="24" presetID="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12CD45A6-847D-D110-96E9-7DC216BEFEF5}"/>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FC42C53F-23FC-F998-9E3C-3DB6F768286E}"/>
              </a:ext>
            </a:extLst>
          </p:cNvPr>
          <p:cNvSpPr/>
          <p:nvPr/>
        </p:nvSpPr>
        <p:spPr>
          <a:xfrm>
            <a:off x="1" y="1828800"/>
            <a:ext cx="6095999" cy="785773"/>
          </a:xfrm>
          <a:prstGeom prst="homePlate">
            <a:avLst/>
          </a:prstGeom>
          <a:solidFill>
            <a:srgbClr val="FFFFFF"/>
          </a:solidFill>
          <a:ln w="12700" cap="flat" cmpd="sng" algn="ctr">
            <a:solidFill>
              <a:srgbClr val="FFC000"/>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ea typeface="+mn-ea"/>
                <a:cs typeface="+mn-cs"/>
                <a:sym typeface="+mn-lt"/>
              </a:rPr>
              <a:t>Quan sát các bìa sách khác</a:t>
            </a:r>
            <a:endParaRPr kumimoji="0" lang="vi-VN" sz="2400" b="1" i="0" u="none" strike="noStrike" kern="0" cap="none" spc="0" normalizeH="0" baseline="0" noProof="0" dirty="0">
              <a:ln>
                <a:noFill/>
              </a:ln>
              <a:solidFill>
                <a:srgbClr val="F3F3F3"/>
              </a:solidFill>
              <a:effectLst/>
              <a:uLnTx/>
              <a:uFillTx/>
              <a:ea typeface="+mn-ea"/>
              <a:cs typeface="+mn-cs"/>
              <a:sym typeface="+mn-lt"/>
            </a:endParaRPr>
          </a:p>
        </p:txBody>
      </p:sp>
      <p:sp>
        <p:nvSpPr>
          <p:cNvPr id="3" name="Freeform 2">
            <a:extLst>
              <a:ext uri="{FF2B5EF4-FFF2-40B4-BE49-F238E27FC236}">
                <a16:creationId xmlns:a16="http://schemas.microsoft.com/office/drawing/2014/main" id="{DC9D154E-34A8-2189-8921-730425F48DFC}"/>
              </a:ext>
            </a:extLst>
          </p:cNvPr>
          <p:cNvSpPr/>
          <p:nvPr/>
        </p:nvSpPr>
        <p:spPr>
          <a:xfrm>
            <a:off x="1693027" y="2819400"/>
            <a:ext cx="2599123" cy="3836330"/>
          </a:xfrm>
          <a:custGeom>
            <a:avLst/>
            <a:gdLst/>
            <a:ahLst/>
            <a:cxnLst/>
            <a:rect l="l" t="t" r="r" b="b"/>
            <a:pathLst>
              <a:path w="5582917" h="7933098">
                <a:moveTo>
                  <a:pt x="0" y="0"/>
                </a:moveTo>
                <a:lnTo>
                  <a:pt x="5582918" y="0"/>
                </a:lnTo>
                <a:lnTo>
                  <a:pt x="5582918" y="7933097"/>
                </a:lnTo>
                <a:lnTo>
                  <a:pt x="0" y="7933097"/>
                </a:lnTo>
                <a:lnTo>
                  <a:pt x="0" y="0"/>
                </a:lnTo>
                <a:close/>
              </a:path>
            </a:pathLst>
          </a:custGeom>
          <a:blipFill>
            <a:blip r:embed="rId5"/>
            <a:stretch>
              <a:fillRect/>
            </a:stretch>
          </a:blipFill>
        </p:spPr>
        <p:txBody>
          <a:bodyPr/>
          <a:lstStyle/>
          <a:p>
            <a:pPr>
              <a:buClr>
                <a:srgbClr val="000000"/>
              </a:buClr>
              <a:buFont typeface="Arial"/>
              <a:buNone/>
            </a:pPr>
            <a:endParaRPr lang="vi-VN" sz="2400" b="1" kern="0">
              <a:solidFill>
                <a:srgbClr val="000000"/>
              </a:solidFill>
              <a:cs typeface="Arial"/>
              <a:sym typeface="+mn-lt"/>
            </a:endParaRPr>
          </a:p>
        </p:txBody>
      </p:sp>
      <p:sp>
        <p:nvSpPr>
          <p:cNvPr id="4" name="Freeform 3">
            <a:extLst>
              <a:ext uri="{FF2B5EF4-FFF2-40B4-BE49-F238E27FC236}">
                <a16:creationId xmlns:a16="http://schemas.microsoft.com/office/drawing/2014/main" id="{BD6C9F2A-6164-C39B-87F7-4BB5F272FE5A}"/>
              </a:ext>
            </a:extLst>
          </p:cNvPr>
          <p:cNvSpPr/>
          <p:nvPr/>
        </p:nvSpPr>
        <p:spPr>
          <a:xfrm>
            <a:off x="4861389" y="2819403"/>
            <a:ext cx="2494172" cy="3836328"/>
          </a:xfrm>
          <a:custGeom>
            <a:avLst/>
            <a:gdLst/>
            <a:ahLst/>
            <a:cxnLst/>
            <a:rect l="l" t="t" r="r" b="b"/>
            <a:pathLst>
              <a:path w="5222623" h="7933098">
                <a:moveTo>
                  <a:pt x="0" y="0"/>
                </a:moveTo>
                <a:lnTo>
                  <a:pt x="5222623" y="0"/>
                </a:lnTo>
                <a:lnTo>
                  <a:pt x="5222623" y="7933097"/>
                </a:lnTo>
                <a:lnTo>
                  <a:pt x="0" y="7933097"/>
                </a:lnTo>
                <a:lnTo>
                  <a:pt x="0" y="0"/>
                </a:lnTo>
                <a:close/>
              </a:path>
            </a:pathLst>
          </a:custGeom>
          <a:blipFill>
            <a:blip r:embed="rId6"/>
            <a:stretch>
              <a:fillRect/>
            </a:stretch>
          </a:blipFill>
        </p:spPr>
        <p:txBody>
          <a:bodyPr/>
          <a:lstStyle/>
          <a:p>
            <a:pPr>
              <a:buClr>
                <a:srgbClr val="000000"/>
              </a:buClr>
              <a:buFont typeface="Arial"/>
              <a:buNone/>
            </a:pPr>
            <a:endParaRPr lang="vi-VN" sz="2400" b="1" kern="0">
              <a:solidFill>
                <a:srgbClr val="000000"/>
              </a:solidFill>
              <a:cs typeface="Arial"/>
              <a:sym typeface="+mn-lt"/>
            </a:endParaRPr>
          </a:p>
        </p:txBody>
      </p:sp>
      <p:sp>
        <p:nvSpPr>
          <p:cNvPr id="5" name="Freeform 4">
            <a:extLst>
              <a:ext uri="{FF2B5EF4-FFF2-40B4-BE49-F238E27FC236}">
                <a16:creationId xmlns:a16="http://schemas.microsoft.com/office/drawing/2014/main" id="{0AC556A9-DD30-E772-54DD-CCD9EE261EE2}"/>
              </a:ext>
            </a:extLst>
          </p:cNvPr>
          <p:cNvSpPr/>
          <p:nvPr/>
        </p:nvSpPr>
        <p:spPr>
          <a:xfrm>
            <a:off x="7924800" y="2819400"/>
            <a:ext cx="2590800" cy="3836328"/>
          </a:xfrm>
          <a:custGeom>
            <a:avLst/>
            <a:gdLst/>
            <a:ahLst/>
            <a:cxnLst/>
            <a:rect l="l" t="t" r="r" b="b"/>
            <a:pathLst>
              <a:path w="5357485" h="7933098">
                <a:moveTo>
                  <a:pt x="0" y="0"/>
                </a:moveTo>
                <a:lnTo>
                  <a:pt x="5357485" y="0"/>
                </a:lnTo>
                <a:lnTo>
                  <a:pt x="5357485" y="7933097"/>
                </a:lnTo>
                <a:lnTo>
                  <a:pt x="0" y="7933097"/>
                </a:lnTo>
                <a:lnTo>
                  <a:pt x="0" y="0"/>
                </a:lnTo>
                <a:close/>
              </a:path>
            </a:pathLst>
          </a:custGeom>
          <a:blipFill>
            <a:blip r:embed="rId7"/>
            <a:stretch>
              <a:fillRect/>
            </a:stretch>
          </a:blipFill>
        </p:spPr>
        <p:txBody>
          <a:bodyPr/>
          <a:lstStyle/>
          <a:p>
            <a:pPr>
              <a:buClr>
                <a:srgbClr val="000000"/>
              </a:buClr>
              <a:buFont typeface="Arial"/>
              <a:buNone/>
            </a:pPr>
            <a:endParaRPr lang="vi-VN" sz="2400" b="1" kern="0" dirty="0">
              <a:solidFill>
                <a:srgbClr val="000000"/>
              </a:solidFill>
              <a:cs typeface="Arial"/>
              <a:sym typeface="+mn-lt"/>
            </a:endParaRPr>
          </a:p>
        </p:txBody>
      </p:sp>
    </p:spTree>
    <p:custDataLst>
      <p:tags r:id="rId1"/>
    </p:custDataLst>
    <p:extLst>
      <p:ext uri="{BB962C8B-B14F-4D97-AF65-F5344CB8AC3E}">
        <p14:creationId xmlns:p14="http://schemas.microsoft.com/office/powerpoint/2010/main" val="99535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95C9F475-CB1E-ACC8-D6DF-F37B814551B8}"/>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73B7D332-3E64-6EF1-78EF-FE296AF4E147}"/>
              </a:ext>
            </a:extLst>
          </p:cNvPr>
          <p:cNvSpPr/>
          <p:nvPr/>
        </p:nvSpPr>
        <p:spPr>
          <a:xfrm>
            <a:off x="1" y="1828800"/>
            <a:ext cx="6095999" cy="785773"/>
          </a:xfrm>
          <a:prstGeom prst="homePlate">
            <a:avLst/>
          </a:prstGeom>
          <a:solidFill>
            <a:srgbClr val="FFFFFF"/>
          </a:solidFill>
          <a:ln w="12700" cap="flat" cmpd="sng" algn="ctr">
            <a:solidFill>
              <a:srgbClr val="FFC000"/>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3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ea typeface="+mn-ea"/>
                <a:cs typeface="+mn-cs"/>
                <a:sym typeface="+mn-lt"/>
              </a:rPr>
              <a:t>Quan sát các bìa sách khác</a:t>
            </a:r>
            <a:endParaRPr kumimoji="0" lang="vi-VN" sz="2400" b="1" i="0" u="none" strike="noStrike" kern="0" cap="none" spc="0" normalizeH="0" baseline="0" noProof="0" dirty="0">
              <a:ln>
                <a:noFill/>
              </a:ln>
              <a:solidFill>
                <a:srgbClr val="F3F3F3"/>
              </a:solidFill>
              <a:effectLst/>
              <a:uLnTx/>
              <a:uFillTx/>
              <a:ea typeface="+mn-ea"/>
              <a:cs typeface="+mn-cs"/>
              <a:sym typeface="+mn-lt"/>
            </a:endParaRPr>
          </a:p>
        </p:txBody>
      </p:sp>
      <p:sp>
        <p:nvSpPr>
          <p:cNvPr id="6" name="Freeform 2">
            <a:extLst>
              <a:ext uri="{FF2B5EF4-FFF2-40B4-BE49-F238E27FC236}">
                <a16:creationId xmlns:a16="http://schemas.microsoft.com/office/drawing/2014/main" id="{EE15AEDD-0254-79D7-9975-FA1E93EE4B5B}"/>
              </a:ext>
            </a:extLst>
          </p:cNvPr>
          <p:cNvSpPr/>
          <p:nvPr/>
        </p:nvSpPr>
        <p:spPr>
          <a:xfrm>
            <a:off x="1529019" y="2825885"/>
            <a:ext cx="2585782" cy="3816638"/>
          </a:xfrm>
          <a:custGeom>
            <a:avLst/>
            <a:gdLst/>
            <a:ahLst/>
            <a:cxnLst/>
            <a:rect l="l" t="t" r="r" b="b"/>
            <a:pathLst>
              <a:path w="5582917" h="7933098">
                <a:moveTo>
                  <a:pt x="0" y="0"/>
                </a:moveTo>
                <a:lnTo>
                  <a:pt x="5582918" y="0"/>
                </a:lnTo>
                <a:lnTo>
                  <a:pt x="5582918" y="7933097"/>
                </a:lnTo>
                <a:lnTo>
                  <a:pt x="0" y="7933097"/>
                </a:lnTo>
                <a:lnTo>
                  <a:pt x="0" y="0"/>
                </a:lnTo>
                <a:close/>
              </a:path>
            </a:pathLst>
          </a:custGeom>
          <a:blipFill>
            <a:blip r:embed="rId5"/>
            <a:stretch>
              <a:fillRect/>
            </a:stretch>
          </a:blipFill>
        </p:spPr>
        <p:txBody>
          <a:bodyPr/>
          <a:lstStyle/>
          <a:p>
            <a:endParaRPr lang="vi-VN" sz="933" b="1">
              <a:latin typeface="+mn-lt"/>
              <a:ea typeface="+mn-ea"/>
              <a:cs typeface="+mn-ea"/>
              <a:sym typeface="+mn-lt"/>
            </a:endParaRPr>
          </a:p>
        </p:txBody>
      </p:sp>
      <p:sp>
        <p:nvSpPr>
          <p:cNvPr id="7" name="Freeform 3">
            <a:extLst>
              <a:ext uri="{FF2B5EF4-FFF2-40B4-BE49-F238E27FC236}">
                <a16:creationId xmlns:a16="http://schemas.microsoft.com/office/drawing/2014/main" id="{773EE978-A350-EBF2-F38C-B6A10B6DA62A}"/>
              </a:ext>
            </a:extLst>
          </p:cNvPr>
          <p:cNvSpPr/>
          <p:nvPr/>
        </p:nvSpPr>
        <p:spPr>
          <a:xfrm>
            <a:off x="5013788" y="2819403"/>
            <a:ext cx="2481369" cy="3816636"/>
          </a:xfrm>
          <a:custGeom>
            <a:avLst/>
            <a:gdLst/>
            <a:ahLst/>
            <a:cxnLst/>
            <a:rect l="l" t="t" r="r" b="b"/>
            <a:pathLst>
              <a:path w="5222623" h="7933098">
                <a:moveTo>
                  <a:pt x="0" y="0"/>
                </a:moveTo>
                <a:lnTo>
                  <a:pt x="5222623" y="0"/>
                </a:lnTo>
                <a:lnTo>
                  <a:pt x="5222623" y="7933097"/>
                </a:lnTo>
                <a:lnTo>
                  <a:pt x="0" y="7933097"/>
                </a:lnTo>
                <a:lnTo>
                  <a:pt x="0" y="0"/>
                </a:lnTo>
                <a:close/>
              </a:path>
            </a:pathLst>
          </a:custGeom>
          <a:blipFill>
            <a:blip r:embed="rId6"/>
            <a:stretch>
              <a:fillRect/>
            </a:stretch>
          </a:blipFill>
        </p:spPr>
        <p:txBody>
          <a:bodyPr/>
          <a:lstStyle/>
          <a:p>
            <a:endParaRPr lang="vi-VN" sz="933" b="1">
              <a:latin typeface="+mn-lt"/>
              <a:ea typeface="+mn-ea"/>
              <a:cs typeface="+mn-ea"/>
              <a:sym typeface="+mn-lt"/>
            </a:endParaRPr>
          </a:p>
        </p:txBody>
      </p:sp>
      <p:sp>
        <p:nvSpPr>
          <p:cNvPr id="8" name="Freeform 4">
            <a:extLst>
              <a:ext uri="{FF2B5EF4-FFF2-40B4-BE49-F238E27FC236}">
                <a16:creationId xmlns:a16="http://schemas.microsoft.com/office/drawing/2014/main" id="{73326218-25B4-825E-7E7E-A94C9851F29F}"/>
              </a:ext>
            </a:extLst>
          </p:cNvPr>
          <p:cNvSpPr/>
          <p:nvPr/>
        </p:nvSpPr>
        <p:spPr>
          <a:xfrm>
            <a:off x="8229600" y="2819400"/>
            <a:ext cx="2577502" cy="3816637"/>
          </a:xfrm>
          <a:custGeom>
            <a:avLst/>
            <a:gdLst/>
            <a:ahLst/>
            <a:cxnLst/>
            <a:rect l="l" t="t" r="r" b="b"/>
            <a:pathLst>
              <a:path w="5357485" h="7933098">
                <a:moveTo>
                  <a:pt x="0" y="0"/>
                </a:moveTo>
                <a:lnTo>
                  <a:pt x="5357485" y="0"/>
                </a:lnTo>
                <a:lnTo>
                  <a:pt x="5357485" y="7933097"/>
                </a:lnTo>
                <a:lnTo>
                  <a:pt x="0" y="7933097"/>
                </a:lnTo>
                <a:lnTo>
                  <a:pt x="0" y="0"/>
                </a:lnTo>
                <a:close/>
              </a:path>
            </a:pathLst>
          </a:custGeom>
          <a:blipFill>
            <a:blip r:embed="rId7"/>
            <a:stretch>
              <a:fillRect/>
            </a:stretch>
          </a:blipFill>
        </p:spPr>
        <p:txBody>
          <a:bodyPr/>
          <a:lstStyle/>
          <a:p>
            <a:endParaRPr lang="vi-VN" sz="933" b="1">
              <a:latin typeface="+mn-lt"/>
              <a:ea typeface="+mn-ea"/>
              <a:cs typeface="+mn-ea"/>
              <a:sym typeface="+mn-lt"/>
            </a:endParaRPr>
          </a:p>
        </p:txBody>
      </p:sp>
    </p:spTree>
    <p:custDataLst>
      <p:tags r:id="rId1"/>
    </p:custDataLst>
    <p:extLst>
      <p:ext uri="{BB962C8B-B14F-4D97-AF65-F5344CB8AC3E}">
        <p14:creationId xmlns:p14="http://schemas.microsoft.com/office/powerpoint/2010/main" val="30557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82182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3" name="Rectangle: Rounded Corners 2">
            <a:extLst>
              <a:ext uri="{FF2B5EF4-FFF2-40B4-BE49-F238E27FC236}">
                <a16:creationId xmlns:a16="http://schemas.microsoft.com/office/drawing/2014/main" id="{10EF9623-DF5F-C9EE-28E0-89D8B0D318BA}"/>
              </a:ext>
            </a:extLst>
          </p:cNvPr>
          <p:cNvSpPr/>
          <p:nvPr/>
        </p:nvSpPr>
        <p:spPr>
          <a:xfrm>
            <a:off x="1404255" y="2209800"/>
            <a:ext cx="9383488" cy="2055585"/>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0" rIns="91440" bIns="45720" rtlCol="0" anchor="ctr"/>
          <a:lstStyle/>
          <a:p>
            <a:pPr marL="457200" lvl="0" indent="-457200">
              <a:lnSpc>
                <a:spcPct val="150000"/>
              </a:lnSpc>
              <a:buClr>
                <a:srgbClr val="000000"/>
              </a:buClr>
              <a:buFont typeface="Arial" panose="020B0604020202020204" pitchFamily="34" charset="0"/>
              <a:buChar char="•"/>
              <a:defRPr/>
            </a:pPr>
            <a:r>
              <a:rPr lang="vi-VN" sz="2400" kern="0" dirty="0">
                <a:solidFill>
                  <a:sysClr val="windowText" lastClr="000000"/>
                </a:solidFill>
                <a:latin typeface="UTM Avo" panose="02040603050506020204" pitchFamily="18" charset="0"/>
                <a:sym typeface="Arial"/>
              </a:rPr>
              <a:t>Ôn lại kiến thức đã học về thiết kế bìa sách.</a:t>
            </a:r>
          </a:p>
          <a:p>
            <a:pPr marL="457200" lvl="0" indent="-457200">
              <a:lnSpc>
                <a:spcPct val="150000"/>
              </a:lnSpc>
              <a:buClr>
                <a:srgbClr val="000000"/>
              </a:buClr>
              <a:buFont typeface="Arial" panose="020B0604020202020204" pitchFamily="34" charset="0"/>
              <a:buChar char="•"/>
              <a:defRPr/>
            </a:pPr>
            <a:r>
              <a:rPr lang="vi-VN" sz="2400" kern="0" dirty="0">
                <a:solidFill>
                  <a:sysClr val="windowText" lastClr="000000"/>
                </a:solidFill>
                <a:latin typeface="UTM Avo" panose="02040603050506020204" pitchFamily="18" charset="0"/>
                <a:sym typeface="Arial"/>
              </a:rPr>
              <a:t>Đọc và tìm hiểu trước nội dung tiếp theo của bài học.</a:t>
            </a:r>
          </a:p>
        </p:txBody>
      </p:sp>
      <p:pic>
        <p:nvPicPr>
          <p:cNvPr id="6" name="Picture 5" descr="A cartoon of a child reading a book with a dog&#10;&#10;Description automatically generated">
            <a:extLst>
              <a:ext uri="{FF2B5EF4-FFF2-40B4-BE49-F238E27FC236}">
                <a16:creationId xmlns:a16="http://schemas.microsoft.com/office/drawing/2014/main" id="{A1422409-1D1B-97E3-ADF0-DA725C593B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3962400"/>
            <a:ext cx="3124200" cy="3124200"/>
          </a:xfrm>
          <a:prstGeom prst="rect">
            <a:avLst/>
          </a:prstGeom>
        </p:spPr>
      </p:pic>
    </p:spTree>
    <p:custDataLst>
      <p:tags r:id="rId1"/>
    </p:custDataLst>
    <p:extLst>
      <p:ext uri="{BB962C8B-B14F-4D97-AF65-F5344CB8AC3E}">
        <p14:creationId xmlns:p14="http://schemas.microsoft.com/office/powerpoint/2010/main" val="201129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1745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61</TotalTime>
  <Words>865</Words>
  <Application>Microsoft Office PowerPoint</Application>
  <PresentationFormat>Widescreen</PresentationFormat>
  <Paragraphs>80</Paragraphs>
  <Slides>27</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Alexandria SemiBold</vt:lpstr>
      <vt:lpstr>UTM Avo</vt:lpstr>
      <vt:lpstr>Arial</vt:lpstr>
      <vt:lpstr>Calibri</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12</cp:revision>
  <dcterms:created xsi:type="dcterms:W3CDTF">2023-12-08T10:28:03Z</dcterms:created>
  <dcterms:modified xsi:type="dcterms:W3CDTF">2024-12-02T09:05:50Z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