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67" r:id="rId5"/>
    <p:sldId id="259" r:id="rId6"/>
    <p:sldId id="260" r:id="rId7"/>
    <p:sldId id="301" r:id="rId8"/>
    <p:sldId id="302" r:id="rId9"/>
    <p:sldId id="280" r:id="rId10"/>
    <p:sldId id="284" r:id="rId11"/>
    <p:sldId id="285" r:id="rId12"/>
    <p:sldId id="286" r:id="rId13"/>
    <p:sldId id="287" r:id="rId14"/>
    <p:sldId id="268" r:id="rId15"/>
    <p:sldId id="300" r:id="rId16"/>
    <p:sldId id="261" r:id="rId17"/>
    <p:sldId id="289" r:id="rId18"/>
    <p:sldId id="278" r:id="rId19"/>
    <p:sldId id="288" r:id="rId20"/>
    <p:sldId id="290" r:id="rId21"/>
    <p:sldId id="291" r:id="rId22"/>
    <p:sldId id="303" r:id="rId23"/>
    <p:sldId id="292" r:id="rId24"/>
    <p:sldId id="293" r:id="rId25"/>
    <p:sldId id="305" r:id="rId26"/>
    <p:sldId id="306" r:id="rId27"/>
    <p:sldId id="298" r:id="rId28"/>
    <p:sldId id="263" r:id="rId29"/>
    <p:sldId id="294" r:id="rId30"/>
    <p:sldId id="295" r:id="rId31"/>
    <p:sldId id="264" r:id="rId32"/>
    <p:sldId id="266" r:id="rId33"/>
    <p:sldId id="296" r:id="rId34"/>
    <p:sldId id="299" r:id="rId35"/>
    <p:sldId id="265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7705560-C1DF-4CF2-8972-BBE74FAA5271}">
          <p14:sldIdLst>
            <p14:sldId id="256"/>
          </p14:sldIdLst>
        </p14:section>
        <p14:section name="Khởi động" id="{0AEA53A1-E38D-4BA4-8A08-3D7E172D2AD5}">
          <p14:sldIdLst>
            <p14:sldId id="257"/>
            <p14:sldId id="258"/>
            <p14:sldId id="267"/>
          </p14:sldIdLst>
        </p14:section>
        <p14:section name="Khám phá" id="{DF56C82B-1E7E-42A7-B3D3-019715394C2C}">
          <p14:sldIdLst>
            <p14:sldId id="259"/>
            <p14:sldId id="260"/>
            <p14:sldId id="301"/>
            <p14:sldId id="302"/>
            <p14:sldId id="280"/>
            <p14:sldId id="284"/>
            <p14:sldId id="285"/>
            <p14:sldId id="286"/>
            <p14:sldId id="287"/>
            <p14:sldId id="268"/>
            <p14:sldId id="300"/>
          </p14:sldIdLst>
        </p14:section>
        <p14:section name="Luyện tập" id="{FF321823-BE74-4C82-BE9B-29C434585478}">
          <p14:sldIdLst>
            <p14:sldId id="261"/>
            <p14:sldId id="289"/>
            <p14:sldId id="278"/>
            <p14:sldId id="288"/>
            <p14:sldId id="290"/>
            <p14:sldId id="291"/>
            <p14:sldId id="303"/>
            <p14:sldId id="292"/>
            <p14:sldId id="293"/>
            <p14:sldId id="305"/>
            <p14:sldId id="306"/>
          </p14:sldIdLst>
        </p14:section>
        <p14:section name="Van dung" id="{10C5C0C7-A44C-4D37-B5CA-D68BEC8E57E1}">
          <p14:sldIdLst>
            <p14:sldId id="298"/>
            <p14:sldId id="263"/>
            <p14:sldId id="294"/>
          </p14:sldIdLst>
        </p14:section>
        <p14:section name="END" id="{C3B24F66-FB1D-46AE-BBC2-1A6F6102A2E6}">
          <p14:sldIdLst>
            <p14:sldId id="295"/>
            <p14:sldId id="264"/>
            <p14:sldId id="266"/>
            <p14:sldId id="296"/>
            <p14:sldId id="299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9" clrIdx="0">
    <p:extLst>
      <p:ext uri="{19B8F6BF-5375-455C-9EA6-DF929625EA0E}">
        <p15:presenceInfo xmlns:p15="http://schemas.microsoft.com/office/powerpoint/2012/main" userId="a7fbb5958055a98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3457" autoAdjust="0"/>
  </p:normalViewPr>
  <p:slideViewPr>
    <p:cSldViewPr snapToGrid="0">
      <p:cViewPr varScale="1">
        <p:scale>
          <a:sx n="101" d="100"/>
          <a:sy n="101" d="100"/>
        </p:scale>
        <p:origin x="348" y="96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62BC8-6DF5-4EB3-9459-BFC6928414CB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77444-1DD2-4595-A44D-7AB46A4678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835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tượng</a:t>
            </a:r>
            <a:r>
              <a:rPr lang="en-US" baseline="0" dirty="0"/>
              <a:t> video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xem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chuyện</a:t>
            </a:r>
            <a:r>
              <a:rPr lang="en-US" baseline="0" dirty="0"/>
              <a:t> </a:t>
            </a:r>
            <a:r>
              <a:rPr lang="en-US" baseline="0" dirty="0" err="1"/>
              <a:t>trên</a:t>
            </a:r>
            <a:r>
              <a:rPr lang="en-US" baseline="0" dirty="0"/>
              <a:t> </a:t>
            </a:r>
            <a:r>
              <a:rPr lang="en-US" baseline="0" dirty="0" err="1"/>
              <a:t>Youtube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01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46015-E77C-925D-3264-992A3693A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485493-62D5-1703-9DD3-6BD2FDC306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33A273-6562-8E15-CBAA-44C83CFBB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tượng</a:t>
            </a:r>
            <a:r>
              <a:rPr lang="en-US" baseline="0" dirty="0"/>
              <a:t> video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xem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chuyện</a:t>
            </a:r>
            <a:r>
              <a:rPr lang="en-US" baseline="0" dirty="0"/>
              <a:t> </a:t>
            </a:r>
            <a:r>
              <a:rPr lang="en-US" baseline="0" dirty="0" err="1"/>
              <a:t>trên</a:t>
            </a:r>
            <a:r>
              <a:rPr lang="en-US" baseline="0" dirty="0"/>
              <a:t> </a:t>
            </a:r>
            <a:r>
              <a:rPr lang="en-US" baseline="0" dirty="0" err="1"/>
              <a:t>Youtube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C2C07-0FDB-981C-0FB9-462EA5B452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865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83FC9-C308-D901-D449-709115144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B9526D-B265-1113-3F06-359C53B8A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6B7C0-4E85-5A50-0024-7C205CE6CB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biểu</a:t>
            </a:r>
            <a:r>
              <a:rPr lang="en-US" baseline="0" dirty="0"/>
              <a:t> </a:t>
            </a:r>
            <a:r>
              <a:rPr lang="en-US" baseline="0" dirty="0" err="1"/>
              <a:t>tượng</a:t>
            </a:r>
            <a:r>
              <a:rPr lang="en-US" baseline="0" dirty="0"/>
              <a:t> video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xem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chuyện</a:t>
            </a:r>
            <a:r>
              <a:rPr lang="en-US" baseline="0" dirty="0"/>
              <a:t> </a:t>
            </a:r>
            <a:r>
              <a:rPr lang="en-US" baseline="0" dirty="0" err="1"/>
              <a:t>trên</a:t>
            </a:r>
            <a:r>
              <a:rPr lang="en-US" baseline="0" dirty="0"/>
              <a:t> </a:t>
            </a:r>
            <a:r>
              <a:rPr lang="en-US" baseline="0" dirty="0" err="1"/>
              <a:t>Youtube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C46E9-9F61-CFD4-CA00-0459747222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53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09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771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9300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bông</a:t>
            </a:r>
            <a:r>
              <a:rPr lang="en-US" baseline="0" dirty="0"/>
              <a:t> </a:t>
            </a:r>
            <a:r>
              <a:rPr lang="en-US" baseline="0" dirty="0" err="1"/>
              <a:t>hoa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411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9553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4361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GV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74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C9BC2-C9DC-46E9-89FE-D9A19A127D3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77444-1DD2-4595-A44D-7AB46A4678F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21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5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3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12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6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6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7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hyperlink" Target="https://youtu.be/2Vvl97SlFs0?list=PLC241y2KW0Zf-nk4qRv47cHbiAMYRWFXY" TargetMode="Externa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gif"/><Relationship Id="rId4" Type="http://schemas.openxmlformats.org/officeDocument/2006/relationships/image" Target="../media/image1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29/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jpe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dao-duc-3/1/127/30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2E9A4A7-B711-CAD1-F12B-B7B4A24E8F61}"/>
              </a:ext>
            </a:extLst>
          </p:cNvPr>
          <p:cNvSpPr txBox="1">
            <a:spLocks/>
          </p:cNvSpPr>
          <p:nvPr/>
        </p:nvSpPr>
        <p:spPr>
          <a:xfrm>
            <a:off x="1524000" y="1467803"/>
            <a:ext cx="9144000" cy="124214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Giữ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lời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hứa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61C8486-F05F-00D4-4ADC-9EF05F6D4C82}"/>
              </a:ext>
            </a:extLst>
          </p:cNvPr>
          <p:cNvSpPr txBox="1">
            <a:spLocks/>
          </p:cNvSpPr>
          <p:nvPr/>
        </p:nvSpPr>
        <p:spPr>
          <a:xfrm>
            <a:off x="1524000" y="307371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5: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Giữ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lời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hứa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E4FD58F-9E0B-3532-B4F8-8CF3DCDF6D25}"/>
              </a:ext>
            </a:extLst>
          </p:cNvPr>
          <p:cNvSpPr txBox="1">
            <a:spLocks/>
          </p:cNvSpPr>
          <p:nvPr/>
        </p:nvSpPr>
        <p:spPr>
          <a:xfrm>
            <a:off x="7986410" y="136187"/>
            <a:ext cx="2782110" cy="874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5200" dirty="0">
              <a:latin typeface="UTM Avo" panose="02040603050506020204" pitchFamily="18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5DC4908-4B47-9EFB-D185-EC3598B94927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3D486C5-66B2-2C24-626A-4EF1EF154D2E}"/>
              </a:ext>
            </a:extLst>
          </p:cNvPr>
          <p:cNvGrpSpPr/>
          <p:nvPr/>
        </p:nvGrpSpPr>
        <p:grpSpPr>
          <a:xfrm>
            <a:off x="4727728" y="3666563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987DACC-9283-FFC7-8C80-07BA275E9E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53F141-B186-752E-3A96-F361A8A72C4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0172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202C73FF-B93E-BFC3-1932-B3164CC535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560413" y="1012422"/>
            <a:ext cx="1392787" cy="1399845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C419C048-3CD5-8680-D3BA-F0468D417A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656123" y="4566444"/>
            <a:ext cx="2728043" cy="2291556"/>
          </a:xfrm>
          <a:prstGeom prst="rect">
            <a:avLst/>
          </a:prstGeom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51B0187C-326D-AA2E-1124-EE0C39EEFA2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10207919" y="2695368"/>
            <a:ext cx="1984081" cy="3016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88C5E38-7370-EB58-EC18-A0F1AE5A5ECB}"/>
              </a:ext>
            </a:extLst>
          </p:cNvPr>
          <p:cNvSpPr txBox="1"/>
          <p:nvPr/>
        </p:nvSpPr>
        <p:spPr>
          <a:xfrm>
            <a:off x="3710602" y="1450735"/>
            <a:ext cx="4770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chuyền</a:t>
            </a:r>
            <a:r>
              <a:rPr lang="en-US" sz="2800" b="1" i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800" b="1" i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D6F508-F914-056D-3601-A6E3C16FEBCB}"/>
              </a:ext>
            </a:extLst>
          </p:cNvPr>
          <p:cNvSpPr txBox="1"/>
          <p:nvPr/>
        </p:nvSpPr>
        <p:spPr>
          <a:xfrm>
            <a:off x="1363826" y="2211575"/>
            <a:ext cx="597995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Luật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Chuyền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điệu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Khi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ai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thì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16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5297AC-7E0C-6E6D-BF52-30D3F2C2E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373923"/>
            <a:ext cx="6248400" cy="3614975"/>
          </a:xfrm>
          <a:prstGeom prst="rect">
            <a:avLst/>
          </a:prstGeom>
        </p:spPr>
      </p:pic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136134BF-ADD4-083A-6403-9E76EC70CB7E}"/>
              </a:ext>
            </a:extLst>
          </p:cNvPr>
          <p:cNvSpPr/>
          <p:nvPr/>
        </p:nvSpPr>
        <p:spPr>
          <a:xfrm>
            <a:off x="228600" y="4455731"/>
            <a:ext cx="3445412" cy="1676400"/>
          </a:xfrm>
          <a:prstGeom prst="wedgeRoundRectCallout">
            <a:avLst>
              <a:gd name="adj1" fmla="val 54621"/>
              <a:gd name="adj2" fmla="val -74690"/>
              <a:gd name="adj3" fmla="val 16667"/>
            </a:avLst>
          </a:prstGeom>
          <a:solidFill>
            <a:srgbClr val="FDF373"/>
          </a:solidFill>
          <a:ln>
            <a:solidFill>
              <a:srgbClr val="F5B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Rounded Rectangular Callout 11">
            <a:extLst>
              <a:ext uri="{FF2B5EF4-FFF2-40B4-BE49-F238E27FC236}">
                <a16:creationId xmlns:a16="http://schemas.microsoft.com/office/drawing/2014/main" id="{4B374CC9-26C6-4367-0C22-D004B49ED2E4}"/>
              </a:ext>
            </a:extLst>
          </p:cNvPr>
          <p:cNvSpPr/>
          <p:nvPr/>
        </p:nvSpPr>
        <p:spPr>
          <a:xfrm>
            <a:off x="8001000" y="1516275"/>
            <a:ext cx="3886200" cy="1458456"/>
          </a:xfrm>
          <a:prstGeom prst="wedgeRoundRectCallout">
            <a:avLst>
              <a:gd name="adj1" fmla="val -60379"/>
              <a:gd name="adj2" fmla="val 45145"/>
              <a:gd name="adj3" fmla="val 16667"/>
            </a:avLst>
          </a:prstGeom>
          <a:solidFill>
            <a:srgbClr val="FDF373"/>
          </a:solidFill>
          <a:ln>
            <a:solidFill>
              <a:srgbClr val="F5B1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91300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664BA1F-43D9-B1EB-B8A5-238150F65A32}"/>
              </a:ext>
            </a:extLst>
          </p:cNvPr>
          <p:cNvGrpSpPr/>
          <p:nvPr/>
        </p:nvGrpSpPr>
        <p:grpSpPr>
          <a:xfrm>
            <a:off x="5130732" y="3590363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72D647D-43EF-9AF5-C13E-708313C517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283FB51-61B0-8E5D-07FE-2D81A092589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119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CD385A3-4E70-64C2-9638-B80C24515AC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7" b="37163"/>
          <a:stretch/>
        </p:blipFill>
        <p:spPr>
          <a:xfrm>
            <a:off x="0" y="2477030"/>
            <a:ext cx="6645879" cy="38102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D7C676-A150-06C5-66D5-62D891BCF5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44" b="13334"/>
          <a:stretch/>
        </p:blipFill>
        <p:spPr>
          <a:xfrm>
            <a:off x="5550436" y="3223113"/>
            <a:ext cx="6858000" cy="18924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50C1EF-34A6-CD34-690F-F2B0BA558F46}"/>
              </a:ext>
            </a:extLst>
          </p:cNvPr>
          <p:cNvSpPr txBox="1"/>
          <p:nvPr/>
        </p:nvSpPr>
        <p:spPr>
          <a:xfrm>
            <a:off x="658836" y="1482356"/>
            <a:ext cx="1014515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chuyện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6DCB5A-5930-7205-B336-AFFE57010A70}"/>
              </a:ext>
            </a:extLst>
          </p:cNvPr>
          <p:cNvGrpSpPr/>
          <p:nvPr/>
        </p:nvGrpSpPr>
        <p:grpSpPr>
          <a:xfrm>
            <a:off x="10051282" y="772980"/>
            <a:ext cx="2283593" cy="1783114"/>
            <a:chOff x="6708589" y="4547343"/>
            <a:chExt cx="2283593" cy="1783114"/>
          </a:xfrm>
        </p:grpSpPr>
        <p:pic>
          <p:nvPicPr>
            <p:cNvPr id="4" name="Picture 3">
              <a:hlinkClick r:id="rId5"/>
              <a:extLst>
                <a:ext uri="{FF2B5EF4-FFF2-40B4-BE49-F238E27FC236}">
                  <a16:creationId xmlns:a16="http://schemas.microsoft.com/office/drawing/2014/main" id="{0BFCFFCC-2E6C-255D-87DE-3F8CB9FA2A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7970" y="4547343"/>
              <a:ext cx="1044830" cy="828301"/>
            </a:xfrm>
            <a:prstGeom prst="rect">
              <a:avLst/>
            </a:prstGeom>
            <a:noFill/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4FAB4E7-6388-4211-3979-0AB50ED17E36}"/>
                </a:ext>
              </a:extLst>
            </p:cNvPr>
            <p:cNvSpPr txBox="1"/>
            <p:nvPr/>
          </p:nvSpPr>
          <p:spPr>
            <a:xfrm>
              <a:off x="6708589" y="5375644"/>
              <a:ext cx="2283593" cy="9548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Ấn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vào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>
                <a:lnSpc>
                  <a:spcPct val="150000"/>
                </a:lnSpc>
              </a:pP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latin typeface="UTM Avo" panose="02040603050506020204" pitchFamily="18" charset="0"/>
                  <a:cs typeface="Arial" panose="020B0604020202020204" pitchFamily="34" charset="0"/>
                </a:rPr>
                <a:t>xem</a:t>
              </a:r>
              <a:r>
                <a:rPr lang="en-US" sz="2000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000" b="1" dirty="0">
                  <a:latin typeface="UTM Avo" panose="02040603050506020204" pitchFamily="18" charset="0"/>
                  <a:cs typeface="Arial" panose="020B0604020202020204" pitchFamily="34" charset="0"/>
                </a:rPr>
                <a:t>Video</a:t>
              </a:r>
              <a:endParaRPr lang="en-US" sz="2000" b="1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09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3B0CB7-C35C-9EE2-C5AF-45CA67FC3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1">
            <a:extLst>
              <a:ext uri="{FF2B5EF4-FFF2-40B4-BE49-F238E27FC236}">
                <a16:creationId xmlns:a16="http://schemas.microsoft.com/office/drawing/2014/main" id="{127242B7-8124-4AFF-A067-598FBFB49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1862" y="4290239"/>
            <a:ext cx="4405509" cy="1165224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Cậu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bé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là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người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trung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 err="1">
                <a:latin typeface="UTM Avo" panose="02040603050506020204" pitchFamily="18" charset="0"/>
              </a:rPr>
              <a:t>thực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và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giữ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lời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hứa</a:t>
            </a:r>
            <a:r>
              <a:rPr lang="en-US" alt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9" name="AutoShape 51">
            <a:extLst>
              <a:ext uri="{FF2B5EF4-FFF2-40B4-BE49-F238E27FC236}">
                <a16:creationId xmlns:a16="http://schemas.microsoft.com/office/drawing/2014/main" id="{C47F748C-5454-0D99-F358-F971F0F46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714" y="4290239"/>
            <a:ext cx="4405508" cy="1165224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Cậu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bé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là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người</a:t>
            </a:r>
            <a:endParaRPr lang="en-US" altLang="en-US" sz="2400" dirty="0">
              <a:latin typeface="UTM Avo" panose="02040603050506020204" pitchFamily="18" charset="0"/>
            </a:endParaRP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latin typeface="UTM Avo" panose="02040603050506020204" pitchFamily="18" charset="0"/>
              </a:rPr>
              <a:t>khỏe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mạnh</a:t>
            </a:r>
            <a:r>
              <a:rPr lang="en-US" altLang="en-US" sz="2400" dirty="0">
                <a:latin typeface="UTM Avo" panose="02040603050506020204" pitchFamily="18" charset="0"/>
              </a:rPr>
              <a:t>.</a:t>
            </a:r>
          </a:p>
        </p:txBody>
      </p:sp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0C0C06FF-2D60-DF32-C019-AD16E216F865}"/>
              </a:ext>
            </a:extLst>
          </p:cNvPr>
          <p:cNvSpPr/>
          <p:nvPr/>
        </p:nvSpPr>
        <p:spPr>
          <a:xfrm>
            <a:off x="2590800" y="2037145"/>
            <a:ext cx="7010400" cy="158393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 cậu bé quay lại trả tiền thừa cho người đàn ông thể hiện điều gì?</a:t>
            </a:r>
            <a:endParaRPr lang="en-US" sz="28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75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6DE33-F575-F04A-EED0-08AA7C9AA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51">
            <a:extLst>
              <a:ext uri="{FF2B5EF4-FFF2-40B4-BE49-F238E27FC236}">
                <a16:creationId xmlns:a16="http://schemas.microsoft.com/office/drawing/2014/main" id="{328358EC-E64A-4A45-36DF-899D0AD30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1862" y="4290239"/>
            <a:ext cx="4405509" cy="1165224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Khiến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mọi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người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xa </a:t>
            </a:r>
            <a:r>
              <a:rPr lang="en-US" altLang="en-US" sz="2400" dirty="0" err="1">
                <a:latin typeface="UTM Avo" panose="02040603050506020204" pitchFamily="18" charset="0"/>
              </a:rPr>
              <a:t>lánh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mình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hơn</a:t>
            </a:r>
            <a:r>
              <a:rPr lang="en-US" altLang="en-US" sz="2400" dirty="0">
                <a:latin typeface="UTM Avo" panose="02040603050506020204" pitchFamily="18" charset="0"/>
              </a:rPr>
              <a:t>.</a:t>
            </a:r>
            <a:endParaRPr lang="en-US" altLang="en-US" sz="1400" dirty="0">
              <a:latin typeface="UTM Avo" panose="02040603050506020204" pitchFamily="18" charset="0"/>
            </a:endParaRPr>
          </a:p>
        </p:txBody>
      </p:sp>
      <p:sp>
        <p:nvSpPr>
          <p:cNvPr id="9" name="AutoShape 51">
            <a:extLst>
              <a:ext uri="{FF2B5EF4-FFF2-40B4-BE49-F238E27FC236}">
                <a16:creationId xmlns:a16="http://schemas.microsoft.com/office/drawing/2014/main" id="{C98C95A3-F8A9-51EB-7DF0-AE02C642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714" y="4290239"/>
            <a:ext cx="4405508" cy="1165224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altLang="en-US" sz="2400" dirty="0" err="1">
                <a:latin typeface="UTM Avo" panose="02040603050506020204" pitchFamily="18" charset="0"/>
              </a:rPr>
              <a:t>Mang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lại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sự</a:t>
            </a:r>
            <a:r>
              <a:rPr lang="en-US" altLang="en-US" sz="2400" dirty="0">
                <a:latin typeface="UTM Avo" panose="02040603050506020204" pitchFamily="18" charset="0"/>
              </a:rPr>
              <a:t> tin </a:t>
            </a:r>
            <a:r>
              <a:rPr lang="en-US" altLang="en-US" sz="2400" dirty="0" err="1">
                <a:latin typeface="UTM Avo" panose="02040603050506020204" pitchFamily="18" charset="0"/>
              </a:rPr>
              <a:t>tưởng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từ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en-US" sz="2400" dirty="0" err="1">
                <a:latin typeface="UTM Avo" panose="02040603050506020204" pitchFamily="18" charset="0"/>
              </a:rPr>
              <a:t>mọi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người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xung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quanh</a:t>
            </a:r>
            <a:r>
              <a:rPr lang="en-US" altLang="en-US" sz="2400" dirty="0">
                <a:latin typeface="UTM Avo" panose="02040603050506020204" pitchFamily="18" charset="0"/>
              </a:rPr>
              <a:t>.</a:t>
            </a:r>
            <a:endParaRPr lang="en-US" altLang="en-US" sz="1400" dirty="0">
              <a:latin typeface="UTM Avo" panose="02040603050506020204" pitchFamily="18" charset="0"/>
            </a:endParaRPr>
          </a:p>
        </p:txBody>
      </p:sp>
      <p:sp>
        <p:nvSpPr>
          <p:cNvPr id="14" name="Rectangle: Diagonal Corners Rounded 13">
            <a:extLst>
              <a:ext uri="{FF2B5EF4-FFF2-40B4-BE49-F238E27FC236}">
                <a16:creationId xmlns:a16="http://schemas.microsoft.com/office/drawing/2014/main" id="{B27F1226-F107-2C64-DF43-60EC60CB962C}"/>
              </a:ext>
            </a:extLst>
          </p:cNvPr>
          <p:cNvSpPr/>
          <p:nvPr/>
        </p:nvSpPr>
        <p:spPr>
          <a:xfrm>
            <a:off x="2590800" y="2037145"/>
            <a:ext cx="7010400" cy="158393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lợi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ích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6064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Ong</a:t>
            </a:r>
            <a:endParaRPr lang="en-US" sz="6600" dirty="0"/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non</a:t>
            </a:r>
            <a:endParaRPr lang="en-US" sz="6600"/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học</a:t>
            </a:r>
            <a:endParaRPr lang="en-US" sz="66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DF4946C-18D3-BD91-5F4E-E94F44851B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371501" y="338906"/>
            <a:ext cx="8155858" cy="189947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hứa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US" sz="2800" b="1" dirty="0">
              <a:solidFill>
                <a:schemeClr val="tx1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2504976" y="5163486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7304419" y="5159492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65A6E9-6943-D2B0-5712-244B57B9F5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8810" r="46161" b="59989"/>
          <a:stretch/>
        </p:blipFill>
        <p:spPr>
          <a:xfrm>
            <a:off x="3044642" y="2341101"/>
            <a:ext cx="5237292" cy="27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33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01097" y="299570"/>
            <a:ext cx="8155858" cy="2007409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hứa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6782776" y="5616968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2131013" y="5616969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DF21B03-050E-B77B-B249-97965EC87FC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5" b="55359"/>
          <a:stretch/>
        </p:blipFill>
        <p:spPr>
          <a:xfrm>
            <a:off x="3910480" y="1993906"/>
            <a:ext cx="5125130" cy="370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47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01097" y="276565"/>
            <a:ext cx="8155858" cy="181540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hứa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2514501" y="5438312"/>
            <a:ext cx="2774179" cy="857373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936582" y="5438312"/>
            <a:ext cx="2774179" cy="857373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9684CC-5351-2F3E-7895-EB93894B1F8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6" t="46538" r="46161" b="18752"/>
          <a:stretch/>
        </p:blipFill>
        <p:spPr>
          <a:xfrm>
            <a:off x="2731808" y="2037990"/>
            <a:ext cx="5727501" cy="330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2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371501" y="254057"/>
            <a:ext cx="8155858" cy="189194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hành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đây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việc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giữ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hứa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" y="1603081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2705001" y="532401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8E5E567-B90E-4275-AC51-C8D58F3AA2A7}"/>
              </a:ext>
            </a:extLst>
          </p:cNvPr>
          <p:cNvSpPr/>
          <p:nvPr/>
        </p:nvSpPr>
        <p:spPr>
          <a:xfrm>
            <a:off x="6908007" y="5324012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Không</a:t>
            </a:r>
            <a:endParaRPr lang="en-US" sz="28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69E1E3-5141-937D-4FFE-DC218A737F6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55" t="43633" r="7281" b="19341"/>
          <a:stretch/>
        </p:blipFill>
        <p:spPr>
          <a:xfrm>
            <a:off x="3766799" y="1868093"/>
            <a:ext cx="4411562" cy="312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455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12B2EA-0B34-1FF0-414B-9D986F193D2F}"/>
              </a:ext>
            </a:extLst>
          </p:cNvPr>
          <p:cNvSpPr txBox="1"/>
          <p:nvPr/>
        </p:nvSpPr>
        <p:spPr>
          <a:xfrm>
            <a:off x="864053" y="2943225"/>
            <a:ext cx="4755697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mang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gì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quanh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738B9-AAB6-B388-844A-69E825392A19}"/>
              </a:ext>
            </a:extLst>
          </p:cNvPr>
          <p:cNvSpPr txBox="1"/>
          <p:nvPr/>
        </p:nvSpPr>
        <p:spPr>
          <a:xfrm>
            <a:off x="671002" y="2139581"/>
            <a:ext cx="532022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 descr="A cartoon of a tree with yellow fruits&#10;&#10;Description automatically generated">
            <a:extLst>
              <a:ext uri="{FF2B5EF4-FFF2-40B4-BE49-F238E27FC236}">
                <a16:creationId xmlns:a16="http://schemas.microsoft.com/office/drawing/2014/main" id="{546F9591-3C79-B5F4-FCF0-B81E276800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39"/>
          <a:stretch/>
        </p:blipFill>
        <p:spPr>
          <a:xfrm>
            <a:off x="6448424" y="1728577"/>
            <a:ext cx="5813158" cy="498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52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D1A762-7AB9-F393-BA19-0FA9CA750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ECB2CFF-81CF-9D5D-CA0C-20B21185B2E8}"/>
              </a:ext>
            </a:extLst>
          </p:cNvPr>
          <p:cNvGrpSpPr/>
          <p:nvPr/>
        </p:nvGrpSpPr>
        <p:grpSpPr>
          <a:xfrm>
            <a:off x="1105811" y="1737320"/>
            <a:ext cx="3136177" cy="1886092"/>
            <a:chOff x="5820711" y="2652458"/>
            <a:chExt cx="3136177" cy="1886092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E1EC7A5-38F2-EE51-2AD0-7E33075345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flipH="1">
              <a:off x="5820711" y="2652458"/>
              <a:ext cx="3136177" cy="1886092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80E613-EDDB-74B2-4CCD-C8CC645D19A0}"/>
                </a:ext>
              </a:extLst>
            </p:cNvPr>
            <p:cNvSpPr txBox="1"/>
            <p:nvPr/>
          </p:nvSpPr>
          <p:spPr>
            <a:xfrm>
              <a:off x="6185693" y="2695397"/>
              <a:ext cx="2236813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Được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mọi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người</a:t>
              </a:r>
              <a:r>
                <a:rPr lang="en-US" sz="2400" dirty="0">
                  <a:latin typeface="UTM Avo" panose="02040603050506020204" pitchFamily="18" charset="0"/>
                </a:rPr>
                <a:t> tin </a:t>
              </a:r>
              <a:r>
                <a:rPr lang="en-US" sz="2400" dirty="0" err="1">
                  <a:latin typeface="UTM Avo" panose="02040603050506020204" pitchFamily="18" charset="0"/>
                </a:rPr>
                <a:t>tưởng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E5F9BC7-9B8F-758C-734D-9F24DCB4623A}"/>
              </a:ext>
            </a:extLst>
          </p:cNvPr>
          <p:cNvGrpSpPr/>
          <p:nvPr/>
        </p:nvGrpSpPr>
        <p:grpSpPr>
          <a:xfrm>
            <a:off x="7950013" y="1563405"/>
            <a:ext cx="2984108" cy="1820093"/>
            <a:chOff x="2862068" y="2598386"/>
            <a:chExt cx="2984108" cy="1820093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C8E1561A-BE27-5651-C2EB-1A8461E24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62068" y="2623841"/>
              <a:ext cx="2984108" cy="179463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CC5D7A-8CBF-2C09-CFBB-668E7595B854}"/>
                </a:ext>
              </a:extLst>
            </p:cNvPr>
            <p:cNvSpPr txBox="1"/>
            <p:nvPr/>
          </p:nvSpPr>
          <p:spPr>
            <a:xfrm>
              <a:off x="3276730" y="2598386"/>
              <a:ext cx="2442910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Trở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người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đáng</a:t>
              </a:r>
              <a:endParaRPr lang="en-US" sz="2400" dirty="0">
                <a:latin typeface="UTM Avo" panose="02040603050506020204" pitchFamily="18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</a:rPr>
                <a:t>tin </a:t>
              </a:r>
              <a:r>
                <a:rPr lang="en-US" sz="2400" dirty="0" err="1">
                  <a:latin typeface="UTM Avo" panose="02040603050506020204" pitchFamily="18" charset="0"/>
                </a:rPr>
                <a:t>cậy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2CD95D-5AC1-E2AA-4DE0-2755230D32A0}"/>
              </a:ext>
            </a:extLst>
          </p:cNvPr>
          <p:cNvGrpSpPr/>
          <p:nvPr/>
        </p:nvGrpSpPr>
        <p:grpSpPr>
          <a:xfrm flipV="1">
            <a:off x="7442680" y="4770841"/>
            <a:ext cx="3809202" cy="1609776"/>
            <a:chOff x="2827990" y="3010907"/>
            <a:chExt cx="2825107" cy="1436883"/>
          </a:xfrm>
        </p:grpSpPr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07F5F913-551E-2D61-906D-E6384FD46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827990" y="3010907"/>
              <a:ext cx="2825107" cy="1436883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63D019-86FF-B203-1A9A-7BB6E9B70C7A}"/>
                </a:ext>
              </a:extLst>
            </p:cNvPr>
            <p:cNvSpPr txBox="1"/>
            <p:nvPr/>
          </p:nvSpPr>
          <p:spPr>
            <a:xfrm rot="10800000">
              <a:off x="3304920" y="3201143"/>
              <a:ext cx="2081965" cy="1001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Được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mọi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người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tôn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trọng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9E61C9-0BB4-2A57-61E5-73D0A4C94176}"/>
              </a:ext>
            </a:extLst>
          </p:cNvPr>
          <p:cNvGrpSpPr/>
          <p:nvPr/>
        </p:nvGrpSpPr>
        <p:grpSpPr>
          <a:xfrm flipH="1" flipV="1">
            <a:off x="859976" y="4262221"/>
            <a:ext cx="4053465" cy="2200596"/>
            <a:chOff x="2626028" y="2211955"/>
            <a:chExt cx="3925601" cy="2360851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791B7DCA-EE08-870B-4616-E2E69C835F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26028" y="2211955"/>
              <a:ext cx="3925601" cy="236085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3179045-3449-DA77-237B-E38EE5061B9C}"/>
                </a:ext>
              </a:extLst>
            </p:cNvPr>
            <p:cNvSpPr txBox="1"/>
            <p:nvPr/>
          </p:nvSpPr>
          <p:spPr>
            <a:xfrm flipV="1">
              <a:off x="3090154" y="2399695"/>
              <a:ext cx="3203326" cy="1797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</a:rPr>
                <a:t>Được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mọi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người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quý</a:t>
              </a:r>
              <a:r>
                <a:rPr lang="en-US" sz="2400" dirty="0">
                  <a:latin typeface="UTM Avo" panose="02040603050506020204" pitchFamily="18" charset="0"/>
                </a:rPr>
                <a:t>  </a:t>
              </a:r>
              <a:r>
                <a:rPr lang="en-US" sz="2400" dirty="0" err="1">
                  <a:latin typeface="UTM Avo" panose="02040603050506020204" pitchFamily="18" charset="0"/>
                </a:rPr>
                <a:t>mến</a:t>
              </a:r>
              <a:r>
                <a:rPr lang="en-US" sz="2400" dirty="0">
                  <a:latin typeface="UTM Avo" panose="02040603050506020204" pitchFamily="18" charset="0"/>
                </a:rPr>
                <a:t>, </a:t>
              </a:r>
              <a:r>
                <a:rPr lang="en-US" sz="2400" dirty="0" err="1">
                  <a:latin typeface="UTM Avo" panose="02040603050506020204" pitchFamily="18" charset="0"/>
                </a:rPr>
                <a:t>làm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tăng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uy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tín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của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bản</a:t>
              </a:r>
              <a:r>
                <a:rPr lang="en-US" sz="2400" dirty="0"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</a:rPr>
                <a:t>thân</a:t>
              </a:r>
              <a:r>
                <a:rPr lang="en-US" sz="2400" dirty="0">
                  <a:latin typeface="UTM Avo" panose="02040603050506020204" pitchFamily="18" charset="0"/>
                </a:rPr>
                <a:t>.</a:t>
              </a: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B41A839D-A76A-361C-9E9F-799FECD36389}"/>
              </a:ext>
            </a:extLst>
          </p:cNvPr>
          <p:cNvSpPr/>
          <p:nvPr/>
        </p:nvSpPr>
        <p:spPr>
          <a:xfrm>
            <a:off x="4700755" y="2602358"/>
            <a:ext cx="3122722" cy="200962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Giữ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lời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hứa</a:t>
            </a:r>
            <a:endParaRPr lang="vi-VN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216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0D40918-F645-C492-5DED-4F4C4B31EA8B}"/>
              </a:ext>
            </a:extLst>
          </p:cNvPr>
          <p:cNvGrpSpPr/>
          <p:nvPr/>
        </p:nvGrpSpPr>
        <p:grpSpPr>
          <a:xfrm>
            <a:off x="4940232" y="3609413"/>
            <a:ext cx="2736543" cy="1563624"/>
            <a:chOff x="309542" y="967667"/>
            <a:chExt cx="2878585" cy="1558939"/>
          </a:xfrm>
        </p:grpSpPr>
        <p:pic>
          <p:nvPicPr>
            <p:cNvPr id="5" name="Picture 4">
              <a:hlinkClick r:id="rId3"/>
              <a:extLst>
                <a:ext uri="{FF2B5EF4-FFF2-40B4-BE49-F238E27FC236}">
                  <a16:creationId xmlns:a16="http://schemas.microsoft.com/office/drawing/2014/main" id="{C03757BC-3A9D-E794-B1A0-96847BA376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1631C1-1B08-F82B-6A1D-A96EE74AD63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2511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4">
            <a:extLst>
              <a:ext uri="{FF2B5EF4-FFF2-40B4-BE49-F238E27FC236}">
                <a16:creationId xmlns:a16="http://schemas.microsoft.com/office/drawing/2014/main" id="{90EE1D55-8D26-D4BD-DE86-770DEC2FE770}"/>
              </a:ext>
            </a:extLst>
          </p:cNvPr>
          <p:cNvGrpSpPr/>
          <p:nvPr/>
        </p:nvGrpSpPr>
        <p:grpSpPr>
          <a:xfrm>
            <a:off x="-54138" y="-212008"/>
            <a:ext cx="12246138" cy="7241458"/>
            <a:chOff x="0" y="0"/>
            <a:chExt cx="3108538" cy="1769161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20742A8-2B1C-6499-1226-41B61F4B67E7}"/>
                </a:ext>
              </a:extLst>
            </p:cNvPr>
            <p:cNvSpPr/>
            <p:nvPr/>
          </p:nvSpPr>
          <p:spPr>
            <a:xfrm>
              <a:off x="0" y="0"/>
              <a:ext cx="3108538" cy="1769161"/>
            </a:xfrm>
            <a:custGeom>
              <a:avLst/>
              <a:gdLst/>
              <a:ahLst/>
              <a:cxnLst/>
              <a:rect l="l" t="t" r="r" b="b"/>
              <a:pathLst>
                <a:path w="3108538" h="1769161">
                  <a:moveTo>
                    <a:pt x="32797" y="0"/>
                  </a:moveTo>
                  <a:lnTo>
                    <a:pt x="3075741" y="0"/>
                  </a:lnTo>
                  <a:cubicBezTo>
                    <a:pt x="3084440" y="0"/>
                    <a:pt x="3092782" y="3455"/>
                    <a:pt x="3098932" y="9606"/>
                  </a:cubicBezTo>
                  <a:cubicBezTo>
                    <a:pt x="3105083" y="15757"/>
                    <a:pt x="3108538" y="24099"/>
                    <a:pt x="3108538" y="32797"/>
                  </a:cubicBezTo>
                  <a:lnTo>
                    <a:pt x="3108538" y="1736364"/>
                  </a:lnTo>
                  <a:cubicBezTo>
                    <a:pt x="3108538" y="1754477"/>
                    <a:pt x="3093855" y="1769161"/>
                    <a:pt x="3075741" y="1769161"/>
                  </a:cubicBezTo>
                  <a:lnTo>
                    <a:pt x="32797" y="1769161"/>
                  </a:lnTo>
                  <a:cubicBezTo>
                    <a:pt x="24099" y="1769161"/>
                    <a:pt x="15757" y="1765706"/>
                    <a:pt x="9606" y="1759555"/>
                  </a:cubicBezTo>
                  <a:cubicBezTo>
                    <a:pt x="3455" y="1753404"/>
                    <a:pt x="0" y="1745062"/>
                    <a:pt x="0" y="1736364"/>
                  </a:cubicBezTo>
                  <a:lnTo>
                    <a:pt x="0" y="32797"/>
                  </a:lnTo>
                  <a:cubicBezTo>
                    <a:pt x="0" y="14684"/>
                    <a:pt x="14684" y="0"/>
                    <a:pt x="32797" y="0"/>
                  </a:cubicBezTo>
                  <a:close/>
                </a:path>
              </a:pathLst>
            </a:custGeom>
            <a:solidFill>
              <a:srgbClr val="AFE5E9"/>
            </a:solidFill>
          </p:spPr>
          <p:txBody>
            <a:bodyPr/>
            <a:lstStyle/>
            <a:p>
              <a:endParaRPr lang="vi-VN" dirty="0"/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76D06396-22BA-1532-A127-CB05481350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2C17F2-73F8-E597-3CCD-CA03A31EF8AF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EC6891C-8FE2-C4B8-313F-26FEDBD9D75C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67" name="Picture 66" descr="Logo, company name&#10;&#10;Description automatically generated">
            <a:extLst>
              <a:ext uri="{FF2B5EF4-FFF2-40B4-BE49-F238E27FC236}">
                <a16:creationId xmlns:a16="http://schemas.microsoft.com/office/drawing/2014/main" id="{AC01FAC6-F396-5B87-B094-E215C0A13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D5AF2A8-752B-3A3D-9752-C21B83271598}"/>
              </a:ext>
            </a:extLst>
          </p:cNvPr>
          <p:cNvGrpSpPr/>
          <p:nvPr/>
        </p:nvGrpSpPr>
        <p:grpSpPr>
          <a:xfrm>
            <a:off x="921119" y="702747"/>
            <a:ext cx="10237493" cy="2016846"/>
            <a:chOff x="313163" y="231911"/>
            <a:chExt cx="11502886" cy="2054087"/>
          </a:xfrm>
        </p:grpSpPr>
        <p:sp>
          <p:nvSpPr>
            <p:cNvPr id="3" name="Rectangle: Diagonal Corners Snipped 2">
              <a:extLst>
                <a:ext uri="{FF2B5EF4-FFF2-40B4-BE49-F238E27FC236}">
                  <a16:creationId xmlns:a16="http://schemas.microsoft.com/office/drawing/2014/main" id="{00C5C99E-2FD8-50BE-26BC-C98A8693388E}"/>
                </a:ext>
              </a:extLst>
            </p:cNvPr>
            <p:cNvSpPr/>
            <p:nvPr/>
          </p:nvSpPr>
          <p:spPr>
            <a:xfrm>
              <a:off x="313163" y="231911"/>
              <a:ext cx="11502886" cy="2054087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E4527B-ACEA-B152-CB29-6D7161A87ECB}"/>
                </a:ext>
              </a:extLst>
            </p:cNvPr>
            <p:cNvSpPr txBox="1"/>
            <p:nvPr/>
          </p:nvSpPr>
          <p:spPr>
            <a:xfrm>
              <a:off x="861823" y="240434"/>
              <a:ext cx="10531710" cy="1981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>
                  <a:latin typeface="UTM Avo" panose="02040603050506020204" pitchFamily="18" charset="0"/>
                </a:rPr>
                <a:t>Em </a:t>
              </a:r>
              <a:r>
                <a:rPr lang="en-US" sz="2800" dirty="0" err="1">
                  <a:latin typeface="UTM Avo" panose="02040603050506020204" pitchFamily="18" charset="0"/>
                </a:rPr>
                <a:t>đồng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tình</a:t>
              </a:r>
              <a:r>
                <a:rPr lang="en-US" sz="2800" dirty="0">
                  <a:latin typeface="UTM Avo" panose="02040603050506020204" pitchFamily="18" charset="0"/>
                </a:rPr>
                <a:t> hay </a:t>
              </a:r>
              <a:r>
                <a:rPr lang="en-US" sz="2800" dirty="0" err="1">
                  <a:latin typeface="UTM Avo" panose="02040603050506020204" pitchFamily="18" charset="0"/>
                </a:rPr>
                <a:t>không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đồng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tình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với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lời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nói</a:t>
              </a:r>
              <a:r>
                <a:rPr lang="en-US" sz="2800" dirty="0">
                  <a:latin typeface="UTM Avo" panose="02040603050506020204" pitchFamily="18" charset="0"/>
                </a:rPr>
                <a:t>, </a:t>
              </a:r>
              <a:r>
                <a:rPr lang="en-US" sz="2800" dirty="0" err="1">
                  <a:latin typeface="UTM Avo" panose="02040603050506020204" pitchFamily="18" charset="0"/>
                </a:rPr>
                <a:t>việc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làm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dưới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đây</a:t>
              </a:r>
              <a:r>
                <a:rPr lang="en-US" sz="2800" dirty="0">
                  <a:latin typeface="UTM Avo" panose="02040603050506020204" pitchFamily="18" charset="0"/>
                </a:rPr>
                <a:t>: </a:t>
              </a:r>
              <a:r>
                <a:rPr lang="en-US" sz="2800" b="1" dirty="0">
                  <a:latin typeface="UTM Avo" panose="02040603050506020204" pitchFamily="18" charset="0"/>
                </a:rPr>
                <a:t>“Thanh hay </a:t>
              </a:r>
              <a:r>
                <a:rPr lang="en-US" sz="2800" b="1" dirty="0" err="1">
                  <a:latin typeface="UTM Avo" panose="02040603050506020204" pitchFamily="18" charset="0"/>
                </a:rPr>
                <a:t>hứa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với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bạn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bè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nhưng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lại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rất</a:t>
              </a:r>
              <a:r>
                <a:rPr lang="en-US" sz="2800" b="1" dirty="0">
                  <a:latin typeface="UTM Avo" panose="02040603050506020204" pitchFamily="18" charset="0"/>
                </a:rPr>
                <a:t> hay </a:t>
              </a:r>
              <a:r>
                <a:rPr lang="en-US" sz="2800" b="1" dirty="0" err="1">
                  <a:latin typeface="UTM Avo" panose="02040603050506020204" pitchFamily="18" charset="0"/>
                </a:rPr>
                <a:t>quên</a:t>
              </a:r>
              <a:r>
                <a:rPr lang="en-US" sz="2800" b="1" dirty="0">
                  <a:latin typeface="UTM Avo" panose="02040603050506020204" pitchFamily="18" charset="0"/>
                </a:rPr>
                <a:t>”</a:t>
              </a:r>
              <a:r>
                <a:rPr lang="en-US" sz="2800" dirty="0">
                  <a:latin typeface="UTM Avo" panose="02040603050506020204" pitchFamily="18" charset="0"/>
                </a:rPr>
                <a:t>?</a:t>
              </a:r>
              <a:endParaRPr lang="en-US" sz="2800" b="1"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CE6C57-513D-30B5-C97B-F698A45477B1}"/>
              </a:ext>
            </a:extLst>
          </p:cNvPr>
          <p:cNvGrpSpPr/>
          <p:nvPr/>
        </p:nvGrpSpPr>
        <p:grpSpPr>
          <a:xfrm>
            <a:off x="6625821" y="3888394"/>
            <a:ext cx="4385387" cy="918222"/>
            <a:chOff x="689113" y="2497522"/>
            <a:chExt cx="7354957" cy="918222"/>
          </a:xfrm>
        </p:grpSpPr>
        <p:sp>
          <p:nvSpPr>
            <p:cNvPr id="6" name="Rectangle: Diagonal Corners Snipped 5">
              <a:extLst>
                <a:ext uri="{FF2B5EF4-FFF2-40B4-BE49-F238E27FC236}">
                  <a16:creationId xmlns:a16="http://schemas.microsoft.com/office/drawing/2014/main" id="{093CFC3E-B9DB-42FC-C986-2D16A18E248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418729-BBF6-F393-84B4-88EF00D07A0A}"/>
                </a:ext>
              </a:extLst>
            </p:cNvPr>
            <p:cNvSpPr txBox="1"/>
            <p:nvPr/>
          </p:nvSpPr>
          <p:spPr>
            <a:xfrm>
              <a:off x="914401" y="2644032"/>
              <a:ext cx="68928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đồng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endParaRPr lang="en-US" sz="36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3B2DBC-2A78-672F-B7A5-D3132E34793A}"/>
              </a:ext>
            </a:extLst>
          </p:cNvPr>
          <p:cNvGrpSpPr/>
          <p:nvPr/>
        </p:nvGrpSpPr>
        <p:grpSpPr>
          <a:xfrm>
            <a:off x="955207" y="3911234"/>
            <a:ext cx="4385387" cy="918222"/>
            <a:chOff x="689113" y="5707867"/>
            <a:chExt cx="7354957" cy="918222"/>
          </a:xfrm>
        </p:grpSpPr>
        <p:sp>
          <p:nvSpPr>
            <p:cNvPr id="17" name="Rectangle: Diagonal Corners Snipped 16">
              <a:extLst>
                <a:ext uri="{FF2B5EF4-FFF2-40B4-BE49-F238E27FC236}">
                  <a16:creationId xmlns:a16="http://schemas.microsoft.com/office/drawing/2014/main" id="{5D28B867-18D5-CC7A-BFEB-64D1EE4C21E3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4D88CB-0DA8-595F-FFA8-15CEACFFE68D}"/>
                </a:ext>
              </a:extLst>
            </p:cNvPr>
            <p:cNvSpPr txBox="1"/>
            <p:nvPr/>
          </p:nvSpPr>
          <p:spPr>
            <a:xfrm>
              <a:off x="920164" y="5826300"/>
              <a:ext cx="68928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Đồng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endParaRPr lang="en-US" sz="36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867" y="833786"/>
            <a:ext cx="1589852" cy="140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09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06524 0.3074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8" y="1537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4">
            <a:extLst>
              <a:ext uri="{FF2B5EF4-FFF2-40B4-BE49-F238E27FC236}">
                <a16:creationId xmlns:a16="http://schemas.microsoft.com/office/drawing/2014/main" id="{90EE1D55-8D26-D4BD-DE86-770DEC2FE770}"/>
              </a:ext>
            </a:extLst>
          </p:cNvPr>
          <p:cNvGrpSpPr/>
          <p:nvPr/>
        </p:nvGrpSpPr>
        <p:grpSpPr>
          <a:xfrm>
            <a:off x="-54138" y="-191729"/>
            <a:ext cx="12246138" cy="7241458"/>
            <a:chOff x="0" y="0"/>
            <a:chExt cx="3108538" cy="1769161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20742A8-2B1C-6499-1226-41B61F4B67E7}"/>
                </a:ext>
              </a:extLst>
            </p:cNvPr>
            <p:cNvSpPr/>
            <p:nvPr/>
          </p:nvSpPr>
          <p:spPr>
            <a:xfrm>
              <a:off x="0" y="0"/>
              <a:ext cx="3108538" cy="1769161"/>
            </a:xfrm>
            <a:custGeom>
              <a:avLst/>
              <a:gdLst/>
              <a:ahLst/>
              <a:cxnLst/>
              <a:rect l="l" t="t" r="r" b="b"/>
              <a:pathLst>
                <a:path w="3108538" h="1769161">
                  <a:moveTo>
                    <a:pt x="32797" y="0"/>
                  </a:moveTo>
                  <a:lnTo>
                    <a:pt x="3075741" y="0"/>
                  </a:lnTo>
                  <a:cubicBezTo>
                    <a:pt x="3084440" y="0"/>
                    <a:pt x="3092782" y="3455"/>
                    <a:pt x="3098932" y="9606"/>
                  </a:cubicBezTo>
                  <a:cubicBezTo>
                    <a:pt x="3105083" y="15757"/>
                    <a:pt x="3108538" y="24099"/>
                    <a:pt x="3108538" y="32797"/>
                  </a:cubicBezTo>
                  <a:lnTo>
                    <a:pt x="3108538" y="1736364"/>
                  </a:lnTo>
                  <a:cubicBezTo>
                    <a:pt x="3108538" y="1754477"/>
                    <a:pt x="3093855" y="1769161"/>
                    <a:pt x="3075741" y="1769161"/>
                  </a:cubicBezTo>
                  <a:lnTo>
                    <a:pt x="32797" y="1769161"/>
                  </a:lnTo>
                  <a:cubicBezTo>
                    <a:pt x="24099" y="1769161"/>
                    <a:pt x="15757" y="1765706"/>
                    <a:pt x="9606" y="1759555"/>
                  </a:cubicBezTo>
                  <a:cubicBezTo>
                    <a:pt x="3455" y="1753404"/>
                    <a:pt x="0" y="1745062"/>
                    <a:pt x="0" y="1736364"/>
                  </a:cubicBezTo>
                  <a:lnTo>
                    <a:pt x="0" y="32797"/>
                  </a:lnTo>
                  <a:cubicBezTo>
                    <a:pt x="0" y="14684"/>
                    <a:pt x="14684" y="0"/>
                    <a:pt x="32797" y="0"/>
                  </a:cubicBezTo>
                  <a:close/>
                </a:path>
              </a:pathLst>
            </a:custGeom>
            <a:solidFill>
              <a:srgbClr val="AFE5E9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76D06396-22BA-1532-A127-CB05481350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2C17F2-73F8-E597-3CCD-CA03A31EF8AF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EC6891C-8FE2-C4B8-313F-26FEDBD9D75C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67" name="Picture 66" descr="Logo, company name&#10;&#10;Description automatically generated">
            <a:extLst>
              <a:ext uri="{FF2B5EF4-FFF2-40B4-BE49-F238E27FC236}">
                <a16:creationId xmlns:a16="http://schemas.microsoft.com/office/drawing/2014/main" id="{AC01FAC6-F396-5B87-B094-E215C0A13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D5AF2A8-752B-3A3D-9752-C21B83271598}"/>
              </a:ext>
            </a:extLst>
          </p:cNvPr>
          <p:cNvGrpSpPr/>
          <p:nvPr/>
        </p:nvGrpSpPr>
        <p:grpSpPr>
          <a:xfrm>
            <a:off x="914401" y="292109"/>
            <a:ext cx="10237493" cy="2020931"/>
            <a:chOff x="313163" y="227750"/>
            <a:chExt cx="11502886" cy="2058248"/>
          </a:xfrm>
        </p:grpSpPr>
        <p:sp>
          <p:nvSpPr>
            <p:cNvPr id="3" name="Rectangle: Diagonal Corners Snipped 2">
              <a:extLst>
                <a:ext uri="{FF2B5EF4-FFF2-40B4-BE49-F238E27FC236}">
                  <a16:creationId xmlns:a16="http://schemas.microsoft.com/office/drawing/2014/main" id="{00C5C99E-2FD8-50BE-26BC-C98A8693388E}"/>
                </a:ext>
              </a:extLst>
            </p:cNvPr>
            <p:cNvSpPr/>
            <p:nvPr/>
          </p:nvSpPr>
          <p:spPr>
            <a:xfrm>
              <a:off x="313163" y="231911"/>
              <a:ext cx="11502886" cy="2054087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E4527B-ACEA-B152-CB29-6D7161A87ECB}"/>
                </a:ext>
              </a:extLst>
            </p:cNvPr>
            <p:cNvSpPr txBox="1"/>
            <p:nvPr/>
          </p:nvSpPr>
          <p:spPr>
            <a:xfrm>
              <a:off x="798750" y="227750"/>
              <a:ext cx="10531710" cy="1981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lnSpc>
                  <a:spcPct val="150000"/>
                </a:lnSpc>
                <a:defRPr sz="2800">
                  <a:latin typeface="UTM Avo" panose="02040603050506020204" pitchFamily="18" charset="0"/>
                </a:defRPr>
              </a:lvl1pPr>
            </a:lstStyle>
            <a:p>
              <a:r>
                <a:rPr lang="en-US" dirty="0" err="1"/>
                <a:t>Em</a:t>
              </a:r>
              <a:r>
                <a:rPr lang="en-US" dirty="0"/>
                <a:t> </a:t>
              </a:r>
              <a:r>
                <a:rPr lang="en-US" dirty="0" err="1"/>
                <a:t>đồng</a:t>
              </a:r>
              <a:r>
                <a:rPr lang="en-US" dirty="0"/>
                <a:t> </a:t>
              </a:r>
              <a:r>
                <a:rPr lang="en-US" dirty="0" err="1"/>
                <a:t>tình</a:t>
              </a:r>
              <a:r>
                <a:rPr lang="en-US" dirty="0"/>
                <a:t> hay </a:t>
              </a:r>
              <a:r>
                <a:rPr lang="en-US" dirty="0" err="1"/>
                <a:t>không</a:t>
              </a:r>
              <a:r>
                <a:rPr lang="en-US" dirty="0"/>
                <a:t> </a:t>
              </a:r>
              <a:r>
                <a:rPr lang="en-US" dirty="0" err="1"/>
                <a:t>đồng</a:t>
              </a:r>
              <a:r>
                <a:rPr lang="en-US" dirty="0"/>
                <a:t> </a:t>
              </a:r>
              <a:r>
                <a:rPr lang="en-US" dirty="0" err="1"/>
                <a:t>tình</a:t>
              </a:r>
              <a:r>
                <a:rPr lang="en-US" dirty="0"/>
                <a:t> </a:t>
              </a:r>
              <a:r>
                <a:rPr lang="en-US" dirty="0" err="1"/>
                <a:t>với</a:t>
              </a:r>
              <a:r>
                <a:rPr lang="en-US" dirty="0"/>
                <a:t> </a:t>
              </a:r>
              <a:r>
                <a:rPr lang="en-US" dirty="0" err="1"/>
                <a:t>lời</a:t>
              </a:r>
              <a:r>
                <a:rPr lang="en-US" dirty="0"/>
                <a:t> </a:t>
              </a:r>
              <a:r>
                <a:rPr lang="en-US" dirty="0" err="1"/>
                <a:t>nói</a:t>
              </a:r>
              <a:r>
                <a:rPr lang="en-US" dirty="0"/>
                <a:t>, </a:t>
              </a:r>
              <a:r>
                <a:rPr lang="en-US" dirty="0" err="1"/>
                <a:t>việc</a:t>
              </a:r>
              <a:r>
                <a:rPr lang="en-US" dirty="0"/>
                <a:t> </a:t>
              </a:r>
              <a:r>
                <a:rPr lang="en-US" dirty="0" err="1"/>
                <a:t>làm</a:t>
              </a:r>
              <a:r>
                <a:rPr lang="en-US" dirty="0"/>
                <a:t> </a:t>
              </a:r>
              <a:r>
                <a:rPr lang="en-US" dirty="0" err="1"/>
                <a:t>dưới</a:t>
              </a:r>
              <a:r>
                <a:rPr lang="en-US" dirty="0"/>
                <a:t> </a:t>
              </a:r>
              <a:r>
                <a:rPr lang="en-US" dirty="0" err="1"/>
                <a:t>đây</a:t>
              </a:r>
              <a:r>
                <a:rPr lang="en-US" dirty="0"/>
                <a:t>: </a:t>
              </a:r>
              <a:r>
                <a:rPr lang="en-US" b="1" dirty="0"/>
                <a:t>“</a:t>
              </a:r>
              <a:r>
                <a:rPr lang="en-US" b="1" dirty="0" err="1"/>
                <a:t>Giang</a:t>
              </a:r>
              <a:r>
                <a:rPr lang="en-US" b="1" dirty="0"/>
                <a:t> </a:t>
              </a:r>
              <a:r>
                <a:rPr lang="en-US" b="1" dirty="0" err="1"/>
                <a:t>mang</a:t>
              </a:r>
              <a:r>
                <a:rPr lang="en-US" b="1" dirty="0"/>
                <a:t> </a:t>
              </a:r>
              <a:r>
                <a:rPr lang="en-US" b="1" dirty="0" err="1"/>
                <a:t>tặng</a:t>
              </a:r>
              <a:r>
                <a:rPr lang="en-US" b="1" dirty="0"/>
                <a:t> Hoàng </a:t>
              </a:r>
              <a:r>
                <a:rPr lang="en-US" b="1" dirty="0" err="1"/>
                <a:t>các</a:t>
              </a:r>
              <a:r>
                <a:rPr lang="en-US" b="1" dirty="0"/>
                <a:t> </a:t>
              </a:r>
              <a:r>
                <a:rPr lang="en-US" b="1" dirty="0" err="1"/>
                <a:t>giấy</a:t>
              </a:r>
              <a:r>
                <a:rPr lang="en-US" b="1" dirty="0"/>
                <a:t> </a:t>
              </a:r>
              <a:r>
                <a:rPr lang="en-US" b="1" dirty="0" err="1"/>
                <a:t>tờ</a:t>
              </a:r>
              <a:r>
                <a:rPr lang="en-US" b="1" dirty="0"/>
                <a:t> </a:t>
              </a:r>
              <a:r>
                <a:rPr lang="en-US" b="1" dirty="0" err="1"/>
                <a:t>thủ</a:t>
              </a:r>
              <a:r>
                <a:rPr lang="en-US" b="1" dirty="0"/>
                <a:t> </a:t>
              </a:r>
              <a:r>
                <a:rPr lang="en-US" b="1" dirty="0" err="1"/>
                <a:t>công</a:t>
              </a:r>
              <a:r>
                <a:rPr lang="en-US" b="1" dirty="0"/>
                <a:t> </a:t>
              </a:r>
              <a:r>
                <a:rPr lang="en-US" b="1" dirty="0" err="1"/>
                <a:t>như</a:t>
              </a:r>
              <a:r>
                <a:rPr lang="en-US" b="1" dirty="0"/>
                <a:t> </a:t>
              </a:r>
              <a:r>
                <a:rPr lang="en-US" b="1" dirty="0" err="1"/>
                <a:t>đã</a:t>
              </a:r>
              <a:r>
                <a:rPr lang="en-US" b="1" dirty="0"/>
                <a:t> </a:t>
              </a:r>
              <a:r>
                <a:rPr lang="en-US" b="1" dirty="0" err="1"/>
                <a:t>hứa</a:t>
              </a:r>
              <a:r>
                <a:rPr lang="en-US" b="1" dirty="0"/>
                <a:t>”</a:t>
              </a:r>
              <a:r>
                <a:rPr lang="en-US" dirty="0"/>
                <a:t>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CE6C57-513D-30B5-C97B-F698A45477B1}"/>
              </a:ext>
            </a:extLst>
          </p:cNvPr>
          <p:cNvGrpSpPr/>
          <p:nvPr/>
        </p:nvGrpSpPr>
        <p:grpSpPr>
          <a:xfrm>
            <a:off x="967663" y="3904398"/>
            <a:ext cx="4385387" cy="918222"/>
            <a:chOff x="689113" y="2497522"/>
            <a:chExt cx="7354957" cy="918222"/>
          </a:xfrm>
        </p:grpSpPr>
        <p:sp>
          <p:nvSpPr>
            <p:cNvPr id="6" name="Rectangle: Diagonal Corners Snipped 5">
              <a:extLst>
                <a:ext uri="{FF2B5EF4-FFF2-40B4-BE49-F238E27FC236}">
                  <a16:creationId xmlns:a16="http://schemas.microsoft.com/office/drawing/2014/main" id="{093CFC3E-B9DB-42FC-C986-2D16A18E248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418729-BBF6-F393-84B4-88EF00D07A0A}"/>
                </a:ext>
              </a:extLst>
            </p:cNvPr>
            <p:cNvSpPr txBox="1"/>
            <p:nvPr/>
          </p:nvSpPr>
          <p:spPr>
            <a:xfrm>
              <a:off x="914401" y="2644032"/>
              <a:ext cx="68928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Đồng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endParaRPr lang="en-US" sz="36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3B2DBC-2A78-672F-B7A5-D3132E34793A}"/>
              </a:ext>
            </a:extLst>
          </p:cNvPr>
          <p:cNvGrpSpPr/>
          <p:nvPr/>
        </p:nvGrpSpPr>
        <p:grpSpPr>
          <a:xfrm>
            <a:off x="6638277" y="3884353"/>
            <a:ext cx="4385387" cy="918222"/>
            <a:chOff x="689113" y="5707867"/>
            <a:chExt cx="7354957" cy="918222"/>
          </a:xfrm>
        </p:grpSpPr>
        <p:sp>
          <p:nvSpPr>
            <p:cNvPr id="17" name="Rectangle: Diagonal Corners Snipped 16">
              <a:extLst>
                <a:ext uri="{FF2B5EF4-FFF2-40B4-BE49-F238E27FC236}">
                  <a16:creationId xmlns:a16="http://schemas.microsoft.com/office/drawing/2014/main" id="{5D28B867-18D5-CC7A-BFEB-64D1EE4C21E3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4D88CB-0DA8-595F-FFA8-15CEACFFE68D}"/>
                </a:ext>
              </a:extLst>
            </p:cNvPr>
            <p:cNvSpPr txBox="1"/>
            <p:nvPr/>
          </p:nvSpPr>
          <p:spPr>
            <a:xfrm>
              <a:off x="920164" y="5821124"/>
              <a:ext cx="68928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đồng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endParaRPr lang="en-US" sz="36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867" y="833786"/>
            <a:ext cx="1589852" cy="140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50769 0.327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1" y="1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4">
            <a:extLst>
              <a:ext uri="{FF2B5EF4-FFF2-40B4-BE49-F238E27FC236}">
                <a16:creationId xmlns:a16="http://schemas.microsoft.com/office/drawing/2014/main" id="{90EE1D55-8D26-D4BD-DE86-770DEC2FE770}"/>
              </a:ext>
            </a:extLst>
          </p:cNvPr>
          <p:cNvGrpSpPr/>
          <p:nvPr/>
        </p:nvGrpSpPr>
        <p:grpSpPr>
          <a:xfrm>
            <a:off x="-54138" y="-212008"/>
            <a:ext cx="12246138" cy="7241458"/>
            <a:chOff x="0" y="0"/>
            <a:chExt cx="3108538" cy="1769161"/>
          </a:xfrm>
        </p:grpSpPr>
        <p:sp>
          <p:nvSpPr>
            <p:cNvPr id="20" name="Freeform 5">
              <a:extLst>
                <a:ext uri="{FF2B5EF4-FFF2-40B4-BE49-F238E27FC236}">
                  <a16:creationId xmlns:a16="http://schemas.microsoft.com/office/drawing/2014/main" id="{E20742A8-2B1C-6499-1226-41B61F4B67E7}"/>
                </a:ext>
              </a:extLst>
            </p:cNvPr>
            <p:cNvSpPr/>
            <p:nvPr/>
          </p:nvSpPr>
          <p:spPr>
            <a:xfrm>
              <a:off x="0" y="0"/>
              <a:ext cx="3108538" cy="1769161"/>
            </a:xfrm>
            <a:custGeom>
              <a:avLst/>
              <a:gdLst/>
              <a:ahLst/>
              <a:cxnLst/>
              <a:rect l="l" t="t" r="r" b="b"/>
              <a:pathLst>
                <a:path w="3108538" h="1769161">
                  <a:moveTo>
                    <a:pt x="32797" y="0"/>
                  </a:moveTo>
                  <a:lnTo>
                    <a:pt x="3075741" y="0"/>
                  </a:lnTo>
                  <a:cubicBezTo>
                    <a:pt x="3084440" y="0"/>
                    <a:pt x="3092782" y="3455"/>
                    <a:pt x="3098932" y="9606"/>
                  </a:cubicBezTo>
                  <a:cubicBezTo>
                    <a:pt x="3105083" y="15757"/>
                    <a:pt x="3108538" y="24099"/>
                    <a:pt x="3108538" y="32797"/>
                  </a:cubicBezTo>
                  <a:lnTo>
                    <a:pt x="3108538" y="1736364"/>
                  </a:lnTo>
                  <a:cubicBezTo>
                    <a:pt x="3108538" y="1754477"/>
                    <a:pt x="3093855" y="1769161"/>
                    <a:pt x="3075741" y="1769161"/>
                  </a:cubicBezTo>
                  <a:lnTo>
                    <a:pt x="32797" y="1769161"/>
                  </a:lnTo>
                  <a:cubicBezTo>
                    <a:pt x="24099" y="1769161"/>
                    <a:pt x="15757" y="1765706"/>
                    <a:pt x="9606" y="1759555"/>
                  </a:cubicBezTo>
                  <a:cubicBezTo>
                    <a:pt x="3455" y="1753404"/>
                    <a:pt x="0" y="1745062"/>
                    <a:pt x="0" y="1736364"/>
                  </a:cubicBezTo>
                  <a:lnTo>
                    <a:pt x="0" y="32797"/>
                  </a:lnTo>
                  <a:cubicBezTo>
                    <a:pt x="0" y="14684"/>
                    <a:pt x="14684" y="0"/>
                    <a:pt x="32797" y="0"/>
                  </a:cubicBezTo>
                  <a:close/>
                </a:path>
              </a:pathLst>
            </a:custGeom>
            <a:solidFill>
              <a:srgbClr val="AFE5E9"/>
            </a:solidFill>
          </p:spPr>
          <p:txBody>
            <a:bodyPr/>
            <a:lstStyle/>
            <a:p>
              <a:endParaRPr lang="vi-VN"/>
            </a:p>
          </p:txBody>
        </p:sp>
        <p:sp>
          <p:nvSpPr>
            <p:cNvPr id="21" name="TextBox 6">
              <a:extLst>
                <a:ext uri="{FF2B5EF4-FFF2-40B4-BE49-F238E27FC236}">
                  <a16:creationId xmlns:a16="http://schemas.microsoft.com/office/drawing/2014/main" id="{76D06396-22BA-1532-A127-CB05481350D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922C17F2-73F8-E597-3CCD-CA03A31EF8AF}"/>
              </a:ext>
            </a:extLst>
          </p:cNvPr>
          <p:cNvSpPr/>
          <p:nvPr/>
        </p:nvSpPr>
        <p:spPr>
          <a:xfrm>
            <a:off x="0" y="3499561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EC6891C-8FE2-C4B8-313F-26FEDBD9D75C}"/>
              </a:ext>
            </a:extLst>
          </p:cNvPr>
          <p:cNvSpPr/>
          <p:nvPr/>
        </p:nvSpPr>
        <p:spPr>
          <a:xfrm>
            <a:off x="8226170" y="3567637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67" name="Picture 66" descr="Logo, company name&#10;&#10;Description automatically generated">
            <a:extLst>
              <a:ext uri="{FF2B5EF4-FFF2-40B4-BE49-F238E27FC236}">
                <a16:creationId xmlns:a16="http://schemas.microsoft.com/office/drawing/2014/main" id="{AC01FAC6-F396-5B87-B094-E215C0A13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6014" cy="84367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D5AF2A8-752B-3A3D-9752-C21B83271598}"/>
              </a:ext>
            </a:extLst>
          </p:cNvPr>
          <p:cNvGrpSpPr/>
          <p:nvPr/>
        </p:nvGrpSpPr>
        <p:grpSpPr>
          <a:xfrm>
            <a:off x="914401" y="296195"/>
            <a:ext cx="10237493" cy="2016846"/>
            <a:chOff x="313163" y="231911"/>
            <a:chExt cx="11502886" cy="2054087"/>
          </a:xfrm>
        </p:grpSpPr>
        <p:sp>
          <p:nvSpPr>
            <p:cNvPr id="3" name="Rectangle: Diagonal Corners Snipped 2">
              <a:extLst>
                <a:ext uri="{FF2B5EF4-FFF2-40B4-BE49-F238E27FC236}">
                  <a16:creationId xmlns:a16="http://schemas.microsoft.com/office/drawing/2014/main" id="{00C5C99E-2FD8-50BE-26BC-C98A8693388E}"/>
                </a:ext>
              </a:extLst>
            </p:cNvPr>
            <p:cNvSpPr/>
            <p:nvPr/>
          </p:nvSpPr>
          <p:spPr>
            <a:xfrm>
              <a:off x="313163" y="231911"/>
              <a:ext cx="11502886" cy="2054087"/>
            </a:xfrm>
            <a:prstGeom prst="snip2DiagRect">
              <a:avLst/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2E4527B-ACEA-B152-CB29-6D7161A87ECB}"/>
                </a:ext>
              </a:extLst>
            </p:cNvPr>
            <p:cNvSpPr txBox="1"/>
            <p:nvPr/>
          </p:nvSpPr>
          <p:spPr>
            <a:xfrm>
              <a:off x="869372" y="235793"/>
              <a:ext cx="10531710" cy="19819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800" dirty="0" err="1">
                  <a:latin typeface="UTM Avo" panose="02040603050506020204" pitchFamily="18" charset="0"/>
                </a:rPr>
                <a:t>Em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đồng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tình</a:t>
              </a:r>
              <a:r>
                <a:rPr lang="en-US" sz="2800" dirty="0">
                  <a:latin typeface="UTM Avo" panose="02040603050506020204" pitchFamily="18" charset="0"/>
                </a:rPr>
                <a:t> hay </a:t>
              </a:r>
              <a:r>
                <a:rPr lang="en-US" sz="2800" dirty="0" err="1">
                  <a:latin typeface="UTM Avo" panose="02040603050506020204" pitchFamily="18" charset="0"/>
                </a:rPr>
                <a:t>không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đồng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tình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với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lời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nói</a:t>
              </a:r>
              <a:r>
                <a:rPr lang="en-US" sz="2800" dirty="0">
                  <a:latin typeface="UTM Avo" panose="02040603050506020204" pitchFamily="18" charset="0"/>
                </a:rPr>
                <a:t>, </a:t>
              </a:r>
              <a:r>
                <a:rPr lang="en-US" sz="2800" dirty="0" err="1">
                  <a:latin typeface="UTM Avo" panose="02040603050506020204" pitchFamily="18" charset="0"/>
                </a:rPr>
                <a:t>việc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làm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dưới</a:t>
              </a:r>
              <a:r>
                <a:rPr lang="en-US" sz="2800" dirty="0">
                  <a:latin typeface="UTM Avo" panose="02040603050506020204" pitchFamily="18" charset="0"/>
                </a:rPr>
                <a:t> </a:t>
              </a:r>
              <a:r>
                <a:rPr lang="en-US" sz="2800" dirty="0" err="1">
                  <a:latin typeface="UTM Avo" panose="02040603050506020204" pitchFamily="18" charset="0"/>
                </a:rPr>
                <a:t>đây</a:t>
              </a:r>
              <a:r>
                <a:rPr lang="en-US" sz="2800" dirty="0">
                  <a:latin typeface="UTM Avo" panose="02040603050506020204" pitchFamily="18" charset="0"/>
                </a:rPr>
                <a:t>: </a:t>
              </a:r>
              <a:r>
                <a:rPr lang="en-US" sz="2800" b="1" dirty="0">
                  <a:latin typeface="UTM Avo" panose="02040603050506020204" pitchFamily="18" charset="0"/>
                </a:rPr>
                <a:t>“</a:t>
              </a:r>
              <a:r>
                <a:rPr lang="en-US" sz="2800" b="1" dirty="0" err="1">
                  <a:latin typeface="UTM Avo" panose="02040603050506020204" pitchFamily="18" charset="0"/>
                </a:rPr>
                <a:t>Hậu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giữ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lời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hứa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với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cô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giáo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đi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học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đúng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giờ</a:t>
              </a:r>
              <a:r>
                <a:rPr lang="en-US" sz="2800" b="1" dirty="0">
                  <a:latin typeface="UTM Avo" panose="02040603050506020204" pitchFamily="18" charset="0"/>
                </a:rPr>
                <a:t>”</a:t>
              </a:r>
              <a:r>
                <a:rPr lang="en-US" sz="2800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BCCE6C57-513D-30B5-C97B-F698A45477B1}"/>
              </a:ext>
            </a:extLst>
          </p:cNvPr>
          <p:cNvGrpSpPr/>
          <p:nvPr/>
        </p:nvGrpSpPr>
        <p:grpSpPr>
          <a:xfrm>
            <a:off x="967663" y="3904398"/>
            <a:ext cx="4385387" cy="918222"/>
            <a:chOff x="689113" y="2497522"/>
            <a:chExt cx="7354957" cy="918222"/>
          </a:xfrm>
        </p:grpSpPr>
        <p:sp>
          <p:nvSpPr>
            <p:cNvPr id="6" name="Rectangle: Diagonal Corners Snipped 5">
              <a:extLst>
                <a:ext uri="{FF2B5EF4-FFF2-40B4-BE49-F238E27FC236}">
                  <a16:creationId xmlns:a16="http://schemas.microsoft.com/office/drawing/2014/main" id="{093CFC3E-B9DB-42FC-C986-2D16A18E2488}"/>
                </a:ext>
              </a:extLst>
            </p:cNvPr>
            <p:cNvSpPr/>
            <p:nvPr/>
          </p:nvSpPr>
          <p:spPr>
            <a:xfrm>
              <a:off x="689113" y="2497522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7418729-BBF6-F393-84B4-88EF00D07A0A}"/>
                </a:ext>
              </a:extLst>
            </p:cNvPr>
            <p:cNvSpPr txBox="1"/>
            <p:nvPr/>
          </p:nvSpPr>
          <p:spPr>
            <a:xfrm>
              <a:off x="914401" y="2644032"/>
              <a:ext cx="68928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Đồng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endParaRPr lang="en-US" sz="36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C3B2DBC-2A78-672F-B7A5-D3132E34793A}"/>
              </a:ext>
            </a:extLst>
          </p:cNvPr>
          <p:cNvGrpSpPr/>
          <p:nvPr/>
        </p:nvGrpSpPr>
        <p:grpSpPr>
          <a:xfrm>
            <a:off x="6638277" y="3884353"/>
            <a:ext cx="4385387" cy="918222"/>
            <a:chOff x="689113" y="5707867"/>
            <a:chExt cx="7354957" cy="918222"/>
          </a:xfrm>
        </p:grpSpPr>
        <p:sp>
          <p:nvSpPr>
            <p:cNvPr id="17" name="Rectangle: Diagonal Corners Snipped 16">
              <a:extLst>
                <a:ext uri="{FF2B5EF4-FFF2-40B4-BE49-F238E27FC236}">
                  <a16:creationId xmlns:a16="http://schemas.microsoft.com/office/drawing/2014/main" id="{5D28B867-18D5-CC7A-BFEB-64D1EE4C21E3}"/>
                </a:ext>
              </a:extLst>
            </p:cNvPr>
            <p:cNvSpPr/>
            <p:nvPr/>
          </p:nvSpPr>
          <p:spPr>
            <a:xfrm>
              <a:off x="689113" y="5707867"/>
              <a:ext cx="7354957" cy="918222"/>
            </a:xfrm>
            <a:prstGeom prst="snip2DiagRect">
              <a:avLst/>
            </a:prstGeom>
            <a:solidFill>
              <a:srgbClr val="00206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8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4D88CB-0DA8-595F-FFA8-15CEACFFE68D}"/>
                </a:ext>
              </a:extLst>
            </p:cNvPr>
            <p:cNvSpPr txBox="1"/>
            <p:nvPr/>
          </p:nvSpPr>
          <p:spPr>
            <a:xfrm>
              <a:off x="920164" y="5814934"/>
              <a:ext cx="68928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đồng</a:t>
              </a:r>
              <a:r>
                <a:rPr lang="en-US" sz="36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6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endParaRPr lang="en-US" sz="3600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C415FAD-D43C-4E9A-A5CF-5D538DAC36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6867" y="833786"/>
            <a:ext cx="1589852" cy="140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17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59259E-6 L -0.50769 0.3270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91" y="1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7A6A6B-DD5C-D1DD-93AA-18C18D835C71}"/>
              </a:ext>
            </a:extLst>
          </p:cNvPr>
          <p:cNvSpPr txBox="1"/>
          <p:nvPr/>
        </p:nvSpPr>
        <p:spPr>
          <a:xfrm>
            <a:off x="3682218" y="827965"/>
            <a:ext cx="520856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880364-8C67-6433-12E5-95BD141D43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85" r="2306"/>
          <a:stretch/>
        </p:blipFill>
        <p:spPr>
          <a:xfrm>
            <a:off x="179162" y="2448592"/>
            <a:ext cx="5208565" cy="3350632"/>
          </a:xfrm>
          <a:prstGeom prst="rect">
            <a:avLst/>
          </a:prstGeom>
        </p:spPr>
      </p:pic>
      <p:sp>
        <p:nvSpPr>
          <p:cNvPr id="6" name="Cloud Callout 2">
            <a:extLst>
              <a:ext uri="{FF2B5EF4-FFF2-40B4-BE49-F238E27FC236}">
                <a16:creationId xmlns:a16="http://schemas.microsoft.com/office/drawing/2014/main" id="{1849B3C8-D372-4E19-F05C-01835F46B6CE}"/>
              </a:ext>
            </a:extLst>
          </p:cNvPr>
          <p:cNvSpPr/>
          <p:nvPr/>
        </p:nvSpPr>
        <p:spPr>
          <a:xfrm>
            <a:off x="5486400" y="1233714"/>
            <a:ext cx="6705601" cy="3599273"/>
          </a:xfrm>
          <a:prstGeom prst="cloudCallout">
            <a:avLst>
              <a:gd name="adj1" fmla="val -46178"/>
              <a:gd name="adj2" fmla="val 50691"/>
            </a:avLst>
          </a:prstGeom>
          <a:solidFill>
            <a:srgbClr val="FDF37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lần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răng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kẹo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buổi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răng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nay,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bé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mang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kẹo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đến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rủ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86DCB1-59B2-B75E-7630-991DA0092F0E}"/>
              </a:ext>
            </a:extLst>
          </p:cNvPr>
          <p:cNvSpPr txBox="1"/>
          <p:nvPr/>
        </p:nvSpPr>
        <p:spPr>
          <a:xfrm>
            <a:off x="1943101" y="6025568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vậy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48CFC7-E218-88C2-69D6-3648A9A52276}"/>
              </a:ext>
            </a:extLst>
          </p:cNvPr>
          <p:cNvSpPr txBox="1"/>
          <p:nvPr/>
        </p:nvSpPr>
        <p:spPr>
          <a:xfrm>
            <a:off x="6991350" y="971550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3AFE8E-FDEB-0404-471C-956BC5864BB4}"/>
              </a:ext>
            </a:extLst>
          </p:cNvPr>
          <p:cNvSpPr txBox="1"/>
          <p:nvPr/>
        </p:nvSpPr>
        <p:spPr>
          <a:xfrm>
            <a:off x="1336449" y="1842977"/>
            <a:ext cx="28939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1: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12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87BC86-945E-9E0E-0B48-31CED292B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82" y="2781300"/>
            <a:ext cx="5388756" cy="304764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E974685-36D8-432F-BCC3-AC2BBFA82D82}"/>
              </a:ext>
            </a:extLst>
          </p:cNvPr>
          <p:cNvGrpSpPr/>
          <p:nvPr/>
        </p:nvGrpSpPr>
        <p:grpSpPr>
          <a:xfrm>
            <a:off x="6095999" y="1634208"/>
            <a:ext cx="5268936" cy="3589583"/>
            <a:chOff x="6568463" y="13401"/>
            <a:chExt cx="4914900" cy="3589583"/>
          </a:xfrm>
        </p:grpSpPr>
        <p:sp>
          <p:nvSpPr>
            <p:cNvPr id="7" name="Cloud Callout 2">
              <a:extLst>
                <a:ext uri="{FF2B5EF4-FFF2-40B4-BE49-F238E27FC236}">
                  <a16:creationId xmlns:a16="http://schemas.microsoft.com/office/drawing/2014/main" id="{67BD1153-9258-ED3A-1337-329ABE0CEEB5}"/>
                </a:ext>
              </a:extLst>
            </p:cNvPr>
            <p:cNvSpPr/>
            <p:nvPr/>
          </p:nvSpPr>
          <p:spPr>
            <a:xfrm>
              <a:off x="6568463" y="13401"/>
              <a:ext cx="4914900" cy="3589583"/>
            </a:xfrm>
            <a:prstGeom prst="cloudCallout">
              <a:avLst>
                <a:gd name="adj1" fmla="val -54924"/>
                <a:gd name="adj2" fmla="val 35438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609FF5A-7E5C-8F84-2642-B6700E8F9036}"/>
                </a:ext>
              </a:extLst>
            </p:cNvPr>
            <p:cNvSpPr txBox="1"/>
            <p:nvPr/>
          </p:nvSpPr>
          <p:spPr>
            <a:xfrm>
              <a:off x="7288439" y="567956"/>
              <a:ext cx="3826401" cy="28050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thói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quen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dục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buổi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sáng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Cuối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tuần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hứa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sẽ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dậy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mẹ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endParaRPr lang="en-US" sz="2400" dirty="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F1B6D19-4300-BE62-3F6A-050A6FA68860}"/>
              </a:ext>
            </a:extLst>
          </p:cNvPr>
          <p:cNvSpPr txBox="1"/>
          <p:nvPr/>
        </p:nvSpPr>
        <p:spPr>
          <a:xfrm>
            <a:off x="1676140" y="1942541"/>
            <a:ext cx="28939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2: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9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97365E-E524-ED58-54DB-A9B97D0A1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DBDFF85-F126-5D0E-5BD7-E2DD01C88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734" y="2788814"/>
            <a:ext cx="3852384" cy="28925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AD25E8-8008-233A-6CF5-5BDDE45C7957}"/>
              </a:ext>
            </a:extLst>
          </p:cNvPr>
          <p:cNvSpPr txBox="1"/>
          <p:nvPr/>
        </p:nvSpPr>
        <p:spPr>
          <a:xfrm>
            <a:off x="2859188" y="6035242"/>
            <a:ext cx="6322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Tuân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B72FC2-0EB8-9EC6-C2E4-BD13C6E76023}"/>
              </a:ext>
            </a:extLst>
          </p:cNvPr>
          <p:cNvGrpSpPr/>
          <p:nvPr/>
        </p:nvGrpSpPr>
        <p:grpSpPr>
          <a:xfrm>
            <a:off x="5659978" y="1351062"/>
            <a:ext cx="6055772" cy="3440013"/>
            <a:chOff x="2349201" y="4279604"/>
            <a:chExt cx="4368895" cy="2077183"/>
          </a:xfrm>
        </p:grpSpPr>
        <p:sp>
          <p:nvSpPr>
            <p:cNvPr id="9" name="Cloud Callout 9">
              <a:extLst>
                <a:ext uri="{FF2B5EF4-FFF2-40B4-BE49-F238E27FC236}">
                  <a16:creationId xmlns:a16="http://schemas.microsoft.com/office/drawing/2014/main" id="{C9E6D86E-A94A-867A-8DD2-07A3288696C4}"/>
                </a:ext>
              </a:extLst>
            </p:cNvPr>
            <p:cNvSpPr/>
            <p:nvPr/>
          </p:nvSpPr>
          <p:spPr>
            <a:xfrm>
              <a:off x="2349201" y="4279604"/>
              <a:ext cx="4368895" cy="2077183"/>
            </a:xfrm>
            <a:prstGeom prst="cloudCallout">
              <a:avLst>
                <a:gd name="adj1" fmla="val -56566"/>
                <a:gd name="adj2" fmla="val 37838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6CABB6-4DEB-DF41-9E98-79059B2FD980}"/>
                </a:ext>
              </a:extLst>
            </p:cNvPr>
            <p:cNvSpPr txBox="1"/>
            <p:nvPr/>
          </p:nvSpPr>
          <p:spPr>
            <a:xfrm>
              <a:off x="3062850" y="4644972"/>
              <a:ext cx="3076332" cy="13464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Hôm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sau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trời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trở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lạnh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chuông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báo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inh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ỏi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Tuân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chần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chừ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không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muốn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xuống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giường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DA220E1-4AAA-8332-1083-8EF54C9D9B4C}"/>
              </a:ext>
            </a:extLst>
          </p:cNvPr>
          <p:cNvSpPr txBox="1"/>
          <p:nvPr/>
        </p:nvSpPr>
        <p:spPr>
          <a:xfrm>
            <a:off x="1676140" y="1942541"/>
            <a:ext cx="28939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2: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1350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2">
            <a:extLst>
              <a:ext uri="{FF2B5EF4-FFF2-40B4-BE49-F238E27FC236}">
                <a16:creationId xmlns:a16="http://schemas.microsoft.com/office/drawing/2014/main" id="{E3943F5A-5AEE-3623-E3A5-17F9F2E9485C}"/>
              </a:ext>
            </a:extLst>
          </p:cNvPr>
          <p:cNvSpPr/>
          <p:nvPr/>
        </p:nvSpPr>
        <p:spPr>
          <a:xfrm>
            <a:off x="2571750" y="1171576"/>
            <a:ext cx="7524750" cy="4400550"/>
          </a:xfrm>
          <a:prstGeom prst="cloudCallout">
            <a:avLst>
              <a:gd name="adj1" fmla="val -55813"/>
              <a:gd name="adj2" fmla="val 4250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5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9E97A-783A-AA50-D6BB-80A5BEE937F0}"/>
              </a:ext>
            </a:extLst>
          </p:cNvPr>
          <p:cNvSpPr txBox="1"/>
          <p:nvPr/>
        </p:nvSpPr>
        <p:spPr>
          <a:xfrm>
            <a:off x="735036" y="6022225"/>
            <a:ext cx="9182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Vũ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sao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B33D8B-2633-48EB-46FB-F2BE5C0E3428}"/>
              </a:ext>
            </a:extLst>
          </p:cNvPr>
          <p:cNvSpPr txBox="1"/>
          <p:nvPr/>
        </p:nvSpPr>
        <p:spPr>
          <a:xfrm>
            <a:off x="3552824" y="1883285"/>
            <a:ext cx="5838825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Hôm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nay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trông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9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giờ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gọi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Vũ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 “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ngay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ngõ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bố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cậu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”.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13E62-674D-EE37-2F2A-C5A5003B928F}"/>
              </a:ext>
            </a:extLst>
          </p:cNvPr>
          <p:cNvSpPr txBox="1"/>
          <p:nvPr/>
        </p:nvSpPr>
        <p:spPr>
          <a:xfrm>
            <a:off x="168297" y="1807085"/>
            <a:ext cx="289399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3: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61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47A6A6B-DD5C-D1DD-93AA-18C18D835C71}"/>
              </a:ext>
            </a:extLst>
          </p:cNvPr>
          <p:cNvSpPr txBox="1"/>
          <p:nvPr/>
        </p:nvSpPr>
        <p:spPr>
          <a:xfrm>
            <a:off x="4114800" y="1349006"/>
            <a:ext cx="39624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ounded Rectangular Callout 1">
            <a:extLst>
              <a:ext uri="{FF2B5EF4-FFF2-40B4-BE49-F238E27FC236}">
                <a16:creationId xmlns:a16="http://schemas.microsoft.com/office/drawing/2014/main" id="{FABE6700-0B4C-2A7A-4D13-0F8675E6E440}"/>
              </a:ext>
            </a:extLst>
          </p:cNvPr>
          <p:cNvSpPr/>
          <p:nvPr/>
        </p:nvSpPr>
        <p:spPr>
          <a:xfrm>
            <a:off x="7329428" y="2785670"/>
            <a:ext cx="3962400" cy="2307082"/>
          </a:xfrm>
          <a:prstGeom prst="wedgeRoundRectCallout">
            <a:avLst>
              <a:gd name="adj1" fmla="val -60736"/>
              <a:gd name="adj2" fmla="val 48590"/>
              <a:gd name="adj3" fmla="val 16667"/>
            </a:avLst>
          </a:prstGeom>
          <a:solidFill>
            <a:srgbClr val="FDF373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Quyết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kẹo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ban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đêm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dễ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sâu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răng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BA2FCC-D8AF-6A0E-73F1-7B3A10E715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85" r="2306"/>
          <a:stretch/>
        </p:blipFill>
        <p:spPr>
          <a:xfrm>
            <a:off x="1036412" y="2353342"/>
            <a:ext cx="5208565" cy="335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12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54CB90-AAF8-5BE3-C55A-3B73F232B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5FD9CD-DC5A-7155-10FF-39AA18A646A0}"/>
              </a:ext>
            </a:extLst>
          </p:cNvPr>
          <p:cNvSpPr txBox="1"/>
          <p:nvPr/>
        </p:nvSpPr>
        <p:spPr>
          <a:xfrm>
            <a:off x="4114800" y="1349006"/>
            <a:ext cx="39624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Rounded Rectangular Callout 8">
            <a:extLst>
              <a:ext uri="{FF2B5EF4-FFF2-40B4-BE49-F238E27FC236}">
                <a16:creationId xmlns:a16="http://schemas.microsoft.com/office/drawing/2014/main" id="{87DFA889-DA2A-FCF3-82C1-D21D950FE2A0}"/>
              </a:ext>
            </a:extLst>
          </p:cNvPr>
          <p:cNvSpPr/>
          <p:nvPr/>
        </p:nvSpPr>
        <p:spPr>
          <a:xfrm>
            <a:off x="7310495" y="2634624"/>
            <a:ext cx="3962400" cy="2788068"/>
          </a:xfrm>
          <a:prstGeom prst="wedgeRoundRectCallout">
            <a:avLst>
              <a:gd name="adj1" fmla="val -65916"/>
              <a:gd name="adj2" fmla="val 40611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mẹ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dậy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đặn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BA980A-C517-60DD-443F-FBC2088F91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6703" y="2238668"/>
            <a:ext cx="5185746" cy="416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7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6923EF-DAEF-3BCC-D88F-84E4E574B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67972B-BF49-1FF8-CA3A-0BF8882FB229}"/>
              </a:ext>
            </a:extLst>
          </p:cNvPr>
          <p:cNvSpPr txBox="1"/>
          <p:nvPr/>
        </p:nvSpPr>
        <p:spPr>
          <a:xfrm>
            <a:off x="4114800" y="1349006"/>
            <a:ext cx="39624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lí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endParaRPr lang="en-US" sz="2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" name="Rounded Rectangular Callout 9">
            <a:extLst>
              <a:ext uri="{FF2B5EF4-FFF2-40B4-BE49-F238E27FC236}">
                <a16:creationId xmlns:a16="http://schemas.microsoft.com/office/drawing/2014/main" id="{3A939830-D0E2-4BC6-AA65-A1BC089BA253}"/>
              </a:ext>
            </a:extLst>
          </p:cNvPr>
          <p:cNvSpPr/>
          <p:nvPr/>
        </p:nvSpPr>
        <p:spPr>
          <a:xfrm>
            <a:off x="6929380" y="2796048"/>
            <a:ext cx="4284184" cy="2042459"/>
          </a:xfrm>
          <a:prstGeom prst="wedgeRoundRectCallout">
            <a:avLst>
              <a:gd name="adj1" fmla="val -45200"/>
              <a:gd name="adj2" fmla="val 68850"/>
              <a:gd name="adj3" fmla="val 1666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huống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</a:p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Ở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2050" name="Picture 2" descr="View through the window of a girl cartoon character">
            <a:extLst>
              <a:ext uri="{FF2B5EF4-FFF2-40B4-BE49-F238E27FC236}">
                <a16:creationId xmlns:a16="http://schemas.microsoft.com/office/drawing/2014/main" id="{B37D205A-73AA-49F8-D411-83531677E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0" y="2209800"/>
            <a:ext cx="4195413" cy="433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44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BA865DF-82A0-CF3F-B325-428BA7253287}"/>
              </a:ext>
            </a:extLst>
          </p:cNvPr>
          <p:cNvGrpSpPr/>
          <p:nvPr/>
        </p:nvGrpSpPr>
        <p:grpSpPr>
          <a:xfrm>
            <a:off x="4727728" y="365703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66CD1113-7DFC-C9E6-C9EF-F988ADD5BA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4090EF4-18A3-F179-957F-04DC2889DAD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1144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8B0B5171-E451-8F4D-0E2F-EAC85D90FB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2400247"/>
            <a:ext cx="4806968" cy="4905069"/>
          </a:xfrm>
          <a:prstGeom prst="rect">
            <a:avLst/>
          </a:prstGeom>
        </p:spPr>
      </p:pic>
      <p:sp>
        <p:nvSpPr>
          <p:cNvPr id="3" name="Oval Callout 1">
            <a:extLst>
              <a:ext uri="{FF2B5EF4-FFF2-40B4-BE49-F238E27FC236}">
                <a16:creationId xmlns:a16="http://schemas.microsoft.com/office/drawing/2014/main" id="{C7CF68AD-1BB0-408F-2ADF-D22F0A67FBE4}"/>
              </a:ext>
            </a:extLst>
          </p:cNvPr>
          <p:cNvSpPr/>
          <p:nvPr/>
        </p:nvSpPr>
        <p:spPr>
          <a:xfrm>
            <a:off x="4493984" y="2286824"/>
            <a:ext cx="6667501" cy="3127004"/>
          </a:xfrm>
          <a:prstGeom prst="wedgeEllipseCallout">
            <a:avLst>
              <a:gd name="adj1" fmla="val -52234"/>
              <a:gd name="adj2" fmla="val 44104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bè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52B36C-552B-BEE3-8D6F-FC8E35A7BC43}"/>
              </a:ext>
            </a:extLst>
          </p:cNvPr>
          <p:cNvSpPr txBox="1"/>
          <p:nvPr/>
        </p:nvSpPr>
        <p:spPr>
          <a:xfrm>
            <a:off x="400050" y="1491448"/>
            <a:ext cx="11391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trải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nghiệm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bản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thân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0986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1743FE-A5B7-B66B-4D1A-4297561A7FB9}"/>
              </a:ext>
            </a:extLst>
          </p:cNvPr>
          <p:cNvSpPr txBox="1"/>
          <p:nvPr/>
        </p:nvSpPr>
        <p:spPr>
          <a:xfrm>
            <a:off x="400050" y="1438328"/>
            <a:ext cx="113919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chép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endParaRPr lang="en-US" sz="26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Oval Callout 1">
            <a:extLst>
              <a:ext uri="{FF2B5EF4-FFF2-40B4-BE49-F238E27FC236}">
                <a16:creationId xmlns:a16="http://schemas.microsoft.com/office/drawing/2014/main" id="{E28660FB-90B9-34A8-6362-B7117E781001}"/>
              </a:ext>
            </a:extLst>
          </p:cNvPr>
          <p:cNvSpPr/>
          <p:nvPr/>
        </p:nvSpPr>
        <p:spPr>
          <a:xfrm>
            <a:off x="1091747" y="2537318"/>
            <a:ext cx="6328228" cy="3476513"/>
          </a:xfrm>
          <a:prstGeom prst="wedgeEllipseCallout">
            <a:avLst>
              <a:gd name="adj1" fmla="val 56027"/>
              <a:gd name="adj2" fmla="val 20117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hứa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thế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D74F529-6A20-00E7-586A-298B71DA40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1383" t="38462" r="-457"/>
          <a:stretch/>
        </p:blipFill>
        <p:spPr>
          <a:xfrm>
            <a:off x="8220075" y="2537318"/>
            <a:ext cx="2425146" cy="332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0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3687B3F4-5960-80ED-8964-10B46A24B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870" y="628650"/>
            <a:ext cx="1182026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184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6618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A81FBA-21D0-70A2-7F00-BB3AC5CAE6AA}"/>
              </a:ext>
            </a:extLst>
          </p:cNvPr>
          <p:cNvSpPr txBox="1"/>
          <p:nvPr/>
        </p:nvSpPr>
        <p:spPr>
          <a:xfrm>
            <a:off x="542925" y="1619250"/>
            <a:ext cx="105727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Lợi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ích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</a:rPr>
              <a:t>tưởng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Trở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đáng</a:t>
            </a:r>
            <a:r>
              <a:rPr lang="en-US" sz="2400" dirty="0">
                <a:latin typeface="UTM Avo" panose="02040603050506020204" pitchFamily="18" charset="0"/>
              </a:rPr>
              <a:t> tin </a:t>
            </a:r>
            <a:r>
              <a:rPr lang="en-US" sz="2400" dirty="0" err="1">
                <a:latin typeface="UTM Avo" panose="02040603050506020204" pitchFamily="18" charset="0"/>
              </a:rPr>
              <a:t>cậy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mến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tặng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thân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mọi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tôn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trọng</a:t>
            </a:r>
            <a:r>
              <a:rPr lang="en-US" sz="2400" dirty="0">
                <a:latin typeface="UTM Avo" panose="02040603050506020204" pitchFamily="18" charset="0"/>
              </a:rPr>
              <a:t>;….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</a:rPr>
              <a:t>;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đồng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hứa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584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7D4F20-85A9-1926-1F12-F042884A380C}"/>
              </a:ext>
            </a:extLst>
          </p:cNvPr>
          <p:cNvSpPr txBox="1"/>
          <p:nvPr/>
        </p:nvSpPr>
        <p:spPr>
          <a:xfrm>
            <a:off x="3390900" y="1055491"/>
            <a:ext cx="62674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994B17-A5AD-B696-00BA-CAD03A391F39}"/>
              </a:ext>
            </a:extLst>
          </p:cNvPr>
          <p:cNvSpPr txBox="1"/>
          <p:nvPr/>
        </p:nvSpPr>
        <p:spPr>
          <a:xfrm>
            <a:off x="4902200" y="2975429"/>
            <a:ext cx="66185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mục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khuyên</a:t>
            </a:r>
            <a:endParaRPr lang="en-US" sz="2800" b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Đọc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6: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cực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hoàn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nhiệm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vụ</a:t>
            </a:r>
            <a:endParaRPr lang="en-US" sz="28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77EABA5-90A3-29CA-49FC-02D6BE2BA9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2975429"/>
            <a:ext cx="3804920" cy="388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27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0D12086-AC09-4351-9620-031EFB80D3EC}" vid="{E326BEAB-6D95-4C38-B00F-21888E555E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Template_Dao duc 3</Template>
  <TotalTime>3944</TotalTime>
  <Words>1077</Words>
  <Application>Microsoft Office PowerPoint</Application>
  <PresentationFormat>Widescreen</PresentationFormat>
  <Paragraphs>114</Paragraphs>
  <Slides>35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Wingdings</vt:lpstr>
      <vt:lpstr>UTM Avo</vt:lpstr>
      <vt:lpstr>Calibri Light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Vân Anh Vũ</cp:lastModifiedBy>
  <cp:revision>24</cp:revision>
  <dcterms:created xsi:type="dcterms:W3CDTF">2023-03-02T04:40:23Z</dcterms:created>
  <dcterms:modified xsi:type="dcterms:W3CDTF">2024-12-04T08:10:12Z</dcterms:modified>
</cp:coreProperties>
</file>