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57" r:id="rId4"/>
    <p:sldId id="258" r:id="rId5"/>
    <p:sldId id="260" r:id="rId6"/>
    <p:sldId id="277" r:id="rId7"/>
    <p:sldId id="288" r:id="rId8"/>
    <p:sldId id="261" r:id="rId9"/>
    <p:sldId id="289" r:id="rId10"/>
    <p:sldId id="290" r:id="rId11"/>
    <p:sldId id="291" r:id="rId12"/>
    <p:sldId id="292" r:id="rId13"/>
    <p:sldId id="293" r:id="rId14"/>
    <p:sldId id="295" r:id="rId15"/>
    <p:sldId id="296" r:id="rId16"/>
    <p:sldId id="297" r:id="rId17"/>
    <p:sldId id="263" r:id="rId18"/>
    <p:sldId id="265" r:id="rId19"/>
    <p:sldId id="269" r:id="rId20"/>
    <p:sldId id="270" r:id="rId21"/>
    <p:sldId id="272" r:id="rId22"/>
    <p:sldId id="273" r:id="rId23"/>
    <p:sldId id="300" r:id="rId24"/>
    <p:sldId id="275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C2D59B"/>
    <a:srgbClr val="F58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670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6588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F5AD667B-F506-0E61-03DA-1F519A2A2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>
            <a:extLst>
              <a:ext uri="{FF2B5EF4-FFF2-40B4-BE49-F238E27FC236}">
                <a16:creationId xmlns:a16="http://schemas.microsoft.com/office/drawing/2014/main" id="{577886CF-C1FD-6F97-FEF2-DB135F145B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>
            <a:extLst>
              <a:ext uri="{FF2B5EF4-FFF2-40B4-BE49-F238E27FC236}">
                <a16:creationId xmlns:a16="http://schemas.microsoft.com/office/drawing/2014/main" id="{239A96B6-2D25-25E8-FD92-DF9DA017C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0196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44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19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618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139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912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757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699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21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42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4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944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7166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114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g"/><Relationship Id="rId4" Type="http://schemas.openxmlformats.org/officeDocument/2006/relationships/hyperlink" Target="https://www.youtube.com/@hoc1biet10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530896"/>
            <a:ext cx="9144000" cy="9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5 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49CFEE-C7ED-A0C5-1441-C737049532EA}"/>
              </a:ext>
            </a:extLst>
          </p:cNvPr>
          <p:cNvSpPr txBox="1"/>
          <p:nvPr/>
        </p:nvSpPr>
        <p:spPr>
          <a:xfrm>
            <a:off x="0" y="2448672"/>
            <a:ext cx="12192000" cy="3212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Nói và nghe: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Giải thích quy tắc, luật lệ 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của một hoạt động hay trò chơi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224EE-EAE0-ABE6-29F0-D3ACE6CEEC10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98431BB-A372-09C3-B069-17714B9BB537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B6F6A9D-2BD0-D499-34E7-8181AF6C0E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B2B3A1-E622-5977-F90A-4EBD6A1479C2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06;p2">
            <a:extLst>
              <a:ext uri="{FF2B5EF4-FFF2-40B4-BE49-F238E27FC236}">
                <a16:creationId xmlns:a16="http://schemas.microsoft.com/office/drawing/2014/main" id="{35D9109F-CECD-FD70-144D-EC4DDD386F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03505" y="3568947"/>
            <a:ext cx="2136514" cy="3289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7;p2">
            <a:extLst>
              <a:ext uri="{FF2B5EF4-FFF2-40B4-BE49-F238E27FC236}">
                <a16:creationId xmlns:a16="http://schemas.microsoft.com/office/drawing/2014/main" id="{49AF6C9B-286E-A256-4E45-81FCE970E7F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845" y="3429000"/>
            <a:ext cx="2376060" cy="355742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09;p2">
            <a:extLst>
              <a:ext uri="{FF2B5EF4-FFF2-40B4-BE49-F238E27FC236}">
                <a16:creationId xmlns:a16="http://schemas.microsoft.com/office/drawing/2014/main" id="{C053CB38-9AA2-BE29-0AF2-746632D960EB}"/>
              </a:ext>
            </a:extLst>
          </p:cNvPr>
          <p:cNvSpPr txBox="1"/>
          <p:nvPr/>
        </p:nvSpPr>
        <p:spPr>
          <a:xfrm>
            <a:off x="1603000" y="2473964"/>
            <a:ext cx="8986000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26B294-9BEC-79A6-9B9B-C75A95E58E69}"/>
              </a:ext>
            </a:extLst>
          </p:cNvPr>
          <p:cNvGrpSpPr/>
          <p:nvPr/>
        </p:nvGrpSpPr>
        <p:grpSpPr>
          <a:xfrm>
            <a:off x="4035917" y="1802274"/>
            <a:ext cx="4120166" cy="671690"/>
            <a:chOff x="4840745" y="1320555"/>
            <a:chExt cx="4120166" cy="671690"/>
          </a:xfrm>
        </p:grpSpPr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A4C2AEDE-38E1-2ACB-8D4A-0BE25EDAB992}"/>
                </a:ext>
              </a:extLst>
            </p:cNvPr>
            <p:cNvSpPr txBox="1"/>
            <p:nvPr/>
          </p:nvSpPr>
          <p:spPr>
            <a:xfrm>
              <a:off x="5512435" y="1406509"/>
              <a:ext cx="3448476" cy="4308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THẢO LUẬN NHÓM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11FA5F4-CB19-3478-B98D-BACD83B7E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0745" y="1320555"/>
              <a:ext cx="671690" cy="67169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29A6E1-D8B4-BA45-BD3B-A1055887BFAA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2F507AB-18CF-D521-68B7-BDC6C4CF8D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F71571-6A2E-2AA7-1DFE-1530792FD373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34;p5">
            <a:extLst>
              <a:ext uri="{FF2B5EF4-FFF2-40B4-BE49-F238E27FC236}">
                <a16:creationId xmlns:a16="http://schemas.microsoft.com/office/drawing/2014/main" id="{138516E5-F8BE-0BB7-0497-0ACC801381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090" y="2244660"/>
            <a:ext cx="8088164" cy="41761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35;p5">
            <a:extLst>
              <a:ext uri="{FF2B5EF4-FFF2-40B4-BE49-F238E27FC236}">
                <a16:creationId xmlns:a16="http://schemas.microsoft.com/office/drawing/2014/main" id="{453C8B82-88AA-395A-ACE5-036118735726}"/>
              </a:ext>
            </a:extLst>
          </p:cNvPr>
          <p:cNvSpPr txBox="1"/>
          <p:nvPr/>
        </p:nvSpPr>
        <p:spPr>
          <a:xfrm>
            <a:off x="1770995" y="3565634"/>
            <a:ext cx="6311462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6075" indent="-346075">
              <a:lnSpc>
                <a:spcPct val="125000"/>
              </a:lnSpc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thiệu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luật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lệ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quy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tắc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động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/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trò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gì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?</a:t>
            </a:r>
          </a:p>
          <a:p>
            <a:pPr marL="346075" indent="-346075">
              <a:lnSpc>
                <a:spcPct val="125000"/>
              </a:lnSpc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Để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thực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hiện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điều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đó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cần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chú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ý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điều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gì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?</a:t>
            </a:r>
          </a:p>
        </p:txBody>
      </p:sp>
      <p:pic>
        <p:nvPicPr>
          <p:cNvPr id="13" name="Google Shape;136;p5">
            <a:extLst>
              <a:ext uri="{FF2B5EF4-FFF2-40B4-BE49-F238E27FC236}">
                <a16:creationId xmlns:a16="http://schemas.microsoft.com/office/drawing/2014/main" id="{81FF94EA-3567-5306-99C5-18F2A2DE7E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0732" y="3565634"/>
            <a:ext cx="3454940" cy="3489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7;p5">
            <a:extLst>
              <a:ext uri="{FF2B5EF4-FFF2-40B4-BE49-F238E27FC236}">
                <a16:creationId xmlns:a16="http://schemas.microsoft.com/office/drawing/2014/main" id="{0AFC8632-2CA5-F0B7-D4A1-9CBD3DAB398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94920" y="2297321"/>
            <a:ext cx="1092334" cy="1268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411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5;p6">
            <a:extLst>
              <a:ext uri="{FF2B5EF4-FFF2-40B4-BE49-F238E27FC236}">
                <a16:creationId xmlns:a16="http://schemas.microsoft.com/office/drawing/2014/main" id="{6F8DD822-1AC0-60ED-5808-9A111EC1EDC9}"/>
              </a:ext>
            </a:extLst>
          </p:cNvPr>
          <p:cNvSpPr txBox="1"/>
          <p:nvPr/>
        </p:nvSpPr>
        <p:spPr>
          <a:xfrm>
            <a:off x="4640097" y="1542893"/>
            <a:ext cx="2911806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9600"/>
              </a:lnSpc>
            </a:pPr>
            <a:r>
              <a:rPr lang="en-US" sz="2800" b="1" dirty="0" err="1">
                <a:latin typeface="UTM Avo" panose="02040603050506020204" pitchFamily="18" charset="0"/>
              </a:rPr>
              <a:t>Yêu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cầu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146;p6">
            <a:extLst>
              <a:ext uri="{FF2B5EF4-FFF2-40B4-BE49-F238E27FC236}">
                <a16:creationId xmlns:a16="http://schemas.microsoft.com/office/drawing/2014/main" id="{BA15004B-E184-D380-D309-22D006D184D7}"/>
              </a:ext>
            </a:extLst>
          </p:cNvPr>
          <p:cNvSpPr txBox="1"/>
          <p:nvPr/>
        </p:nvSpPr>
        <p:spPr>
          <a:xfrm>
            <a:off x="1562813" y="2244073"/>
            <a:ext cx="9340976" cy="236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4000"/>
            </a:pP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Khái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niệm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:</a:t>
            </a:r>
            <a:endParaRPr sz="2400" dirty="0">
              <a:latin typeface="UTM Avo" panose="02040603050506020204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Giới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thiệu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quy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tắc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luật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lệ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hay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nghe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quy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định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thành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viên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tham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hay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ấy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cần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tôn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trọng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chấp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hành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Google Shape;147;p6">
            <a:extLst>
              <a:ext uri="{FF2B5EF4-FFF2-40B4-BE49-F238E27FC236}">
                <a16:creationId xmlns:a16="http://schemas.microsoft.com/office/drawing/2014/main" id="{1A260A35-98EA-E402-CA4B-0A716517E1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68763" y="3321498"/>
            <a:ext cx="1558518" cy="1872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8;p6">
            <a:extLst>
              <a:ext uri="{FF2B5EF4-FFF2-40B4-BE49-F238E27FC236}">
                <a16:creationId xmlns:a16="http://schemas.microsoft.com/office/drawing/2014/main" id="{2DB3955C-DC3E-C71F-DD6F-5C5917DF3A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9940242">
            <a:off x="496543" y="4182474"/>
            <a:ext cx="1055510" cy="1421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9602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3;p7">
            <a:extLst>
              <a:ext uri="{FF2B5EF4-FFF2-40B4-BE49-F238E27FC236}">
                <a16:creationId xmlns:a16="http://schemas.microsoft.com/office/drawing/2014/main" id="{DC20BA5C-7E61-5A69-FC37-D1C394A4295F}"/>
              </a:ext>
            </a:extLst>
          </p:cNvPr>
          <p:cNvSpPr txBox="1"/>
          <p:nvPr/>
        </p:nvSpPr>
        <p:spPr>
          <a:xfrm>
            <a:off x="659063" y="2349572"/>
            <a:ext cx="10873874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ct val="100000"/>
            </a:pPr>
            <a:r>
              <a:rPr lang="vi-V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Những điều cần lưu ý: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Lựa chọn hoạt động hay trò chơi.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Tìm hiểu các quy tắc, luật lệ của hoạt động hay trò chơi đã chọn.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Lập dàn ý cho bài nói của mình.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Trình bày ý kiến theo dàn ý, chú ý đến điệu bộ, cử chỉ.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Bảo đảm thời gian trình bày, biết lắng nghe ý kiến của người khác.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3F1B0C-CEF8-CDDD-E50A-213B07318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2580" y="1022132"/>
            <a:ext cx="1692166" cy="1692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DD3B00B-DE60-73EA-78C2-A0FD1A3E856D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B9D4D38-FB42-1B15-8B3A-9ABC3781AA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6793BD0-6A62-96CC-5EBC-7376C3001A4E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108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8;p8">
            <a:extLst>
              <a:ext uri="{FF2B5EF4-FFF2-40B4-BE49-F238E27FC236}">
                <a16:creationId xmlns:a16="http://schemas.microsoft.com/office/drawing/2014/main" id="{A0A68BE7-F45D-3924-2455-AF5382864CFC}"/>
              </a:ext>
            </a:extLst>
          </p:cNvPr>
          <p:cNvSpPr txBox="1"/>
          <p:nvPr/>
        </p:nvSpPr>
        <p:spPr>
          <a:xfrm>
            <a:off x="386941" y="1886424"/>
            <a:ext cx="3691073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9600"/>
              </a:lnSpc>
            </a:pPr>
            <a:r>
              <a:rPr lang="en-US" sz="2800" b="1" dirty="0">
                <a:latin typeface="UTM Avo" panose="02040603050506020204" pitchFamily="18" charset="0"/>
              </a:rPr>
              <a:t>1. </a:t>
            </a:r>
            <a:r>
              <a:rPr lang="en-US" sz="2800" b="1" dirty="0" err="1">
                <a:latin typeface="UTM Avo" panose="02040603050506020204" pitchFamily="18" charset="0"/>
              </a:rPr>
              <a:t>Chuẩn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bị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nói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5" name="Google Shape;169;p8">
            <a:extLst>
              <a:ext uri="{FF2B5EF4-FFF2-40B4-BE49-F238E27FC236}">
                <a16:creationId xmlns:a16="http://schemas.microsoft.com/office/drawing/2014/main" id="{25F9A687-7C69-26F3-6E43-5010FCF4057F}"/>
              </a:ext>
            </a:extLst>
          </p:cNvPr>
          <p:cNvSpPr/>
          <p:nvPr/>
        </p:nvSpPr>
        <p:spPr>
          <a:xfrm>
            <a:off x="4906095" y="1624524"/>
            <a:ext cx="2737992" cy="662014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bước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endParaRPr sz="24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170;p8">
            <a:extLst>
              <a:ext uri="{FF2B5EF4-FFF2-40B4-BE49-F238E27FC236}">
                <a16:creationId xmlns:a16="http://schemas.microsoft.com/office/drawing/2014/main" id="{844A8865-5F03-4544-BF16-C941AD969F49}"/>
              </a:ext>
            </a:extLst>
          </p:cNvPr>
          <p:cNvSpPr/>
          <p:nvPr/>
        </p:nvSpPr>
        <p:spPr>
          <a:xfrm>
            <a:off x="905774" y="3489048"/>
            <a:ext cx="3426615" cy="171288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Xem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xác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định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/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chơi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Google Shape;171;p8">
            <a:extLst>
              <a:ext uri="{FF2B5EF4-FFF2-40B4-BE49-F238E27FC236}">
                <a16:creationId xmlns:a16="http://schemas.microsoft.com/office/drawing/2014/main" id="{700F24B6-C473-4AA7-0C93-E17AB1C37F8C}"/>
              </a:ext>
            </a:extLst>
          </p:cNvPr>
          <p:cNvSpPr/>
          <p:nvPr/>
        </p:nvSpPr>
        <p:spPr>
          <a:xfrm>
            <a:off x="4753976" y="3520587"/>
            <a:ext cx="3042230" cy="171288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thức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thực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hiện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172;p8">
            <a:extLst>
              <a:ext uri="{FF2B5EF4-FFF2-40B4-BE49-F238E27FC236}">
                <a16:creationId xmlns:a16="http://schemas.microsoft.com/office/drawing/2014/main" id="{2EAF49D2-7B4A-1B57-35EF-A3462271A476}"/>
              </a:ext>
            </a:extLst>
          </p:cNvPr>
          <p:cNvSpPr/>
          <p:nvPr/>
        </p:nvSpPr>
        <p:spPr>
          <a:xfrm>
            <a:off x="8258638" y="3489048"/>
            <a:ext cx="3193578" cy="171288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Thu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thập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tin,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tranh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ảnh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minh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hoạ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cxnSp>
        <p:nvCxnSpPr>
          <p:cNvPr id="9" name="Google Shape;173;p8">
            <a:extLst>
              <a:ext uri="{FF2B5EF4-FFF2-40B4-BE49-F238E27FC236}">
                <a16:creationId xmlns:a16="http://schemas.microsoft.com/office/drawing/2014/main" id="{95F042DB-D722-EB41-0AF2-ECFEDE573D8A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2619082" y="2286538"/>
            <a:ext cx="3656009" cy="120251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" name="Google Shape;174;p8">
            <a:extLst>
              <a:ext uri="{FF2B5EF4-FFF2-40B4-BE49-F238E27FC236}">
                <a16:creationId xmlns:a16="http://schemas.microsoft.com/office/drawing/2014/main" id="{56E4EBB9-CB62-86D2-2A02-C26A3BB42E99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>
            <a:off x="6275091" y="2286538"/>
            <a:ext cx="3580336" cy="120251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" name="Google Shape;174;p8">
            <a:extLst>
              <a:ext uri="{FF2B5EF4-FFF2-40B4-BE49-F238E27FC236}">
                <a16:creationId xmlns:a16="http://schemas.microsoft.com/office/drawing/2014/main" id="{89484842-9D87-D8FF-DBBC-F964A408CDBB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>
            <a:off x="6275091" y="2286538"/>
            <a:ext cx="0" cy="1234049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7034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5;p9">
            <a:extLst>
              <a:ext uri="{FF2B5EF4-FFF2-40B4-BE49-F238E27FC236}">
                <a16:creationId xmlns:a16="http://schemas.microsoft.com/office/drawing/2014/main" id="{EAC44FC0-9EC5-B0DF-2AD0-7DF61547D6FA}"/>
              </a:ext>
            </a:extLst>
          </p:cNvPr>
          <p:cNvSpPr txBox="1"/>
          <p:nvPr/>
        </p:nvSpPr>
        <p:spPr>
          <a:xfrm>
            <a:off x="573245" y="1836606"/>
            <a:ext cx="4158683" cy="620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4000"/>
              </a:lnSpc>
              <a:buSzPts val="4500"/>
            </a:pPr>
            <a:r>
              <a:rPr lang="en-US" sz="2800" b="1" dirty="0">
                <a:latin typeface="UTM Avo" panose="02040603050506020204" pitchFamily="18" charset="0"/>
              </a:rPr>
              <a:t>2. </a:t>
            </a:r>
            <a:r>
              <a:rPr lang="en-US" sz="2800" b="1" dirty="0" err="1">
                <a:latin typeface="UTM Avo" panose="02040603050506020204" pitchFamily="18" charset="0"/>
              </a:rPr>
              <a:t>Tìm</a:t>
            </a:r>
            <a:r>
              <a:rPr lang="en-US" sz="2800" b="1" dirty="0">
                <a:latin typeface="UTM Avo" panose="02040603050506020204" pitchFamily="18" charset="0"/>
              </a:rPr>
              <a:t> ý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lập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dàn</a:t>
            </a:r>
            <a:r>
              <a:rPr lang="en-US" sz="2800" b="1" dirty="0">
                <a:latin typeface="UTM Avo" panose="02040603050506020204" pitchFamily="18" charset="0"/>
              </a:rPr>
              <a:t> ý: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8" name="Google Shape;186;p9">
            <a:extLst>
              <a:ext uri="{FF2B5EF4-FFF2-40B4-BE49-F238E27FC236}">
                <a16:creationId xmlns:a16="http://schemas.microsoft.com/office/drawing/2014/main" id="{BA572E63-5B89-9639-A51A-8EB98DC0AF38}"/>
              </a:ext>
            </a:extLst>
          </p:cNvPr>
          <p:cNvSpPr/>
          <p:nvPr/>
        </p:nvSpPr>
        <p:spPr>
          <a:xfrm>
            <a:off x="84633" y="3099287"/>
            <a:ext cx="2123928" cy="2673123"/>
          </a:xfrm>
          <a:prstGeom prst="roundRect">
            <a:avLst>
              <a:gd name="adj" fmla="val 16667"/>
            </a:avLst>
          </a:prstGeom>
          <a:solidFill>
            <a:srgbClr val="C9E436"/>
          </a:solidFill>
          <a:ln w="25400" cap="flat" cmpd="sng">
            <a:solidFill>
              <a:srgbClr val="C9E4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được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nói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đến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trong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bài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diễn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ra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ở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đâu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Google Shape;187;p9">
            <a:extLst>
              <a:ext uri="{FF2B5EF4-FFF2-40B4-BE49-F238E27FC236}">
                <a16:creationId xmlns:a16="http://schemas.microsoft.com/office/drawing/2014/main" id="{AC1E552C-CB22-98B5-8AEA-75291C477071}"/>
              </a:ext>
            </a:extLst>
          </p:cNvPr>
          <p:cNvSpPr/>
          <p:nvPr/>
        </p:nvSpPr>
        <p:spPr>
          <a:xfrm>
            <a:off x="2568507" y="3099287"/>
            <a:ext cx="2195148" cy="2673123"/>
          </a:xfrm>
          <a:prstGeom prst="roundRect">
            <a:avLst>
              <a:gd name="adj" fmla="val 16667"/>
            </a:avLst>
          </a:prstGeom>
          <a:solidFill>
            <a:srgbClr val="F9CB8F"/>
          </a:solidFill>
          <a:ln w="25400" cap="flat" cmpd="sng">
            <a:solidFill>
              <a:srgbClr val="F9CB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Mục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đích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thi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là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gì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ai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tham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gia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môt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trận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Google Shape;188;p9">
            <a:extLst>
              <a:ext uri="{FF2B5EF4-FFF2-40B4-BE49-F238E27FC236}">
                <a16:creationId xmlns:a16="http://schemas.microsoft.com/office/drawing/2014/main" id="{C2C011D1-3392-8423-E671-97CB4BBD493A}"/>
              </a:ext>
            </a:extLst>
          </p:cNvPr>
          <p:cNvSpPr/>
          <p:nvPr/>
        </p:nvSpPr>
        <p:spPr>
          <a:xfrm>
            <a:off x="5156729" y="3099287"/>
            <a:ext cx="2172766" cy="2673123"/>
          </a:xfrm>
          <a:prstGeom prst="roundRect">
            <a:avLst>
              <a:gd name="adj" fmla="val 16667"/>
            </a:avLst>
          </a:prstGeom>
          <a:solidFill>
            <a:srgbClr val="C0E588"/>
          </a:solidFill>
          <a:ln w="25400" cap="flat" cmpd="sng">
            <a:solidFill>
              <a:srgbClr val="C0E5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quy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định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gì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về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Google Shape;189;p9">
            <a:extLst>
              <a:ext uri="{FF2B5EF4-FFF2-40B4-BE49-F238E27FC236}">
                <a16:creationId xmlns:a16="http://schemas.microsoft.com/office/drawing/2014/main" id="{AA7D258A-23DC-2935-3D27-1AA6C9F3F6AF}"/>
              </a:ext>
            </a:extLst>
          </p:cNvPr>
          <p:cNvSpPr/>
          <p:nvPr/>
        </p:nvSpPr>
        <p:spPr>
          <a:xfrm>
            <a:off x="7577496" y="3099287"/>
            <a:ext cx="2112112" cy="2673123"/>
          </a:xfrm>
          <a:prstGeom prst="roundRect">
            <a:avLst>
              <a:gd name="adj" fmla="val 16667"/>
            </a:avLst>
          </a:prstGeom>
          <a:solidFill>
            <a:srgbClr val="B3E5E4"/>
          </a:solidFill>
          <a:ln w="25400" cap="flat" cmpd="sng">
            <a:solidFill>
              <a:srgbClr val="B3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Trình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tự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hành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như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thế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nào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Google Shape;190;p9">
            <a:extLst>
              <a:ext uri="{FF2B5EF4-FFF2-40B4-BE49-F238E27FC236}">
                <a16:creationId xmlns:a16="http://schemas.microsoft.com/office/drawing/2014/main" id="{29135F1D-A712-E7EB-B1A5-5CDB6BF64B12}"/>
              </a:ext>
            </a:extLst>
          </p:cNvPr>
          <p:cNvSpPr/>
          <p:nvPr/>
        </p:nvSpPr>
        <p:spPr>
          <a:xfrm>
            <a:off x="9937608" y="3099287"/>
            <a:ext cx="2170312" cy="2673123"/>
          </a:xfrm>
          <a:prstGeom prst="roundRect">
            <a:avLst>
              <a:gd name="adj" fmla="val 16667"/>
            </a:avLst>
          </a:prstGeom>
          <a:solidFill>
            <a:srgbClr val="CEEBCD"/>
          </a:solidFill>
          <a:ln w="25400" cap="flat" cmpd="sng">
            <a:solidFill>
              <a:srgbClr val="CEEB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Giá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trị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ý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nghĩa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là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gì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Google Shape;191;p9">
            <a:extLst>
              <a:ext uri="{FF2B5EF4-FFF2-40B4-BE49-F238E27FC236}">
                <a16:creationId xmlns:a16="http://schemas.microsoft.com/office/drawing/2014/main" id="{AFDA844D-3F30-AD07-86B1-D4B9E4263A89}"/>
              </a:ext>
            </a:extLst>
          </p:cNvPr>
          <p:cNvSpPr/>
          <p:nvPr/>
        </p:nvSpPr>
        <p:spPr>
          <a:xfrm>
            <a:off x="744677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1</a:t>
            </a:r>
            <a:endParaRPr sz="3667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Google Shape;192;p9">
            <a:extLst>
              <a:ext uri="{FF2B5EF4-FFF2-40B4-BE49-F238E27FC236}">
                <a16:creationId xmlns:a16="http://schemas.microsoft.com/office/drawing/2014/main" id="{AD3ACEEB-5D88-B038-BBC4-682686D7F1E2}"/>
              </a:ext>
            </a:extLst>
          </p:cNvPr>
          <p:cNvSpPr/>
          <p:nvPr/>
        </p:nvSpPr>
        <p:spPr>
          <a:xfrm>
            <a:off x="3295541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15" name="Google Shape;193;p9">
            <a:extLst>
              <a:ext uri="{FF2B5EF4-FFF2-40B4-BE49-F238E27FC236}">
                <a16:creationId xmlns:a16="http://schemas.microsoft.com/office/drawing/2014/main" id="{B34BA88F-C873-2458-109F-CE0CC76DB37A}"/>
              </a:ext>
            </a:extLst>
          </p:cNvPr>
          <p:cNvSpPr/>
          <p:nvPr/>
        </p:nvSpPr>
        <p:spPr>
          <a:xfrm>
            <a:off x="5793012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3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16" name="Google Shape;194;p9">
            <a:extLst>
              <a:ext uri="{FF2B5EF4-FFF2-40B4-BE49-F238E27FC236}">
                <a16:creationId xmlns:a16="http://schemas.microsoft.com/office/drawing/2014/main" id="{408011D6-B80E-D1C9-C58F-9510629C204B}"/>
              </a:ext>
            </a:extLst>
          </p:cNvPr>
          <p:cNvSpPr/>
          <p:nvPr/>
        </p:nvSpPr>
        <p:spPr>
          <a:xfrm>
            <a:off x="8263012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4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17" name="Google Shape;195;p9">
            <a:extLst>
              <a:ext uri="{FF2B5EF4-FFF2-40B4-BE49-F238E27FC236}">
                <a16:creationId xmlns:a16="http://schemas.microsoft.com/office/drawing/2014/main" id="{AAA6A397-6916-FDAF-BD19-39F55F5668F7}"/>
              </a:ext>
            </a:extLst>
          </p:cNvPr>
          <p:cNvSpPr/>
          <p:nvPr/>
        </p:nvSpPr>
        <p:spPr>
          <a:xfrm>
            <a:off x="10605742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5</a:t>
            </a:r>
            <a:endParaRPr sz="3667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Google Shape;196;p9">
            <a:extLst>
              <a:ext uri="{FF2B5EF4-FFF2-40B4-BE49-F238E27FC236}">
                <a16:creationId xmlns:a16="http://schemas.microsoft.com/office/drawing/2014/main" id="{B9FB7DF1-C975-3F29-3E7D-5837F87795AF}"/>
              </a:ext>
            </a:extLst>
          </p:cNvPr>
          <p:cNvSpPr txBox="1"/>
          <p:nvPr/>
        </p:nvSpPr>
        <p:spPr>
          <a:xfrm>
            <a:off x="5096000" y="1430806"/>
            <a:ext cx="2000000" cy="769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ý</a:t>
            </a:r>
            <a:endParaRPr sz="500" dirty="0">
              <a:latin typeface="UTM Avo" panose="02040603050506020204" pitchFamily="18" charset="0"/>
            </a:endParaRPr>
          </a:p>
        </p:txBody>
      </p:sp>
      <p:pic>
        <p:nvPicPr>
          <p:cNvPr id="19" name="Google Shape;167;p8">
            <a:extLst>
              <a:ext uri="{FF2B5EF4-FFF2-40B4-BE49-F238E27FC236}">
                <a16:creationId xmlns:a16="http://schemas.microsoft.com/office/drawing/2014/main" id="{78F01535-1503-8965-F936-F5FFA90D44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659758">
            <a:off x="170466" y="5572844"/>
            <a:ext cx="805559" cy="108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6;p8">
            <a:extLst>
              <a:ext uri="{FF2B5EF4-FFF2-40B4-BE49-F238E27FC236}">
                <a16:creationId xmlns:a16="http://schemas.microsoft.com/office/drawing/2014/main" id="{7C7FC27C-C58C-D8B8-150A-B47E9BF18B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85403" y="5062104"/>
            <a:ext cx="1578440" cy="17128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000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10">
            <a:extLst>
              <a:ext uri="{FF2B5EF4-FFF2-40B4-BE49-F238E27FC236}">
                <a16:creationId xmlns:a16="http://schemas.microsoft.com/office/drawing/2014/main" id="{7143C92A-0264-1C7D-3295-910F2330A26B}"/>
              </a:ext>
            </a:extLst>
          </p:cNvPr>
          <p:cNvSpPr/>
          <p:nvPr/>
        </p:nvSpPr>
        <p:spPr>
          <a:xfrm>
            <a:off x="4601435" y="1615964"/>
            <a:ext cx="3217671" cy="1066800"/>
          </a:xfrm>
          <a:prstGeom prst="ellips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Dàn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ý 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202;p10">
            <a:extLst>
              <a:ext uri="{FF2B5EF4-FFF2-40B4-BE49-F238E27FC236}">
                <a16:creationId xmlns:a16="http://schemas.microsoft.com/office/drawing/2014/main" id="{3EEB255E-CB5D-9127-824E-0E995C4E33FA}"/>
              </a:ext>
            </a:extLst>
          </p:cNvPr>
          <p:cNvSpPr/>
          <p:nvPr/>
        </p:nvSpPr>
        <p:spPr>
          <a:xfrm>
            <a:off x="407217" y="4003565"/>
            <a:ext cx="3556000" cy="1290223"/>
          </a:xfrm>
          <a:prstGeom prst="roundRect">
            <a:avLst>
              <a:gd name="adj" fmla="val 16667"/>
            </a:avLst>
          </a:prstGeom>
          <a:solidFill>
            <a:srgbClr val="C5D8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11" name="Google Shape;203;p10">
            <a:extLst>
              <a:ext uri="{FF2B5EF4-FFF2-40B4-BE49-F238E27FC236}">
                <a16:creationId xmlns:a16="http://schemas.microsoft.com/office/drawing/2014/main" id="{F695E820-A8F1-8F03-3AA3-F6A5094FB604}"/>
              </a:ext>
            </a:extLst>
          </p:cNvPr>
          <p:cNvSpPr/>
          <p:nvPr/>
        </p:nvSpPr>
        <p:spPr>
          <a:xfrm>
            <a:off x="4432271" y="4054365"/>
            <a:ext cx="3556000" cy="1253359"/>
          </a:xfrm>
          <a:prstGeom prst="roundRect">
            <a:avLst>
              <a:gd name="adj" fmla="val 16667"/>
            </a:avLst>
          </a:prstGeom>
          <a:solidFill>
            <a:srgbClr val="C5D8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quy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12" name="Google Shape;204;p10">
            <a:extLst>
              <a:ext uri="{FF2B5EF4-FFF2-40B4-BE49-F238E27FC236}">
                <a16:creationId xmlns:a16="http://schemas.microsoft.com/office/drawing/2014/main" id="{93C4217D-863C-B45F-57FD-E672503608A6}"/>
              </a:ext>
            </a:extLst>
          </p:cNvPr>
          <p:cNvSpPr/>
          <p:nvPr/>
        </p:nvSpPr>
        <p:spPr>
          <a:xfrm>
            <a:off x="8457324" y="4054367"/>
            <a:ext cx="3556000" cy="1214582"/>
          </a:xfrm>
          <a:prstGeom prst="roundRect">
            <a:avLst>
              <a:gd name="adj" fmla="val 16667"/>
            </a:avLst>
          </a:prstGeom>
          <a:solidFill>
            <a:srgbClr val="C5D8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</a:rPr>
              <a:t>nghĩa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endParaRPr sz="2400" dirty="0">
              <a:latin typeface="UTM Avo" panose="02040603050506020204" pitchFamily="18" charset="0"/>
            </a:endParaRPr>
          </a:p>
        </p:txBody>
      </p:sp>
      <p:cxnSp>
        <p:nvCxnSpPr>
          <p:cNvPr id="13" name="Google Shape;205;p10">
            <a:extLst>
              <a:ext uri="{FF2B5EF4-FFF2-40B4-BE49-F238E27FC236}">
                <a16:creationId xmlns:a16="http://schemas.microsoft.com/office/drawing/2014/main" id="{F1FCCEE9-F2F3-B419-CAC4-EA43C57977C7}"/>
              </a:ext>
            </a:extLst>
          </p:cNvPr>
          <p:cNvCxnSpPr>
            <a:cxnSpLocks/>
            <a:stCxn id="2" idx="4"/>
            <a:endCxn id="3" idx="0"/>
          </p:cNvCxnSpPr>
          <p:nvPr/>
        </p:nvCxnSpPr>
        <p:spPr>
          <a:xfrm flipH="1">
            <a:off x="2185217" y="2682764"/>
            <a:ext cx="4025054" cy="13208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" name="Google Shape;206;p10">
            <a:extLst>
              <a:ext uri="{FF2B5EF4-FFF2-40B4-BE49-F238E27FC236}">
                <a16:creationId xmlns:a16="http://schemas.microsoft.com/office/drawing/2014/main" id="{A0F5D8FF-2B06-EE39-BE57-85DA7B512E12}"/>
              </a:ext>
            </a:extLst>
          </p:cNvPr>
          <p:cNvCxnSpPr>
            <a:cxnSpLocks/>
            <a:stCxn id="2" idx="4"/>
            <a:endCxn id="11" idx="0"/>
          </p:cNvCxnSpPr>
          <p:nvPr/>
        </p:nvCxnSpPr>
        <p:spPr>
          <a:xfrm>
            <a:off x="6210271" y="2682764"/>
            <a:ext cx="0" cy="1371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207;p10">
            <a:extLst>
              <a:ext uri="{FF2B5EF4-FFF2-40B4-BE49-F238E27FC236}">
                <a16:creationId xmlns:a16="http://schemas.microsoft.com/office/drawing/2014/main" id="{B84B3CED-5641-41A3-96D7-36417B5FC71B}"/>
              </a:ext>
            </a:extLst>
          </p:cNvPr>
          <p:cNvCxnSpPr>
            <a:cxnSpLocks/>
            <a:stCxn id="2" idx="4"/>
            <a:endCxn id="12" idx="0"/>
          </p:cNvCxnSpPr>
          <p:nvPr/>
        </p:nvCxnSpPr>
        <p:spPr>
          <a:xfrm>
            <a:off x="6210271" y="2682764"/>
            <a:ext cx="4025053" cy="1371603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82189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9;p11">
            <a:extLst>
              <a:ext uri="{FF2B5EF4-FFF2-40B4-BE49-F238E27FC236}">
                <a16:creationId xmlns:a16="http://schemas.microsoft.com/office/drawing/2014/main" id="{8D66F5B6-A01E-350A-BBC3-3D21299519F6}"/>
              </a:ext>
            </a:extLst>
          </p:cNvPr>
          <p:cNvSpPr txBox="1"/>
          <p:nvPr/>
        </p:nvSpPr>
        <p:spPr>
          <a:xfrm>
            <a:off x="437994" y="1879815"/>
            <a:ext cx="7892891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9600"/>
              </a:lnSpc>
            </a:pPr>
            <a:r>
              <a:rPr lang="en-US" sz="2800" b="1" dirty="0">
                <a:latin typeface="UTM Avo" panose="02040603050506020204" pitchFamily="18" charset="0"/>
              </a:rPr>
              <a:t>3. </a:t>
            </a:r>
            <a:r>
              <a:rPr lang="en-US" sz="2800" b="1" dirty="0" err="1">
                <a:latin typeface="UTM Avo" panose="02040603050506020204" pitchFamily="18" charset="0"/>
              </a:rPr>
              <a:t>Trình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bày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nói</a:t>
            </a:r>
            <a:endParaRPr sz="2800" b="1" dirty="0">
              <a:latin typeface="UTM Avo" panose="02040603050506020204" pitchFamily="18" charset="0"/>
            </a:endParaRPr>
          </a:p>
        </p:txBody>
      </p:sp>
      <p:pic>
        <p:nvPicPr>
          <p:cNvPr id="5" name="Google Shape;221;p11">
            <a:extLst>
              <a:ext uri="{FF2B5EF4-FFF2-40B4-BE49-F238E27FC236}">
                <a16:creationId xmlns:a16="http://schemas.microsoft.com/office/drawing/2014/main" id="{CA6C4317-3AAF-5ABF-92FE-85D6ECABD0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7625" y="3558695"/>
            <a:ext cx="2220698" cy="3316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2;p11">
            <a:extLst>
              <a:ext uri="{FF2B5EF4-FFF2-40B4-BE49-F238E27FC236}">
                <a16:creationId xmlns:a16="http://schemas.microsoft.com/office/drawing/2014/main" id="{89491974-EA0C-1691-0505-6B5F32B18A6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3394641"/>
            <a:ext cx="2154821" cy="346335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23;p11">
            <a:extLst>
              <a:ext uri="{FF2B5EF4-FFF2-40B4-BE49-F238E27FC236}">
                <a16:creationId xmlns:a16="http://schemas.microsoft.com/office/drawing/2014/main" id="{CEB2B96F-162D-52B7-BFCC-B3E4240E4B5A}"/>
              </a:ext>
            </a:extLst>
          </p:cNvPr>
          <p:cNvSpPr txBox="1"/>
          <p:nvPr/>
        </p:nvSpPr>
        <p:spPr>
          <a:xfrm>
            <a:off x="905183" y="2553017"/>
            <a:ext cx="10507667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nhóm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nói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nhóm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trước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lớp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4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8;p12">
            <a:extLst>
              <a:ext uri="{FF2B5EF4-FFF2-40B4-BE49-F238E27FC236}">
                <a16:creationId xmlns:a16="http://schemas.microsoft.com/office/drawing/2014/main" id="{76FE94B3-B09F-D662-80FF-3A1219497F4B}"/>
              </a:ext>
            </a:extLst>
          </p:cNvPr>
          <p:cNvSpPr/>
          <p:nvPr/>
        </p:nvSpPr>
        <p:spPr>
          <a:xfrm>
            <a:off x="201448" y="1889673"/>
            <a:ext cx="5729452" cy="4650827"/>
          </a:xfrm>
          <a:prstGeom prst="roundRect">
            <a:avLst>
              <a:gd name="adj" fmla="val 16667"/>
            </a:avLst>
          </a:prstGeom>
          <a:solidFill>
            <a:srgbClr val="FFEB94"/>
          </a:solidFill>
          <a:ln w="25400" cap="flat" cmpd="sng">
            <a:solidFill>
              <a:srgbClr val="FFEB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29;p12">
            <a:extLst>
              <a:ext uri="{FF2B5EF4-FFF2-40B4-BE49-F238E27FC236}">
                <a16:creationId xmlns:a16="http://schemas.microsoft.com/office/drawing/2014/main" id="{BCD1A8F6-D8C2-4C25-CFEB-B2454B95847B}"/>
              </a:ext>
            </a:extLst>
          </p:cNvPr>
          <p:cNvSpPr/>
          <p:nvPr/>
        </p:nvSpPr>
        <p:spPr>
          <a:xfrm>
            <a:off x="6297448" y="1889673"/>
            <a:ext cx="5729452" cy="4650827"/>
          </a:xfrm>
          <a:prstGeom prst="roundRect">
            <a:avLst>
              <a:gd name="adj" fmla="val 16667"/>
            </a:avLst>
          </a:prstGeom>
          <a:solidFill>
            <a:srgbClr val="D7F4FC"/>
          </a:solidFill>
          <a:ln w="25400" cap="flat" cmpd="sng">
            <a:solidFill>
              <a:srgbClr val="D7F4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30;p12">
            <a:extLst>
              <a:ext uri="{FF2B5EF4-FFF2-40B4-BE49-F238E27FC236}">
                <a16:creationId xmlns:a16="http://schemas.microsoft.com/office/drawing/2014/main" id="{53AAF07A-1B36-9CEE-F442-8B8B0C67873D}"/>
              </a:ext>
            </a:extLst>
          </p:cNvPr>
          <p:cNvSpPr/>
          <p:nvPr/>
        </p:nvSpPr>
        <p:spPr>
          <a:xfrm>
            <a:off x="881774" y="2060927"/>
            <a:ext cx="4368800" cy="863600"/>
          </a:xfrm>
          <a:prstGeom prst="flowChartTerminator">
            <a:avLst/>
          </a:prstGeom>
          <a:solidFill>
            <a:srgbClr val="F68537"/>
          </a:solidFill>
          <a:ln w="25400" cap="flat" cmpd="sng">
            <a:solidFill>
              <a:srgbClr val="F685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chemeClr val="lt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nói</a:t>
            </a:r>
            <a:endParaRPr sz="28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231;p12">
            <a:extLst>
              <a:ext uri="{FF2B5EF4-FFF2-40B4-BE49-F238E27FC236}">
                <a16:creationId xmlns:a16="http://schemas.microsoft.com/office/drawing/2014/main" id="{C539FB6F-8448-463C-9F24-842DC665200D}"/>
              </a:ext>
            </a:extLst>
          </p:cNvPr>
          <p:cNvSpPr/>
          <p:nvPr/>
        </p:nvSpPr>
        <p:spPr>
          <a:xfrm>
            <a:off x="6977774" y="2060927"/>
            <a:ext cx="4368800" cy="863600"/>
          </a:xfrm>
          <a:prstGeom prst="flowChartTerminator">
            <a:avLst/>
          </a:prstGeom>
          <a:solidFill>
            <a:srgbClr val="66CEF5"/>
          </a:solidFill>
          <a:ln w="25400" cap="flat" cmpd="sng">
            <a:solidFill>
              <a:srgbClr val="66CE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chemeClr val="lt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nghe</a:t>
            </a:r>
            <a:endParaRPr sz="28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232;p12">
            <a:extLst>
              <a:ext uri="{FF2B5EF4-FFF2-40B4-BE49-F238E27FC236}">
                <a16:creationId xmlns:a16="http://schemas.microsoft.com/office/drawing/2014/main" id="{24061A85-DA04-1978-17D9-2AF0F714E54C}"/>
              </a:ext>
            </a:extLst>
          </p:cNvPr>
          <p:cNvSpPr txBox="1"/>
          <p:nvPr/>
        </p:nvSpPr>
        <p:spPr>
          <a:xfrm>
            <a:off x="455448" y="3155502"/>
            <a:ext cx="5221452" cy="320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Dựa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vào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dàn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ý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giải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thích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quy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tắc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luật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lệ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hoạt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động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đấu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vật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ở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Bắc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Giang.</a:t>
            </a:r>
            <a:endParaRPr sz="622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bằng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lời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tránh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viết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thành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đọc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;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sử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dụng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điệu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bộ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cử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chỉ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phương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tiện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hỗ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trợ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phù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hợp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333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21" name="Google Shape;233;p12">
            <a:extLst>
              <a:ext uri="{FF2B5EF4-FFF2-40B4-BE49-F238E27FC236}">
                <a16:creationId xmlns:a16="http://schemas.microsoft.com/office/drawing/2014/main" id="{3E68F25B-CEEE-6F83-1963-EC80E3E46CE5}"/>
              </a:ext>
            </a:extLst>
          </p:cNvPr>
          <p:cNvSpPr txBox="1"/>
          <p:nvPr/>
        </p:nvSpPr>
        <p:spPr>
          <a:xfrm>
            <a:off x="6678301" y="3155502"/>
            <a:ext cx="4967746" cy="320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Tập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trung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lắng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nghe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ý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kiến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khác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622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Nhận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xét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được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điểm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mạnh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điểm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yếu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cách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thức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nói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622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Đưa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ra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ý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kiến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trao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đổi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thảo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luận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333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45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28;p12">
            <a:extLst>
              <a:ext uri="{FF2B5EF4-FFF2-40B4-BE49-F238E27FC236}">
                <a16:creationId xmlns:a16="http://schemas.microsoft.com/office/drawing/2014/main" id="{4C0721E8-871E-C587-C0B1-F3C9BFB0D99E}"/>
              </a:ext>
            </a:extLst>
          </p:cNvPr>
          <p:cNvSpPr/>
          <p:nvPr/>
        </p:nvSpPr>
        <p:spPr>
          <a:xfrm>
            <a:off x="214147" y="2473873"/>
            <a:ext cx="5993705" cy="4117427"/>
          </a:xfrm>
          <a:prstGeom prst="roundRect">
            <a:avLst>
              <a:gd name="adj" fmla="val 16667"/>
            </a:avLst>
          </a:prstGeom>
          <a:solidFill>
            <a:srgbClr val="FFEB94"/>
          </a:solidFill>
          <a:ln w="25400" cap="flat" cmpd="sng">
            <a:solidFill>
              <a:srgbClr val="FFEB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29;p12">
            <a:extLst>
              <a:ext uri="{FF2B5EF4-FFF2-40B4-BE49-F238E27FC236}">
                <a16:creationId xmlns:a16="http://schemas.microsoft.com/office/drawing/2014/main" id="{C53B6AC1-761B-5AA7-05D2-39C1D8E46596}"/>
              </a:ext>
            </a:extLst>
          </p:cNvPr>
          <p:cNvSpPr/>
          <p:nvPr/>
        </p:nvSpPr>
        <p:spPr>
          <a:xfrm>
            <a:off x="6385648" y="2473872"/>
            <a:ext cx="5729452" cy="4117427"/>
          </a:xfrm>
          <a:prstGeom prst="roundRect">
            <a:avLst>
              <a:gd name="adj" fmla="val 16667"/>
            </a:avLst>
          </a:prstGeom>
          <a:solidFill>
            <a:srgbClr val="D7F4FC"/>
          </a:solidFill>
          <a:ln w="25400" cap="flat" cmpd="sng">
            <a:solidFill>
              <a:srgbClr val="D7F4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30;p12">
            <a:extLst>
              <a:ext uri="{FF2B5EF4-FFF2-40B4-BE49-F238E27FC236}">
                <a16:creationId xmlns:a16="http://schemas.microsoft.com/office/drawing/2014/main" id="{069C14B4-220A-8F17-7CD6-8F2EF0D0FA32}"/>
              </a:ext>
            </a:extLst>
          </p:cNvPr>
          <p:cNvSpPr/>
          <p:nvPr/>
        </p:nvSpPr>
        <p:spPr>
          <a:xfrm>
            <a:off x="894474" y="2645127"/>
            <a:ext cx="4368800" cy="863600"/>
          </a:xfrm>
          <a:prstGeom prst="flowChartTerminator">
            <a:avLst/>
          </a:prstGeom>
          <a:solidFill>
            <a:srgbClr val="F68537"/>
          </a:solidFill>
          <a:ln w="25400" cap="flat" cmpd="sng">
            <a:solidFill>
              <a:srgbClr val="F685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chemeClr val="lt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nói</a:t>
            </a:r>
            <a:endParaRPr sz="28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Google Shape;231;p12">
            <a:extLst>
              <a:ext uri="{FF2B5EF4-FFF2-40B4-BE49-F238E27FC236}">
                <a16:creationId xmlns:a16="http://schemas.microsoft.com/office/drawing/2014/main" id="{D81D0388-E3AF-8E1F-F1EF-004B6B242473}"/>
              </a:ext>
            </a:extLst>
          </p:cNvPr>
          <p:cNvSpPr/>
          <p:nvPr/>
        </p:nvSpPr>
        <p:spPr>
          <a:xfrm>
            <a:off x="6990474" y="2645127"/>
            <a:ext cx="4368800" cy="863600"/>
          </a:xfrm>
          <a:prstGeom prst="flowChartTerminator">
            <a:avLst/>
          </a:prstGeom>
          <a:solidFill>
            <a:srgbClr val="66CEF5"/>
          </a:solidFill>
          <a:ln w="25400" cap="flat" cmpd="sng">
            <a:solidFill>
              <a:srgbClr val="66CE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chemeClr val="lt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nghe</a:t>
            </a:r>
            <a:endParaRPr sz="28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Google Shape;232;p12">
            <a:extLst>
              <a:ext uri="{FF2B5EF4-FFF2-40B4-BE49-F238E27FC236}">
                <a16:creationId xmlns:a16="http://schemas.microsoft.com/office/drawing/2014/main" id="{A324536A-5113-764A-B754-BE198A264CDD}"/>
              </a:ext>
            </a:extLst>
          </p:cNvPr>
          <p:cNvSpPr txBox="1"/>
          <p:nvPr/>
        </p:nvSpPr>
        <p:spPr>
          <a:xfrm>
            <a:off x="252248" y="3737914"/>
            <a:ext cx="5917501" cy="2305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ct val="100000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Đối chiếu với dàn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 charset="0"/>
              </a:rPr>
              <a:t> ý</a:t>
            </a: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, tham khảo nhận xét của các bạn để kiểm tra:</a:t>
            </a: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Nội dung và hình thức trình bày.</a:t>
            </a: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Nhận biết được các lỗi về nội dung cách thức trình bày.</a:t>
            </a:r>
          </a:p>
        </p:txBody>
      </p:sp>
      <p:sp>
        <p:nvSpPr>
          <p:cNvPr id="12" name="Google Shape;233;p12">
            <a:extLst>
              <a:ext uri="{FF2B5EF4-FFF2-40B4-BE49-F238E27FC236}">
                <a16:creationId xmlns:a16="http://schemas.microsoft.com/office/drawing/2014/main" id="{6F9A1E8A-6984-5D6D-8B72-13064981408E}"/>
              </a:ext>
            </a:extLst>
          </p:cNvPr>
          <p:cNvSpPr txBox="1"/>
          <p:nvPr/>
        </p:nvSpPr>
        <p:spPr>
          <a:xfrm>
            <a:off x="6347545" y="3679982"/>
            <a:ext cx="5729453" cy="22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Nắm được nội dung mà bạn giới thiệu, nhất là các quy định, luật lệ của một trận đấu vật.</a:t>
            </a: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Rút kinh nghiệm về thái độ khi nghe người nói phát biểu,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trình bày.</a:t>
            </a:r>
          </a:p>
        </p:txBody>
      </p:sp>
      <p:sp>
        <p:nvSpPr>
          <p:cNvPr id="13" name="Google Shape;219;p11">
            <a:extLst>
              <a:ext uri="{FF2B5EF4-FFF2-40B4-BE49-F238E27FC236}">
                <a16:creationId xmlns:a16="http://schemas.microsoft.com/office/drawing/2014/main" id="{166FB8A8-91B6-8D20-ADF9-0E38A267C416}"/>
              </a:ext>
            </a:extLst>
          </p:cNvPr>
          <p:cNvSpPr txBox="1"/>
          <p:nvPr/>
        </p:nvSpPr>
        <p:spPr>
          <a:xfrm>
            <a:off x="437994" y="1879815"/>
            <a:ext cx="7892891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9600"/>
              </a:lnSpc>
            </a:pPr>
            <a:r>
              <a:rPr lang="en-US" sz="2800" b="1">
                <a:latin typeface="UTM Avo" panose="02040603050506020204" pitchFamily="18" charset="0"/>
              </a:rPr>
              <a:t>4. Trao đổi về bài nói</a:t>
            </a:r>
            <a:endParaRPr lang="en-US" sz="28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85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58;p14">
            <a:extLst>
              <a:ext uri="{FF2B5EF4-FFF2-40B4-BE49-F238E27FC236}">
                <a16:creationId xmlns:a16="http://schemas.microsoft.com/office/drawing/2014/main" id="{BAFD2DC2-1A03-09A0-5A01-08A21B48D6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2407">
            <a:off x="3204359" y="1001982"/>
            <a:ext cx="7022112" cy="48540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62;p14">
            <a:extLst>
              <a:ext uri="{FF2B5EF4-FFF2-40B4-BE49-F238E27FC236}">
                <a16:creationId xmlns:a16="http://schemas.microsoft.com/office/drawing/2014/main" id="{7A59DCBA-7D3F-78A6-61F9-D50AD5A78C1F}"/>
              </a:ext>
            </a:extLst>
          </p:cNvPr>
          <p:cNvSpPr/>
          <p:nvPr/>
        </p:nvSpPr>
        <p:spPr>
          <a:xfrm>
            <a:off x="3937845" y="2117171"/>
            <a:ext cx="4692181" cy="238363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sz="2800" dirty="0" err="1">
                <a:latin typeface="UTM Avo" panose="02040603050506020204" pitchFamily="18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em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tự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đánh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giá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mức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độ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hoàn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thiện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bài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nói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mình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dựa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vào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phiếu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đánh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giá</a:t>
            </a:r>
            <a:r>
              <a:rPr lang="en-US" sz="2800" dirty="0">
                <a:latin typeface="UTM Avo" panose="02040603050506020204" pitchFamily="18" charset="0"/>
              </a:rPr>
              <a:t>.</a:t>
            </a: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8" name="Google Shape;263;p14">
            <a:extLst>
              <a:ext uri="{FF2B5EF4-FFF2-40B4-BE49-F238E27FC236}">
                <a16:creationId xmlns:a16="http://schemas.microsoft.com/office/drawing/2014/main" id="{FE0F5AFA-57F3-1ADD-3553-7DB799FBFA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0026" y="2467537"/>
            <a:ext cx="2241675" cy="406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64;p14">
            <a:extLst>
              <a:ext uri="{FF2B5EF4-FFF2-40B4-BE49-F238E27FC236}">
                <a16:creationId xmlns:a16="http://schemas.microsoft.com/office/drawing/2014/main" id="{490639D8-70CB-7B59-5A7D-A78B525F5C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8029" y="2805987"/>
            <a:ext cx="1368083" cy="2410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01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9F06134-3956-EF6B-2C32-2FE7C5BEBD88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D3E3B1C-AB43-9375-3DBF-EC478FA915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8F6C24-E1F4-54E7-64C0-D27708B88535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72;p15">
            <a:extLst>
              <a:ext uri="{FF2B5EF4-FFF2-40B4-BE49-F238E27FC236}">
                <a16:creationId xmlns:a16="http://schemas.microsoft.com/office/drawing/2014/main" id="{047FD74C-8F67-827E-A725-B62BFE4846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56700" y="3487826"/>
            <a:ext cx="2397332" cy="287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73;p15">
            <a:extLst>
              <a:ext uri="{FF2B5EF4-FFF2-40B4-BE49-F238E27FC236}">
                <a16:creationId xmlns:a16="http://schemas.microsoft.com/office/drawing/2014/main" id="{95B28E7E-2C18-C382-4876-AD5E1E85BE6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659758">
            <a:off x="1333270" y="4135498"/>
            <a:ext cx="1547530" cy="208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76;p15">
            <a:extLst>
              <a:ext uri="{FF2B5EF4-FFF2-40B4-BE49-F238E27FC236}">
                <a16:creationId xmlns:a16="http://schemas.microsoft.com/office/drawing/2014/main" id="{421AB066-7A83-DA84-B6AE-AD2F3C2B209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17043" y="3649576"/>
            <a:ext cx="5157911" cy="30560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77;p15">
            <a:extLst>
              <a:ext uri="{FF2B5EF4-FFF2-40B4-BE49-F238E27FC236}">
                <a16:creationId xmlns:a16="http://schemas.microsoft.com/office/drawing/2014/main" id="{DF6C2FCE-8AB3-6228-B291-2A981213C11E}"/>
              </a:ext>
            </a:extLst>
          </p:cNvPr>
          <p:cNvSpPr txBox="1"/>
          <p:nvPr/>
        </p:nvSpPr>
        <p:spPr>
          <a:xfrm>
            <a:off x="3072367" y="2069677"/>
            <a:ext cx="6084333" cy="1138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chữa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lại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nhóm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mình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theo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sự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hướng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dẫn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giáo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viên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8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9659102-C107-66A8-93D4-2AEF2F1D108C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E897EF9D-D422-4321-35DC-AB3B6ACBB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6E90E79-E781-79D5-93B1-E4CDECDDACE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14;p18">
            <a:extLst>
              <a:ext uri="{FF2B5EF4-FFF2-40B4-BE49-F238E27FC236}">
                <a16:creationId xmlns:a16="http://schemas.microsoft.com/office/drawing/2014/main" id="{4B7EFC16-FC28-6A7E-88F6-E30F9D26A62C}"/>
              </a:ext>
            </a:extLst>
          </p:cNvPr>
          <p:cNvSpPr/>
          <p:nvPr/>
        </p:nvSpPr>
        <p:spPr>
          <a:xfrm>
            <a:off x="1437206" y="2139889"/>
            <a:ext cx="9317586" cy="2706761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5"/>
            </a:solidFill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vi-VN" sz="2800">
                <a:solidFill>
                  <a:schemeClr val="dk1"/>
                </a:solidFill>
                <a:latin typeface="UTM Avo" panose="02040603050506020204" pitchFamily="18" charset="0"/>
              </a:rPr>
              <a:t>Sử dụng bài nói đã được chữa, em hãy quay lại video bài nói hoàn chỉnh, gửi lại cho giáo viên. (Hoạt động cá nhân)</a:t>
            </a:r>
            <a:endParaRPr lang="vi-VN" sz="28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Google Shape;315;p18">
            <a:extLst>
              <a:ext uri="{FF2B5EF4-FFF2-40B4-BE49-F238E27FC236}">
                <a16:creationId xmlns:a16="http://schemas.microsoft.com/office/drawing/2014/main" id="{4E58EF49-3898-878D-362A-D774BC8EFF1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9699" y="4846650"/>
            <a:ext cx="7052601" cy="2009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5;p18">
            <a:extLst>
              <a:ext uri="{FF2B5EF4-FFF2-40B4-BE49-F238E27FC236}">
                <a16:creationId xmlns:a16="http://schemas.microsoft.com/office/drawing/2014/main" id="{0FEC00A9-EBD5-2FD6-1B9A-B17608A792AD}"/>
              </a:ext>
            </a:extLst>
          </p:cNvPr>
          <p:cNvSpPr/>
          <p:nvPr/>
        </p:nvSpPr>
        <p:spPr>
          <a:xfrm>
            <a:off x="2370909" y="2539215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306;p18">
            <a:extLst>
              <a:ext uri="{FF2B5EF4-FFF2-40B4-BE49-F238E27FC236}">
                <a16:creationId xmlns:a16="http://schemas.microsoft.com/office/drawing/2014/main" id="{35DC20E8-1E75-375A-775F-D70F95752487}"/>
              </a:ext>
            </a:extLst>
          </p:cNvPr>
          <p:cNvSpPr/>
          <p:nvPr/>
        </p:nvSpPr>
        <p:spPr>
          <a:xfrm>
            <a:off x="2370909" y="3815815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138E3C-A4AF-5F1D-31FB-59A909BC565A}"/>
              </a:ext>
            </a:extLst>
          </p:cNvPr>
          <p:cNvSpPr/>
          <p:nvPr/>
        </p:nvSpPr>
        <p:spPr>
          <a:xfrm>
            <a:off x="3432990" y="2398859"/>
            <a:ext cx="5638295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latin typeface="UTM Avo" panose="02040603050506020204" pitchFamily="18" charset="0"/>
              </a:rPr>
              <a:t>Ôn tập lại nội dung bài học.</a:t>
            </a:r>
            <a:endParaRPr lang="vi-VN" sz="2400" dirty="0"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9AD594-584E-D6FA-04B7-CCCFC351660F}"/>
              </a:ext>
            </a:extLst>
          </p:cNvPr>
          <p:cNvSpPr/>
          <p:nvPr/>
        </p:nvSpPr>
        <p:spPr>
          <a:xfrm>
            <a:off x="3432990" y="3675460"/>
            <a:ext cx="5638295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solidFill>
                  <a:schemeClr val="dk1"/>
                </a:solidFill>
                <a:latin typeface="UTM Avo" panose="02040603050506020204" pitchFamily="18" charset="0"/>
              </a:rPr>
              <a:t>Quay lại video bài thực hành nói.</a:t>
            </a:r>
            <a:endParaRPr lang="vi-VN"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2" name="Google Shape;306;p18">
            <a:extLst>
              <a:ext uri="{FF2B5EF4-FFF2-40B4-BE49-F238E27FC236}">
                <a16:creationId xmlns:a16="http://schemas.microsoft.com/office/drawing/2014/main" id="{7440CB48-BE2D-80A4-E87D-09025230ECBC}"/>
              </a:ext>
            </a:extLst>
          </p:cNvPr>
          <p:cNvSpPr/>
          <p:nvPr/>
        </p:nvSpPr>
        <p:spPr>
          <a:xfrm>
            <a:off x="2370909" y="5092416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3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1126137-1432-E676-91A5-594093B82C4F}"/>
              </a:ext>
            </a:extLst>
          </p:cNvPr>
          <p:cNvSpPr/>
          <p:nvPr/>
        </p:nvSpPr>
        <p:spPr>
          <a:xfrm>
            <a:off x="3432990" y="4952061"/>
            <a:ext cx="5638295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solidFill>
                  <a:schemeClr val="dk1"/>
                </a:solidFill>
                <a:latin typeface="UTM Avo" panose="02040603050506020204" pitchFamily="18" charset="0"/>
              </a:rPr>
              <a:t>Ôn tập cuối học kì 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>
          <a:extLst>
            <a:ext uri="{FF2B5EF4-FFF2-40B4-BE49-F238E27FC236}">
              <a16:creationId xmlns:a16="http://schemas.microsoft.com/office/drawing/2014/main" id="{7B6E553A-FCBB-6C42-01BE-11C87BC36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9C3B9579-06AD-443B-4B5E-1268265D36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3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5 - Đọc hiểu văn bản_Hội thi thổi cơm</Template>
  <TotalTime>143</TotalTime>
  <Words>668</Words>
  <Application>Microsoft Office PowerPoint</Application>
  <PresentationFormat>Widescreen</PresentationFormat>
  <Paragraphs>75</Paragraphs>
  <Slides>23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UTM Avo</vt:lpstr>
      <vt:lpstr>Calibri</vt:lpstr>
      <vt:lpstr>Arial</vt:lpstr>
      <vt:lpstr>2_Office Theme</vt:lpstr>
      <vt:lpstr>1_Office Theme</vt:lpstr>
      <vt:lpstr>Bài 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5: </dc:title>
  <dc:creator>2114120010-CAO THỊ PHƯƠNG VINH</dc:creator>
  <cp:lastModifiedBy>Monkey</cp:lastModifiedBy>
  <cp:revision>17</cp:revision>
  <dcterms:created xsi:type="dcterms:W3CDTF">2023-11-28T11:35:48Z</dcterms:created>
  <dcterms:modified xsi:type="dcterms:W3CDTF">2024-12-04T08:21:59Z</dcterms:modified>
</cp:coreProperties>
</file>