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93" r:id="rId2"/>
    <p:sldMasterId id="2147483705" r:id="rId3"/>
  </p:sldMasterIdLst>
  <p:notesMasterIdLst>
    <p:notesMasterId r:id="rId33"/>
  </p:notesMasterIdLst>
  <p:sldIdLst>
    <p:sldId id="332" r:id="rId4"/>
    <p:sldId id="257" r:id="rId5"/>
    <p:sldId id="267" r:id="rId6"/>
    <p:sldId id="356" r:id="rId7"/>
    <p:sldId id="256" r:id="rId8"/>
    <p:sldId id="357" r:id="rId9"/>
    <p:sldId id="261" r:id="rId10"/>
    <p:sldId id="258" r:id="rId11"/>
    <p:sldId id="262" r:id="rId12"/>
    <p:sldId id="259" r:id="rId13"/>
    <p:sldId id="260" r:id="rId14"/>
    <p:sldId id="326" r:id="rId15"/>
    <p:sldId id="327" r:id="rId16"/>
    <p:sldId id="328" r:id="rId17"/>
    <p:sldId id="329" r:id="rId18"/>
    <p:sldId id="279" r:id="rId19"/>
    <p:sldId id="334" r:id="rId20"/>
    <p:sldId id="277" r:id="rId21"/>
    <p:sldId id="335" r:id="rId22"/>
    <p:sldId id="324" r:id="rId23"/>
    <p:sldId id="341" r:id="rId24"/>
    <p:sldId id="278" r:id="rId25"/>
    <p:sldId id="337" r:id="rId26"/>
    <p:sldId id="336" r:id="rId27"/>
    <p:sldId id="338" r:id="rId28"/>
    <p:sldId id="354" r:id="rId29"/>
    <p:sldId id="339" r:id="rId30"/>
    <p:sldId id="276" r:id="rId31"/>
    <p:sldId id="270" r:id="rId32"/>
  </p:sldIdLst>
  <p:sldSz cx="12192000" cy="6858000"/>
  <p:notesSz cx="6858000" cy="9144000"/>
  <p:embeddedFontLst>
    <p:embeddedFont>
      <p:font typeface="Cambria" panose="02040503050406030204" pitchFamily="18" charset="0"/>
      <p:regular r:id="rId34"/>
      <p:bold r:id="rId35"/>
      <p:italic r:id="rId36"/>
      <p:boldItalic r:id="rId37"/>
    </p:embeddedFont>
    <p:embeddedFont>
      <p:font typeface="HP001 4 hàng" panose="020B0604020202020204" charset="0"/>
      <p:regular r:id="rId38"/>
      <p:bold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9B21AF"/>
    <a:srgbClr val="FFFF99"/>
    <a:srgbClr val="404040"/>
    <a:srgbClr val="FF7707"/>
    <a:srgbClr val="FFAF6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4106C-F81B-419F-8B8A-11BEF00505E5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60B57-4A5F-4A5A-B2EF-C3ACA09B5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0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bướm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</a:t>
            </a:r>
            <a:r>
              <a:rPr lang="en-US" baseline="0" dirty="0" err="1"/>
              <a:t>ấy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dấu</a:t>
            </a:r>
            <a:r>
              <a:rPr lang="en-US" baseline="0" dirty="0"/>
              <a:t> </a:t>
            </a:r>
            <a:r>
              <a:rPr lang="en-US" baseline="0" dirty="0" err="1"/>
              <a:t>cộng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đội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tính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con </a:t>
            </a:r>
            <a:r>
              <a:rPr lang="en-US" baseline="0" dirty="0" err="1"/>
              <a:t>bướm</a:t>
            </a:r>
            <a:r>
              <a:rPr lang="en-US" baseline="0" dirty="0"/>
              <a:t> </a:t>
            </a:r>
            <a:r>
              <a:rPr lang="en-US" baseline="0" dirty="0" err="1"/>
              <a:t>khác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tục</a:t>
            </a:r>
            <a:r>
              <a:rPr lang="en-US" baseline="0" dirty="0"/>
              <a:t> </a:t>
            </a:r>
            <a:r>
              <a:rPr lang="en-US" baseline="0" dirty="0" err="1"/>
              <a:t>trò</a:t>
            </a:r>
            <a:r>
              <a:rPr lang="en-US" baseline="0" dirty="0"/>
              <a:t> </a:t>
            </a:r>
            <a:r>
              <a:rPr lang="en-US" baseline="0" dirty="0" err="1"/>
              <a:t>chơi</a:t>
            </a:r>
            <a:r>
              <a:rPr lang="en-US" baseline="0" dirty="0"/>
              <a:t>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6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343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151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074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163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823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981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60B57-4A5F-4A5A-B2EF-C3ACA09B5E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3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60B57-4A5F-4A5A-B2EF-C3ACA09B5E6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62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31242C-EE37-4189-AA61-DC2C941D481E}"/>
              </a:ext>
            </a:extLst>
          </p:cNvPr>
          <p:cNvSpPr/>
          <p:nvPr userDrawn="1"/>
        </p:nvSpPr>
        <p:spPr>
          <a:xfrm>
            <a:off x="11248043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0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4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65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918220-0F7E-4221-B2FB-0A9068CC7E92}"/>
              </a:ext>
            </a:extLst>
          </p:cNvPr>
          <p:cNvSpPr/>
          <p:nvPr userDrawn="1"/>
        </p:nvSpPr>
        <p:spPr>
          <a:xfrm>
            <a:off x="10933906" y="116681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4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72138A-F4A3-4018-96E5-39F5CEEC784D}"/>
              </a:ext>
            </a:extLst>
          </p:cNvPr>
          <p:cNvSpPr/>
          <p:nvPr userDrawn="1"/>
        </p:nvSpPr>
        <p:spPr>
          <a:xfrm>
            <a:off x="11248043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1CF827-6BA9-40C6-9B49-3FA88AEC37A3}"/>
              </a:ext>
            </a:extLst>
          </p:cNvPr>
          <p:cNvSpPr/>
          <p:nvPr userDrawn="1"/>
        </p:nvSpPr>
        <p:spPr>
          <a:xfrm>
            <a:off x="11248043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45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AD2D-E155-4930-B7B6-C4DEBF756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C1CCB-7135-4B10-AA59-58B0F748D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B24AA-8C5B-489B-8D76-26520A47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3610-7093-4756-9548-A44633289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21917-1AE1-4786-B80F-949542DE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19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ED7E-5E45-430A-8151-2B2A5999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0687-B7A4-42A2-89F2-ED91DB7A7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AEC17-1600-4203-9089-5C7E876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40B89-4B0C-4D59-9C29-F663AFCF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3160-9222-48B8-8487-67F6F8D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13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D804-AC27-4302-BCD5-67B885BB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3EE7E-B580-4825-AF42-1EC0FE9B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18C6-8329-4AF6-A23C-A359B33D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45CC2-EF71-449B-8BFC-645536AE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3669-86B0-4086-9909-9793EDE6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485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39E6-4F47-40B6-8E5B-3C0FD4E8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94E9-8A9E-4BFE-8AFF-2FD37BDA3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4CD48-3081-4ED0-A9D7-AD99BC89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1C2EB-ED80-448C-A415-C71E76BE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98061-F78D-41AC-BC66-566828D0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B79CE-8C66-42E8-8218-D834D02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33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E0DA-6E9D-463F-A2DD-29DE51FA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A701-00FA-4298-9CAA-877EF5410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1546-7C59-4175-9BFE-17003AC34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40F54-C375-4504-BECC-DF497AD20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5408-1F3D-493D-B7A2-C776BFDD1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51279-2D44-45B8-B481-02979116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88272-16C8-4CDC-ADCB-02EBA955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F59B6-FDC9-49CA-89E6-318F2BB3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04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89BE-2EA3-4F1E-AD4A-720EC39B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20AF-995E-43E9-9C76-D00D3CE4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A7BFF-56B8-439F-8678-ADC75895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0069F-E42F-4FCF-9889-ACCD9C80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6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AE7B8-C2C1-404D-9AAE-D0008681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B9C5F-6E06-4FCE-B0DD-781AD2B3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301F8-B063-4A27-9601-D5980F7C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93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32F5-D7F7-441C-ADA4-49F9AD63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80A6A-41BE-418E-A8DD-DCDE6C6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81A5-B44A-4A15-B682-5429809AF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0E258-2AFB-4C0D-91D3-8DD539CD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72DAF-38C7-40CF-87CF-054BCE0D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2FD2-8875-4D0D-B230-163296AE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838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06CF-D2B2-498E-B1A4-E035CFCD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30A05-212A-451C-8E7A-96F49FF82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D212-2C7E-45EE-AC46-E2223238A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533D7-6C68-40EC-979B-D9251228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55689-4232-4DF3-9715-90AFC159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6D20C-BCB5-48A1-A7B0-016FB546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39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CCB9-4BCD-46B0-953E-1AB9463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53EB7-9C22-4F76-A0C1-09917E107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41B2F-D552-48D4-937C-514AAE63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C662-9187-4C31-BD3C-A06B7A15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A6AAB-C339-47CB-85C4-7E0F26AB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98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1161F-716E-4BB5-9AAA-4BED10A7E6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3BFCA-4B6F-402E-8ADF-5FD82E1D4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38A54-1739-44FE-94BE-9F6A839C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75CA6-3F6F-4465-A774-09ABDBB3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D3999-CBFE-4CA8-8B6C-A53A2448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23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78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8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110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650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939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61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308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70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16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8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731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69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D1CF6-06F4-4E97-B3A3-986F040E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5A3EE-2B69-4F61-9D6B-E4153868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8F42-D90A-454D-BCF8-D95CF83F7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8988-15A6-4647-86D7-062E8698D868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2430F-0F2C-4DAD-95FF-057245B7A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FC7AF-5ACB-4B84-A4B9-3F81B87B2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5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6143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27.png"/><Relationship Id="rId3" Type="http://schemas.openxmlformats.org/officeDocument/2006/relationships/slide" Target="slide5.xml"/><Relationship Id="rId7" Type="http://schemas.openxmlformats.org/officeDocument/2006/relationships/image" Target="../media/image21.gif"/><Relationship Id="rId12" Type="http://schemas.openxmlformats.org/officeDocument/2006/relationships/image" Target="../media/image26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gif"/><Relationship Id="rId11" Type="http://schemas.openxmlformats.org/officeDocument/2006/relationships/image" Target="../media/image25.png"/><Relationship Id="rId5" Type="http://schemas.openxmlformats.org/officeDocument/2006/relationships/image" Target="../media/image19.gif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1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7.xm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slide" Target="slide11.xml"/><Relationship Id="rId17" Type="http://schemas.openxmlformats.org/officeDocument/2006/relationships/slide" Target="slide12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png"/><Relationship Id="rId11" Type="http://schemas.openxmlformats.org/officeDocument/2006/relationships/slide" Target="slide6.xml"/><Relationship Id="rId5" Type="http://schemas.openxmlformats.org/officeDocument/2006/relationships/image" Target="../media/image31.png"/><Relationship Id="rId15" Type="http://schemas.openxmlformats.org/officeDocument/2006/relationships/image" Target="../media/image28.jpeg"/><Relationship Id="rId10" Type="http://schemas.openxmlformats.org/officeDocument/2006/relationships/slide" Target="slide8.xml"/><Relationship Id="rId4" Type="http://schemas.openxmlformats.org/officeDocument/2006/relationships/image" Target="../media/image30.png"/><Relationship Id="rId9" Type="http://schemas.openxmlformats.org/officeDocument/2006/relationships/slide" Target="slide9.xml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5.xml"/><Relationship Id="rId5" Type="http://schemas.openxmlformats.org/officeDocument/2006/relationships/image" Target="../media/image28.jpe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slide" Target="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KcWHfeiQZQ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3.jpg"/><Relationship Id="rId4" Type="http://schemas.openxmlformats.org/officeDocument/2006/relationships/hyperlink" Target="https://www.youtube.com/@hoc1biet10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71161" y="1791296"/>
            <a:ext cx="584967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7632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2265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368F5C-6701-4B30-9893-5730FB33C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44" y="536715"/>
            <a:ext cx="9845960" cy="5980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4CF43A-1CF0-41E0-A515-16DFB0E25B5A}"/>
              </a:ext>
            </a:extLst>
          </p:cNvPr>
          <p:cNvSpPr txBox="1"/>
          <p:nvPr/>
        </p:nvSpPr>
        <p:spPr>
          <a:xfrm>
            <a:off x="3785181" y="3869918"/>
            <a:ext cx="5777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KHỞI ĐỘNG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D501CE-FCB7-401D-BB98-068CE848C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6651">
            <a:off x="2188243" y="5328643"/>
            <a:ext cx="368565" cy="4914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4C8B48-3A5E-4862-A4B0-B68FCB7C8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7183">
            <a:off x="8650934" y="2817831"/>
            <a:ext cx="993597" cy="9351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E3AE6F-4734-499E-BBE0-2CF9933D5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44611">
            <a:off x="1264165" y="1721198"/>
            <a:ext cx="943740" cy="8882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58E15D7-483B-476E-9BD9-784065876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054">
            <a:off x="2456546" y="5135754"/>
            <a:ext cx="326938" cy="7859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262F3D-12CE-4FEF-994B-336E47EB77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38" r="2271" b="9565"/>
          <a:stretch/>
        </p:blipFill>
        <p:spPr>
          <a:xfrm>
            <a:off x="9753791" y="29714"/>
            <a:ext cx="2383425" cy="1814372"/>
          </a:xfrm>
          <a:prstGeom prst="rect">
            <a:avLst/>
          </a:prstGeom>
        </p:spPr>
      </p:pic>
      <p:sp>
        <p:nvSpPr>
          <p:cNvPr id="20" name="Cloud 19">
            <a:extLst>
              <a:ext uri="{FF2B5EF4-FFF2-40B4-BE49-F238E27FC236}">
                <a16:creationId xmlns:a16="http://schemas.microsoft.com/office/drawing/2014/main" id="{A1BA109D-83FE-4B8A-854C-BE3E8B23FC1A}"/>
              </a:ext>
            </a:extLst>
          </p:cNvPr>
          <p:cNvSpPr/>
          <p:nvPr/>
        </p:nvSpPr>
        <p:spPr>
          <a:xfrm>
            <a:off x="3631688" y="186072"/>
            <a:ext cx="1944698" cy="701286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B047D718-3874-41EB-BDA9-5C96A5B51483}"/>
              </a:ext>
            </a:extLst>
          </p:cNvPr>
          <p:cNvSpPr/>
          <p:nvPr/>
        </p:nvSpPr>
        <p:spPr>
          <a:xfrm>
            <a:off x="5795749" y="89703"/>
            <a:ext cx="1219200" cy="696835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00A14E69-B8EF-49D9-A58E-8BC795450334}"/>
              </a:ext>
            </a:extLst>
          </p:cNvPr>
          <p:cNvSpPr/>
          <p:nvPr/>
        </p:nvSpPr>
        <p:spPr>
          <a:xfrm>
            <a:off x="8045934" y="16834"/>
            <a:ext cx="1633192" cy="765251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5EE8BA84-48B1-40F8-A282-0272A875DC82}"/>
              </a:ext>
            </a:extLst>
          </p:cNvPr>
          <p:cNvSpPr/>
          <p:nvPr/>
        </p:nvSpPr>
        <p:spPr>
          <a:xfrm>
            <a:off x="8590780" y="99342"/>
            <a:ext cx="1944698" cy="104149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2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7 -1.85185E-6 L 2.08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B45AE42-8B51-4BF3-88EE-EDF9E2BD54E4}"/>
              </a:ext>
            </a:extLst>
          </p:cNvPr>
          <p:cNvSpPr/>
          <p:nvPr/>
        </p:nvSpPr>
        <p:spPr>
          <a:xfrm>
            <a:off x="0" y="2905822"/>
            <a:ext cx="12192000" cy="3952178"/>
          </a:xfrm>
          <a:custGeom>
            <a:avLst/>
            <a:gdLst>
              <a:gd name="connsiteX0" fmla="*/ 0 w 12252491"/>
              <a:gd name="connsiteY0" fmla="*/ 0 h 3258448"/>
              <a:gd name="connsiteX1" fmla="*/ 12252491 w 12252491"/>
              <a:gd name="connsiteY1" fmla="*/ 0 h 3258448"/>
              <a:gd name="connsiteX2" fmla="*/ 12252491 w 12252491"/>
              <a:gd name="connsiteY2" fmla="*/ 3258448 h 3258448"/>
              <a:gd name="connsiteX3" fmla="*/ 0 w 12252491"/>
              <a:gd name="connsiteY3" fmla="*/ 3258448 h 3258448"/>
              <a:gd name="connsiteX4" fmla="*/ 0 w 12252491"/>
              <a:gd name="connsiteY4" fmla="*/ 0 h 325844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12252491 w 12252491"/>
              <a:gd name="connsiteY2" fmla="*/ 687540 h 3945988"/>
              <a:gd name="connsiteX3" fmla="*/ 12252491 w 12252491"/>
              <a:gd name="connsiteY3" fmla="*/ 3945988 h 3945988"/>
              <a:gd name="connsiteX4" fmla="*/ 0 w 12252491"/>
              <a:gd name="connsiteY4" fmla="*/ 3945988 h 3945988"/>
              <a:gd name="connsiteX5" fmla="*/ 0 w 12252491"/>
              <a:gd name="connsiteY5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93730 h 3952178"/>
              <a:gd name="connsiteX1" fmla="*/ 3718091 w 12252491"/>
              <a:gd name="connsiteY1" fmla="*/ 6190 h 3952178"/>
              <a:gd name="connsiteX2" fmla="*/ 8683986 w 12252491"/>
              <a:gd name="connsiteY2" fmla="*/ 1047200 h 3952178"/>
              <a:gd name="connsiteX3" fmla="*/ 12252491 w 12252491"/>
              <a:gd name="connsiteY3" fmla="*/ 693730 h 3952178"/>
              <a:gd name="connsiteX4" fmla="*/ 12252491 w 12252491"/>
              <a:gd name="connsiteY4" fmla="*/ 3952178 h 3952178"/>
              <a:gd name="connsiteX5" fmla="*/ 0 w 12252491"/>
              <a:gd name="connsiteY5" fmla="*/ 3952178 h 3952178"/>
              <a:gd name="connsiteX6" fmla="*/ 0 w 12252491"/>
              <a:gd name="connsiteY6" fmla="*/ 693730 h 395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2491" h="3952178">
                <a:moveTo>
                  <a:pt x="0" y="693730"/>
                </a:moveTo>
                <a:cubicBezTo>
                  <a:pt x="1403486" y="-126293"/>
                  <a:pt x="2483417" y="10287"/>
                  <a:pt x="3718091" y="6190"/>
                </a:cubicBezTo>
                <a:cubicBezTo>
                  <a:pt x="5321808" y="137489"/>
                  <a:pt x="7080269" y="915901"/>
                  <a:pt x="8683986" y="1047200"/>
                </a:cubicBezTo>
                <a:cubicBezTo>
                  <a:pt x="10098571" y="760565"/>
                  <a:pt x="11006718" y="333252"/>
                  <a:pt x="12252491" y="693730"/>
                </a:cubicBezTo>
                <a:lnTo>
                  <a:pt x="12252491" y="3952178"/>
                </a:lnTo>
                <a:lnTo>
                  <a:pt x="0" y="3952178"/>
                </a:lnTo>
                <a:lnTo>
                  <a:pt x="0" y="69373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A0E6B0FA-6EE2-4926-ABE7-B85F6ED3E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7" y="1845033"/>
            <a:ext cx="2644197" cy="3467799"/>
          </a:xfrm>
          <a:prstGeom prst="rect">
            <a:avLst/>
          </a:prstGeom>
        </p:spPr>
      </p:pic>
      <p:pic>
        <p:nvPicPr>
          <p:cNvPr id="2" name="Picture 1" descr="4a28406e86abb27c8f54aaa4fce82474.png">
            <a:hlinkClick r:id="rId3" action="ppaction://hlinksldjump"/>
            <a:extLst>
              <a:ext uri="{FF2B5EF4-FFF2-40B4-BE49-F238E27FC236}">
                <a16:creationId xmlns:a16="http://schemas.microsoft.com/office/drawing/2014/main" id="{07E17432-412D-7555-E475-17BE70B993C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18004" y="1666121"/>
            <a:ext cx="5622679" cy="52253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80DB5C-AD40-4CB4-B0E6-2D793DC098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547" y="2046739"/>
            <a:ext cx="1087385" cy="10569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E7CA0F8-5918-4985-B979-C4DEB786FD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71" y="3576737"/>
            <a:ext cx="1424857" cy="133366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7A05D7F-0940-41C2-99DE-FF09B1844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4" y="2321086"/>
            <a:ext cx="1044772" cy="8283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52584C-4833-4143-8FBD-887564BF82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7372" y="113229"/>
            <a:ext cx="1087385" cy="1074336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294391B-4247-4B6A-B075-02DA37E94502}"/>
              </a:ext>
            </a:extLst>
          </p:cNvPr>
          <p:cNvSpPr/>
          <p:nvPr/>
        </p:nvSpPr>
        <p:spPr>
          <a:xfrm>
            <a:off x="0" y="5372101"/>
            <a:ext cx="12192000" cy="1479493"/>
          </a:xfrm>
          <a:custGeom>
            <a:avLst/>
            <a:gdLst>
              <a:gd name="connsiteX0" fmla="*/ 0 w 12192000"/>
              <a:gd name="connsiteY0" fmla="*/ 0 h 1436631"/>
              <a:gd name="connsiteX1" fmla="*/ 12192000 w 12192000"/>
              <a:gd name="connsiteY1" fmla="*/ 0 h 1436631"/>
              <a:gd name="connsiteX2" fmla="*/ 12192000 w 12192000"/>
              <a:gd name="connsiteY2" fmla="*/ 1436631 h 1436631"/>
              <a:gd name="connsiteX3" fmla="*/ 0 w 12192000"/>
              <a:gd name="connsiteY3" fmla="*/ 1436631 h 1436631"/>
              <a:gd name="connsiteX4" fmla="*/ 0 w 12192000"/>
              <a:gd name="connsiteY4" fmla="*/ 0 h 1436631"/>
              <a:gd name="connsiteX0" fmla="*/ 0 w 12192000"/>
              <a:gd name="connsiteY0" fmla="*/ 54 h 1436685"/>
              <a:gd name="connsiteX1" fmla="*/ 4086225 w 12192000"/>
              <a:gd name="connsiteY1" fmla="*/ 300092 h 1436685"/>
              <a:gd name="connsiteX2" fmla="*/ 12192000 w 12192000"/>
              <a:gd name="connsiteY2" fmla="*/ 54 h 1436685"/>
              <a:gd name="connsiteX3" fmla="*/ 12192000 w 12192000"/>
              <a:gd name="connsiteY3" fmla="*/ 1436685 h 1436685"/>
              <a:gd name="connsiteX4" fmla="*/ 0 w 12192000"/>
              <a:gd name="connsiteY4" fmla="*/ 1436685 h 1436685"/>
              <a:gd name="connsiteX5" fmla="*/ 0 w 12192000"/>
              <a:gd name="connsiteY5" fmla="*/ 54 h 1436685"/>
              <a:gd name="connsiteX0" fmla="*/ 0 w 12192000"/>
              <a:gd name="connsiteY0" fmla="*/ 42862 h 1479493"/>
              <a:gd name="connsiteX1" fmla="*/ 4086225 w 12192000"/>
              <a:gd name="connsiteY1" fmla="*/ 342900 h 1479493"/>
              <a:gd name="connsiteX2" fmla="*/ 9786938 w 12192000"/>
              <a:gd name="connsiteY2" fmla="*/ 0 h 1479493"/>
              <a:gd name="connsiteX3" fmla="*/ 12192000 w 12192000"/>
              <a:gd name="connsiteY3" fmla="*/ 42862 h 1479493"/>
              <a:gd name="connsiteX4" fmla="*/ 12192000 w 12192000"/>
              <a:gd name="connsiteY4" fmla="*/ 1479493 h 1479493"/>
              <a:gd name="connsiteX5" fmla="*/ 0 w 12192000"/>
              <a:gd name="connsiteY5" fmla="*/ 1479493 h 1479493"/>
              <a:gd name="connsiteX6" fmla="*/ 0 w 12192000"/>
              <a:gd name="connsiteY6" fmla="*/ 42862 h 147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479493">
                <a:moveTo>
                  <a:pt x="0" y="42862"/>
                </a:moveTo>
                <a:cubicBezTo>
                  <a:pt x="1343025" y="38100"/>
                  <a:pt x="2743200" y="347662"/>
                  <a:pt x="4086225" y="342900"/>
                </a:cubicBezTo>
                <a:cubicBezTo>
                  <a:pt x="5886450" y="276225"/>
                  <a:pt x="7986713" y="66675"/>
                  <a:pt x="9786938" y="0"/>
                </a:cubicBezTo>
                <a:lnTo>
                  <a:pt x="12192000" y="42862"/>
                </a:lnTo>
                <a:lnTo>
                  <a:pt x="12192000" y="1479493"/>
                </a:lnTo>
                <a:lnTo>
                  <a:pt x="0" y="1479493"/>
                </a:lnTo>
                <a:lnTo>
                  <a:pt x="0" y="4286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8A33331-ED43-4961-8472-635A0DA967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60" y="4783706"/>
            <a:ext cx="2045817" cy="10816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AB176B-5CEB-4019-B56E-B2E8DE6B7A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3" y="4496224"/>
            <a:ext cx="745136" cy="10816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5B912C0-A88D-4D04-BF86-10B5169F89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05" y="2265172"/>
            <a:ext cx="3905262" cy="195263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BEE9461-E3F1-4183-9412-152BCC5A68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94" y="4502162"/>
            <a:ext cx="558289" cy="4426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70B01E2-E914-44A2-8F50-CDA5251B73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33" y="4359896"/>
            <a:ext cx="558289" cy="44264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6361DD3-0A04-47FE-8E74-ADCBEA2158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9" y="4944805"/>
            <a:ext cx="558289" cy="4426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8B224A7-0FB7-4E20-B122-4E8E59DF8F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37" y="4682674"/>
            <a:ext cx="1917579" cy="162256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09" y="59441"/>
            <a:ext cx="4522926" cy="200954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A15A069-8B10-D5DF-F69F-B2414B3682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1C28DE-A74C-F11C-041A-01A280319EDB}"/>
              </a:ext>
            </a:extLst>
          </p:cNvPr>
          <p:cNvSpPr txBox="1"/>
          <p:nvPr/>
        </p:nvSpPr>
        <p:spPr>
          <a:xfrm>
            <a:off x="3910437" y="2118073"/>
            <a:ext cx="3459601" cy="21645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GAME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BƯỚM</a:t>
            </a:r>
          </a:p>
        </p:txBody>
      </p:sp>
    </p:spTree>
    <p:extLst>
      <p:ext uri="{BB962C8B-B14F-4D97-AF65-F5344CB8AC3E}">
        <p14:creationId xmlns:p14="http://schemas.microsoft.com/office/powerpoint/2010/main" val="403754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B45AE42-8B51-4BF3-88EE-EDF9E2BD54E4}"/>
              </a:ext>
            </a:extLst>
          </p:cNvPr>
          <p:cNvSpPr/>
          <p:nvPr/>
        </p:nvSpPr>
        <p:spPr>
          <a:xfrm>
            <a:off x="0" y="2905822"/>
            <a:ext cx="12192000" cy="3952178"/>
          </a:xfrm>
          <a:custGeom>
            <a:avLst/>
            <a:gdLst>
              <a:gd name="connsiteX0" fmla="*/ 0 w 12252491"/>
              <a:gd name="connsiteY0" fmla="*/ 0 h 3258448"/>
              <a:gd name="connsiteX1" fmla="*/ 12252491 w 12252491"/>
              <a:gd name="connsiteY1" fmla="*/ 0 h 3258448"/>
              <a:gd name="connsiteX2" fmla="*/ 12252491 w 12252491"/>
              <a:gd name="connsiteY2" fmla="*/ 3258448 h 3258448"/>
              <a:gd name="connsiteX3" fmla="*/ 0 w 12252491"/>
              <a:gd name="connsiteY3" fmla="*/ 3258448 h 3258448"/>
              <a:gd name="connsiteX4" fmla="*/ 0 w 12252491"/>
              <a:gd name="connsiteY4" fmla="*/ 0 h 325844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12252491 w 12252491"/>
              <a:gd name="connsiteY2" fmla="*/ 687540 h 3945988"/>
              <a:gd name="connsiteX3" fmla="*/ 12252491 w 12252491"/>
              <a:gd name="connsiteY3" fmla="*/ 3945988 h 3945988"/>
              <a:gd name="connsiteX4" fmla="*/ 0 w 12252491"/>
              <a:gd name="connsiteY4" fmla="*/ 3945988 h 3945988"/>
              <a:gd name="connsiteX5" fmla="*/ 0 w 12252491"/>
              <a:gd name="connsiteY5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93730 h 3952178"/>
              <a:gd name="connsiteX1" fmla="*/ 3718091 w 12252491"/>
              <a:gd name="connsiteY1" fmla="*/ 6190 h 3952178"/>
              <a:gd name="connsiteX2" fmla="*/ 8683986 w 12252491"/>
              <a:gd name="connsiteY2" fmla="*/ 1047200 h 3952178"/>
              <a:gd name="connsiteX3" fmla="*/ 12252491 w 12252491"/>
              <a:gd name="connsiteY3" fmla="*/ 693730 h 3952178"/>
              <a:gd name="connsiteX4" fmla="*/ 12252491 w 12252491"/>
              <a:gd name="connsiteY4" fmla="*/ 3952178 h 3952178"/>
              <a:gd name="connsiteX5" fmla="*/ 0 w 12252491"/>
              <a:gd name="connsiteY5" fmla="*/ 3952178 h 3952178"/>
              <a:gd name="connsiteX6" fmla="*/ 0 w 12252491"/>
              <a:gd name="connsiteY6" fmla="*/ 693730 h 395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2491" h="3952178">
                <a:moveTo>
                  <a:pt x="0" y="693730"/>
                </a:moveTo>
                <a:cubicBezTo>
                  <a:pt x="1403486" y="-126293"/>
                  <a:pt x="2483417" y="10287"/>
                  <a:pt x="3718091" y="6190"/>
                </a:cubicBezTo>
                <a:cubicBezTo>
                  <a:pt x="5321808" y="137489"/>
                  <a:pt x="7080269" y="915901"/>
                  <a:pt x="8683986" y="1047200"/>
                </a:cubicBezTo>
                <a:cubicBezTo>
                  <a:pt x="10098571" y="760565"/>
                  <a:pt x="11006718" y="333252"/>
                  <a:pt x="12252491" y="693730"/>
                </a:cubicBezTo>
                <a:lnTo>
                  <a:pt x="12252491" y="3952178"/>
                </a:lnTo>
                <a:lnTo>
                  <a:pt x="0" y="3952178"/>
                </a:lnTo>
                <a:lnTo>
                  <a:pt x="0" y="69373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480DB5C-AD40-4CB4-B0E6-2D793DC098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5823" y="2046738"/>
            <a:ext cx="1609725" cy="156465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7A05D7F-0940-41C2-99DE-FF09B1844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4" y="2321086"/>
            <a:ext cx="1044772" cy="82835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294391B-4247-4B6A-B075-02DA37E94502}"/>
              </a:ext>
            </a:extLst>
          </p:cNvPr>
          <p:cNvSpPr/>
          <p:nvPr/>
        </p:nvSpPr>
        <p:spPr>
          <a:xfrm>
            <a:off x="-78274" y="5374703"/>
            <a:ext cx="12192000" cy="1479493"/>
          </a:xfrm>
          <a:custGeom>
            <a:avLst/>
            <a:gdLst>
              <a:gd name="connsiteX0" fmla="*/ 0 w 12192000"/>
              <a:gd name="connsiteY0" fmla="*/ 0 h 1436631"/>
              <a:gd name="connsiteX1" fmla="*/ 12192000 w 12192000"/>
              <a:gd name="connsiteY1" fmla="*/ 0 h 1436631"/>
              <a:gd name="connsiteX2" fmla="*/ 12192000 w 12192000"/>
              <a:gd name="connsiteY2" fmla="*/ 1436631 h 1436631"/>
              <a:gd name="connsiteX3" fmla="*/ 0 w 12192000"/>
              <a:gd name="connsiteY3" fmla="*/ 1436631 h 1436631"/>
              <a:gd name="connsiteX4" fmla="*/ 0 w 12192000"/>
              <a:gd name="connsiteY4" fmla="*/ 0 h 1436631"/>
              <a:gd name="connsiteX0" fmla="*/ 0 w 12192000"/>
              <a:gd name="connsiteY0" fmla="*/ 54 h 1436685"/>
              <a:gd name="connsiteX1" fmla="*/ 4086225 w 12192000"/>
              <a:gd name="connsiteY1" fmla="*/ 300092 h 1436685"/>
              <a:gd name="connsiteX2" fmla="*/ 12192000 w 12192000"/>
              <a:gd name="connsiteY2" fmla="*/ 54 h 1436685"/>
              <a:gd name="connsiteX3" fmla="*/ 12192000 w 12192000"/>
              <a:gd name="connsiteY3" fmla="*/ 1436685 h 1436685"/>
              <a:gd name="connsiteX4" fmla="*/ 0 w 12192000"/>
              <a:gd name="connsiteY4" fmla="*/ 1436685 h 1436685"/>
              <a:gd name="connsiteX5" fmla="*/ 0 w 12192000"/>
              <a:gd name="connsiteY5" fmla="*/ 54 h 1436685"/>
              <a:gd name="connsiteX0" fmla="*/ 0 w 12192000"/>
              <a:gd name="connsiteY0" fmla="*/ 42862 h 1479493"/>
              <a:gd name="connsiteX1" fmla="*/ 4086225 w 12192000"/>
              <a:gd name="connsiteY1" fmla="*/ 342900 h 1479493"/>
              <a:gd name="connsiteX2" fmla="*/ 9786938 w 12192000"/>
              <a:gd name="connsiteY2" fmla="*/ 0 h 1479493"/>
              <a:gd name="connsiteX3" fmla="*/ 12192000 w 12192000"/>
              <a:gd name="connsiteY3" fmla="*/ 42862 h 1479493"/>
              <a:gd name="connsiteX4" fmla="*/ 12192000 w 12192000"/>
              <a:gd name="connsiteY4" fmla="*/ 1479493 h 1479493"/>
              <a:gd name="connsiteX5" fmla="*/ 0 w 12192000"/>
              <a:gd name="connsiteY5" fmla="*/ 1479493 h 1479493"/>
              <a:gd name="connsiteX6" fmla="*/ 0 w 12192000"/>
              <a:gd name="connsiteY6" fmla="*/ 42862 h 147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479493">
                <a:moveTo>
                  <a:pt x="0" y="42862"/>
                </a:moveTo>
                <a:cubicBezTo>
                  <a:pt x="1343025" y="38100"/>
                  <a:pt x="2743200" y="347662"/>
                  <a:pt x="4086225" y="342900"/>
                </a:cubicBezTo>
                <a:cubicBezTo>
                  <a:pt x="5886450" y="276225"/>
                  <a:pt x="7986713" y="66675"/>
                  <a:pt x="9786938" y="0"/>
                </a:cubicBezTo>
                <a:lnTo>
                  <a:pt x="12192000" y="42862"/>
                </a:lnTo>
                <a:lnTo>
                  <a:pt x="12192000" y="1479493"/>
                </a:lnTo>
                <a:lnTo>
                  <a:pt x="0" y="1479493"/>
                </a:lnTo>
                <a:lnTo>
                  <a:pt x="0" y="4286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8A33331-ED43-4961-8472-635A0DA967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60" y="4783706"/>
            <a:ext cx="2045817" cy="10816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AB176B-5CEB-4019-B56E-B2E8DE6B7A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3" y="4496224"/>
            <a:ext cx="745136" cy="10816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5B912C0-A88D-4D04-BF86-10B5169F8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05" y="2265172"/>
            <a:ext cx="3905262" cy="19526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E6B0FA-6EE2-4926-ABE7-B85F6ED3E9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7" y="1845033"/>
            <a:ext cx="2644197" cy="346779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BEE9461-E3F1-4183-9412-152BCC5A68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94" y="4502162"/>
            <a:ext cx="558289" cy="4426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70B01E2-E914-44A2-8F50-CDA5251B7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33" y="4359896"/>
            <a:ext cx="558289" cy="44264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6361DD3-0A04-47FE-8E74-ADCBEA2158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9" y="4944805"/>
            <a:ext cx="558289" cy="4426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8B224A7-0FB7-4E20-B122-4E8E59DF8F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340" y="5076887"/>
            <a:ext cx="1917579" cy="162256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09" y="59441"/>
            <a:ext cx="4522926" cy="200954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0508E6-C08A-0F67-6095-9D0CD5659CE3}"/>
              </a:ext>
            </a:extLst>
          </p:cNvPr>
          <p:cNvSpPr/>
          <p:nvPr/>
        </p:nvSpPr>
        <p:spPr>
          <a:xfrm>
            <a:off x="246739" y="1280127"/>
            <a:ext cx="11698521" cy="3555834"/>
          </a:xfrm>
          <a:prstGeom prst="roundRect">
            <a:avLst>
              <a:gd name="adj" fmla="val 6031"/>
            </a:avLst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Mỗi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bướm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bướm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HS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“Go Home”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trở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trở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dấu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cộng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đội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điểm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đó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bướm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khác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6572AA9-424E-E4E1-5EE3-1EE219A0AA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6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" descr="A brown butterfly with white head&#10;&#10;Description automatically generated">
            <a:extLst>
              <a:ext uri="{FF2B5EF4-FFF2-40B4-BE49-F238E27FC236}">
                <a16:creationId xmlns:a16="http://schemas.microsoft.com/office/drawing/2014/main" id="{2A149CB1-F005-D477-FA7B-D505618BB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56" y="167387"/>
            <a:ext cx="1299816" cy="1489676"/>
          </a:xfrm>
          <a:prstGeom prst="rect">
            <a:avLst/>
          </a:prstGeom>
        </p:spPr>
      </p:pic>
      <p:pic>
        <p:nvPicPr>
          <p:cNvPr id="19" name="4" descr="A butterfly with orange and white spots&#10;&#10;Description automatically generated">
            <a:extLst>
              <a:ext uri="{FF2B5EF4-FFF2-40B4-BE49-F238E27FC236}">
                <a16:creationId xmlns:a16="http://schemas.microsoft.com/office/drawing/2014/main" id="{D40BD707-58D3-1434-3303-6C96EA8B2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863" y="3395476"/>
            <a:ext cx="1682148" cy="1447925"/>
          </a:xfrm>
          <a:prstGeom prst="rect">
            <a:avLst/>
          </a:prstGeom>
        </p:spPr>
      </p:pic>
      <p:pic>
        <p:nvPicPr>
          <p:cNvPr id="13" name="2" descr="A blue butterfly with black wings&#10;&#10;Description automatically generated">
            <a:extLst>
              <a:ext uri="{FF2B5EF4-FFF2-40B4-BE49-F238E27FC236}">
                <a16:creationId xmlns:a16="http://schemas.microsoft.com/office/drawing/2014/main" id="{D3236EA1-A52C-464A-1393-06878F779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7" y="3017571"/>
            <a:ext cx="1601868" cy="1208498"/>
          </a:xfrm>
          <a:prstGeom prst="rect">
            <a:avLst/>
          </a:prstGeom>
        </p:spPr>
      </p:pic>
      <p:pic>
        <p:nvPicPr>
          <p:cNvPr id="15" name="3" descr="A butterfly with black and green wings&#10;&#10;Description automatically generated">
            <a:extLst>
              <a:ext uri="{FF2B5EF4-FFF2-40B4-BE49-F238E27FC236}">
                <a16:creationId xmlns:a16="http://schemas.microsoft.com/office/drawing/2014/main" id="{AC6F1EF9-72CD-AB83-51CD-00BE353BB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041" y="2719456"/>
            <a:ext cx="1593658" cy="1272634"/>
          </a:xfrm>
          <a:prstGeom prst="rect">
            <a:avLst/>
          </a:prstGeom>
        </p:spPr>
      </p:pic>
      <p:pic>
        <p:nvPicPr>
          <p:cNvPr id="22" name="5" descr="A purple and pink butterfly&#10;&#10;Description automatically generated">
            <a:extLst>
              <a:ext uri="{FF2B5EF4-FFF2-40B4-BE49-F238E27FC236}">
                <a16:creationId xmlns:a16="http://schemas.microsoft.com/office/drawing/2014/main" id="{FAC67C74-1AD3-0E77-FFFA-2132BEC8CA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19" y="1284108"/>
            <a:ext cx="1657816" cy="1333986"/>
          </a:xfrm>
          <a:prstGeom prst="rect">
            <a:avLst/>
          </a:prstGeom>
        </p:spPr>
      </p:pic>
      <p:sp>
        <p:nvSpPr>
          <p:cNvPr id="29" name="TEAM A">
            <a:extLst>
              <a:ext uri="{FF2B5EF4-FFF2-40B4-BE49-F238E27FC236}">
                <a16:creationId xmlns:a16="http://schemas.microsoft.com/office/drawing/2014/main" id="{9E446D1E-2077-4201-A52A-247B179F568F}"/>
              </a:ext>
            </a:extLst>
          </p:cNvPr>
          <p:cNvSpPr/>
          <p:nvPr/>
        </p:nvSpPr>
        <p:spPr>
          <a:xfrm>
            <a:off x="147281" y="5556031"/>
            <a:ext cx="4596997" cy="11345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95F2CD9-5337-45AC-9131-76B643135782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460FEC5-6A86-4A26-AF05-00DEC8883F13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C5C41E-5105-4CDF-95B0-4CD67F72B833}"/>
              </a:ext>
            </a:extLst>
          </p:cNvPr>
          <p:cNvSpPr/>
          <p:nvPr/>
        </p:nvSpPr>
        <p:spPr>
          <a:xfrm>
            <a:off x="250202" y="5742169"/>
            <a:ext cx="18854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ĐỘI A</a:t>
            </a: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C0ADA48E-FF62-4D6C-AEC7-76FE2BB22265}"/>
              </a:ext>
            </a:extLst>
          </p:cNvPr>
          <p:cNvSpPr/>
          <p:nvPr/>
        </p:nvSpPr>
        <p:spPr>
          <a:xfrm>
            <a:off x="3609696" y="5556031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5F35C3C-A9B7-4D52-8BD9-7FC35D3B10C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2CBCF-3661-4BE4-9E00-A356CF6DA704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EC34A96-6D54-458C-A63A-5EC536E6A8B6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0F75734-8CFE-4DD9-AFD1-44D9617C5BEC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F164F84-9A33-40A4-83BD-7C26986DA449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272EE21-FC19-45E4-A696-BA1F74E2786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EFBF020-CB62-4571-8E96-65EBCDB188D0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CAD5011-DEE8-4F1C-82C8-D7326EA1B027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CAD983-DE57-4F94-81BE-F99C797A7498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4" name="Oval 63">
            <a:hlinkClick r:id="rId8" action="ppaction://hlinksldjump"/>
            <a:extLst>
              <a:ext uri="{FF2B5EF4-FFF2-40B4-BE49-F238E27FC236}">
                <a16:creationId xmlns:a16="http://schemas.microsoft.com/office/drawing/2014/main" id="{61852BE2-B519-4B78-BA71-C363745633C6}"/>
              </a:ext>
            </a:extLst>
          </p:cNvPr>
          <p:cNvSpPr/>
          <p:nvPr/>
        </p:nvSpPr>
        <p:spPr>
          <a:xfrm>
            <a:off x="7918371" y="999338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3" name="Oval 62">
            <a:hlinkClick r:id="rId9" action="ppaction://hlinksldjump"/>
            <a:extLst>
              <a:ext uri="{FF2B5EF4-FFF2-40B4-BE49-F238E27FC236}">
                <a16:creationId xmlns:a16="http://schemas.microsoft.com/office/drawing/2014/main" id="{A9D48011-2F4F-407F-BC95-04A9F8CF1D22}"/>
              </a:ext>
            </a:extLst>
          </p:cNvPr>
          <p:cNvSpPr/>
          <p:nvPr/>
        </p:nvSpPr>
        <p:spPr>
          <a:xfrm>
            <a:off x="6742982" y="3079026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2" name="Oval 61">
            <a:hlinkClick r:id="rId10" action="ppaction://hlinksldjump"/>
            <a:extLst>
              <a:ext uri="{FF2B5EF4-FFF2-40B4-BE49-F238E27FC236}">
                <a16:creationId xmlns:a16="http://schemas.microsoft.com/office/drawing/2014/main" id="{2D68B3E5-9131-42F1-9A38-93B49429375E}"/>
              </a:ext>
            </a:extLst>
          </p:cNvPr>
          <p:cNvSpPr/>
          <p:nvPr/>
        </p:nvSpPr>
        <p:spPr>
          <a:xfrm>
            <a:off x="4295112" y="3976986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" name="Oval 59">
            <a:hlinkClick r:id="rId11" action="ppaction://hlinksldjump"/>
            <a:extLst>
              <a:ext uri="{FF2B5EF4-FFF2-40B4-BE49-F238E27FC236}">
                <a16:creationId xmlns:a16="http://schemas.microsoft.com/office/drawing/2014/main" id="{2ADECC48-64C5-4065-A7FB-C2E1698BDBE4}"/>
              </a:ext>
            </a:extLst>
          </p:cNvPr>
          <p:cNvSpPr/>
          <p:nvPr/>
        </p:nvSpPr>
        <p:spPr>
          <a:xfrm>
            <a:off x="2347694" y="946732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" name="Oval 64">
            <a:hlinkClick r:id="rId12" action="ppaction://hlinksldjump"/>
            <a:extLst>
              <a:ext uri="{FF2B5EF4-FFF2-40B4-BE49-F238E27FC236}">
                <a16:creationId xmlns:a16="http://schemas.microsoft.com/office/drawing/2014/main" id="{7E8C949C-FE2E-40FC-A58B-3731A3202359}"/>
              </a:ext>
            </a:extLst>
          </p:cNvPr>
          <p:cNvSpPr/>
          <p:nvPr/>
        </p:nvSpPr>
        <p:spPr>
          <a:xfrm>
            <a:off x="10350080" y="3266655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1" name="Oval 60">
            <a:hlinkClick r:id="rId13" action="ppaction://hlinksldjump"/>
            <a:extLst>
              <a:ext uri="{FF2B5EF4-FFF2-40B4-BE49-F238E27FC236}">
                <a16:creationId xmlns:a16="http://schemas.microsoft.com/office/drawing/2014/main" id="{62918738-F451-477C-8FD2-39EB360D393C}"/>
              </a:ext>
            </a:extLst>
          </p:cNvPr>
          <p:cNvSpPr/>
          <p:nvPr/>
        </p:nvSpPr>
        <p:spPr>
          <a:xfrm>
            <a:off x="1367324" y="2608066"/>
            <a:ext cx="710331" cy="710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" name="TEAM B">
            <a:extLst>
              <a:ext uri="{FF2B5EF4-FFF2-40B4-BE49-F238E27FC236}">
                <a16:creationId xmlns:a16="http://schemas.microsoft.com/office/drawing/2014/main" id="{3BABE20B-65A7-417B-90CD-AF05A98C5065}"/>
              </a:ext>
            </a:extLst>
          </p:cNvPr>
          <p:cNvSpPr/>
          <p:nvPr/>
        </p:nvSpPr>
        <p:spPr>
          <a:xfrm>
            <a:off x="7447722" y="5559919"/>
            <a:ext cx="4596997" cy="11345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A418AAB-14C4-43B9-A0B3-EB8B63CAD425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8926347-DC9E-4C00-ABDA-80769182014A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2CE2229-2B52-46F5-8794-CD28FD83C87A}"/>
              </a:ext>
            </a:extLst>
          </p:cNvPr>
          <p:cNvSpPr/>
          <p:nvPr/>
        </p:nvSpPr>
        <p:spPr>
          <a:xfrm>
            <a:off x="7581099" y="5746057"/>
            <a:ext cx="182453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ĐỘI B</a:t>
            </a:r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B4844364-978A-40EA-BDCF-251586E48617}"/>
              </a:ext>
            </a:extLst>
          </p:cNvPr>
          <p:cNvSpPr/>
          <p:nvPr/>
        </p:nvSpPr>
        <p:spPr>
          <a:xfrm>
            <a:off x="10910137" y="5559919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3EA558D-D123-4A63-962D-3D14C80FE4AC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91CB609-471D-4B72-8336-FEE182D3A2B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EF116F2-D354-4679-AF4B-3BBD1DF0FA2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D306276-6EC5-4B73-99AB-84B71B077E9B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8B6CBCC-7C32-4D40-A382-6A254031C51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0563D1F2-1118-4C82-8051-127A069D501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DAF94515-4926-4733-9317-EBB155A28A4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E755381-E437-4D9A-9849-E76DFD8D34C4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079E92C-E1A4-4CBC-9A74-1A05F164AA5D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DC2A37-E953-4F38-95BF-78B9FF9FB939}"/>
              </a:ext>
            </a:extLst>
          </p:cNvPr>
          <p:cNvSpPr/>
          <p:nvPr/>
        </p:nvSpPr>
        <p:spPr>
          <a:xfrm>
            <a:off x="1095913" y="-2297521"/>
            <a:ext cx="50000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CHÚC MỪNG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ĐỘI 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547C58-E03C-454C-8EB6-B1D4AB3122E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119" y="4518118"/>
            <a:ext cx="1333986" cy="133398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F431C90-0AEC-4B64-8486-EDE1AE305C5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7294" y="4518118"/>
            <a:ext cx="1333986" cy="13339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7990285-D234-409A-A366-B0B4CE51FFC4}"/>
              </a:ext>
            </a:extLst>
          </p:cNvPr>
          <p:cNvSpPr/>
          <p:nvPr/>
        </p:nvSpPr>
        <p:spPr>
          <a:xfrm>
            <a:off x="6943906" y="-2236536"/>
            <a:ext cx="50000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CHÚC MỪNG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ĐỘI B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9E46AA3C-7AAB-F7FD-5554-1E7B74FBD58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26" name="6" descr="A blue butterfly on a black background&#10;&#10;Description automatically generated">
            <a:extLst>
              <a:ext uri="{FF2B5EF4-FFF2-40B4-BE49-F238E27FC236}">
                <a16:creationId xmlns:a16="http://schemas.microsoft.com/office/drawing/2014/main" id="{4E3AB84D-E9B9-EB56-4C1E-FD6C8500183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220" y="1915782"/>
            <a:ext cx="1615580" cy="1447925"/>
          </a:xfrm>
          <a:prstGeom prst="rect">
            <a:avLst/>
          </a:prstGeom>
        </p:spPr>
      </p:pic>
      <p:sp>
        <p:nvSpPr>
          <p:cNvPr id="3" name="Arrow: Right 2">
            <a:hlinkClick r:id="rId17" action="ppaction://hlinksldjump"/>
            <a:extLst>
              <a:ext uri="{FF2B5EF4-FFF2-40B4-BE49-F238E27FC236}">
                <a16:creationId xmlns:a16="http://schemas.microsoft.com/office/drawing/2014/main" id="{530BF18A-F29A-B898-2E6B-6DF52E2EC252}"/>
              </a:ext>
            </a:extLst>
          </p:cNvPr>
          <p:cNvSpPr/>
          <p:nvPr/>
        </p:nvSpPr>
        <p:spPr>
          <a:xfrm>
            <a:off x="10668444" y="107345"/>
            <a:ext cx="1376275" cy="838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tục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34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4" grpId="0" animBg="1"/>
      <p:bldP spid="63" grpId="0" animBg="1"/>
      <p:bldP spid="62" grpId="0" animBg="1"/>
      <p:bldP spid="60" grpId="0" animBg="1"/>
      <p:bldP spid="65" grpId="0" animBg="1"/>
      <p:bldP spid="61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Freeform: Shape 58">
            <a:extLst>
              <a:ext uri="{FF2B5EF4-FFF2-40B4-BE49-F238E27FC236}">
                <a16:creationId xmlns:a16="http://schemas.microsoft.com/office/drawing/2014/main" id="{75AB5017-EA79-ADF7-0B19-C70412D54081}"/>
              </a:ext>
            </a:extLst>
          </p:cNvPr>
          <p:cNvSpPr/>
          <p:nvPr/>
        </p:nvSpPr>
        <p:spPr>
          <a:xfrm>
            <a:off x="152400" y="36519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20082ADF-0DD7-6B87-4EE9-0D3D83AF0B5E}"/>
              </a:ext>
            </a:extLst>
          </p:cNvPr>
          <p:cNvSpPr/>
          <p:nvPr/>
        </p:nvSpPr>
        <p:spPr>
          <a:xfrm>
            <a:off x="8171006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34AEE9B1-46EE-AC3C-04D2-9AC9430494A4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A77F61C9-A4FE-24B5-CFD7-21DC2E1A3508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ghặp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kumimoji="0" lang="en-US" sz="24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ghì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5">
            <a:extLst>
              <a:ext uri="{FF2B5EF4-FFF2-40B4-BE49-F238E27FC236}">
                <a16:creationId xmlns:a16="http://schemas.microsoft.com/office/drawing/2014/main" id="{1F225D52-1DE5-EED5-70A7-12AEB8225A05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ghì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74EFC75F-7414-3E3C-0450-71B8ADB16A39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ghặp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8" descr="Ảnh có chứa Đồ họa&#10;&#10;Mô tả được tự động tạo">
            <a:extLst>
              <a:ext uri="{FF2B5EF4-FFF2-40B4-BE49-F238E27FC236}">
                <a16:creationId xmlns:a16="http://schemas.microsoft.com/office/drawing/2014/main" id="{0E2BD21C-4027-0B1F-1BBD-633875DE5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5376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0">
            <a:extLst>
              <a:ext uri="{FF2B5EF4-FFF2-40B4-BE49-F238E27FC236}">
                <a16:creationId xmlns:a16="http://schemas.microsoft.com/office/drawing/2014/main" id="{9C24E25F-8670-1DAC-800D-151317D1B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Ảnh có chứa biểu tượng, Màu đỏ son, Đồ họa, ngôi sao&#10;&#10;Mô tả được tự động tạo">
            <a:extLst>
              <a:ext uri="{FF2B5EF4-FFF2-40B4-BE49-F238E27FC236}">
                <a16:creationId xmlns:a16="http://schemas.microsoft.com/office/drawing/2014/main" id="{96D51081-15EE-F8E5-8F53-7DBAAF932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256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5" descr="Ảnh có chứa biểu tượng, Màu đỏ son, Đồ họa, ngôi sao&#10;&#10;Mô tả được tự động tạo">
            <a:extLst>
              <a:ext uri="{FF2B5EF4-FFF2-40B4-BE49-F238E27FC236}">
                <a16:creationId xmlns:a16="http://schemas.microsoft.com/office/drawing/2014/main" id="{7AB53F84-8F88-E48A-5651-8B47050F5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6">
            <a:extLst>
              <a:ext uri="{FF2B5EF4-FFF2-40B4-BE49-F238E27FC236}">
                <a16:creationId xmlns:a16="http://schemas.microsoft.com/office/drawing/2014/main" id="{A1DC31BC-B84D-78F4-44AD-A59D94114F86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50000"/>
              </a:lnSpc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</a:rPr>
              <a:t> 1: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hay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Vượn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…..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ặp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thợ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săn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ôm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….ì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vượn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27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C926056A-EF9F-4653-F2D4-355459843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29" name="Arrow: Pentagon 28">
            <a:hlinkClick r:id="rId6" action="ppaction://hlinksldjump"/>
            <a:extLst>
              <a:ext uri="{FF2B5EF4-FFF2-40B4-BE49-F238E27FC236}">
                <a16:creationId xmlns:a16="http://schemas.microsoft.com/office/drawing/2014/main" id="{D751CD9D-3B05-19DA-B8AD-EC57450D1DC3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417314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CF5F573-440D-FA6E-655B-D0DB6C064DB9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D2A868D-ABC0-0102-F97A-1A33C2AC9AE3}"/>
              </a:ext>
            </a:extLst>
          </p:cNvPr>
          <p:cNvSpPr/>
          <p:nvPr/>
        </p:nvSpPr>
        <p:spPr>
          <a:xfrm>
            <a:off x="8171006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Rectangle: Rounded Corners 16">
            <a:extLst>
              <a:ext uri="{FF2B5EF4-FFF2-40B4-BE49-F238E27FC236}">
                <a16:creationId xmlns:a16="http://schemas.microsoft.com/office/drawing/2014/main" id="{1CE2B97E-F30F-04C9-33D6-1CEB297A0772}"/>
              </a:ext>
            </a:extLst>
          </p:cNvPr>
          <p:cNvSpPr/>
          <p:nvPr/>
        </p:nvSpPr>
        <p:spPr>
          <a:xfrm>
            <a:off x="2015674" y="2975869"/>
            <a:ext cx="784155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Vượn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gặp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thợ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săn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ôm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ghì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vượn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0F152DE-C358-463B-4CAE-D8BEDD0D23AF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8793BA41-A975-296A-C123-017A91081D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29" name="Arrow: Pentagon 28">
            <a:hlinkClick r:id="rId4" action="ppaction://hlinksldjump"/>
            <a:extLst>
              <a:ext uri="{FF2B5EF4-FFF2-40B4-BE49-F238E27FC236}">
                <a16:creationId xmlns:a16="http://schemas.microsoft.com/office/drawing/2014/main" id="{3EA8CEE0-7A61-54CB-D0B7-328F8239B8FD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343833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A480048-F2D3-A6D2-E2AC-20450F03404A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2EF83D7-390C-8C87-7DA4-4EE4B91EF353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3" name="Picture 52" descr="Logo, company name&#10;&#10;Description automatically generated">
            <a:extLst>
              <a:ext uri="{FF2B5EF4-FFF2-40B4-BE49-F238E27FC236}">
                <a16:creationId xmlns:a16="http://schemas.microsoft.com/office/drawing/2014/main" id="{54F59E88-5D68-25B6-A9B6-24ACA2713E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sp>
        <p:nvSpPr>
          <p:cNvPr id="19" name="Rectangle: Rounded Corners 13">
            <a:extLst>
              <a:ext uri="{FF2B5EF4-FFF2-40B4-BE49-F238E27FC236}">
                <a16:creationId xmlns:a16="http://schemas.microsoft.com/office/drawing/2014/main" id="{1C0399E1-1581-7D8B-46B2-73008540ED14}"/>
              </a:ext>
            </a:extLst>
          </p:cNvPr>
          <p:cNvSpPr/>
          <p:nvPr/>
        </p:nvSpPr>
        <p:spPr>
          <a:xfrm>
            <a:off x="2185318" y="2854405"/>
            <a:ext cx="7385020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vượn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15772EE6-CEDC-06F9-F3BA-F97945EBE115}"/>
              </a:ext>
            </a:extLst>
          </p:cNvPr>
          <p:cNvSpPr/>
          <p:nvPr/>
        </p:nvSpPr>
        <p:spPr>
          <a:xfrm>
            <a:off x="2185318" y="4500226"/>
            <a:ext cx="7385020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vượn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3" name="Picture 18">
            <a:extLst>
              <a:ext uri="{FF2B5EF4-FFF2-40B4-BE49-F238E27FC236}">
                <a16:creationId xmlns:a16="http://schemas.microsoft.com/office/drawing/2014/main" id="{55D5DE9B-A7AC-F579-B9A3-922CE607C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974" y="527091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60362A0-EDB6-7D51-F01A-BB5E17102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557" y="356763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881CD83-5640-89D7-F9AC-80363A737CE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Arrow: Pentagon 27">
            <a:hlinkClick r:id="rId6" action="ppaction://hlinksldjump"/>
            <a:extLst>
              <a:ext uri="{FF2B5EF4-FFF2-40B4-BE49-F238E27FC236}">
                <a16:creationId xmlns:a16="http://schemas.microsoft.com/office/drawing/2014/main" id="{FA648D5C-0EEA-0F6D-632F-CB39D34426FE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71186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2C17F2-73F8-E597-3CCD-CA03A31EF8AF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7" name="Picture 66" descr="Logo, company name&#10;&#10;Description automatically generated">
            <a:extLst>
              <a:ext uri="{FF2B5EF4-FFF2-40B4-BE49-F238E27FC236}">
                <a16:creationId xmlns:a16="http://schemas.microsoft.com/office/drawing/2014/main" id="{AC01FAC6-F396-5B87-B094-E215C0A1373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sp>
        <p:nvSpPr>
          <p:cNvPr id="19" name="Rectangle: Rounded Corners 13">
            <a:extLst>
              <a:ext uri="{FF2B5EF4-FFF2-40B4-BE49-F238E27FC236}">
                <a16:creationId xmlns:a16="http://schemas.microsoft.com/office/drawing/2014/main" id="{6578150C-6934-648B-660E-CB149130C158}"/>
              </a:ext>
            </a:extLst>
          </p:cNvPr>
          <p:cNvSpPr/>
          <p:nvPr/>
        </p:nvSpPr>
        <p:spPr>
          <a:xfrm>
            <a:off x="363283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ang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172A3CD-71B5-F914-A109-019622E8A4A9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vần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8" name="Arrow: Pentagon 27">
            <a:hlinkClick r:id="rId4" action="ppaction://hlinksldjump"/>
            <a:extLst>
              <a:ext uri="{FF2B5EF4-FFF2-40B4-BE49-F238E27FC236}">
                <a16:creationId xmlns:a16="http://schemas.microsoft.com/office/drawing/2014/main" id="{40860531-4DF1-FF74-9707-98BEA211ACC9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22221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161D487-DA90-C2DA-759E-E022245C38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0CA2EA2E-BB22-D8E3-5EB3-9B641B69C4BE}"/>
              </a:ext>
            </a:extLst>
          </p:cNvPr>
          <p:cNvSpPr/>
          <p:nvPr/>
        </p:nvSpPr>
        <p:spPr>
          <a:xfrm>
            <a:off x="363283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ac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B523580-9C71-0048-591A-56BE30C41848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vần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Arrow: Pentagon 28">
            <a:hlinkClick r:id="rId4" action="ppaction://hlinksldjump"/>
            <a:extLst>
              <a:ext uri="{FF2B5EF4-FFF2-40B4-BE49-F238E27FC236}">
                <a16:creationId xmlns:a16="http://schemas.microsoft.com/office/drawing/2014/main" id="{5C8B4D3E-5A9A-C063-3398-4EAFD638F37D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217224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AAFB589-9C4C-AC0F-1E9A-17DBDCB5BD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11AA0424-C9AB-20F7-9FE0-FB8DB70AF257}"/>
              </a:ext>
            </a:extLst>
          </p:cNvPr>
          <p:cNvSpPr/>
          <p:nvPr/>
        </p:nvSpPr>
        <p:spPr>
          <a:xfrm>
            <a:off x="2407485" y="2854173"/>
            <a:ext cx="659292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Vầng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trăng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vằng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vặc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BEE6C25-CDF4-912A-CEE4-523C77D09BAF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6: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Arrow: Pentagon 28">
            <a:hlinkClick r:id="rId4" action="ppaction://hlinksldjump"/>
            <a:extLst>
              <a:ext uri="{FF2B5EF4-FFF2-40B4-BE49-F238E27FC236}">
                <a16:creationId xmlns:a16="http://schemas.microsoft.com/office/drawing/2014/main" id="{EB9561FD-7DBF-6917-44B9-0465643AFF62}"/>
              </a:ext>
            </a:extLst>
          </p:cNvPr>
          <p:cNvSpPr/>
          <p:nvPr/>
        </p:nvSpPr>
        <p:spPr>
          <a:xfrm flipH="1">
            <a:off x="9791700" y="6235665"/>
            <a:ext cx="2400300" cy="635348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</p:spTree>
    <p:extLst>
      <p:ext uri="{BB962C8B-B14F-4D97-AF65-F5344CB8AC3E}">
        <p14:creationId xmlns:p14="http://schemas.microsoft.com/office/powerpoint/2010/main" val="19258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DEA1CF-23D2-4A53-A858-8721B56B9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783777" y="2668137"/>
            <a:ext cx="4942606" cy="1135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C20EE-7417-44AC-AC48-3ABB0946CF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832371" y="4591404"/>
            <a:ext cx="5168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i="1" dirty="0" err="1">
                <a:ea typeface="Cambria" panose="02040503050406030204" pitchFamily="18" charset="0"/>
                <a:cs typeface="Calibri" panose="020F0502020204030204" pitchFamily="34" charset="0"/>
              </a:rPr>
              <a:t>xà</a:t>
            </a:r>
            <a:r>
              <a:rPr lang="en-US" sz="80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8000" i="1" dirty="0" err="1">
                <a:ea typeface="Cambria" panose="02040503050406030204" pitchFamily="18" charset="0"/>
                <a:cs typeface="Calibri" panose="020F0502020204030204" pitchFamily="34" charset="0"/>
              </a:rPr>
              <a:t>beng</a:t>
            </a:r>
            <a:endParaRPr lang="en-US" sz="8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2975266" y="4591404"/>
            <a:ext cx="2692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i="1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eng</a:t>
            </a:r>
            <a:endParaRPr lang="en-US" sz="8000" i="1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7ED224-FB80-4E24-9860-EF325355F6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2202" r="17080" b="27018"/>
          <a:stretch/>
        </p:blipFill>
        <p:spPr>
          <a:xfrm>
            <a:off x="345650" y="1699580"/>
            <a:ext cx="4929809" cy="2458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agB7TOR0PQo9ipMKa8LXf5SfzAI1DPvn">
            <a:hlinkClick r:id="" action="ppaction://media"/>
            <a:extLst>
              <a:ext uri="{FF2B5EF4-FFF2-40B4-BE49-F238E27FC236}">
                <a16:creationId xmlns:a16="http://schemas.microsoft.com/office/drawing/2014/main" id="{03F0F37A-6D7E-4D7F-BA98-8620140C80D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31" end="5121.3333"/>
                </p14:media>
              </p:ext>
            </p:extLst>
          </p:nvPr>
        </p:nvPicPr>
        <p:blipFill rotWithShape="1">
          <a:blip r:embed="rId6"/>
          <a:srcRect l="29841" t="14199" r="29724" b="14359"/>
          <a:stretch>
            <a:fillRect/>
          </a:stretch>
        </p:blipFill>
        <p:spPr>
          <a:xfrm>
            <a:off x="6096000" y="103002"/>
            <a:ext cx="5905883" cy="586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9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166189" y="4725701"/>
            <a:ext cx="47045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i="1" dirty="0" err="1">
                <a:ea typeface="Cambria" panose="02040503050406030204" pitchFamily="18" charset="0"/>
                <a:cs typeface="Calibri" panose="020F0502020204030204" pitchFamily="34" charset="0"/>
              </a:rPr>
              <a:t>béc</a:t>
            </a:r>
            <a:r>
              <a:rPr lang="en-US" sz="80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8000" i="1" dirty="0" err="1">
                <a:ea typeface="Cambria" panose="02040503050406030204" pitchFamily="18" charset="0"/>
                <a:cs typeface="Calibri" panose="020F0502020204030204" pitchFamily="34" charset="0"/>
              </a:rPr>
              <a:t>giê</a:t>
            </a:r>
            <a:endParaRPr lang="en-US" sz="8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1847562" y="4730988"/>
            <a:ext cx="2459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i="1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ec</a:t>
            </a:r>
            <a:endParaRPr lang="en-US" sz="8000" i="1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3DBB52-D639-46DC-8689-D66C537E44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5" t="6256" r="36462" b="22416"/>
          <a:stretch/>
        </p:blipFill>
        <p:spPr>
          <a:xfrm>
            <a:off x="1550498" y="733999"/>
            <a:ext cx="2932245" cy="3798244"/>
          </a:xfrm>
          <a:prstGeom prst="rect">
            <a:avLst/>
          </a:prstGeom>
        </p:spPr>
      </p:pic>
      <p:pic>
        <p:nvPicPr>
          <p:cNvPr id="2" name="rvgfNoMQbsjzVw1AK1VffZdlAgCzgP4k">
            <a:hlinkClick r:id="" action="ppaction://media"/>
            <a:extLst>
              <a:ext uri="{FF2B5EF4-FFF2-40B4-BE49-F238E27FC236}">
                <a16:creationId xmlns:a16="http://schemas.microsoft.com/office/drawing/2014/main" id="{18A6116D-AFC9-42F4-BF47-C88A5D715B8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3" end="6034.3333"/>
                </p14:media>
              </p:ext>
            </p:extLst>
          </p:nvPr>
        </p:nvPicPr>
        <p:blipFill rotWithShape="1">
          <a:blip r:embed="rId6"/>
          <a:srcRect l="28361" t="13731" r="22984" b="7263"/>
          <a:stretch>
            <a:fillRect/>
          </a:stretch>
        </p:blipFill>
        <p:spPr>
          <a:xfrm>
            <a:off x="5728372" y="232197"/>
            <a:ext cx="6463628" cy="639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6" y="1274695"/>
            <a:ext cx="4665052" cy="51365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460303" y="57292"/>
            <a:ext cx="4399539" cy="9760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7932090" y="2471850"/>
            <a:ext cx="43995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ea typeface="Cambria" panose="02040503050406030204" pitchFamily="18" charset="0"/>
                <a:cs typeface="Calibri" panose="020F0502020204030204" pitchFamily="34" charset="0"/>
              </a:rPr>
              <a:t>xà</a:t>
            </a:r>
            <a:r>
              <a:rPr lang="en-US" sz="66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600" i="1" dirty="0" err="1">
                <a:ea typeface="Cambria" panose="02040503050406030204" pitchFamily="18" charset="0"/>
                <a:cs typeface="Calibri" panose="020F0502020204030204" pitchFamily="34" charset="0"/>
              </a:rPr>
              <a:t>beng</a:t>
            </a:r>
            <a:endParaRPr lang="en-US" sz="66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5903406" y="2471850"/>
            <a:ext cx="2580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eng</a:t>
            </a:r>
            <a:endParaRPr lang="en-US" sz="6600" b="1" i="1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8091120" y="3865543"/>
            <a:ext cx="3994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ea typeface="Cambria" panose="02040503050406030204" pitchFamily="18" charset="0"/>
                <a:cs typeface="Calibri" panose="020F0502020204030204" pitchFamily="34" charset="0"/>
              </a:rPr>
              <a:t>béc</a:t>
            </a:r>
            <a:r>
              <a:rPr lang="en-US" sz="66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600" i="1" dirty="0" err="1">
                <a:ea typeface="Cambria" panose="02040503050406030204" pitchFamily="18" charset="0"/>
                <a:cs typeface="Calibri" panose="020F0502020204030204" pitchFamily="34" charset="0"/>
              </a:rPr>
              <a:t>giê</a:t>
            </a:r>
            <a:endParaRPr lang="en-US" sz="66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052457" y="3821188"/>
            <a:ext cx="15859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ec</a:t>
            </a:r>
            <a:endParaRPr lang="en-US" sz="6600" b="1" i="1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2C9A87-0EC0-4D6A-B95C-511066B80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8940">
            <a:off x="4171772" y="3192521"/>
            <a:ext cx="1979721" cy="2338253"/>
          </a:xfrm>
          <a:prstGeom prst="rect">
            <a:avLst/>
          </a:prstGeom>
        </p:spPr>
      </p:pic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7C7536AB-0FFC-EDA5-008B-2CAC64EAF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14778"/>
            <a:ext cx="12191999" cy="64432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1" y="414778"/>
            <a:ext cx="12191999" cy="190421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182880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</a:rPr>
              <a:t>GIẢI LAO</a:t>
            </a:r>
          </a:p>
          <a:p>
            <a:pPr algn="ctr"/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</a:rPr>
              <a:t> BÀI HÁT: CON LỢN ÉC</a:t>
            </a: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3F939D-EC67-44C4-9921-708E7D403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112184" y="2657448"/>
            <a:ext cx="5990378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EC83B3-4F15-4A74-9175-28C69D1208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5DBE4FA-2A6D-45AD-9383-85E65FDB4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674" y="507813"/>
            <a:ext cx="697671" cy="6976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E34DFB-BF28-4710-BBFE-266E74555B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4" t="12082" r="10947" b="3183"/>
          <a:stretch/>
        </p:blipFill>
        <p:spPr>
          <a:xfrm>
            <a:off x="2406374" y="1319202"/>
            <a:ext cx="7379249" cy="5250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86E3DC-F906-4B2D-AC31-3D31CC392E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3442" r="35719" b="89627"/>
          <a:stretch/>
        </p:blipFill>
        <p:spPr>
          <a:xfrm>
            <a:off x="2406374" y="460484"/>
            <a:ext cx="7379249" cy="603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CFDB65-DEF9-4693-B48E-1F47867307CB}"/>
              </a:ext>
            </a:extLst>
          </p:cNvPr>
          <p:cNvCxnSpPr>
            <a:cxnSpLocks/>
          </p:cNvCxnSpPr>
          <p:nvPr/>
        </p:nvCxnSpPr>
        <p:spPr>
          <a:xfrm>
            <a:off x="3198188" y="3712777"/>
            <a:ext cx="5390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DC0AD0-A518-470D-BCB1-DE037A0ED9D4}"/>
              </a:ext>
            </a:extLst>
          </p:cNvPr>
          <p:cNvCxnSpPr>
            <a:cxnSpLocks/>
          </p:cNvCxnSpPr>
          <p:nvPr/>
        </p:nvCxnSpPr>
        <p:spPr>
          <a:xfrm>
            <a:off x="3805156" y="3675182"/>
            <a:ext cx="493215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30433-42D5-4842-BCD3-DBD196562F5A}"/>
              </a:ext>
            </a:extLst>
          </p:cNvPr>
          <p:cNvCxnSpPr>
            <a:cxnSpLocks/>
          </p:cNvCxnSpPr>
          <p:nvPr/>
        </p:nvCxnSpPr>
        <p:spPr>
          <a:xfrm>
            <a:off x="3805156" y="3749221"/>
            <a:ext cx="493215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A1448D-A2F9-4CBB-9702-AD6975913972}"/>
              </a:ext>
            </a:extLst>
          </p:cNvPr>
          <p:cNvCxnSpPr>
            <a:cxnSpLocks/>
          </p:cNvCxnSpPr>
          <p:nvPr/>
        </p:nvCxnSpPr>
        <p:spPr>
          <a:xfrm>
            <a:off x="5706013" y="3718356"/>
            <a:ext cx="779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E7DE82A-16AB-48F8-B64B-12CDDCA2B177}"/>
              </a:ext>
            </a:extLst>
          </p:cNvPr>
          <p:cNvCxnSpPr>
            <a:cxnSpLocks/>
          </p:cNvCxnSpPr>
          <p:nvPr/>
        </p:nvCxnSpPr>
        <p:spPr>
          <a:xfrm>
            <a:off x="8533294" y="3712777"/>
            <a:ext cx="779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C22DB0-BE51-4644-81CE-2FF92AE38729}"/>
              </a:ext>
            </a:extLst>
          </p:cNvPr>
          <p:cNvCxnSpPr>
            <a:cxnSpLocks/>
          </p:cNvCxnSpPr>
          <p:nvPr/>
        </p:nvCxnSpPr>
        <p:spPr>
          <a:xfrm>
            <a:off x="3431205" y="6483625"/>
            <a:ext cx="493215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0B36C26-8DF8-4CB2-80CF-442CE691A8CF}"/>
              </a:ext>
            </a:extLst>
          </p:cNvPr>
          <p:cNvCxnSpPr>
            <a:cxnSpLocks/>
          </p:cNvCxnSpPr>
          <p:nvPr/>
        </p:nvCxnSpPr>
        <p:spPr>
          <a:xfrm>
            <a:off x="3431205" y="6569765"/>
            <a:ext cx="493215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7F7813A-1998-44C3-8D95-611631C5FB73}"/>
              </a:ext>
            </a:extLst>
          </p:cNvPr>
          <p:cNvCxnSpPr>
            <a:cxnSpLocks/>
          </p:cNvCxnSpPr>
          <p:nvPr/>
        </p:nvCxnSpPr>
        <p:spPr>
          <a:xfrm>
            <a:off x="8420650" y="6530009"/>
            <a:ext cx="779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E8C0CA-665D-40D4-A843-6C083D9C0916}"/>
              </a:ext>
            </a:extLst>
          </p:cNvPr>
          <p:cNvCxnSpPr>
            <a:cxnSpLocks/>
          </p:cNvCxnSpPr>
          <p:nvPr/>
        </p:nvCxnSpPr>
        <p:spPr>
          <a:xfrm>
            <a:off x="7600924" y="6543261"/>
            <a:ext cx="7799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0C2E225-5F13-47E9-9637-28D4D95843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2" y="785644"/>
            <a:ext cx="968072" cy="12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4403C0-75EB-4959-9018-3EBC9338A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531" y="151414"/>
            <a:ext cx="8246554" cy="6269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6900F-DB13-4BA2-B984-2761B7567B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553058" y="2476604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21339E-3D51-49B3-8782-AFCA447C9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t="12341" r="8054" b="2088"/>
          <a:stretch/>
        </p:blipFill>
        <p:spPr>
          <a:xfrm>
            <a:off x="1583392" y="427189"/>
            <a:ext cx="9644512" cy="6338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ABF4B8-F67F-4F47-A40F-83746FAB02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884096" y="497047"/>
            <a:ext cx="1940053" cy="569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24B0A5-3BBC-4397-BB92-1C8FA443F09B}"/>
              </a:ext>
            </a:extLst>
          </p:cNvPr>
          <p:cNvCxnSpPr>
            <a:cxnSpLocks/>
          </p:cNvCxnSpPr>
          <p:nvPr/>
        </p:nvCxnSpPr>
        <p:spPr>
          <a:xfrm>
            <a:off x="5698432" y="3837537"/>
            <a:ext cx="9409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45F6A7-71C2-45B3-B7F8-6E2F872ADAFE}"/>
              </a:ext>
            </a:extLst>
          </p:cNvPr>
          <p:cNvCxnSpPr>
            <a:cxnSpLocks/>
          </p:cNvCxnSpPr>
          <p:nvPr/>
        </p:nvCxnSpPr>
        <p:spPr>
          <a:xfrm>
            <a:off x="2637183" y="4290181"/>
            <a:ext cx="13981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F4D772-9742-4609-9A15-909BCACB414B}"/>
              </a:ext>
            </a:extLst>
          </p:cNvPr>
          <p:cNvCxnSpPr>
            <a:cxnSpLocks/>
          </p:cNvCxnSpPr>
          <p:nvPr/>
        </p:nvCxnSpPr>
        <p:spPr>
          <a:xfrm>
            <a:off x="5476460" y="4248355"/>
            <a:ext cx="8713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A0036E6-CB83-4DB9-8614-1B1AC927BD98}"/>
              </a:ext>
            </a:extLst>
          </p:cNvPr>
          <p:cNvCxnSpPr>
            <a:cxnSpLocks/>
          </p:cNvCxnSpPr>
          <p:nvPr/>
        </p:nvCxnSpPr>
        <p:spPr>
          <a:xfrm>
            <a:off x="6486940" y="4242763"/>
            <a:ext cx="13583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5FBB5C-0A16-41E6-A048-8BBD5AC29444}"/>
              </a:ext>
            </a:extLst>
          </p:cNvPr>
          <p:cNvCxnSpPr>
            <a:cxnSpLocks/>
          </p:cNvCxnSpPr>
          <p:nvPr/>
        </p:nvCxnSpPr>
        <p:spPr>
          <a:xfrm>
            <a:off x="6831498" y="4758564"/>
            <a:ext cx="13981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BAB48E-F85C-464D-B749-C1F4AE991FAC}"/>
              </a:ext>
            </a:extLst>
          </p:cNvPr>
          <p:cNvCxnSpPr>
            <a:cxnSpLocks/>
          </p:cNvCxnSpPr>
          <p:nvPr/>
        </p:nvCxnSpPr>
        <p:spPr>
          <a:xfrm>
            <a:off x="2637183" y="5149503"/>
            <a:ext cx="10071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B3CDEE-6AD5-41F0-A7A2-7CE913BE7D4C}"/>
              </a:ext>
            </a:extLst>
          </p:cNvPr>
          <p:cNvCxnSpPr>
            <a:cxnSpLocks/>
          </p:cNvCxnSpPr>
          <p:nvPr/>
        </p:nvCxnSpPr>
        <p:spPr>
          <a:xfrm>
            <a:off x="10058397" y="5630719"/>
            <a:ext cx="6429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63875C2-A8A7-4D61-BFFA-752F61D5E27C}"/>
              </a:ext>
            </a:extLst>
          </p:cNvPr>
          <p:cNvCxnSpPr>
            <a:cxnSpLocks/>
          </p:cNvCxnSpPr>
          <p:nvPr/>
        </p:nvCxnSpPr>
        <p:spPr>
          <a:xfrm>
            <a:off x="5519529" y="6074667"/>
            <a:ext cx="11198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D60859-34B5-47BA-919F-A008B0772E4B}"/>
              </a:ext>
            </a:extLst>
          </p:cNvPr>
          <p:cNvCxnSpPr>
            <a:cxnSpLocks/>
          </p:cNvCxnSpPr>
          <p:nvPr/>
        </p:nvCxnSpPr>
        <p:spPr>
          <a:xfrm>
            <a:off x="7832035" y="6074667"/>
            <a:ext cx="138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E9CD26-5BDE-4A05-9C23-A5906FCEB8EE}"/>
              </a:ext>
            </a:extLst>
          </p:cNvPr>
          <p:cNvCxnSpPr>
            <a:cxnSpLocks/>
          </p:cNvCxnSpPr>
          <p:nvPr/>
        </p:nvCxnSpPr>
        <p:spPr>
          <a:xfrm>
            <a:off x="2610679" y="6074667"/>
            <a:ext cx="6429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21339E-3D51-49B3-8782-AFCA447C9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t="12341" r="8054" b="2088"/>
          <a:stretch/>
        </p:blipFill>
        <p:spPr>
          <a:xfrm>
            <a:off x="1510340" y="472919"/>
            <a:ext cx="9644512" cy="6338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ABF4B8-F67F-4F47-A40F-83746FAB0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408811" y="472919"/>
            <a:ext cx="2165645" cy="636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loud 21">
            <a:extLst>
              <a:ext uri="{FF2B5EF4-FFF2-40B4-BE49-F238E27FC236}">
                <a16:creationId xmlns:a16="http://schemas.microsoft.com/office/drawing/2014/main" id="{98945B4C-546C-4244-82BF-900E84EE038B}"/>
              </a:ext>
            </a:extLst>
          </p:cNvPr>
          <p:cNvSpPr/>
          <p:nvPr/>
        </p:nvSpPr>
        <p:spPr>
          <a:xfrm>
            <a:off x="2747271" y="3303436"/>
            <a:ext cx="424234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D82BCF10-7D51-4A97-898D-D204012F7A08}"/>
              </a:ext>
            </a:extLst>
          </p:cNvPr>
          <p:cNvSpPr/>
          <p:nvPr/>
        </p:nvSpPr>
        <p:spPr>
          <a:xfrm>
            <a:off x="7561794" y="3205265"/>
            <a:ext cx="424234" cy="34035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A6C8908D-A1DC-4337-8947-0F8839D51663}"/>
              </a:ext>
            </a:extLst>
          </p:cNvPr>
          <p:cNvSpPr/>
          <p:nvPr/>
        </p:nvSpPr>
        <p:spPr>
          <a:xfrm>
            <a:off x="3993857" y="3830106"/>
            <a:ext cx="424233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1A9E8621-2561-4E71-9792-E90BA386D6D2}"/>
              </a:ext>
            </a:extLst>
          </p:cNvPr>
          <p:cNvSpPr/>
          <p:nvPr/>
        </p:nvSpPr>
        <p:spPr>
          <a:xfrm>
            <a:off x="7773911" y="3815591"/>
            <a:ext cx="424234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id="{C4D2FF30-FE89-4878-8146-F369A9A8AB56}"/>
              </a:ext>
            </a:extLst>
          </p:cNvPr>
          <p:cNvSpPr/>
          <p:nvPr/>
        </p:nvSpPr>
        <p:spPr>
          <a:xfrm>
            <a:off x="2747271" y="4316363"/>
            <a:ext cx="371056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A5AF6E87-CDFB-4CEF-8208-A13B6897FD03}"/>
              </a:ext>
            </a:extLst>
          </p:cNvPr>
          <p:cNvSpPr/>
          <p:nvPr/>
        </p:nvSpPr>
        <p:spPr>
          <a:xfrm>
            <a:off x="8022942" y="4267034"/>
            <a:ext cx="424234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7C5499BD-BE4C-44C7-84EA-B51E2FD4C24F}"/>
              </a:ext>
            </a:extLst>
          </p:cNvPr>
          <p:cNvSpPr/>
          <p:nvPr/>
        </p:nvSpPr>
        <p:spPr>
          <a:xfrm>
            <a:off x="2692217" y="5161257"/>
            <a:ext cx="424234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DC76AE5C-6DE8-4CAA-B7C5-4E7BDC06A9B4}"/>
              </a:ext>
            </a:extLst>
          </p:cNvPr>
          <p:cNvSpPr/>
          <p:nvPr/>
        </p:nvSpPr>
        <p:spPr>
          <a:xfrm>
            <a:off x="8031244" y="5103519"/>
            <a:ext cx="424234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8AF428D9-9C83-4CE1-92E2-B033598092FF}"/>
              </a:ext>
            </a:extLst>
          </p:cNvPr>
          <p:cNvSpPr/>
          <p:nvPr/>
        </p:nvSpPr>
        <p:spPr>
          <a:xfrm>
            <a:off x="9106331" y="5578608"/>
            <a:ext cx="424234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F39364B4-6217-4692-8989-8956FECDC5CA}"/>
              </a:ext>
            </a:extLst>
          </p:cNvPr>
          <p:cNvSpPr/>
          <p:nvPr/>
        </p:nvSpPr>
        <p:spPr>
          <a:xfrm>
            <a:off x="1394708" y="3556555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EB811E4A-270C-479B-A70A-132E9E43198F}"/>
              </a:ext>
            </a:extLst>
          </p:cNvPr>
          <p:cNvSpPr/>
          <p:nvPr/>
        </p:nvSpPr>
        <p:spPr>
          <a:xfrm>
            <a:off x="1394708" y="4395614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B9016BF0-43B8-4AA2-A130-F649155DFA2B}"/>
              </a:ext>
            </a:extLst>
          </p:cNvPr>
          <p:cNvSpPr/>
          <p:nvPr/>
        </p:nvSpPr>
        <p:spPr>
          <a:xfrm>
            <a:off x="1394708" y="551771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515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35BA9E-094D-4D16-BAB6-76E4576A25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0" t="1078" r="12254" b="8502"/>
          <a:stretch/>
        </p:blipFill>
        <p:spPr>
          <a:xfrm>
            <a:off x="62346" y="634630"/>
            <a:ext cx="11877690" cy="54640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FEC483-CA5E-4BE1-BD81-856426C01B48}"/>
              </a:ext>
            </a:extLst>
          </p:cNvPr>
          <p:cNvSpPr/>
          <p:nvPr/>
        </p:nvSpPr>
        <p:spPr>
          <a:xfrm>
            <a:off x="1576745" y="2931503"/>
            <a:ext cx="1043743" cy="9111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16DD7E4-17D1-4CF8-9649-15F335551983}"/>
              </a:ext>
            </a:extLst>
          </p:cNvPr>
          <p:cNvSpPr/>
          <p:nvPr/>
        </p:nvSpPr>
        <p:spPr>
          <a:xfrm>
            <a:off x="1701811" y="3951758"/>
            <a:ext cx="806146" cy="9111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98879F-6711-4BAB-9CA7-AF815FCC0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1138" y="294215"/>
            <a:ext cx="8246554" cy="6269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7929D3-A7A0-4CE0-9C9A-418ADBB23C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1126436" y="2152316"/>
            <a:ext cx="3144805" cy="4011565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658678" y="2648882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476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3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5A77FBAC-6AD8-A16D-79CE-B9C16FD976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6722" y="988317"/>
            <a:ext cx="10345533" cy="58148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256649" y="506929"/>
            <a:ext cx="2137160" cy="78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80" y="506929"/>
            <a:ext cx="1161639" cy="11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4419669" y="620012"/>
            <a:ext cx="5107089" cy="789960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90" y="257132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57DEB5-D9E5-465B-8728-A04F9AF603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243BDD-38CF-49D8-8860-D852EB5FF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806806-B12F-4209-950B-2721F62C11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A8F834-A31A-4454-9F53-64A7CF12E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67" y="2306860"/>
            <a:ext cx="3091728" cy="4063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0A7E2D-B300-4266-83E2-E30C2B577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24" y="79043"/>
            <a:ext cx="7066466" cy="6328389"/>
          </a:xfrm>
          <a:prstGeom prst="rect">
            <a:avLst/>
          </a:prstGeom>
        </p:spPr>
      </p:pic>
      <p:sp>
        <p:nvSpPr>
          <p:cNvPr id="6" name="Shape 233">
            <a:extLst>
              <a:ext uri="{FF2B5EF4-FFF2-40B4-BE49-F238E27FC236}">
                <a16:creationId xmlns:a16="http://schemas.microsoft.com/office/drawing/2014/main" id="{30EE5953-9E03-4FC7-B085-3A7AB9ADC976}"/>
              </a:ext>
            </a:extLst>
          </p:cNvPr>
          <p:cNvSpPr/>
          <p:nvPr/>
        </p:nvSpPr>
        <p:spPr>
          <a:xfrm>
            <a:off x="5544524" y="2599863"/>
            <a:ext cx="4673534" cy="1658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8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1653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6110136" y="472073"/>
            <a:ext cx="4773764" cy="789960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 LẠI BÀI 82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9BF4F0-5C69-4D1B-A5E0-CE9307685EBE}"/>
              </a:ext>
            </a:extLst>
          </p:cNvPr>
          <p:cNvGrpSpPr/>
          <p:nvPr/>
        </p:nvGrpSpPr>
        <p:grpSpPr>
          <a:xfrm>
            <a:off x="2605850" y="1349358"/>
            <a:ext cx="6592832" cy="5508642"/>
            <a:chOff x="3010383" y="1245296"/>
            <a:chExt cx="6592832" cy="550864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1648978-275E-4F6C-8CC3-E184A998D7E1}"/>
                </a:ext>
              </a:extLst>
            </p:cNvPr>
            <p:cNvGrpSpPr/>
            <p:nvPr/>
          </p:nvGrpSpPr>
          <p:grpSpPr>
            <a:xfrm>
              <a:off x="3010383" y="1245296"/>
              <a:ext cx="6592832" cy="5508642"/>
              <a:chOff x="1130300" y="1138889"/>
              <a:chExt cx="6592832" cy="550864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A47C365-681E-410D-B519-80FFE415E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525" b="37988"/>
              <a:stretch/>
            </p:blipFill>
            <p:spPr>
              <a:xfrm>
                <a:off x="1130300" y="1138889"/>
                <a:ext cx="6592832" cy="2663323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E1940A6-DC56-40EF-9691-B38070A252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" b="30485"/>
              <a:stretch/>
            </p:blipFill>
            <p:spPr>
              <a:xfrm>
                <a:off x="1130300" y="3661978"/>
                <a:ext cx="6592832" cy="2985553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A1CA29-ECA7-477F-B200-BBBB53CAD6B8}"/>
                </a:ext>
              </a:extLst>
            </p:cNvPr>
            <p:cNvSpPr txBox="1"/>
            <p:nvPr/>
          </p:nvSpPr>
          <p:spPr>
            <a:xfrm>
              <a:off x="4459815" y="1635272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eng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992918-19A6-4C5D-9CB6-FD08CCCD38ED}"/>
                </a:ext>
              </a:extLst>
            </p:cNvPr>
            <p:cNvSpPr txBox="1"/>
            <p:nvPr/>
          </p:nvSpPr>
          <p:spPr>
            <a:xfrm>
              <a:off x="4463302" y="3319678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ec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AA82FA-ACBA-4002-94E3-4CCBA77D5A81}"/>
                </a:ext>
              </a:extLst>
            </p:cNvPr>
            <p:cNvSpPr txBox="1"/>
            <p:nvPr/>
          </p:nvSpPr>
          <p:spPr>
            <a:xfrm>
              <a:off x="4455682" y="2499185"/>
              <a:ext cx="24025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xà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beng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BC0379-8464-47A2-86AD-1A588E25B4EA}"/>
                </a:ext>
              </a:extLst>
            </p:cNvPr>
            <p:cNvSpPr txBox="1"/>
            <p:nvPr/>
          </p:nvSpPr>
          <p:spPr>
            <a:xfrm>
              <a:off x="4448062" y="4173739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xe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téc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A9003FF-3CDE-4B2B-98EF-0AAC09E8E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30"/>
            <a:ext cx="1460310" cy="1460310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610870" y="472073"/>
            <a:ext cx="4012294" cy="789960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VÀO VỞ</a:t>
            </a:r>
          </a:p>
        </p:txBody>
      </p:sp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4032</TotalTime>
  <Words>556</Words>
  <Application>Microsoft Office PowerPoint</Application>
  <PresentationFormat>Widescreen</PresentationFormat>
  <Paragraphs>126</Paragraphs>
  <Slides>29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UTM Avo</vt:lpstr>
      <vt:lpstr>Aptos</vt:lpstr>
      <vt:lpstr>Calibri Light</vt:lpstr>
      <vt:lpstr>Cambria</vt:lpstr>
      <vt:lpstr>HP001 4 hàng</vt:lpstr>
      <vt:lpstr>Calibri</vt:lpstr>
      <vt:lpstr>Arial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89</cp:revision>
  <dcterms:created xsi:type="dcterms:W3CDTF">2021-11-01T08:16:43Z</dcterms:created>
  <dcterms:modified xsi:type="dcterms:W3CDTF">2024-12-05T07:43:27Z</dcterms:modified>
</cp:coreProperties>
</file>