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92" r:id="rId2"/>
  </p:sldMasterIdLst>
  <p:notesMasterIdLst>
    <p:notesMasterId r:id="rId27"/>
  </p:notesMasterIdLst>
  <p:sldIdLst>
    <p:sldId id="332" r:id="rId3"/>
    <p:sldId id="268" r:id="rId4"/>
    <p:sldId id="275" r:id="rId5"/>
    <p:sldId id="326" r:id="rId6"/>
    <p:sldId id="327" r:id="rId7"/>
    <p:sldId id="328" r:id="rId8"/>
    <p:sldId id="341" r:id="rId9"/>
    <p:sldId id="329" r:id="rId10"/>
    <p:sldId id="334" r:id="rId11"/>
    <p:sldId id="277" r:id="rId12"/>
    <p:sldId id="347" r:id="rId13"/>
    <p:sldId id="324" r:id="rId14"/>
    <p:sldId id="335" r:id="rId15"/>
    <p:sldId id="348" r:id="rId16"/>
    <p:sldId id="349" r:id="rId17"/>
    <p:sldId id="325" r:id="rId18"/>
    <p:sldId id="342" r:id="rId19"/>
    <p:sldId id="337" r:id="rId20"/>
    <p:sldId id="336" r:id="rId21"/>
    <p:sldId id="338" r:id="rId22"/>
    <p:sldId id="346" r:id="rId23"/>
    <p:sldId id="339" r:id="rId24"/>
    <p:sldId id="276" r:id="rId25"/>
    <p:sldId id="270" r:id="rId26"/>
  </p:sldIdLst>
  <p:sldSz cx="12192000" cy="6858000"/>
  <p:notesSz cx="6858000" cy="9144000"/>
  <p:embeddedFontLst>
    <p:embeddedFont>
      <p:font typeface="Cambria" panose="02040503050406030204" pitchFamily="18" charset="0"/>
      <p:regular r:id="rId28"/>
      <p:bold r:id="rId29"/>
      <p:italic r:id="rId30"/>
      <p:boldItalic r:id="rId31"/>
    </p:embeddedFont>
    <p:embeddedFont>
      <p:font typeface="HP001 4 hàng" panose="020B0604020202020204" charset="0"/>
      <p:regular r:id="rId32"/>
      <p:bold r:id="rId33"/>
    </p:embeddedFont>
    <p:embeddedFont>
      <p:font typeface="UTM Avo" panose="02040603050506020204" pitchFamily="18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FFFFFF"/>
    <a:srgbClr val="DFF2F7"/>
    <a:srgbClr val="FFAF6C"/>
    <a:srgbClr val="404040"/>
    <a:srgbClr val="FF7707"/>
    <a:srgbClr val="FF8119"/>
    <a:srgbClr val="FFFF99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29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48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font" Target="fonts/font7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2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6.fntdata"/><Relationship Id="rId38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8T23:54:35.27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8T23:54:35.277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1 0 24575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8T23:56:01.03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F86A1C-BB56-4D71-B6A3-B5D1C75FFCE4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FFADD0-EA55-48FE-80F4-5B40EB9CF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429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Có</a:t>
            </a:r>
            <a:r>
              <a:rPr lang="en-US" dirty="0"/>
              <a:t> video ở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cạnh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FFADD0-EA55-48FE-80F4-5B40EB9CFFF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01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Có</a:t>
            </a:r>
            <a:r>
              <a:rPr lang="en-US" dirty="0"/>
              <a:t> video ở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cạnh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FFADD0-EA55-48FE-80F4-5B40EB9CFFF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2946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Có</a:t>
            </a:r>
            <a:r>
              <a:rPr lang="en-US" dirty="0"/>
              <a:t> video ở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cạnh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FFADD0-EA55-48FE-80F4-5B40EB9CFFF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927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hịnh</a:t>
            </a:r>
            <a:r>
              <a:rPr lang="en-US" dirty="0"/>
              <a:t> </a:t>
            </a:r>
            <a:r>
              <a:rPr lang="en-US" dirty="0" err="1"/>
              <a:t>ảnh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nối</a:t>
            </a:r>
            <a:r>
              <a:rPr lang="en-US" dirty="0"/>
              <a:t> </a:t>
            </a:r>
            <a:r>
              <a:rPr lang="en-US" dirty="0" err="1"/>
              <a:t>vầng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FFADD0-EA55-48FE-80F4-5B40EB9CFFF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790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18C1293-3F3C-4E4A-8B6B-5937AA9561EB}"/>
              </a:ext>
            </a:extLst>
          </p:cNvPr>
          <p:cNvSpPr/>
          <p:nvPr userDrawn="1"/>
        </p:nvSpPr>
        <p:spPr>
          <a:xfrm>
            <a:off x="11226800" y="143933"/>
            <a:ext cx="1126067" cy="126153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7058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8247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3495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17914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6393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F1A81814-0E07-4195-9DE7-169465284756}"/>
              </a:ext>
            </a:extLst>
          </p:cNvPr>
          <p:cNvSpPr/>
          <p:nvPr userDrawn="1"/>
        </p:nvSpPr>
        <p:spPr>
          <a:xfrm>
            <a:off x="10921205" y="267199"/>
            <a:ext cx="1126067" cy="126153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9458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F2C5722-497E-4C3B-9ABC-CBB668C5CA09}"/>
              </a:ext>
            </a:extLst>
          </p:cNvPr>
          <p:cNvSpPr/>
          <p:nvPr userDrawn="1"/>
        </p:nvSpPr>
        <p:spPr>
          <a:xfrm>
            <a:off x="11226800" y="143933"/>
            <a:ext cx="1126067" cy="126153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3353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577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344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676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3789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8800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473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420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3476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6968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346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05-Dec-24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49" r:id="rId7"/>
    <p:sldLayoutId id="2147483650" r:id="rId8"/>
    <p:sldLayoutId id="2147483685" r:id="rId9"/>
    <p:sldLayoutId id="2147483651" r:id="rId10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976024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hyperlink" Target="https://www.youtube.com/watch?v=msVvXdwCeKU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4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25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0.png"/><Relationship Id="rId3" Type="http://schemas.openxmlformats.org/officeDocument/2006/relationships/image" Target="../media/image28.png"/><Relationship Id="rId7" Type="http://schemas.openxmlformats.org/officeDocument/2006/relationships/customXml" Target="../ink/ink2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0.png"/><Relationship Id="rId5" Type="http://schemas.openxmlformats.org/officeDocument/2006/relationships/customXml" Target="../ink/ink1.xml"/><Relationship Id="rId4" Type="http://schemas.openxmlformats.org/officeDocument/2006/relationships/image" Target="../media/image29.png"/><Relationship Id="rId9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40.png"/><Relationship Id="rId4" Type="http://schemas.openxmlformats.org/officeDocument/2006/relationships/customXml" Target="../ink/ink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gif"/><Relationship Id="rId4" Type="http://schemas.openxmlformats.org/officeDocument/2006/relationships/slide" Target="slid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6.jpg"/><Relationship Id="rId4" Type="http://schemas.openxmlformats.org/officeDocument/2006/relationships/hyperlink" Target="https://www.youtube.com/@hoc1biet10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1759716" y="1835684"/>
            <a:ext cx="8672567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16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83: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iêng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yêng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iêc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8869877" y="76327"/>
            <a:ext cx="28600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0738978" y="722658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4C18D0D-FCEE-4D66-86A2-84A151609AC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578" y="1089498"/>
            <a:ext cx="11120844" cy="576850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7AA8193-00A2-426B-905A-81F91C0427A3}"/>
              </a:ext>
            </a:extLst>
          </p:cNvPr>
          <p:cNvSpPr/>
          <p:nvPr/>
        </p:nvSpPr>
        <p:spPr>
          <a:xfrm>
            <a:off x="3076293" y="636472"/>
            <a:ext cx="5792339" cy="338882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KHỞI ĐỘNG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09878D-6BC0-4A79-A698-C97ADD1C9FE4}"/>
              </a:ext>
            </a:extLst>
          </p:cNvPr>
          <p:cNvSpPr txBox="1"/>
          <p:nvPr/>
        </p:nvSpPr>
        <p:spPr>
          <a:xfrm>
            <a:off x="3306919" y="2971934"/>
            <a:ext cx="5331085" cy="16464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Cả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lớp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nghe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bài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hát</a:t>
            </a:r>
            <a:endParaRPr lang="en-US" sz="3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Mẹ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đi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vắng</a:t>
            </a:r>
            <a:endParaRPr lang="en-US" sz="4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FCD701-E995-42E8-83B0-6DFFE4201C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5852">
            <a:off x="1427703" y="446268"/>
            <a:ext cx="2204326" cy="1411049"/>
          </a:xfrm>
          <a:prstGeom prst="rect">
            <a:avLst/>
          </a:prstGeom>
        </p:spPr>
      </p:pic>
      <p:pic>
        <p:nvPicPr>
          <p:cNvPr id="4" name="Picture 3">
            <a:hlinkClick r:id="rId4"/>
            <a:extLst>
              <a:ext uri="{FF2B5EF4-FFF2-40B4-BE49-F238E27FC236}">
                <a16:creationId xmlns:a16="http://schemas.microsoft.com/office/drawing/2014/main" id="{A760454C-060E-725B-9BAB-CEC527AD94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309" y="4762415"/>
            <a:ext cx="2019307" cy="145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971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">
            <a:extLst>
              <a:ext uri="{FF2B5EF4-FFF2-40B4-BE49-F238E27FC236}">
                <a16:creationId xmlns:a16="http://schemas.microsoft.com/office/drawing/2014/main" id="{7E3F17A4-72AA-425B-AFF8-95F918F01962}"/>
              </a:ext>
            </a:extLst>
          </p:cNvPr>
          <p:cNvSpPr txBox="1"/>
          <p:nvPr/>
        </p:nvSpPr>
        <p:spPr>
          <a:xfrm>
            <a:off x="1503763" y="974279"/>
            <a:ext cx="79980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i="1" dirty="0" err="1">
                <a:solidFill>
                  <a:srgbClr val="FF0000"/>
                </a:solidFill>
                <a:latin typeface="+mj-lt"/>
                <a:ea typeface="字魂17号-萌趣果冻体" panose="02000000000000000000" pitchFamily="2" charset="-122"/>
                <a:cs typeface="Calibri" panose="020F0502020204030204" pitchFamily="34" charset="0"/>
              </a:rPr>
              <a:t>Bài</a:t>
            </a:r>
            <a:r>
              <a:rPr lang="en-US" altLang="zh-CN" sz="4800" b="1" i="1" dirty="0">
                <a:solidFill>
                  <a:srgbClr val="FF0000"/>
                </a:solidFill>
                <a:latin typeface="+mj-lt"/>
                <a:ea typeface="字魂17号-萌趣果冻体" panose="02000000000000000000" pitchFamily="2" charset="-122"/>
                <a:cs typeface="Calibri" panose="020F0502020204030204" pitchFamily="34" charset="0"/>
              </a:rPr>
              <a:t> 83:  </a:t>
            </a:r>
            <a:r>
              <a:rPr lang="en-US" altLang="zh-CN" sz="4800" b="1" i="1" dirty="0" err="1">
                <a:solidFill>
                  <a:srgbClr val="FF0000"/>
                </a:solidFill>
                <a:latin typeface="+mj-lt"/>
                <a:ea typeface="字魂17号-萌趣果冻体" panose="02000000000000000000" pitchFamily="2" charset="-122"/>
                <a:cs typeface="Calibri" panose="020F0502020204030204" pitchFamily="34" charset="0"/>
              </a:rPr>
              <a:t>iêng</a:t>
            </a:r>
            <a:r>
              <a:rPr lang="en-US" altLang="zh-CN" sz="4800" b="1" i="1" dirty="0">
                <a:solidFill>
                  <a:srgbClr val="FF0000"/>
                </a:solidFill>
                <a:latin typeface="+mj-lt"/>
                <a:ea typeface="字魂17号-萌趣果冻体" panose="02000000000000000000" pitchFamily="2" charset="-122"/>
                <a:cs typeface="Calibri" panose="020F0502020204030204" pitchFamily="34" charset="0"/>
              </a:rPr>
              <a:t> – </a:t>
            </a:r>
            <a:r>
              <a:rPr lang="en-US" altLang="zh-CN" sz="4800" b="1" i="1" dirty="0" err="1">
                <a:solidFill>
                  <a:srgbClr val="FF0000"/>
                </a:solidFill>
                <a:latin typeface="+mj-lt"/>
                <a:ea typeface="字魂17号-萌趣果冻体" panose="02000000000000000000" pitchFamily="2" charset="-122"/>
                <a:cs typeface="Calibri" panose="020F0502020204030204" pitchFamily="34" charset="0"/>
              </a:rPr>
              <a:t>yêng</a:t>
            </a:r>
            <a:r>
              <a:rPr lang="en-US" altLang="zh-CN" sz="4800" b="1" i="1" dirty="0">
                <a:solidFill>
                  <a:srgbClr val="FF0000"/>
                </a:solidFill>
                <a:latin typeface="+mj-lt"/>
                <a:ea typeface="字魂17号-萌趣果冻体" panose="02000000000000000000" pitchFamily="2" charset="-122"/>
                <a:cs typeface="Calibri" panose="020F0502020204030204" pitchFamily="34" charset="0"/>
              </a:rPr>
              <a:t> - </a:t>
            </a:r>
            <a:r>
              <a:rPr lang="en-US" altLang="zh-CN" sz="4800" b="1" i="1" dirty="0" err="1">
                <a:solidFill>
                  <a:srgbClr val="FF0000"/>
                </a:solidFill>
                <a:latin typeface="+mj-lt"/>
                <a:ea typeface="字魂17号-萌趣果冻体" panose="02000000000000000000" pitchFamily="2" charset="-122"/>
                <a:cs typeface="Calibri" panose="020F0502020204030204" pitchFamily="34" charset="0"/>
              </a:rPr>
              <a:t>iêc</a:t>
            </a:r>
            <a:endParaRPr lang="zh-CN" altLang="en-US" sz="4800" b="1" i="1" dirty="0">
              <a:solidFill>
                <a:srgbClr val="FF0000"/>
              </a:solidFill>
              <a:latin typeface="+mj-lt"/>
              <a:ea typeface="小白" panose="02010601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962073A-F55F-48F2-B6E5-25178B08D7B4}"/>
              </a:ext>
            </a:extLst>
          </p:cNvPr>
          <p:cNvSpPr/>
          <p:nvPr/>
        </p:nvSpPr>
        <p:spPr>
          <a:xfrm>
            <a:off x="736098" y="2648638"/>
            <a:ext cx="3144637" cy="184357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7200" i="1" dirty="0" err="1">
                <a:solidFill>
                  <a:srgbClr val="FF0000"/>
                </a:solidFill>
                <a:latin typeface="+mj-lt"/>
                <a:cs typeface="Calibri" panose="020F0502020204030204" pitchFamily="34" charset="0"/>
              </a:rPr>
              <a:t>iêng</a:t>
            </a:r>
            <a:endParaRPr lang="en-US" sz="7200" i="1" dirty="0">
              <a:solidFill>
                <a:srgbClr val="FF0000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5097422-5FFB-41C0-9157-D7EF9C936974}"/>
              </a:ext>
            </a:extLst>
          </p:cNvPr>
          <p:cNvSpPr/>
          <p:nvPr/>
        </p:nvSpPr>
        <p:spPr>
          <a:xfrm>
            <a:off x="4344449" y="2648638"/>
            <a:ext cx="3478752" cy="184357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7200" i="1" dirty="0" err="1">
                <a:solidFill>
                  <a:srgbClr val="FF0000"/>
                </a:solidFill>
                <a:latin typeface="+mj-lt"/>
                <a:cs typeface="Calibri" panose="020F0502020204030204" pitchFamily="34" charset="0"/>
              </a:rPr>
              <a:t>yêng</a:t>
            </a:r>
            <a:endParaRPr lang="en-US" sz="7200" i="1" dirty="0">
              <a:solidFill>
                <a:srgbClr val="FF0000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ECB3811-E6B2-41F5-AA7D-D5F475A0BD0A}"/>
              </a:ext>
            </a:extLst>
          </p:cNvPr>
          <p:cNvSpPr/>
          <p:nvPr/>
        </p:nvSpPr>
        <p:spPr>
          <a:xfrm>
            <a:off x="8311266" y="2648638"/>
            <a:ext cx="2997220" cy="184357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7200" i="1" dirty="0" err="1">
                <a:solidFill>
                  <a:srgbClr val="FF0000"/>
                </a:solidFill>
                <a:latin typeface="+mj-lt"/>
                <a:cs typeface="Calibri" panose="020F0502020204030204" pitchFamily="34" charset="0"/>
              </a:rPr>
              <a:t>iêc</a:t>
            </a:r>
            <a:endParaRPr lang="en-US" sz="7200" i="1" dirty="0">
              <a:solidFill>
                <a:srgbClr val="FF0000"/>
              </a:solidFill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33">
            <a:extLst>
              <a:ext uri="{FF2B5EF4-FFF2-40B4-BE49-F238E27FC236}">
                <a16:creationId xmlns:a16="http://schemas.microsoft.com/office/drawing/2014/main" id="{B29369FC-01E8-4FAB-A739-4D5C5A57C2D7}"/>
              </a:ext>
            </a:extLst>
          </p:cNvPr>
          <p:cNvSpPr/>
          <p:nvPr/>
        </p:nvSpPr>
        <p:spPr>
          <a:xfrm>
            <a:off x="5770298" y="2696672"/>
            <a:ext cx="4969564" cy="11689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5400" b="1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1. LÀM QUEN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913741-4FDF-4767-B2A3-4F34CD9BC5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45396" y="294215"/>
            <a:ext cx="8246554" cy="62695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2C0601-801E-4022-970D-315B7FC12F9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9880" r="44990" b="13876"/>
          <a:stretch/>
        </p:blipFill>
        <p:spPr>
          <a:xfrm flipH="1">
            <a:off x="792117" y="2409418"/>
            <a:ext cx="3144805" cy="401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11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ACB8A21-2471-41CB-90F9-48CAE3BA2522}"/>
              </a:ext>
            </a:extLst>
          </p:cNvPr>
          <p:cNvSpPr txBox="1"/>
          <p:nvPr/>
        </p:nvSpPr>
        <p:spPr>
          <a:xfrm>
            <a:off x="580646" y="4743054"/>
            <a:ext cx="55153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i="1" dirty="0" err="1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gõ</a:t>
            </a:r>
            <a:r>
              <a:rPr lang="en-US" sz="7200" i="1" dirty="0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7200" i="1" dirty="0" err="1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chiêng</a:t>
            </a:r>
            <a:endParaRPr lang="en-US" sz="7200" i="1" dirty="0"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4591D1-7A05-4C06-BFE7-BAB72C2AEADB}"/>
              </a:ext>
            </a:extLst>
          </p:cNvPr>
          <p:cNvSpPr txBox="1"/>
          <p:nvPr/>
        </p:nvSpPr>
        <p:spPr>
          <a:xfrm>
            <a:off x="3208075" y="4735891"/>
            <a:ext cx="3688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i="1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iêng</a:t>
            </a:r>
            <a:endParaRPr lang="en-US" sz="7200" i="1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2CD6038-46D8-485B-BB5C-0F73279E182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10" t="4442" r="30670" b="28435"/>
          <a:stretch/>
        </p:blipFill>
        <p:spPr>
          <a:xfrm>
            <a:off x="485110" y="1027002"/>
            <a:ext cx="4864113" cy="3716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my87ZA6J2IgatSdZ0CTit3awF9PJtJYx">
            <a:hlinkClick r:id="" action="ppaction://media"/>
            <a:extLst>
              <a:ext uri="{FF2B5EF4-FFF2-40B4-BE49-F238E27FC236}">
                <a16:creationId xmlns:a16="http://schemas.microsoft.com/office/drawing/2014/main" id="{C2BDD58C-83E0-461E-B028-45845A2AE07B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673" end="4768.3333"/>
                </p14:media>
              </p:ext>
            </p:extLst>
          </p:nvPr>
        </p:nvPicPr>
        <p:blipFill rotWithShape="1">
          <a:blip r:embed="rId6"/>
          <a:srcRect l="28482" t="21095" r="32164" b="18156"/>
          <a:stretch>
            <a:fillRect/>
          </a:stretch>
        </p:blipFill>
        <p:spPr>
          <a:xfrm>
            <a:off x="5599766" y="566884"/>
            <a:ext cx="6592234" cy="572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5671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24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2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83CA7C0-3F46-4584-BC1E-7FF0581BA891}"/>
              </a:ext>
            </a:extLst>
          </p:cNvPr>
          <p:cNvSpPr txBox="1"/>
          <p:nvPr/>
        </p:nvSpPr>
        <p:spPr>
          <a:xfrm>
            <a:off x="1484239" y="4583979"/>
            <a:ext cx="34851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i="1" dirty="0" err="1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yểng</a:t>
            </a:r>
            <a:endParaRPr lang="en-US" sz="7200" i="1" dirty="0"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C48900-A110-4AAE-AA60-9FA33B4DAB8B}"/>
              </a:ext>
            </a:extLst>
          </p:cNvPr>
          <p:cNvSpPr txBox="1"/>
          <p:nvPr/>
        </p:nvSpPr>
        <p:spPr>
          <a:xfrm>
            <a:off x="1484239" y="4578661"/>
            <a:ext cx="37106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i="1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yêng</a:t>
            </a:r>
            <a:endParaRPr lang="en-US" sz="7200" i="1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AD9226-578D-434D-87BF-99647382E8C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62" t="5747" r="30256" b="30730"/>
          <a:stretch/>
        </p:blipFill>
        <p:spPr>
          <a:xfrm>
            <a:off x="1236708" y="892727"/>
            <a:ext cx="3263279" cy="3115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OkIidGAM5s5rhjwUyObC1eNvSCo1Wui9">
            <a:hlinkClick r:id="" action="ppaction://media"/>
            <a:extLst>
              <a:ext uri="{FF2B5EF4-FFF2-40B4-BE49-F238E27FC236}">
                <a16:creationId xmlns:a16="http://schemas.microsoft.com/office/drawing/2014/main" id="{64614739-5A24-45BC-8037-061E7A1E0EA6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082" end="5929"/>
                </p14:media>
              </p:ext>
            </p:extLst>
          </p:nvPr>
        </p:nvPicPr>
        <p:blipFill rotWithShape="1">
          <a:blip r:embed="rId6"/>
          <a:srcRect l="28382" t="13017" r="25560" b="15971"/>
          <a:stretch>
            <a:fillRect/>
          </a:stretch>
        </p:blipFill>
        <p:spPr>
          <a:xfrm>
            <a:off x="5287024" y="463991"/>
            <a:ext cx="6420796" cy="5568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3342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0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2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1595595-2547-4951-B62A-7CFF2218AF36}"/>
              </a:ext>
            </a:extLst>
          </p:cNvPr>
          <p:cNvSpPr txBox="1"/>
          <p:nvPr/>
        </p:nvSpPr>
        <p:spPr>
          <a:xfrm>
            <a:off x="1565610" y="4890513"/>
            <a:ext cx="26927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i="1" dirty="0" err="1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xiếc</a:t>
            </a:r>
            <a:endParaRPr lang="en-US" sz="7200" i="1" dirty="0"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410978-2270-404A-B5CD-FCD7C17192D7}"/>
              </a:ext>
            </a:extLst>
          </p:cNvPr>
          <p:cNvSpPr txBox="1"/>
          <p:nvPr/>
        </p:nvSpPr>
        <p:spPr>
          <a:xfrm>
            <a:off x="1998635" y="4900251"/>
            <a:ext cx="23673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i="1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iêc</a:t>
            </a:r>
            <a:endParaRPr lang="en-US" sz="7200" i="1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450974-5848-4208-9273-567BBB45C38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69" t="9083" r="29482" b="28098"/>
          <a:stretch/>
        </p:blipFill>
        <p:spPr>
          <a:xfrm>
            <a:off x="203553" y="1181538"/>
            <a:ext cx="4823790" cy="34815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4ejieN1JqedOBeZEdNwKtu5EsvPhU8nM">
            <a:hlinkClick r:id="" action="ppaction://media"/>
            <a:extLst>
              <a:ext uri="{FF2B5EF4-FFF2-40B4-BE49-F238E27FC236}">
                <a16:creationId xmlns:a16="http://schemas.microsoft.com/office/drawing/2014/main" id="{85A639E4-6054-4800-92E0-CED9A7BF0D7D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081" end="6004.6333"/>
                </p14:media>
              </p:ext>
            </p:extLst>
          </p:nvPr>
        </p:nvPicPr>
        <p:blipFill rotWithShape="1">
          <a:blip r:embed="rId6"/>
          <a:srcRect l="30978" t="11014" r="26848" b="9862"/>
          <a:stretch>
            <a:fillRect/>
          </a:stretch>
        </p:blipFill>
        <p:spPr>
          <a:xfrm>
            <a:off x="5941136" y="380498"/>
            <a:ext cx="5411010" cy="571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4055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48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21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392D76-2A8B-4802-8329-1CA315578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80" y="1202141"/>
            <a:ext cx="4457843" cy="490842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E8D6204-0A32-41F3-A0A1-D8B692318528}"/>
              </a:ext>
            </a:extLst>
          </p:cNvPr>
          <p:cNvSpPr txBox="1">
            <a:spLocks/>
          </p:cNvSpPr>
          <p:nvPr/>
        </p:nvSpPr>
        <p:spPr>
          <a:xfrm>
            <a:off x="4343576" y="0"/>
            <a:ext cx="4745852" cy="9559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i="1" dirty="0">
                <a:solidFill>
                  <a:srgbClr val="C00000"/>
                </a:solidFill>
                <a:latin typeface="UTM Avo" panose="02040603050506020204" pitchFamily="18" charset="0"/>
              </a:rPr>
              <a:t>BẢNG GÀI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843D71-B191-4F3D-B08A-24FD79A2C266}"/>
              </a:ext>
            </a:extLst>
          </p:cNvPr>
          <p:cNvSpPr txBox="1"/>
          <p:nvPr/>
        </p:nvSpPr>
        <p:spPr>
          <a:xfrm>
            <a:off x="8567081" y="1557741"/>
            <a:ext cx="38017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 err="1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chiêng</a:t>
            </a:r>
            <a:endParaRPr lang="en-US" sz="6000" i="1" dirty="0"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D84198-90FA-4DA9-B6D7-6F858C3C3A18}"/>
              </a:ext>
            </a:extLst>
          </p:cNvPr>
          <p:cNvSpPr txBox="1"/>
          <p:nvPr/>
        </p:nvSpPr>
        <p:spPr>
          <a:xfrm>
            <a:off x="6292468" y="1577640"/>
            <a:ext cx="26478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iêng</a:t>
            </a:r>
            <a:endParaRPr lang="en-US" sz="6000" i="1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E5653B-D24B-4E88-B65D-359FE7BDCCC6}"/>
              </a:ext>
            </a:extLst>
          </p:cNvPr>
          <p:cNvSpPr txBox="1"/>
          <p:nvPr/>
        </p:nvSpPr>
        <p:spPr>
          <a:xfrm>
            <a:off x="9046379" y="2963564"/>
            <a:ext cx="32516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 err="1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yểng</a:t>
            </a:r>
            <a:endParaRPr lang="en-US" sz="6000" i="1" dirty="0"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E39D54-AA1E-4223-8605-8E9CF7179B0C}"/>
              </a:ext>
            </a:extLst>
          </p:cNvPr>
          <p:cNvSpPr txBox="1"/>
          <p:nvPr/>
        </p:nvSpPr>
        <p:spPr>
          <a:xfrm>
            <a:off x="6138674" y="2963564"/>
            <a:ext cx="28145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yêng</a:t>
            </a:r>
            <a:endParaRPr lang="en-US" sz="6000" i="1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026B5D-5463-4265-9DB9-F14FB1CF0E4C}"/>
              </a:ext>
            </a:extLst>
          </p:cNvPr>
          <p:cNvSpPr txBox="1"/>
          <p:nvPr/>
        </p:nvSpPr>
        <p:spPr>
          <a:xfrm>
            <a:off x="8940362" y="4381897"/>
            <a:ext cx="32516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 err="1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xiếc</a:t>
            </a:r>
            <a:endParaRPr lang="en-US" sz="6000" i="1" dirty="0"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C1736A-05AE-4985-A974-2D66621F2421}"/>
              </a:ext>
            </a:extLst>
          </p:cNvPr>
          <p:cNvSpPr txBox="1"/>
          <p:nvPr/>
        </p:nvSpPr>
        <p:spPr>
          <a:xfrm>
            <a:off x="6274907" y="4381897"/>
            <a:ext cx="28145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iêc</a:t>
            </a:r>
            <a:endParaRPr lang="en-US" sz="6000" i="1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9039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2"/>
      <p:bldP spid="7" grpId="0"/>
      <p:bldP spid="7" grpId="2"/>
      <p:bldP spid="8" grpId="0"/>
      <p:bldP spid="8" grpId="2"/>
      <p:bldP spid="9" grpId="0"/>
      <p:bldP spid="9" grpId="2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175A20C-4EE8-4E89-8C83-98269FE98B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45396" y="294215"/>
            <a:ext cx="8246554" cy="6269569"/>
          </a:xfrm>
          <a:prstGeom prst="rect">
            <a:avLst/>
          </a:prstGeom>
        </p:spPr>
      </p:pic>
      <p:sp>
        <p:nvSpPr>
          <p:cNvPr id="6" name="Shape 233">
            <a:extLst>
              <a:ext uri="{FF2B5EF4-FFF2-40B4-BE49-F238E27FC236}">
                <a16:creationId xmlns:a16="http://schemas.microsoft.com/office/drawing/2014/main" id="{0D1660CE-70A2-4B19-AF76-1070602C5744}"/>
              </a:ext>
            </a:extLst>
          </p:cNvPr>
          <p:cNvSpPr/>
          <p:nvPr/>
        </p:nvSpPr>
        <p:spPr>
          <a:xfrm>
            <a:off x="5112184" y="2657448"/>
            <a:ext cx="5990378" cy="1256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6000" b="1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2. LUYỆN TẬP</a:t>
            </a:r>
            <a:endParaRPr sz="6000" b="1" i="1" kern="0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86FB60-D652-4502-9E6C-32225A6FF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9880" r="44990" b="13876"/>
          <a:stretch/>
        </p:blipFill>
        <p:spPr>
          <a:xfrm flipH="1">
            <a:off x="792117" y="2409418"/>
            <a:ext cx="3144805" cy="401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571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65DBE4FA-2A6D-45AD-9383-85E65FDB44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004" y="463778"/>
            <a:ext cx="697671" cy="6976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9C313ED-A3CB-41E2-9044-502B45D874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0" t="3092" r="33518" b="88841"/>
          <a:stretch/>
        </p:blipFill>
        <p:spPr>
          <a:xfrm>
            <a:off x="2308232" y="449559"/>
            <a:ext cx="7413615" cy="6976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CD3775-B5B6-4B60-8683-66F6B28BA1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5" t="11453" r="10323" b="2467"/>
          <a:stretch/>
        </p:blipFill>
        <p:spPr>
          <a:xfrm>
            <a:off x="2153207" y="1272189"/>
            <a:ext cx="7568640" cy="54066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589143-3735-457C-90AB-62D4794B674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26" t="24837" r="18478" b="29076"/>
          <a:stretch/>
        </p:blipFill>
        <p:spPr>
          <a:xfrm rot="350179">
            <a:off x="49574" y="832280"/>
            <a:ext cx="1327987" cy="1042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919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1DF49F-3701-4D32-A178-3D04A952C1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4541">
            <a:off x="7050978" y="368396"/>
            <a:ext cx="872884" cy="872884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8652309A-3C60-4BFB-BF66-C8DCCA65981A}"/>
              </a:ext>
            </a:extLst>
          </p:cNvPr>
          <p:cNvSpPr/>
          <p:nvPr/>
        </p:nvSpPr>
        <p:spPr>
          <a:xfrm>
            <a:off x="4868046" y="2141666"/>
            <a:ext cx="3373868" cy="145635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6000" i="1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iêng</a:t>
            </a:r>
            <a:endParaRPr lang="en-US" sz="6000" i="1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cs typeface="Calibri" panose="020F050202020403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A699726-D707-4DBE-8261-E3EF4F5B756B}"/>
              </a:ext>
            </a:extLst>
          </p:cNvPr>
          <p:cNvSpPr/>
          <p:nvPr/>
        </p:nvSpPr>
        <p:spPr>
          <a:xfrm>
            <a:off x="4868046" y="3933267"/>
            <a:ext cx="3132530" cy="140804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6000" i="1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iêc</a:t>
            </a:r>
            <a:endParaRPr lang="en-US" sz="6000" i="1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cs typeface="Calibri" panose="020F0502020204030204" pitchFamily="34" charset="0"/>
            </a:endParaRPr>
          </a:p>
        </p:txBody>
      </p:sp>
      <p:pic>
        <p:nvPicPr>
          <p:cNvPr id="7" name="11566775_funny-kids_by_andrew_g_preview (1) cut">
            <a:hlinkClick r:id="" action="ppaction://media"/>
            <a:extLst>
              <a:ext uri="{FF2B5EF4-FFF2-40B4-BE49-F238E27FC236}">
                <a16:creationId xmlns:a16="http://schemas.microsoft.com/office/drawing/2014/main" id="{69D24A99-C5AB-4430-94D8-D7F011F331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95551" y="-609600"/>
            <a:ext cx="609600" cy="609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4F2B1A5-DE9A-4BA7-A01D-41D487E72EA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26" t="24837" r="18478" b="29076"/>
          <a:stretch/>
        </p:blipFill>
        <p:spPr>
          <a:xfrm>
            <a:off x="5382240" y="441078"/>
            <a:ext cx="1673397" cy="13139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BC8EDD-FB28-42E9-9E17-09009B9C38A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5" t="11453" r="63762" b="43788"/>
          <a:stretch/>
        </p:blipFill>
        <p:spPr>
          <a:xfrm>
            <a:off x="1401909" y="696231"/>
            <a:ext cx="1895674" cy="20082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C8471A-3865-4605-B061-AD2ED3AAFE9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99" t="12060" r="39625" b="43939"/>
          <a:stretch/>
        </p:blipFill>
        <p:spPr>
          <a:xfrm>
            <a:off x="9505447" y="460052"/>
            <a:ext cx="1620650" cy="20211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209ED1B-AF06-4296-A37D-D60901E0A70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74" t="12620" r="10407" b="44034"/>
          <a:stretch/>
        </p:blipFill>
        <p:spPr>
          <a:xfrm>
            <a:off x="41409" y="2704437"/>
            <a:ext cx="2041642" cy="22049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ACFCE81-699D-4D18-9FE1-4E19043B5CB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3" t="58284" r="64024" b="3382"/>
          <a:stretch/>
        </p:blipFill>
        <p:spPr>
          <a:xfrm>
            <a:off x="10018808" y="2504480"/>
            <a:ext cx="2165521" cy="20482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C5A545D-CB63-4143-BF9B-D067F2C570B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25" t="58066" r="36292" b="3145"/>
          <a:stretch/>
        </p:blipFill>
        <p:spPr>
          <a:xfrm>
            <a:off x="1890525" y="4793160"/>
            <a:ext cx="2098330" cy="20082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52533E3-E41C-4065-A605-143AF9B92F9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22" t="56890" r="12200" b="2389"/>
          <a:stretch/>
        </p:blipFill>
        <p:spPr>
          <a:xfrm>
            <a:off x="9310383" y="4618711"/>
            <a:ext cx="1981104" cy="22113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4202514-B917-425F-9237-BFE9E025E3CE}"/>
              </a:ext>
            </a:extLst>
          </p:cNvPr>
          <p:cNvCxnSpPr>
            <a:cxnSpLocks/>
            <a:stCxn id="6" idx="1"/>
            <a:endCxn id="9" idx="3"/>
          </p:cNvCxnSpPr>
          <p:nvPr/>
        </p:nvCxnSpPr>
        <p:spPr>
          <a:xfrm flipH="1" flipV="1">
            <a:off x="3297583" y="1700334"/>
            <a:ext cx="2029211" cy="243913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4EAAFE7-929C-4701-B1DC-9C9C364063F2}"/>
              </a:ext>
            </a:extLst>
          </p:cNvPr>
          <p:cNvCxnSpPr>
            <a:cxnSpLocks/>
            <a:stCxn id="6" idx="2"/>
            <a:endCxn id="11" idx="3"/>
          </p:cNvCxnSpPr>
          <p:nvPr/>
        </p:nvCxnSpPr>
        <p:spPr>
          <a:xfrm flipH="1" flipV="1">
            <a:off x="2083051" y="3806902"/>
            <a:ext cx="2784995" cy="83038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63915F7-C27F-4DCA-B658-634A1F2DF7D7}"/>
              </a:ext>
            </a:extLst>
          </p:cNvPr>
          <p:cNvCxnSpPr>
            <a:cxnSpLocks/>
            <a:endCxn id="13" idx="3"/>
          </p:cNvCxnSpPr>
          <p:nvPr/>
        </p:nvCxnSpPr>
        <p:spPr>
          <a:xfrm flipH="1">
            <a:off x="3988855" y="5338012"/>
            <a:ext cx="2231240" cy="45925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2C8B7F4-151E-40E5-8E88-6F2B2FCAB1EE}"/>
              </a:ext>
            </a:extLst>
          </p:cNvPr>
          <p:cNvCxnSpPr>
            <a:cxnSpLocks/>
            <a:endCxn id="5" idx="5"/>
          </p:cNvCxnSpPr>
          <p:nvPr/>
        </p:nvCxnSpPr>
        <p:spPr>
          <a:xfrm flipH="1" flipV="1">
            <a:off x="7747822" y="3384744"/>
            <a:ext cx="1562561" cy="225808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08481C3-4BFA-4331-900B-F4CDEBF7120D}"/>
              </a:ext>
            </a:extLst>
          </p:cNvPr>
          <p:cNvCxnSpPr>
            <a:cxnSpLocks/>
            <a:stCxn id="12" idx="1"/>
            <a:endCxn id="5" idx="6"/>
          </p:cNvCxnSpPr>
          <p:nvPr/>
        </p:nvCxnSpPr>
        <p:spPr>
          <a:xfrm flipH="1" flipV="1">
            <a:off x="8241914" y="2869844"/>
            <a:ext cx="1776894" cy="65875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75F4B2E-F8F5-4118-A9C8-C4FB88DD3AFC}"/>
              </a:ext>
            </a:extLst>
          </p:cNvPr>
          <p:cNvCxnSpPr>
            <a:cxnSpLocks/>
            <a:stCxn id="10" idx="1"/>
            <a:endCxn id="5" idx="5"/>
          </p:cNvCxnSpPr>
          <p:nvPr/>
        </p:nvCxnSpPr>
        <p:spPr>
          <a:xfrm flipH="1">
            <a:off x="7747822" y="1470642"/>
            <a:ext cx="1757625" cy="191410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7133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511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D492D86-8EC7-4F88-A05B-AFDA0C34A9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127" b="9150"/>
          <a:stretch/>
        </p:blipFill>
        <p:spPr>
          <a:xfrm>
            <a:off x="558839" y="699597"/>
            <a:ext cx="11633161" cy="606287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A732A1A8-28B3-4A1E-99EE-35774071D1C0}"/>
              </a:ext>
            </a:extLst>
          </p:cNvPr>
          <p:cNvSpPr txBox="1">
            <a:spLocks/>
          </p:cNvSpPr>
          <p:nvPr/>
        </p:nvSpPr>
        <p:spPr>
          <a:xfrm>
            <a:off x="1040295" y="496487"/>
            <a:ext cx="10111409" cy="8124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i="1" dirty="0"/>
              <a:t>MỞ RỘNG TIẾNG CÓ VẦN </a:t>
            </a:r>
            <a:r>
              <a:rPr lang="en-US" sz="3200" b="1" i="1" dirty="0"/>
              <a:t>: </a:t>
            </a:r>
            <a:r>
              <a:rPr lang="en-US" sz="4400" b="1" i="1" dirty="0" err="1">
                <a:solidFill>
                  <a:srgbClr val="FF0000"/>
                </a:solidFill>
              </a:rPr>
              <a:t>iêng</a:t>
            </a:r>
            <a:r>
              <a:rPr lang="en-US" sz="4400" b="1" i="1" dirty="0">
                <a:solidFill>
                  <a:srgbClr val="FF0000"/>
                </a:solidFill>
              </a:rPr>
              <a:t> - </a:t>
            </a:r>
            <a:r>
              <a:rPr lang="en-US" sz="4400" b="1" i="1" dirty="0" err="1">
                <a:solidFill>
                  <a:srgbClr val="FF0000"/>
                </a:solidFill>
              </a:rPr>
              <a:t>iêc</a:t>
            </a:r>
            <a:endParaRPr lang="en-US" sz="4400" b="1" i="1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AAAF4C-DB4D-4EAB-BE81-ED79322FB1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26" t="24837" r="18478" b="29076"/>
          <a:stretch/>
        </p:blipFill>
        <p:spPr>
          <a:xfrm>
            <a:off x="1091821" y="4038155"/>
            <a:ext cx="3469641" cy="27243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CD9A10D-D780-4CA8-B882-9DB1F8853E1E}"/>
              </a:ext>
            </a:extLst>
          </p:cNvPr>
          <p:cNvSpPr txBox="1"/>
          <p:nvPr/>
        </p:nvSpPr>
        <p:spPr>
          <a:xfrm>
            <a:off x="5477229" y="3130867"/>
            <a:ext cx="5622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err="1">
                <a:solidFill>
                  <a:srgbClr val="002060"/>
                </a:solidFill>
              </a:rPr>
              <a:t>iêng</a:t>
            </a:r>
            <a:r>
              <a:rPr lang="en-US" sz="3600" i="1" dirty="0">
                <a:solidFill>
                  <a:srgbClr val="002060"/>
                </a:solidFill>
              </a:rPr>
              <a:t>:</a:t>
            </a:r>
            <a:r>
              <a:rPr lang="en-US" sz="2800" i="1" dirty="0">
                <a:solidFill>
                  <a:schemeClr val="tx1"/>
                </a:solidFill>
              </a:rPr>
              <a:t>……...………………</a:t>
            </a:r>
          </a:p>
          <a:p>
            <a:r>
              <a:rPr lang="en-US" sz="3600" i="1" dirty="0" err="1">
                <a:solidFill>
                  <a:srgbClr val="002060"/>
                </a:solidFill>
              </a:rPr>
              <a:t>iêc</a:t>
            </a:r>
            <a:r>
              <a:rPr lang="en-US" sz="3600" i="1" dirty="0">
                <a:solidFill>
                  <a:srgbClr val="002060"/>
                </a:solidFill>
              </a:rPr>
              <a:t>: </a:t>
            </a:r>
            <a:r>
              <a:rPr lang="en-US" sz="2800" dirty="0">
                <a:solidFill>
                  <a:schemeClr val="tx1"/>
                </a:solidFill>
              </a:rPr>
              <a:t>………..……………..</a:t>
            </a:r>
          </a:p>
        </p:txBody>
      </p:sp>
    </p:spTree>
    <p:extLst>
      <p:ext uri="{BB962C8B-B14F-4D97-AF65-F5344CB8AC3E}">
        <p14:creationId xmlns:p14="http://schemas.microsoft.com/office/powerpoint/2010/main" val="28855880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889BA76-E5FC-4FA9-BB35-B5E4CD4A6B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45396" y="294215"/>
            <a:ext cx="8246554" cy="6269569"/>
          </a:xfrm>
          <a:prstGeom prst="rect">
            <a:avLst/>
          </a:prstGeom>
        </p:spPr>
      </p:pic>
      <p:sp>
        <p:nvSpPr>
          <p:cNvPr id="5" name="Shape 233">
            <a:extLst>
              <a:ext uri="{FF2B5EF4-FFF2-40B4-BE49-F238E27FC236}">
                <a16:creationId xmlns:a16="http://schemas.microsoft.com/office/drawing/2014/main" id="{B29369FC-01E8-4FAB-A739-4D5C5A57C2D7}"/>
              </a:ext>
            </a:extLst>
          </p:cNvPr>
          <p:cNvSpPr/>
          <p:nvPr/>
        </p:nvSpPr>
        <p:spPr>
          <a:xfrm>
            <a:off x="5840506" y="2616336"/>
            <a:ext cx="4601771" cy="1256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6000" b="1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3. TẬP ĐỌC</a:t>
            </a:r>
            <a:endParaRPr sz="6000" b="1" i="1" kern="0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92CAF2-7C18-4CCC-B698-C8BD115C7A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9880" r="44990" b="13876"/>
          <a:stretch/>
        </p:blipFill>
        <p:spPr>
          <a:xfrm flipH="1">
            <a:off x="792117" y="2409418"/>
            <a:ext cx="3144805" cy="401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7503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7E1152B-A2CB-4D4C-9F9B-15CA48B457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" r="617"/>
          <a:stretch/>
        </p:blipFill>
        <p:spPr>
          <a:xfrm>
            <a:off x="1951942" y="1035623"/>
            <a:ext cx="9289773" cy="5723656"/>
          </a:xfrm>
          <a:prstGeom prst="flowChartManualInpu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8DD638-A137-4D46-96D7-30ADBE93BE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53" b="5861"/>
          <a:stretch/>
        </p:blipFill>
        <p:spPr>
          <a:xfrm>
            <a:off x="2025397" y="1009422"/>
            <a:ext cx="8915463" cy="55017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FE6D32-D841-482B-B8CE-4ECB9D8D74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3" r="5593"/>
          <a:stretch/>
        </p:blipFill>
        <p:spPr>
          <a:xfrm>
            <a:off x="147515" y="443853"/>
            <a:ext cx="2014704" cy="591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C4C11BA-C996-47E9-9ED6-F34984A43DB2}"/>
              </a:ext>
            </a:extLst>
          </p:cNvPr>
          <p:cNvCxnSpPr>
            <a:cxnSpLocks/>
          </p:cNvCxnSpPr>
          <p:nvPr/>
        </p:nvCxnSpPr>
        <p:spPr>
          <a:xfrm>
            <a:off x="4117097" y="1386128"/>
            <a:ext cx="123907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C01488-291C-467B-A1BA-3CDB0F5141ED}"/>
              </a:ext>
            </a:extLst>
          </p:cNvPr>
          <p:cNvCxnSpPr>
            <a:cxnSpLocks/>
          </p:cNvCxnSpPr>
          <p:nvPr/>
        </p:nvCxnSpPr>
        <p:spPr>
          <a:xfrm>
            <a:off x="10194358" y="1386128"/>
            <a:ext cx="6626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CFD1045-055E-4A8F-89EB-AAF42E92F84B}"/>
              </a:ext>
            </a:extLst>
          </p:cNvPr>
          <p:cNvCxnSpPr>
            <a:cxnSpLocks/>
          </p:cNvCxnSpPr>
          <p:nvPr/>
        </p:nvCxnSpPr>
        <p:spPr>
          <a:xfrm>
            <a:off x="8201253" y="1786831"/>
            <a:ext cx="7752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A016DFB-62A2-479B-975C-D082D5CCA7F1}"/>
              </a:ext>
            </a:extLst>
          </p:cNvPr>
          <p:cNvCxnSpPr>
            <a:cxnSpLocks/>
          </p:cNvCxnSpPr>
          <p:nvPr/>
        </p:nvCxnSpPr>
        <p:spPr>
          <a:xfrm>
            <a:off x="9079884" y="1801092"/>
            <a:ext cx="169640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F16EF31-A601-43A4-8D49-A726BA8BAA27}"/>
              </a:ext>
            </a:extLst>
          </p:cNvPr>
          <p:cNvCxnSpPr>
            <a:cxnSpLocks/>
          </p:cNvCxnSpPr>
          <p:nvPr/>
        </p:nvCxnSpPr>
        <p:spPr>
          <a:xfrm>
            <a:off x="3394854" y="2212480"/>
            <a:ext cx="144448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F710A0E-E219-407B-BDAC-633190D02411}"/>
              </a:ext>
            </a:extLst>
          </p:cNvPr>
          <p:cNvCxnSpPr>
            <a:cxnSpLocks/>
          </p:cNvCxnSpPr>
          <p:nvPr/>
        </p:nvCxnSpPr>
        <p:spPr>
          <a:xfrm>
            <a:off x="6619448" y="2663698"/>
            <a:ext cx="15818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DFA5714-3E7B-4CA8-80EE-CD6C603B4807}"/>
              </a:ext>
            </a:extLst>
          </p:cNvPr>
          <p:cNvCxnSpPr>
            <a:cxnSpLocks/>
          </p:cNvCxnSpPr>
          <p:nvPr/>
        </p:nvCxnSpPr>
        <p:spPr>
          <a:xfrm>
            <a:off x="8588878" y="3062504"/>
            <a:ext cx="11529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ECC73EC-8BA8-4880-993A-9A56977230D2}"/>
              </a:ext>
            </a:extLst>
          </p:cNvPr>
          <p:cNvCxnSpPr>
            <a:cxnSpLocks/>
          </p:cNvCxnSpPr>
          <p:nvPr/>
        </p:nvCxnSpPr>
        <p:spPr>
          <a:xfrm>
            <a:off x="6096000" y="3464528"/>
            <a:ext cx="12606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997AF87-9E39-4DBF-B53A-0B129E931B3A}"/>
              </a:ext>
            </a:extLst>
          </p:cNvPr>
          <p:cNvCxnSpPr>
            <a:cxnSpLocks/>
          </p:cNvCxnSpPr>
          <p:nvPr/>
        </p:nvCxnSpPr>
        <p:spPr>
          <a:xfrm>
            <a:off x="5897529" y="3893042"/>
            <a:ext cx="13986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9961F10F-5291-48DC-AB01-F8266AF839F9}"/>
                  </a:ext>
                </a:extLst>
              </p14:cNvPr>
              <p14:cNvContentPartPr/>
              <p14:nvPr/>
            </p14:nvContentPartPr>
            <p14:xfrm>
              <a:off x="3882141" y="5471882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9961F10F-5291-48DC-AB01-F8266AF839F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19141" y="5408882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0D5EFE02-B66B-4CAF-B48E-9C5AA1ACC65B}"/>
                  </a:ext>
                </a:extLst>
              </p14:cNvPr>
              <p14:cNvContentPartPr/>
              <p14:nvPr/>
            </p14:nvContentPartPr>
            <p14:xfrm>
              <a:off x="2742741" y="926522"/>
              <a:ext cx="360" cy="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0D5EFE02-B66B-4CAF-B48E-9C5AA1ACC65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06741" y="890522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B5A551F-95C8-4BE2-A192-05537650884A}"/>
              </a:ext>
            </a:extLst>
          </p:cNvPr>
          <p:cNvCxnSpPr>
            <a:cxnSpLocks/>
          </p:cNvCxnSpPr>
          <p:nvPr/>
        </p:nvCxnSpPr>
        <p:spPr>
          <a:xfrm>
            <a:off x="2292167" y="1801092"/>
            <a:ext cx="45057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22682052-431E-48D9-9BA9-CFB6210D8C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" r="667"/>
          <a:stretch/>
        </p:blipFill>
        <p:spPr>
          <a:xfrm>
            <a:off x="4377379" y="438110"/>
            <a:ext cx="4211500" cy="500539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D7ABFFC-9FCD-4347-A006-8F83EE5A78D3}"/>
              </a:ext>
            </a:extLst>
          </p:cNvPr>
          <p:cNvCxnSpPr>
            <a:cxnSpLocks/>
          </p:cNvCxnSpPr>
          <p:nvPr/>
        </p:nvCxnSpPr>
        <p:spPr>
          <a:xfrm>
            <a:off x="6230335" y="858004"/>
            <a:ext cx="206340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62759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2E236017-4558-47F3-8FFA-905203E7D0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85" b="5862"/>
          <a:stretch/>
        </p:blipFill>
        <p:spPr>
          <a:xfrm>
            <a:off x="2160727" y="961882"/>
            <a:ext cx="8178960" cy="58595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DC6C7D9-1670-43E1-A955-0DFF8C7779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2" t="1859" r="80954" b="92920"/>
          <a:stretch/>
        </p:blipFill>
        <p:spPr>
          <a:xfrm>
            <a:off x="26190" y="433307"/>
            <a:ext cx="1643269" cy="4826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DB2B5B8-3EF2-48E9-B899-D19C4AAB2D2F}"/>
                  </a:ext>
                </a:extLst>
              </p14:cNvPr>
              <p14:cNvContentPartPr/>
              <p14:nvPr/>
            </p14:nvContentPartPr>
            <p14:xfrm>
              <a:off x="6250207" y="4442483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DB2B5B8-3EF2-48E9-B899-D19C4AAB2D2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14207" y="4406483"/>
                <a:ext cx="72000" cy="720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A2AA8D8C-9BB2-4CAF-9404-198E007C28D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82" t="11625" r="33233" b="81386"/>
          <a:stretch/>
        </p:blipFill>
        <p:spPr>
          <a:xfrm>
            <a:off x="3476563" y="437538"/>
            <a:ext cx="3989949" cy="474208"/>
          </a:xfrm>
          <a:prstGeom prst="rect">
            <a:avLst/>
          </a:prstGeom>
        </p:spPr>
      </p:pic>
      <p:sp>
        <p:nvSpPr>
          <p:cNvPr id="7" name="Cloud 6">
            <a:extLst>
              <a:ext uri="{FF2B5EF4-FFF2-40B4-BE49-F238E27FC236}">
                <a16:creationId xmlns:a16="http://schemas.microsoft.com/office/drawing/2014/main" id="{920197D8-FFF1-4552-8AC7-518187BC378B}"/>
              </a:ext>
            </a:extLst>
          </p:cNvPr>
          <p:cNvSpPr/>
          <p:nvPr/>
        </p:nvSpPr>
        <p:spPr>
          <a:xfrm>
            <a:off x="1059755" y="960753"/>
            <a:ext cx="954156" cy="636105"/>
          </a:xfrm>
          <a:prstGeom prst="cloud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1B6961EA-1944-459A-ACB2-F1A8CF6235B4}"/>
              </a:ext>
            </a:extLst>
          </p:cNvPr>
          <p:cNvSpPr/>
          <p:nvPr/>
        </p:nvSpPr>
        <p:spPr>
          <a:xfrm>
            <a:off x="1040414" y="2340061"/>
            <a:ext cx="954156" cy="636105"/>
          </a:xfrm>
          <a:prstGeom prst="cloud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743F0E6A-6782-4B94-A099-0DFB7BB97C90}"/>
              </a:ext>
            </a:extLst>
          </p:cNvPr>
          <p:cNvSpPr/>
          <p:nvPr/>
        </p:nvSpPr>
        <p:spPr>
          <a:xfrm>
            <a:off x="1020418" y="3322979"/>
            <a:ext cx="954156" cy="636105"/>
          </a:xfrm>
          <a:prstGeom prst="cloud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486D23EF-D2EB-424A-A671-6D8D60F3C2FF}"/>
              </a:ext>
            </a:extLst>
          </p:cNvPr>
          <p:cNvSpPr/>
          <p:nvPr/>
        </p:nvSpPr>
        <p:spPr>
          <a:xfrm>
            <a:off x="2294737" y="1022761"/>
            <a:ext cx="424234" cy="256044"/>
          </a:xfrm>
          <a:prstGeom prst="cloud">
            <a:avLst/>
          </a:prstGeom>
          <a:ln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F84444C4-55B9-4A7E-BC7B-3651EDDE0288}"/>
              </a:ext>
            </a:extLst>
          </p:cNvPr>
          <p:cNvSpPr/>
          <p:nvPr/>
        </p:nvSpPr>
        <p:spPr>
          <a:xfrm>
            <a:off x="7189094" y="852584"/>
            <a:ext cx="424234" cy="340354"/>
          </a:xfrm>
          <a:prstGeom prst="cloud">
            <a:avLst/>
          </a:prstGeom>
          <a:ln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D0588FCA-AC52-4316-9D13-02EA10E419D2}"/>
              </a:ext>
            </a:extLst>
          </p:cNvPr>
          <p:cNvSpPr/>
          <p:nvPr/>
        </p:nvSpPr>
        <p:spPr>
          <a:xfrm>
            <a:off x="4262606" y="1340814"/>
            <a:ext cx="424233" cy="256044"/>
          </a:xfrm>
          <a:prstGeom prst="cloud">
            <a:avLst/>
          </a:prstGeom>
          <a:ln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3" name="Cloud 12">
            <a:extLst>
              <a:ext uri="{FF2B5EF4-FFF2-40B4-BE49-F238E27FC236}">
                <a16:creationId xmlns:a16="http://schemas.microsoft.com/office/drawing/2014/main" id="{829D4361-8D46-4426-B2CC-D16DD5921183}"/>
              </a:ext>
            </a:extLst>
          </p:cNvPr>
          <p:cNvSpPr/>
          <p:nvPr/>
        </p:nvSpPr>
        <p:spPr>
          <a:xfrm>
            <a:off x="1974574" y="1899569"/>
            <a:ext cx="424234" cy="207832"/>
          </a:xfrm>
          <a:prstGeom prst="cloud">
            <a:avLst/>
          </a:prstGeom>
          <a:ln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4" name="Cloud 13">
            <a:extLst>
              <a:ext uri="{FF2B5EF4-FFF2-40B4-BE49-F238E27FC236}">
                <a16:creationId xmlns:a16="http://schemas.microsoft.com/office/drawing/2014/main" id="{D3E0C72A-110F-4084-900E-AC279D2B4CA8}"/>
              </a:ext>
            </a:extLst>
          </p:cNvPr>
          <p:cNvSpPr/>
          <p:nvPr/>
        </p:nvSpPr>
        <p:spPr>
          <a:xfrm>
            <a:off x="2374187" y="2375239"/>
            <a:ext cx="371056" cy="207832"/>
          </a:xfrm>
          <a:prstGeom prst="cloud">
            <a:avLst/>
          </a:prstGeom>
          <a:ln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000" b="1" dirty="0">
                <a:ln/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5" name="Cloud 14">
            <a:extLst>
              <a:ext uri="{FF2B5EF4-FFF2-40B4-BE49-F238E27FC236}">
                <a16:creationId xmlns:a16="http://schemas.microsoft.com/office/drawing/2014/main" id="{4513BC17-FF0B-442C-8599-C25D051A0FC6}"/>
              </a:ext>
            </a:extLst>
          </p:cNvPr>
          <p:cNvSpPr/>
          <p:nvPr/>
        </p:nvSpPr>
        <p:spPr>
          <a:xfrm>
            <a:off x="2533126" y="2824368"/>
            <a:ext cx="424234" cy="257161"/>
          </a:xfrm>
          <a:prstGeom prst="cloud">
            <a:avLst/>
          </a:prstGeom>
          <a:ln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6" name="Cloud 15">
            <a:extLst>
              <a:ext uri="{FF2B5EF4-FFF2-40B4-BE49-F238E27FC236}">
                <a16:creationId xmlns:a16="http://schemas.microsoft.com/office/drawing/2014/main" id="{1A262500-4CF8-40CF-B83D-D6E7BE6EAD5D}"/>
              </a:ext>
            </a:extLst>
          </p:cNvPr>
          <p:cNvSpPr/>
          <p:nvPr/>
        </p:nvSpPr>
        <p:spPr>
          <a:xfrm>
            <a:off x="4791876" y="2664356"/>
            <a:ext cx="424234" cy="257161"/>
          </a:xfrm>
          <a:prstGeom prst="cloud">
            <a:avLst/>
          </a:prstGeom>
          <a:ln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7" name="Cloud 16">
            <a:extLst>
              <a:ext uri="{FF2B5EF4-FFF2-40B4-BE49-F238E27FC236}">
                <a16:creationId xmlns:a16="http://schemas.microsoft.com/office/drawing/2014/main" id="{E6009F53-1B08-4B3D-A09E-3362B49C59F3}"/>
              </a:ext>
            </a:extLst>
          </p:cNvPr>
          <p:cNvSpPr/>
          <p:nvPr/>
        </p:nvSpPr>
        <p:spPr>
          <a:xfrm>
            <a:off x="2241559" y="3252965"/>
            <a:ext cx="424234" cy="257161"/>
          </a:xfrm>
          <a:prstGeom prst="cloud">
            <a:avLst/>
          </a:prstGeom>
          <a:ln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8" name="Cloud 17">
            <a:extLst>
              <a:ext uri="{FF2B5EF4-FFF2-40B4-BE49-F238E27FC236}">
                <a16:creationId xmlns:a16="http://schemas.microsoft.com/office/drawing/2014/main" id="{DD57F4E4-613B-44BA-9855-2AA4B6CD026E}"/>
              </a:ext>
            </a:extLst>
          </p:cNvPr>
          <p:cNvSpPr/>
          <p:nvPr/>
        </p:nvSpPr>
        <p:spPr>
          <a:xfrm>
            <a:off x="2559715" y="3728635"/>
            <a:ext cx="424234" cy="257161"/>
          </a:xfrm>
          <a:prstGeom prst="cloud">
            <a:avLst/>
          </a:prstGeom>
          <a:ln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1495660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A88D28-B332-4097-85A6-57FE287614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39" y="1494418"/>
            <a:ext cx="11774721" cy="4093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3624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1A1177-8B10-4F14-8F16-A523898173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010"/>
          <a:stretch/>
        </p:blipFill>
        <p:spPr>
          <a:xfrm>
            <a:off x="33133" y="1194485"/>
            <a:ext cx="3510682" cy="26064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EB9BBB1-CA3D-4C08-AB6C-E976206022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9" t="6614" r="72929" b="76758"/>
          <a:stretch/>
        </p:blipFill>
        <p:spPr>
          <a:xfrm>
            <a:off x="17973" y="451828"/>
            <a:ext cx="2037431" cy="5918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C0C3F26-4FFD-416C-A5B1-41D40DE3FC45}"/>
              </a:ext>
            </a:extLst>
          </p:cNvPr>
          <p:cNvCxnSpPr>
            <a:cxnSpLocks/>
          </p:cNvCxnSpPr>
          <p:nvPr/>
        </p:nvCxnSpPr>
        <p:spPr>
          <a:xfrm flipH="1" flipV="1">
            <a:off x="3364088" y="4226558"/>
            <a:ext cx="2432597" cy="115553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7BA45D4-04BC-4C85-A31F-6AC8F5777811}"/>
              </a:ext>
            </a:extLst>
          </p:cNvPr>
          <p:cNvCxnSpPr>
            <a:cxnSpLocks/>
          </p:cNvCxnSpPr>
          <p:nvPr/>
        </p:nvCxnSpPr>
        <p:spPr>
          <a:xfrm flipH="1" flipV="1">
            <a:off x="3364090" y="5215468"/>
            <a:ext cx="2465670" cy="109502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2A2E179-BA50-4364-A94B-8F2690A875C1}"/>
              </a:ext>
            </a:extLst>
          </p:cNvPr>
          <p:cNvCxnSpPr>
            <a:cxnSpLocks/>
          </p:cNvCxnSpPr>
          <p:nvPr/>
        </p:nvCxnSpPr>
        <p:spPr>
          <a:xfrm flipH="1">
            <a:off x="3364088" y="4416548"/>
            <a:ext cx="2392843" cy="189394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D439534-CA37-4FA8-9F7E-3E2F5BFD7416}"/>
              </a:ext>
            </a:extLst>
          </p:cNvPr>
          <p:cNvGrpSpPr/>
          <p:nvPr/>
        </p:nvGrpSpPr>
        <p:grpSpPr>
          <a:xfrm>
            <a:off x="4041914" y="1097722"/>
            <a:ext cx="7726016" cy="2704555"/>
            <a:chOff x="-59142" y="527053"/>
            <a:chExt cx="8069586" cy="3255387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70AEE26-5F50-408D-A7B7-3ACFCF4FE6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24" t="18435" r="14285" b="35184"/>
            <a:stretch/>
          </p:blipFill>
          <p:spPr>
            <a:xfrm>
              <a:off x="-59142" y="527053"/>
              <a:ext cx="8069586" cy="3137946"/>
            </a:xfrm>
            <a:prstGeom prst="rect">
              <a:avLst/>
            </a:prstGeom>
          </p:spPr>
        </p:pic>
        <p:sp>
          <p:nvSpPr>
            <p:cNvPr id="5" name="Cloud 4">
              <a:extLst>
                <a:ext uri="{FF2B5EF4-FFF2-40B4-BE49-F238E27FC236}">
                  <a16:creationId xmlns:a16="http://schemas.microsoft.com/office/drawing/2014/main" id="{EC0B871B-8873-4140-BBAC-061C41661AB0}"/>
                </a:ext>
              </a:extLst>
            </p:cNvPr>
            <p:cNvSpPr/>
            <p:nvPr/>
          </p:nvSpPr>
          <p:spPr>
            <a:xfrm rot="10800000">
              <a:off x="4927374" y="2871216"/>
              <a:ext cx="1515654" cy="911224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0BFA2AEF-54D1-46F0-ACD0-D4C399A1A28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82" t="11625" r="33233" b="81386"/>
          <a:stretch/>
        </p:blipFill>
        <p:spPr>
          <a:xfrm>
            <a:off x="5221355" y="458666"/>
            <a:ext cx="4172307" cy="49588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173DAFB-73BD-4F9F-AA65-1C5BF83A5DF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3" t="19751" r="62272"/>
          <a:stretch/>
        </p:blipFill>
        <p:spPr>
          <a:xfrm>
            <a:off x="-20584" y="3704708"/>
            <a:ext cx="3510682" cy="328506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6376BB8-6FFD-4669-B086-85A19EBD60B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95" t="16718"/>
          <a:stretch/>
        </p:blipFill>
        <p:spPr>
          <a:xfrm>
            <a:off x="5542844" y="3580531"/>
            <a:ext cx="6723185" cy="3409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1084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37E0567-9D42-46BA-9DAB-C7E50EB76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45396" y="294215"/>
            <a:ext cx="8246554" cy="6269569"/>
          </a:xfrm>
          <a:prstGeom prst="rect">
            <a:avLst/>
          </a:prstGeom>
        </p:spPr>
      </p:pic>
      <p:sp>
        <p:nvSpPr>
          <p:cNvPr id="6" name="Shape 233">
            <a:extLst>
              <a:ext uri="{FF2B5EF4-FFF2-40B4-BE49-F238E27FC236}">
                <a16:creationId xmlns:a16="http://schemas.microsoft.com/office/drawing/2014/main" id="{88FC0B8A-9ED3-4E49-9A60-4510F305E2EB}"/>
              </a:ext>
            </a:extLst>
          </p:cNvPr>
          <p:cNvSpPr/>
          <p:nvPr/>
        </p:nvSpPr>
        <p:spPr>
          <a:xfrm>
            <a:off x="5840506" y="2616336"/>
            <a:ext cx="4601771" cy="1256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6000" b="1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3. TẬP VIẾT</a:t>
            </a:r>
            <a:endParaRPr sz="6000" b="1" i="1" kern="0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EF8ADB-01C1-425F-BAF5-AB22C51E17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9880" r="44990" b="13876"/>
          <a:stretch/>
        </p:blipFill>
        <p:spPr>
          <a:xfrm flipH="1">
            <a:off x="792117" y="2409418"/>
            <a:ext cx="3144805" cy="401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698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edia4">
            <a:hlinkClick r:id="" action="ppaction://media"/>
            <a:extLst>
              <a:ext uri="{FF2B5EF4-FFF2-40B4-BE49-F238E27FC236}">
                <a16:creationId xmlns:a16="http://schemas.microsoft.com/office/drawing/2014/main" id="{58FE6913-C227-075D-FEF5-9F3520F644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7353" y="946330"/>
            <a:ext cx="10217294" cy="57562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FBFD86-5072-413F-A25D-89FDBD82BF0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7" t="9735" r="69433" b="63832"/>
          <a:stretch/>
        </p:blipFill>
        <p:spPr>
          <a:xfrm>
            <a:off x="1706561" y="465605"/>
            <a:ext cx="2005828" cy="7338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39365AD-2168-4981-AA9E-A82CF3CFAD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015" y="465605"/>
            <a:ext cx="998027" cy="998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697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0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6034"/>
                            </p:stCondLst>
                            <p:childTnLst>
                              <p:par>
                                <p:cTn id="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233">
            <a:extLst>
              <a:ext uri="{FF2B5EF4-FFF2-40B4-BE49-F238E27FC236}">
                <a16:creationId xmlns:a16="http://schemas.microsoft.com/office/drawing/2014/main" id="{39F7801D-01BC-41F8-A3EF-56F891F1B01C}"/>
              </a:ext>
            </a:extLst>
          </p:cNvPr>
          <p:cNvSpPr/>
          <p:nvPr/>
        </p:nvSpPr>
        <p:spPr>
          <a:xfrm>
            <a:off x="3762362" y="715293"/>
            <a:ext cx="5724537" cy="789960"/>
          </a:xfrm>
          <a:prstGeom prst="rect">
            <a:avLst/>
          </a:prstGeom>
          <a:ln w="28575"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800" b="1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VIẾT BẢNG CON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7258B98-E255-41F6-ABAC-DA95C25115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43" y="329958"/>
            <a:ext cx="1460310" cy="14603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83B6D4-3599-45BA-9F41-159CD98BC3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404" t="31853" r="11751" b="32212"/>
          <a:stretch/>
        </p:blipFill>
        <p:spPr>
          <a:xfrm>
            <a:off x="8133010" y="4515949"/>
            <a:ext cx="3087330" cy="13022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A5B755-8A06-4DE8-9AB3-AA6376C1F6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3010" y="1892462"/>
            <a:ext cx="3018408" cy="20724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BE0E91-E77C-4623-A948-A1627E4E299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88" t="20193" r="6031" b="20116"/>
          <a:stretch/>
        </p:blipFill>
        <p:spPr>
          <a:xfrm>
            <a:off x="551512" y="1960472"/>
            <a:ext cx="6421702" cy="400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29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7FE45E-60B3-4815-A28B-306070EA16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8458" r="-2447" b="35721"/>
          <a:stretch/>
        </p:blipFill>
        <p:spPr>
          <a:xfrm>
            <a:off x="1074698" y="936291"/>
            <a:ext cx="10904217" cy="3904745"/>
          </a:xfrm>
          <a:prstGeom prst="rect">
            <a:avLst/>
          </a:prstGeom>
        </p:spPr>
      </p:pic>
      <p:sp>
        <p:nvSpPr>
          <p:cNvPr id="5" name="Shape 233">
            <a:extLst>
              <a:ext uri="{FF2B5EF4-FFF2-40B4-BE49-F238E27FC236}">
                <a16:creationId xmlns:a16="http://schemas.microsoft.com/office/drawing/2014/main" id="{55A3DB45-55AA-4527-AB66-51C51C5D9AF8}"/>
              </a:ext>
            </a:extLst>
          </p:cNvPr>
          <p:cNvSpPr/>
          <p:nvPr/>
        </p:nvSpPr>
        <p:spPr>
          <a:xfrm>
            <a:off x="4130722" y="2528392"/>
            <a:ext cx="3930555" cy="1507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7200" b="1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DẶN DÒ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EBBCE7A-09EF-4C17-B034-C8EB41DEDE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4" t="18153" r="11866" b="22117"/>
          <a:stretch/>
        </p:blipFill>
        <p:spPr>
          <a:xfrm>
            <a:off x="1074698" y="4149557"/>
            <a:ext cx="2700290" cy="2409433"/>
          </a:xfrm>
          <a:prstGeom prst="rect">
            <a:avLst/>
          </a:prstGeom>
        </p:spPr>
      </p:pic>
      <p:pic>
        <p:nvPicPr>
          <p:cNvPr id="12" name="Picture 11">
            <a:hlinkClick r:id="rId4" action="ppaction://hlinksldjump"/>
            <a:extLst>
              <a:ext uri="{FF2B5EF4-FFF2-40B4-BE49-F238E27FC236}">
                <a16:creationId xmlns:a16="http://schemas.microsoft.com/office/drawing/2014/main" id="{08500E8C-58B6-455C-B612-6512E27193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846" y="38424"/>
            <a:ext cx="2690193" cy="1349801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2689E5F4-7084-4F28-8A81-C47A4C91B773}"/>
              </a:ext>
            </a:extLst>
          </p:cNvPr>
          <p:cNvGrpSpPr/>
          <p:nvPr/>
        </p:nvGrpSpPr>
        <p:grpSpPr>
          <a:xfrm>
            <a:off x="7138067" y="49384"/>
            <a:ext cx="3383279" cy="1003598"/>
            <a:chOff x="7085058" y="0"/>
            <a:chExt cx="3383279" cy="1003598"/>
          </a:xfrm>
        </p:grpSpPr>
        <p:sp>
          <p:nvSpPr>
            <p:cNvPr id="14" name="Cloud 13">
              <a:extLst>
                <a:ext uri="{FF2B5EF4-FFF2-40B4-BE49-F238E27FC236}">
                  <a16:creationId xmlns:a16="http://schemas.microsoft.com/office/drawing/2014/main" id="{A44F2C16-30FF-4476-8F8A-8504822E5B91}"/>
                </a:ext>
              </a:extLst>
            </p:cNvPr>
            <p:cNvSpPr/>
            <p:nvPr/>
          </p:nvSpPr>
          <p:spPr>
            <a:xfrm>
              <a:off x="7085058" y="0"/>
              <a:ext cx="1425505" cy="853980"/>
            </a:xfrm>
            <a:prstGeom prst="cloud">
              <a:avLst/>
            </a:prstGeom>
            <a:solidFill>
              <a:srgbClr val="FFFFFF"/>
            </a:solidFill>
            <a:ln>
              <a:solidFill>
                <a:schemeClr val="accent4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Cloud 14">
              <a:extLst>
                <a:ext uri="{FF2B5EF4-FFF2-40B4-BE49-F238E27FC236}">
                  <a16:creationId xmlns:a16="http://schemas.microsoft.com/office/drawing/2014/main" id="{5F845BD6-D521-4FA2-A0C4-545E8CF8BCA5}"/>
                </a:ext>
              </a:extLst>
            </p:cNvPr>
            <p:cNvSpPr/>
            <p:nvPr/>
          </p:nvSpPr>
          <p:spPr>
            <a:xfrm>
              <a:off x="8054035" y="35294"/>
              <a:ext cx="2414302" cy="900997"/>
            </a:xfrm>
            <a:prstGeom prst="cloud">
              <a:avLst/>
            </a:prstGeom>
            <a:solidFill>
              <a:srgbClr val="FFFFFF"/>
            </a:solidFill>
            <a:ln>
              <a:solidFill>
                <a:schemeClr val="accent4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Cloud 15">
              <a:extLst>
                <a:ext uri="{FF2B5EF4-FFF2-40B4-BE49-F238E27FC236}">
                  <a16:creationId xmlns:a16="http://schemas.microsoft.com/office/drawing/2014/main" id="{A364EE84-4045-4A8F-AD99-C91FAA866EF4}"/>
                </a:ext>
              </a:extLst>
            </p:cNvPr>
            <p:cNvSpPr/>
            <p:nvPr/>
          </p:nvSpPr>
          <p:spPr>
            <a:xfrm>
              <a:off x="7547262" y="423053"/>
              <a:ext cx="1285784" cy="580545"/>
            </a:xfrm>
            <a:prstGeom prst="cloud">
              <a:avLst/>
            </a:prstGeom>
            <a:solidFill>
              <a:srgbClr val="FFFFFF"/>
            </a:solidFill>
            <a:ln>
              <a:solidFill>
                <a:schemeClr val="accent4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63432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233">
            <a:extLst>
              <a:ext uri="{FF2B5EF4-FFF2-40B4-BE49-F238E27FC236}">
                <a16:creationId xmlns:a16="http://schemas.microsoft.com/office/drawing/2014/main" id="{39F7801D-01BC-41F8-A3EF-56F891F1B01C}"/>
              </a:ext>
            </a:extLst>
          </p:cNvPr>
          <p:cNvSpPr/>
          <p:nvPr/>
        </p:nvSpPr>
        <p:spPr>
          <a:xfrm>
            <a:off x="1487889" y="476737"/>
            <a:ext cx="3744547" cy="728405"/>
          </a:xfrm>
          <a:prstGeom prst="rect">
            <a:avLst/>
          </a:prstGeom>
          <a:ln w="28575"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400" i="1" kern="0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Lato Regular"/>
              </a:rPr>
              <a:t>VIẾT VÀO VỞ</a:t>
            </a:r>
          </a:p>
        </p:txBody>
      </p:sp>
      <p:sp>
        <p:nvSpPr>
          <p:cNvPr id="11" name="Shape 233">
            <a:extLst>
              <a:ext uri="{FF2B5EF4-FFF2-40B4-BE49-F238E27FC236}">
                <a16:creationId xmlns:a16="http://schemas.microsoft.com/office/drawing/2014/main" id="{5E84211F-C12C-4BBE-9C07-3C1C6C0607F3}"/>
              </a:ext>
            </a:extLst>
          </p:cNvPr>
          <p:cNvSpPr/>
          <p:nvPr/>
        </p:nvSpPr>
        <p:spPr>
          <a:xfrm>
            <a:off x="5622056" y="476736"/>
            <a:ext cx="4608622" cy="728405"/>
          </a:xfrm>
          <a:prstGeom prst="rect">
            <a:avLst/>
          </a:prstGeom>
          <a:ln w="28575"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400" i="1" kern="0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Lato Regular"/>
              </a:rPr>
              <a:t>Đọc</a:t>
            </a:r>
            <a:r>
              <a:rPr lang="en-US" sz="4400" i="1" kern="0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4400" i="1" kern="0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Lato Regular"/>
              </a:rPr>
              <a:t>lại</a:t>
            </a:r>
            <a:r>
              <a:rPr lang="en-US" sz="4400" i="1" kern="0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4400" i="1" kern="0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Lato Regular"/>
              </a:rPr>
              <a:t>bài</a:t>
            </a:r>
            <a:r>
              <a:rPr lang="en-US" sz="4400" i="1" kern="0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Lato Regular"/>
              </a:rPr>
              <a:t> 83</a:t>
            </a:r>
            <a:endParaRPr sz="4400" i="1" kern="0" dirty="0">
              <a:solidFill>
                <a:srgbClr val="0070C0"/>
              </a:solidFill>
              <a:latin typeface="Cambria" panose="02040503050406030204" pitchFamily="18" charset="0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2760397-841B-4CAB-813F-BEF9BEB007F6}"/>
              </a:ext>
            </a:extLst>
          </p:cNvPr>
          <p:cNvGrpSpPr/>
          <p:nvPr/>
        </p:nvGrpSpPr>
        <p:grpSpPr>
          <a:xfrm>
            <a:off x="664980" y="1334022"/>
            <a:ext cx="7936992" cy="5527368"/>
            <a:chOff x="1880083" y="1157971"/>
            <a:chExt cx="7936992" cy="552736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15361F4-72D2-4DB2-85C5-1CDE3377A879}"/>
                </a:ext>
              </a:extLst>
            </p:cNvPr>
            <p:cNvGrpSpPr/>
            <p:nvPr/>
          </p:nvGrpSpPr>
          <p:grpSpPr>
            <a:xfrm>
              <a:off x="1880083" y="1157971"/>
              <a:ext cx="7936992" cy="5527368"/>
              <a:chOff x="0" y="1051564"/>
              <a:chExt cx="7936992" cy="5527368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557C83A2-75E4-49B1-8553-D5C05A3B202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1" r="44675" b="37988"/>
              <a:stretch/>
            </p:blipFill>
            <p:spPr>
              <a:xfrm>
                <a:off x="4270240" y="1051564"/>
                <a:ext cx="3666752" cy="2663323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399AB74F-21A2-496F-AA55-135E6C61F92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4675" b="30485"/>
              <a:stretch/>
            </p:blipFill>
            <p:spPr>
              <a:xfrm>
                <a:off x="4270240" y="3589989"/>
                <a:ext cx="3666752" cy="2985553"/>
              </a:xfrm>
              <a:prstGeom prst="rect">
                <a:avLst/>
              </a:prstGeom>
            </p:spPr>
          </p:pic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44CC17DC-C7E2-44FE-9AEC-5E6BFF86A36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1" r="525" b="37988"/>
              <a:stretch/>
            </p:blipFill>
            <p:spPr>
              <a:xfrm>
                <a:off x="0" y="1054954"/>
                <a:ext cx="6592832" cy="2663323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41374373-3CB6-42BE-86B4-8BA99A43CF8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25" b="30485"/>
              <a:stretch/>
            </p:blipFill>
            <p:spPr>
              <a:xfrm>
                <a:off x="0" y="3593379"/>
                <a:ext cx="6592832" cy="2985553"/>
              </a:xfrm>
              <a:prstGeom prst="rect">
                <a:avLst/>
              </a:prstGeom>
            </p:spPr>
          </p:pic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1047E5A-EE7C-4FA1-B00B-9F4445CE4656}"/>
                </a:ext>
              </a:extLst>
            </p:cNvPr>
            <p:cNvSpPr txBox="1"/>
            <p:nvPr/>
          </p:nvSpPr>
          <p:spPr>
            <a:xfrm>
              <a:off x="3290145" y="1571280"/>
              <a:ext cx="142345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4400" b="1" dirty="0">
                  <a:latin typeface="HP001 4 hàng" panose="020B0603050302020204" pitchFamily="34" charset="0"/>
                </a:rPr>
                <a:t>Θ</a:t>
              </a:r>
              <a:r>
                <a:rPr lang="en-US" sz="4400" b="1" dirty="0" err="1">
                  <a:latin typeface="HP001 4 hàng" panose="020B0603050302020204" pitchFamily="34" charset="0"/>
                </a:rPr>
                <a:t>łng</a:t>
              </a:r>
              <a:endParaRPr lang="en-US" sz="4400" b="1" dirty="0">
                <a:latin typeface="HP001 4 hàng" panose="020B06030503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5305C7B-DBC8-443F-8C3D-65A1ABBDFA46}"/>
                </a:ext>
              </a:extLst>
            </p:cNvPr>
            <p:cNvSpPr txBox="1"/>
            <p:nvPr/>
          </p:nvSpPr>
          <p:spPr>
            <a:xfrm>
              <a:off x="3286012" y="3255686"/>
              <a:ext cx="170495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4400" b="1" dirty="0">
                  <a:latin typeface="HP001 4 hàng" panose="020B0603050302020204" pitchFamily="34" charset="0"/>
                </a:rPr>
                <a:t>ΐ</a:t>
              </a:r>
              <a:r>
                <a:rPr lang="en-US" sz="4400" b="1" dirty="0" err="1">
                  <a:latin typeface="HP001 4 hàng" panose="020B0603050302020204" pitchFamily="34" charset="0"/>
                </a:rPr>
                <a:t>łng</a:t>
              </a:r>
              <a:endParaRPr lang="en-US" sz="4400" b="1" dirty="0">
                <a:latin typeface="HP001 4 hàng" panose="020B06030503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EE0BF5B-E3C5-4336-B561-2137BCBA8DE1}"/>
                </a:ext>
              </a:extLst>
            </p:cNvPr>
            <p:cNvSpPr txBox="1"/>
            <p:nvPr/>
          </p:nvSpPr>
          <p:spPr>
            <a:xfrm>
              <a:off x="3284409" y="4961038"/>
              <a:ext cx="142345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4400" b="1" dirty="0">
                  <a:latin typeface="HP001 4 hàng" panose="020B0603050302020204" pitchFamily="34" charset="0"/>
                </a:rPr>
                <a:t>Θ</a:t>
              </a:r>
              <a:r>
                <a:rPr lang="en-US" sz="4400" b="1" dirty="0" err="1">
                  <a:latin typeface="HP001 4 hàng" panose="020B0603050302020204" pitchFamily="34" charset="0"/>
                </a:rPr>
                <a:t>łc</a:t>
              </a:r>
              <a:endParaRPr lang="en-US" sz="4400" b="1" dirty="0">
                <a:latin typeface="HP001 4 hàng" panose="020B06030503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74E448E-57D5-4A1E-B659-A1D6258E49F1}"/>
                </a:ext>
              </a:extLst>
            </p:cNvPr>
            <p:cNvSpPr txBox="1"/>
            <p:nvPr/>
          </p:nvSpPr>
          <p:spPr>
            <a:xfrm>
              <a:off x="3336812" y="2411063"/>
              <a:ext cx="240259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 err="1">
                  <a:latin typeface="HP001 4 hàng" panose="020B0603050302020204" pitchFamily="34" charset="0"/>
                </a:rPr>
                <a:t>gõ</a:t>
              </a:r>
              <a:r>
                <a:rPr lang="en-US" sz="4400" b="1" dirty="0">
                  <a:latin typeface="HP001 4 hàng" panose="020B0603050302020204" pitchFamily="34" charset="0"/>
                </a:rPr>
                <a:t> </a:t>
              </a:r>
              <a:r>
                <a:rPr lang="en-US" sz="4400" b="1" dirty="0" err="1">
                  <a:latin typeface="HP001 4 hàng" panose="020B0603050302020204" pitchFamily="34" charset="0"/>
                </a:rPr>
                <a:t>ch</a:t>
              </a:r>
              <a:r>
                <a:rPr lang="el-GR" sz="4400" b="1" dirty="0">
                  <a:latin typeface="HP001 4 hàng" panose="020B0603050302020204" pitchFamily="34" charset="0"/>
                </a:rPr>
                <a:t>Θ</a:t>
              </a:r>
              <a:r>
                <a:rPr lang="en-US" sz="4400" b="1" dirty="0" err="1">
                  <a:latin typeface="HP001 4 hàng" panose="020B0603050302020204" pitchFamily="34" charset="0"/>
                </a:rPr>
                <a:t>łng</a:t>
              </a:r>
              <a:endParaRPr lang="en-US" sz="4400" b="1" dirty="0">
                <a:latin typeface="HP001 4 hàng" panose="020B0603050302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45F487E-43DA-41F2-9A37-D0B061DA3064}"/>
                </a:ext>
              </a:extLst>
            </p:cNvPr>
            <p:cNvSpPr txBox="1"/>
            <p:nvPr/>
          </p:nvSpPr>
          <p:spPr>
            <a:xfrm>
              <a:off x="3279662" y="4094507"/>
              <a:ext cx="170495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4400" b="1" dirty="0">
                  <a:latin typeface="HP001 4 hàng" panose="020B0603050302020204" pitchFamily="34" charset="0"/>
                </a:rPr>
                <a:t>ΐ</a:t>
              </a:r>
              <a:r>
                <a:rPr lang="en-US" sz="4400" b="1" dirty="0" err="1">
                  <a:latin typeface="HP001 4 hàng" panose="020B0603050302020204" pitchFamily="34" charset="0"/>
                </a:rPr>
                <a:t>ểng</a:t>
              </a:r>
              <a:endParaRPr lang="en-US" sz="4400" b="1" dirty="0">
                <a:latin typeface="HP001 4 hàng" panose="020B060305030202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C543F52-5ED5-41D8-861F-2823A9336D2E}"/>
                </a:ext>
              </a:extLst>
            </p:cNvPr>
            <p:cNvSpPr txBox="1"/>
            <p:nvPr/>
          </p:nvSpPr>
          <p:spPr>
            <a:xfrm>
              <a:off x="3317565" y="5804769"/>
              <a:ext cx="128111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latin typeface="HP001 4 hàng" panose="020B0603050302020204" pitchFamily="34" charset="0"/>
                </a:rPr>
                <a:t>x</a:t>
              </a:r>
              <a:r>
                <a:rPr lang="el-GR" sz="4400" b="1" dirty="0">
                  <a:latin typeface="HP001 4 hàng" panose="020B0603050302020204" pitchFamily="34" charset="0"/>
                </a:rPr>
                <a:t>Θ</a:t>
              </a:r>
              <a:r>
                <a:rPr lang="en-US" sz="4400" b="1" dirty="0" err="1">
                  <a:latin typeface="HP001 4 hàng" panose="020B0603050302020204" pitchFamily="34" charset="0"/>
                </a:rPr>
                <a:t>ıc</a:t>
              </a:r>
              <a:endParaRPr lang="en-US" sz="4400" b="1" dirty="0">
                <a:latin typeface="HP001 4 hàng" panose="020B0603050302020204" pitchFamily="34" charset="0"/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F0144746-A475-435F-BFD9-6EB4BADB14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61" y="307785"/>
            <a:ext cx="1161639" cy="116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7288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3029</TotalTime>
  <Words>149</Words>
  <Application>Microsoft Office PowerPoint</Application>
  <PresentationFormat>Widescreen</PresentationFormat>
  <Paragraphs>64</Paragraphs>
  <Slides>24</Slides>
  <Notes>6</Notes>
  <HiddenSlides>0</HiddenSlides>
  <MMClips>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UTM Avo</vt:lpstr>
      <vt:lpstr>Cambria</vt:lpstr>
      <vt:lpstr>HP001 4 hàng</vt:lpstr>
      <vt:lpstr>Arial</vt:lpstr>
      <vt:lpstr>Calibri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Monkey</cp:lastModifiedBy>
  <cp:revision>105</cp:revision>
  <dcterms:created xsi:type="dcterms:W3CDTF">2021-11-01T08:16:43Z</dcterms:created>
  <dcterms:modified xsi:type="dcterms:W3CDTF">2024-12-05T08:35:44Z</dcterms:modified>
</cp:coreProperties>
</file>