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5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308" r:id="rId37"/>
    <p:sldId id="309" r:id="rId38"/>
    <p:sldId id="311" r:id="rId39"/>
    <p:sldId id="312" r:id="rId40"/>
    <p:sldId id="313" r:id="rId41"/>
    <p:sldId id="299" r:id="rId42"/>
    <p:sldId id="300" r:id="rId43"/>
    <p:sldId id="301" r:id="rId44"/>
    <p:sldId id="302" r:id="rId45"/>
    <p:sldId id="303" r:id="rId46"/>
    <p:sldId id="304" r:id="rId47"/>
    <p:sldId id="305" r:id="rId48"/>
    <p:sldId id="314" r:id="rId49"/>
    <p:sldId id="306" r:id="rId50"/>
  </p:sldIdLst>
  <p:sldSz cx="12192000" cy="6858000"/>
  <p:notesSz cx="6858000" cy="9144000"/>
  <p:embeddedFontLst>
    <p:embeddedFont>
      <p:font typeface="Albert Sans" panose="020B0604020202020204" charset="0"/>
      <p:regular r:id="rId52"/>
      <p:bold r:id="rId53"/>
      <p:italic r:id="rId54"/>
      <p:boldItalic r:id="rId55"/>
    </p:embeddedFont>
    <p:embeddedFont>
      <p:font typeface="DM Serif Display" pitchFamily="2" charset="0"/>
      <p:regular r:id="rId56"/>
      <p:italic r:id="rId57"/>
    </p:embeddedFont>
    <p:embeddedFont>
      <p:font typeface="Fredoka" panose="020B0604020202020204" charset="-79"/>
      <p:regular r:id="rId58"/>
      <p:bold r:id="rId59"/>
    </p:embeddedFont>
    <p:embeddedFont>
      <p:font typeface="Nunito Light" pitchFamily="2" charset="0"/>
      <p:regular r:id="rId60"/>
      <p:italic r:id="rId61"/>
    </p:embeddedFont>
    <p:embeddedFont>
      <p:font typeface="Red Hat Display" panose="020B0604020202020204" charset="0"/>
      <p:regular r:id="rId62"/>
      <p:bold r:id="rId63"/>
      <p:italic r:id="rId64"/>
      <p:boldItalic r:id="rId65"/>
    </p:embeddedFont>
    <p:embeddedFont>
      <p:font typeface="Red Hat Display Black" panose="020B0604020202020204" charset="0"/>
      <p:bold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5" roundtripDataSignature="AMtx7mijzhaOvVRVvklTiQdSRzaXLg2xO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0BDA08C-6106-40CB-8658-502E9CABE93F}">
  <a:tblStyle styleId="{80BDA08C-6106-40CB-8658-502E9CABE93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75" d="100"/>
          <a:sy n="75" d="100"/>
        </p:scale>
        <p:origin x="1116" y="69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2.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10.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64" Type="http://schemas.openxmlformats.org/officeDocument/2006/relationships/font" Target="fonts/font13.fntdata"/><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font" Target="fonts/font11.fntdata"/><Relationship Id="rId75"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4.fntdata"/><Relationship Id="rId7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 name="Google Shape;39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3" name="Google Shape;41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8" name="Google Shape;50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8" name="Google Shape;51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9" name="Google Shape;53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7" name="Google Shape;54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2" name="Google Shape;55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5" name="Google Shape;58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7" name="Google Shape;65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3" name="Google Shape;66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3" name="Google Shape;67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3" name="Google Shape;68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3" name="Google Shape;69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Nhấn vào khối ô nguyên tố hóa học để trở về slide Trò chơi.</a:t>
            </a:r>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008D4C11-2BC8-19EB-ECD9-5131F25C3A4F}"/>
            </a:ext>
          </a:extLst>
        </p:cNvPr>
        <p:cNvGrpSpPr/>
        <p:nvPr/>
      </p:nvGrpSpPr>
      <p:grpSpPr>
        <a:xfrm>
          <a:off x="0" y="0"/>
          <a:ext cx="0" cy="0"/>
          <a:chOff x="0" y="0"/>
          <a:chExt cx="0" cy="0"/>
        </a:xfrm>
      </p:grpSpPr>
      <p:sp>
        <p:nvSpPr>
          <p:cNvPr id="718" name="Google Shape;718;p38:notes">
            <a:extLst>
              <a:ext uri="{FF2B5EF4-FFF2-40B4-BE49-F238E27FC236}">
                <a16:creationId xmlns:a16="http://schemas.microsoft.com/office/drawing/2014/main" id="{B1A5290C-31BD-232E-4044-DF21B9E21D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38:notes">
            <a:extLst>
              <a:ext uri="{FF2B5EF4-FFF2-40B4-BE49-F238E27FC236}">
                <a16:creationId xmlns:a16="http://schemas.microsoft.com/office/drawing/2014/main" id="{2D11ED0B-F758-A755-8C4E-E10889B096E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Nhấn vào khối ô nguyên tố hóa học để trở về slide Trò chơi.</a:t>
            </a:r>
            <a:endParaRPr/>
          </a:p>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604627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FAA4F732-0A31-F1B6-4D6F-B002A0275CA5}"/>
            </a:ext>
          </a:extLst>
        </p:cNvPr>
        <p:cNvGrpSpPr/>
        <p:nvPr/>
      </p:nvGrpSpPr>
      <p:grpSpPr>
        <a:xfrm>
          <a:off x="0" y="0"/>
          <a:ext cx="0" cy="0"/>
          <a:chOff x="0" y="0"/>
          <a:chExt cx="0" cy="0"/>
        </a:xfrm>
      </p:grpSpPr>
      <p:sp>
        <p:nvSpPr>
          <p:cNvPr id="718" name="Google Shape;718;p38:notes">
            <a:extLst>
              <a:ext uri="{FF2B5EF4-FFF2-40B4-BE49-F238E27FC236}">
                <a16:creationId xmlns:a16="http://schemas.microsoft.com/office/drawing/2014/main" id="{D5754FEF-78B5-9CB2-F900-518912E401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38:notes">
            <a:extLst>
              <a:ext uri="{FF2B5EF4-FFF2-40B4-BE49-F238E27FC236}">
                <a16:creationId xmlns:a16="http://schemas.microsoft.com/office/drawing/2014/main" id="{71156E32-EA4B-C2A2-919C-69C54092A65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Nhấn vào khối ô nguyên tố hóa học để trở về slide Trò chơi.</a:t>
            </a:r>
            <a:endParaRPr/>
          </a:p>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351506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BA1AFE75-E5B6-0635-AE88-E6E9F761D384}"/>
            </a:ext>
          </a:extLst>
        </p:cNvPr>
        <p:cNvGrpSpPr/>
        <p:nvPr/>
      </p:nvGrpSpPr>
      <p:grpSpPr>
        <a:xfrm>
          <a:off x="0" y="0"/>
          <a:ext cx="0" cy="0"/>
          <a:chOff x="0" y="0"/>
          <a:chExt cx="0" cy="0"/>
        </a:xfrm>
      </p:grpSpPr>
      <p:sp>
        <p:nvSpPr>
          <p:cNvPr id="718" name="Google Shape;718;p38:notes">
            <a:extLst>
              <a:ext uri="{FF2B5EF4-FFF2-40B4-BE49-F238E27FC236}">
                <a16:creationId xmlns:a16="http://schemas.microsoft.com/office/drawing/2014/main" id="{56C8F592-9C79-3BE3-30D7-2BCB821634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38:notes">
            <a:extLst>
              <a:ext uri="{FF2B5EF4-FFF2-40B4-BE49-F238E27FC236}">
                <a16:creationId xmlns:a16="http://schemas.microsoft.com/office/drawing/2014/main" id="{E7466356-483B-F134-AEBD-A99CEF7978E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Nhấn vào khối ô nguyên tố hóa học để trở về slide Trò chơi.</a:t>
            </a:r>
            <a:endParaRPr/>
          </a:p>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5226555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C6190589-8682-2C59-B7DD-8583282984D6}"/>
            </a:ext>
          </a:extLst>
        </p:cNvPr>
        <p:cNvGrpSpPr/>
        <p:nvPr/>
      </p:nvGrpSpPr>
      <p:grpSpPr>
        <a:xfrm>
          <a:off x="0" y="0"/>
          <a:ext cx="0" cy="0"/>
          <a:chOff x="0" y="0"/>
          <a:chExt cx="0" cy="0"/>
        </a:xfrm>
      </p:grpSpPr>
      <p:sp>
        <p:nvSpPr>
          <p:cNvPr id="718" name="Google Shape;718;p38:notes">
            <a:extLst>
              <a:ext uri="{FF2B5EF4-FFF2-40B4-BE49-F238E27FC236}">
                <a16:creationId xmlns:a16="http://schemas.microsoft.com/office/drawing/2014/main" id="{E8569F03-B617-0219-C604-A12DE9D0EE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38:notes">
            <a:extLst>
              <a:ext uri="{FF2B5EF4-FFF2-40B4-BE49-F238E27FC236}">
                <a16:creationId xmlns:a16="http://schemas.microsoft.com/office/drawing/2014/main" id="{C8EBCC0F-D334-2596-0CBE-839F20BD438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Nhấn vào khối ô nguyên tố hóa học để trở về slide Trò chơi.</a:t>
            </a:r>
            <a:endParaRPr/>
          </a:p>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29521628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3D0A0AB6-3A00-F201-1E9C-04DE56072D7F}"/>
            </a:ext>
          </a:extLst>
        </p:cNvPr>
        <p:cNvGrpSpPr/>
        <p:nvPr/>
      </p:nvGrpSpPr>
      <p:grpSpPr>
        <a:xfrm>
          <a:off x="0" y="0"/>
          <a:ext cx="0" cy="0"/>
          <a:chOff x="0" y="0"/>
          <a:chExt cx="0" cy="0"/>
        </a:xfrm>
      </p:grpSpPr>
      <p:sp>
        <p:nvSpPr>
          <p:cNvPr id="718" name="Google Shape;718;p38:notes">
            <a:extLst>
              <a:ext uri="{FF2B5EF4-FFF2-40B4-BE49-F238E27FC236}">
                <a16:creationId xmlns:a16="http://schemas.microsoft.com/office/drawing/2014/main" id="{CBAD9082-65DF-3079-16B9-F997C9B999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38:notes">
            <a:extLst>
              <a:ext uri="{FF2B5EF4-FFF2-40B4-BE49-F238E27FC236}">
                <a16:creationId xmlns:a16="http://schemas.microsoft.com/office/drawing/2014/main" id="{623458A8-38DD-323C-5871-1FF61C3054A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Nhấn vào khối ô nguyên tố hóa học để trở về slide Trò chơi.</a:t>
            </a:r>
            <a:endParaRPr/>
          </a:p>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9306222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5" name="Google Shape;90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4" name="Google Shape;954;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4" name="Google Shape;99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1" name="Google Shape;100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6" name="Google Shape;1006;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47</a:t>
            </a:fld>
            <a:endParaRPr lang="en-US"/>
          </a:p>
        </p:txBody>
      </p:sp>
    </p:spTree>
    <p:extLst>
      <p:ext uri="{BB962C8B-B14F-4D97-AF65-F5344CB8AC3E}">
        <p14:creationId xmlns:p14="http://schemas.microsoft.com/office/powerpoint/2010/main" val="13700679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2" name="Google Shape;1032;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6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6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6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solidFill>
                  <a:schemeClr val="dk1"/>
                </a:solidFill>
              </a:defRPr>
            </a:lvl1pPr>
            <a:lvl2pPr marL="914400" lvl="1" indent="-406400" algn="l">
              <a:lnSpc>
                <a:spcPct val="90000"/>
              </a:lnSpc>
              <a:spcBef>
                <a:spcPts val="500"/>
              </a:spcBef>
              <a:spcAft>
                <a:spcPts val="0"/>
              </a:spcAft>
              <a:buClr>
                <a:schemeClr val="dk1"/>
              </a:buClr>
              <a:buSzPts val="2800"/>
              <a:buChar char="•"/>
              <a:defRPr sz="2800">
                <a:solidFill>
                  <a:schemeClr val="dk1"/>
                </a:solidFill>
              </a:defRPr>
            </a:lvl2pPr>
            <a:lvl3pPr marL="1371600" lvl="2" indent="-381000" algn="l">
              <a:lnSpc>
                <a:spcPct val="90000"/>
              </a:lnSpc>
              <a:spcBef>
                <a:spcPts val="500"/>
              </a:spcBef>
              <a:spcAft>
                <a:spcPts val="0"/>
              </a:spcAft>
              <a:buClr>
                <a:schemeClr val="dk1"/>
              </a:buClr>
              <a:buSzPts val="2400"/>
              <a:buChar char="•"/>
              <a:defRPr sz="2400">
                <a:solidFill>
                  <a:schemeClr val="dk1"/>
                </a:solidFill>
              </a:defRPr>
            </a:lvl3pPr>
            <a:lvl4pPr marL="1828800" lvl="3" indent="-355600" algn="l">
              <a:lnSpc>
                <a:spcPct val="90000"/>
              </a:lnSpc>
              <a:spcBef>
                <a:spcPts val="500"/>
              </a:spcBef>
              <a:spcAft>
                <a:spcPts val="0"/>
              </a:spcAft>
              <a:buClr>
                <a:schemeClr val="dk1"/>
              </a:buClr>
              <a:buSzPts val="2000"/>
              <a:buChar char="•"/>
              <a:defRPr sz="2000">
                <a:solidFill>
                  <a:schemeClr val="dk1"/>
                </a:solidFill>
              </a:defRPr>
            </a:lvl4pPr>
            <a:lvl5pPr marL="2286000" lvl="4" indent="-355600" algn="l">
              <a:lnSpc>
                <a:spcPct val="90000"/>
              </a:lnSpc>
              <a:spcBef>
                <a:spcPts val="500"/>
              </a:spcBef>
              <a:spcAft>
                <a:spcPts val="0"/>
              </a:spcAft>
              <a:buClr>
                <a:schemeClr val="dk1"/>
              </a:buClr>
              <a:buSzPts val="2000"/>
              <a:buChar char="•"/>
              <a:defRPr sz="2000">
                <a:solidFill>
                  <a:schemeClr val="dk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6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6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8"/>
          <p:cNvSpPr>
            <a:spLocks noGrp="1"/>
          </p:cNvSpPr>
          <p:nvPr>
            <p:ph type="pic" idx="2"/>
          </p:nvPr>
        </p:nvSpPr>
        <p:spPr>
          <a:xfrm>
            <a:off x="5183188" y="987425"/>
            <a:ext cx="6172200" cy="4873625"/>
          </a:xfrm>
          <a:prstGeom prst="rect">
            <a:avLst/>
          </a:prstGeom>
          <a:noFill/>
          <a:ln>
            <a:noFill/>
          </a:ln>
        </p:spPr>
      </p:sp>
      <p:sp>
        <p:nvSpPr>
          <p:cNvPr id="68" name="Google Shape;68;p6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6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7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7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 userDrawn="1">
  <p:cSld name="Title and three columns ">
    <p:spTree>
      <p:nvGrpSpPr>
        <p:cNvPr id="1" name="Shape 89"/>
        <p:cNvGrpSpPr/>
        <p:nvPr/>
      </p:nvGrpSpPr>
      <p:grpSpPr>
        <a:xfrm>
          <a:off x="0" y="0"/>
          <a:ext cx="0" cy="0"/>
          <a:chOff x="0" y="0"/>
          <a:chExt cx="0" cy="0"/>
        </a:xfrm>
      </p:grpSpPr>
      <p:sp>
        <p:nvSpPr>
          <p:cNvPr id="98" name="Google Shape;98;p58"/>
          <p:cNvSpPr txBox="1">
            <a:spLocks noGrp="1"/>
          </p:cNvSpPr>
          <p:nvPr>
            <p:ph type="title"/>
          </p:nvPr>
        </p:nvSpPr>
        <p:spPr>
          <a:xfrm>
            <a:off x="4547300" y="697600"/>
            <a:ext cx="6693600" cy="763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3200"/>
              <a:buFont typeface="DM Serif Display"/>
              <a:buNone/>
              <a:defRPr>
                <a:solidFill>
                  <a:schemeClr val="dk2"/>
                </a:solidFill>
              </a:defRPr>
            </a:lvl1pPr>
            <a:lvl2pPr lvl="1"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2pPr>
            <a:lvl3pPr lvl="2"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3pPr>
            <a:lvl4pPr lvl="3"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4pPr>
            <a:lvl5pPr lvl="4"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5pPr>
            <a:lvl6pPr lvl="5"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6pPr>
            <a:lvl7pPr lvl="6"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7pPr>
            <a:lvl8pPr lvl="7"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8pPr>
            <a:lvl9pPr lvl="8"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9pPr>
          </a:lstStyle>
          <a:p>
            <a:endParaRPr/>
          </a:p>
        </p:txBody>
      </p:sp>
      <p:sp>
        <p:nvSpPr>
          <p:cNvPr id="99" name="Google Shape;99;p58"/>
          <p:cNvSpPr txBox="1">
            <a:spLocks noGrp="1"/>
          </p:cNvSpPr>
          <p:nvPr>
            <p:ph type="subTitle" idx="1"/>
          </p:nvPr>
        </p:nvSpPr>
        <p:spPr>
          <a:xfrm>
            <a:off x="4547300" y="1875500"/>
            <a:ext cx="3252400" cy="495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100" name="Google Shape;100;p58"/>
          <p:cNvSpPr txBox="1">
            <a:spLocks noGrp="1"/>
          </p:cNvSpPr>
          <p:nvPr>
            <p:ph type="subTitle" idx="2"/>
          </p:nvPr>
        </p:nvSpPr>
        <p:spPr>
          <a:xfrm>
            <a:off x="4547300" y="2321268"/>
            <a:ext cx="3252400" cy="139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a:endParaRPr/>
          </a:p>
        </p:txBody>
      </p:sp>
      <p:sp>
        <p:nvSpPr>
          <p:cNvPr id="101" name="Google Shape;101;p58"/>
          <p:cNvSpPr txBox="1">
            <a:spLocks noGrp="1"/>
          </p:cNvSpPr>
          <p:nvPr>
            <p:ph type="subTitle" idx="3"/>
          </p:nvPr>
        </p:nvSpPr>
        <p:spPr>
          <a:xfrm>
            <a:off x="7988634" y="1875500"/>
            <a:ext cx="3252400" cy="495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102" name="Google Shape;102;p58"/>
          <p:cNvSpPr txBox="1">
            <a:spLocks noGrp="1"/>
          </p:cNvSpPr>
          <p:nvPr>
            <p:ph type="subTitle" idx="4"/>
          </p:nvPr>
        </p:nvSpPr>
        <p:spPr>
          <a:xfrm>
            <a:off x="7988634" y="2321267"/>
            <a:ext cx="3252400" cy="139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a:endParaRPr/>
          </a:p>
        </p:txBody>
      </p:sp>
      <p:sp>
        <p:nvSpPr>
          <p:cNvPr id="103" name="Google Shape;103;p58"/>
          <p:cNvSpPr txBox="1">
            <a:spLocks noGrp="1"/>
          </p:cNvSpPr>
          <p:nvPr>
            <p:ph type="subTitle" idx="5"/>
          </p:nvPr>
        </p:nvSpPr>
        <p:spPr>
          <a:xfrm>
            <a:off x="6345500" y="4131567"/>
            <a:ext cx="3225200" cy="495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ct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104" name="Google Shape;104;p58"/>
          <p:cNvSpPr txBox="1">
            <a:spLocks noGrp="1"/>
          </p:cNvSpPr>
          <p:nvPr>
            <p:ph type="subTitle" idx="6"/>
          </p:nvPr>
        </p:nvSpPr>
        <p:spPr>
          <a:xfrm>
            <a:off x="6345500" y="4577333"/>
            <a:ext cx="3225200" cy="139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9"/>
        <p:cNvGrpSpPr/>
        <p:nvPr/>
      </p:nvGrpSpPr>
      <p:grpSpPr>
        <a:xfrm>
          <a:off x="0" y="0"/>
          <a:ext cx="0" cy="0"/>
          <a:chOff x="0" y="0"/>
          <a:chExt cx="0" cy="0"/>
        </a:xfrm>
      </p:grpSpPr>
      <p:sp>
        <p:nvSpPr>
          <p:cNvPr id="120" name="Google Shape;120;p81"/>
          <p:cNvSpPr txBox="1">
            <a:spLocks noGrp="1"/>
          </p:cNvSpPr>
          <p:nvPr>
            <p:ph type="ctrTitle"/>
          </p:nvPr>
        </p:nvSpPr>
        <p:spPr>
          <a:xfrm>
            <a:off x="989163" y="1561300"/>
            <a:ext cx="5258400" cy="2872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5200"/>
              <a:buNone/>
              <a:defRPr sz="9332" b="0">
                <a:latin typeface="Red Hat Display Black"/>
                <a:ea typeface="Red Hat Display Black"/>
                <a:cs typeface="Red Hat Display Black"/>
                <a:sym typeface="Red Hat Display Black"/>
              </a:defRPr>
            </a:lvl1pPr>
            <a:lvl2pPr lvl="1" algn="ctr">
              <a:lnSpc>
                <a:spcPct val="100000"/>
              </a:lnSpc>
              <a:spcBef>
                <a:spcPts val="0"/>
              </a:spcBef>
              <a:spcAft>
                <a:spcPts val="0"/>
              </a:spcAft>
              <a:buSzPts val="5200"/>
              <a:buNone/>
              <a:defRPr sz="6932"/>
            </a:lvl2pPr>
            <a:lvl3pPr lvl="2" algn="ctr">
              <a:lnSpc>
                <a:spcPct val="100000"/>
              </a:lnSpc>
              <a:spcBef>
                <a:spcPts val="0"/>
              </a:spcBef>
              <a:spcAft>
                <a:spcPts val="0"/>
              </a:spcAft>
              <a:buSzPts val="5200"/>
              <a:buNone/>
              <a:defRPr sz="6932"/>
            </a:lvl3pPr>
            <a:lvl4pPr lvl="3" algn="ctr">
              <a:lnSpc>
                <a:spcPct val="100000"/>
              </a:lnSpc>
              <a:spcBef>
                <a:spcPts val="0"/>
              </a:spcBef>
              <a:spcAft>
                <a:spcPts val="0"/>
              </a:spcAft>
              <a:buSzPts val="5200"/>
              <a:buNone/>
              <a:defRPr sz="6932"/>
            </a:lvl4pPr>
            <a:lvl5pPr lvl="4" algn="ctr">
              <a:lnSpc>
                <a:spcPct val="100000"/>
              </a:lnSpc>
              <a:spcBef>
                <a:spcPts val="0"/>
              </a:spcBef>
              <a:spcAft>
                <a:spcPts val="0"/>
              </a:spcAft>
              <a:buSzPts val="5200"/>
              <a:buNone/>
              <a:defRPr sz="6932"/>
            </a:lvl5pPr>
            <a:lvl6pPr lvl="5" algn="ctr">
              <a:lnSpc>
                <a:spcPct val="100000"/>
              </a:lnSpc>
              <a:spcBef>
                <a:spcPts val="0"/>
              </a:spcBef>
              <a:spcAft>
                <a:spcPts val="0"/>
              </a:spcAft>
              <a:buSzPts val="5200"/>
              <a:buNone/>
              <a:defRPr sz="6932"/>
            </a:lvl6pPr>
            <a:lvl7pPr lvl="6" algn="ctr">
              <a:lnSpc>
                <a:spcPct val="100000"/>
              </a:lnSpc>
              <a:spcBef>
                <a:spcPts val="0"/>
              </a:spcBef>
              <a:spcAft>
                <a:spcPts val="0"/>
              </a:spcAft>
              <a:buSzPts val="5200"/>
              <a:buNone/>
              <a:defRPr sz="6932"/>
            </a:lvl7pPr>
            <a:lvl8pPr lvl="7" algn="ctr">
              <a:lnSpc>
                <a:spcPct val="100000"/>
              </a:lnSpc>
              <a:spcBef>
                <a:spcPts val="0"/>
              </a:spcBef>
              <a:spcAft>
                <a:spcPts val="0"/>
              </a:spcAft>
              <a:buSzPts val="5200"/>
              <a:buNone/>
              <a:defRPr sz="6932"/>
            </a:lvl8pPr>
            <a:lvl9pPr lvl="8" algn="ctr">
              <a:lnSpc>
                <a:spcPct val="100000"/>
              </a:lnSpc>
              <a:spcBef>
                <a:spcPts val="0"/>
              </a:spcBef>
              <a:spcAft>
                <a:spcPts val="0"/>
              </a:spcAft>
              <a:buSzPts val="5200"/>
              <a:buNone/>
              <a:defRPr sz="6932"/>
            </a:lvl9pPr>
          </a:lstStyle>
          <a:p>
            <a:endParaRPr/>
          </a:p>
        </p:txBody>
      </p:sp>
      <p:sp>
        <p:nvSpPr>
          <p:cNvPr id="121" name="Google Shape;121;p81"/>
          <p:cNvSpPr txBox="1">
            <a:spLocks noGrp="1"/>
          </p:cNvSpPr>
          <p:nvPr>
            <p:ph type="subTitle" idx="1"/>
          </p:nvPr>
        </p:nvSpPr>
        <p:spPr>
          <a:xfrm>
            <a:off x="989134" y="4434133"/>
            <a:ext cx="5258400" cy="618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800"/>
              <a:buNone/>
              <a:defRPr sz="1867">
                <a:latin typeface="Albert Sans"/>
                <a:ea typeface="Albert Sans"/>
                <a:cs typeface="Albert Sans"/>
                <a:sym typeface="Albert Sans"/>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2" name="Google Shape;122;p81"/>
          <p:cNvSpPr>
            <a:spLocks noGrp="1"/>
          </p:cNvSpPr>
          <p:nvPr>
            <p:ph type="pic" idx="2"/>
          </p:nvPr>
        </p:nvSpPr>
        <p:spPr>
          <a:xfrm>
            <a:off x="6154950" y="3578449"/>
            <a:ext cx="3748400" cy="3747600"/>
          </a:xfrm>
          <a:prstGeom prst="diamond">
            <a:avLst/>
          </a:prstGeom>
          <a:noFill/>
          <a:ln>
            <a:noFill/>
          </a:ln>
        </p:spPr>
      </p:sp>
      <p:sp>
        <p:nvSpPr>
          <p:cNvPr id="123" name="Google Shape;123;p81"/>
          <p:cNvSpPr>
            <a:spLocks noGrp="1"/>
          </p:cNvSpPr>
          <p:nvPr>
            <p:ph type="pic" idx="3"/>
          </p:nvPr>
        </p:nvSpPr>
        <p:spPr>
          <a:xfrm>
            <a:off x="8185218" y="1561316"/>
            <a:ext cx="3748400" cy="3747600"/>
          </a:xfrm>
          <a:prstGeom prst="diamond">
            <a:avLst/>
          </a:prstGeom>
          <a:noFill/>
          <a:ln>
            <a:noFill/>
          </a:ln>
        </p:spPr>
      </p:sp>
      <p:sp>
        <p:nvSpPr>
          <p:cNvPr id="124" name="Google Shape;124;p81"/>
          <p:cNvSpPr>
            <a:spLocks noGrp="1"/>
          </p:cNvSpPr>
          <p:nvPr>
            <p:ph type="pic" idx="4"/>
          </p:nvPr>
        </p:nvSpPr>
        <p:spPr>
          <a:xfrm>
            <a:off x="6154950" y="-468051"/>
            <a:ext cx="3748400" cy="3747600"/>
          </a:xfrm>
          <a:prstGeom prst="diamond">
            <a:avLst/>
          </a:prstGeom>
          <a:noFill/>
          <a:ln>
            <a:noFill/>
          </a:ln>
        </p:spPr>
      </p:sp>
      <p:sp>
        <p:nvSpPr>
          <p:cNvPr id="125" name="Google Shape;125;p81"/>
          <p:cNvSpPr/>
          <p:nvPr/>
        </p:nvSpPr>
        <p:spPr>
          <a:xfrm>
            <a:off x="8673867" y="-135465"/>
            <a:ext cx="4852467" cy="7051033"/>
          </a:xfrm>
          <a:custGeom>
            <a:avLst/>
            <a:gdLst/>
            <a:ahLst/>
            <a:cxnLst/>
            <a:rect l="l" t="t" r="r" b="b"/>
            <a:pathLst>
              <a:path w="145574" h="211531" extrusionOk="0">
                <a:moveTo>
                  <a:pt x="106049" y="106598"/>
                </a:moveTo>
                <a:lnTo>
                  <a:pt x="0" y="549"/>
                </a:lnTo>
                <a:lnTo>
                  <a:pt x="145270" y="0"/>
                </a:lnTo>
                <a:lnTo>
                  <a:pt x="145574" y="211531"/>
                </a:lnTo>
                <a:lnTo>
                  <a:pt x="1996" y="210797"/>
                </a:lnTo>
                <a:close/>
              </a:path>
            </a:pathLst>
          </a:custGeom>
          <a:solidFill>
            <a:schemeClr val="dk2"/>
          </a:solidFill>
          <a:ln>
            <a:noFill/>
          </a:ln>
        </p:spPr>
      </p:sp>
      <p:grpSp>
        <p:nvGrpSpPr>
          <p:cNvPr id="126" name="Google Shape;126;p81"/>
          <p:cNvGrpSpPr/>
          <p:nvPr/>
        </p:nvGrpSpPr>
        <p:grpSpPr>
          <a:xfrm>
            <a:off x="6984999" y="-491635"/>
            <a:ext cx="5813071" cy="7841253"/>
            <a:chOff x="209549" y="-368726"/>
            <a:chExt cx="4359803" cy="5880940"/>
          </a:xfrm>
        </p:grpSpPr>
        <p:sp>
          <p:nvSpPr>
            <p:cNvPr id="127" name="Google Shape;127;p81"/>
            <p:cNvSpPr/>
            <p:nvPr/>
          </p:nvSpPr>
          <p:spPr>
            <a:xfrm>
              <a:off x="209549"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28" name="Google Shape;128;p81"/>
            <p:cNvSpPr/>
            <p:nvPr/>
          </p:nvSpPr>
          <p:spPr>
            <a:xfrm>
              <a:off x="1741552"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29" name="Google Shape;129;p81"/>
            <p:cNvSpPr/>
            <p:nvPr/>
          </p:nvSpPr>
          <p:spPr>
            <a:xfrm>
              <a:off x="209549"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0"/>
        <p:cNvGrpSpPr/>
        <p:nvPr/>
      </p:nvGrpSpPr>
      <p:grpSpPr>
        <a:xfrm>
          <a:off x="0" y="0"/>
          <a:ext cx="0" cy="0"/>
          <a:chOff x="0" y="0"/>
          <a:chExt cx="0" cy="0"/>
        </a:xfrm>
      </p:grpSpPr>
      <p:sp>
        <p:nvSpPr>
          <p:cNvPr id="131" name="Google Shape;131;p82"/>
          <p:cNvSpPr/>
          <p:nvPr/>
        </p:nvSpPr>
        <p:spPr>
          <a:xfrm>
            <a:off x="-2705294" y="-48265"/>
            <a:ext cx="10667300" cy="7071933"/>
          </a:xfrm>
          <a:custGeom>
            <a:avLst/>
            <a:gdLst/>
            <a:ahLst/>
            <a:cxnLst/>
            <a:rect l="l" t="t" r="r" b="b"/>
            <a:pathLst>
              <a:path w="320019" h="212158" extrusionOk="0">
                <a:moveTo>
                  <a:pt x="237112" y="104393"/>
                </a:moveTo>
                <a:lnTo>
                  <a:pt x="131063" y="-1656"/>
                </a:lnTo>
                <a:lnTo>
                  <a:pt x="451082" y="-1197"/>
                </a:lnTo>
                <a:lnTo>
                  <a:pt x="449650" y="210502"/>
                </a:lnTo>
                <a:lnTo>
                  <a:pt x="133059" y="208592"/>
                </a:lnTo>
                <a:close/>
              </a:path>
            </a:pathLst>
          </a:custGeom>
          <a:solidFill>
            <a:schemeClr val="dk2"/>
          </a:solidFill>
          <a:ln>
            <a:noFill/>
          </a:ln>
        </p:spPr>
      </p:sp>
      <p:sp>
        <p:nvSpPr>
          <p:cNvPr id="132" name="Google Shape;132;p82"/>
          <p:cNvSpPr txBox="1">
            <a:spLocks noGrp="1"/>
          </p:cNvSpPr>
          <p:nvPr>
            <p:ph type="title"/>
          </p:nvPr>
        </p:nvSpPr>
        <p:spPr>
          <a:xfrm>
            <a:off x="5764269" y="3330333"/>
            <a:ext cx="5476800" cy="1778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7000"/>
              <a:buNone/>
              <a:defRPr sz="5999">
                <a:solidFill>
                  <a:schemeClr val="lt1"/>
                </a:solidFill>
              </a:defRPr>
            </a:lvl1pPr>
            <a:lvl2pPr lvl="1" algn="ctr">
              <a:lnSpc>
                <a:spcPct val="100000"/>
              </a:lnSpc>
              <a:spcBef>
                <a:spcPts val="0"/>
              </a:spcBef>
              <a:spcAft>
                <a:spcPts val="0"/>
              </a:spcAft>
              <a:buSzPts val="5000"/>
              <a:buNone/>
              <a:defRPr sz="6666"/>
            </a:lvl2pPr>
            <a:lvl3pPr lvl="2" algn="ctr">
              <a:lnSpc>
                <a:spcPct val="100000"/>
              </a:lnSpc>
              <a:spcBef>
                <a:spcPts val="0"/>
              </a:spcBef>
              <a:spcAft>
                <a:spcPts val="0"/>
              </a:spcAft>
              <a:buSzPts val="5000"/>
              <a:buNone/>
              <a:defRPr sz="6666"/>
            </a:lvl3pPr>
            <a:lvl4pPr lvl="3" algn="ctr">
              <a:lnSpc>
                <a:spcPct val="100000"/>
              </a:lnSpc>
              <a:spcBef>
                <a:spcPts val="0"/>
              </a:spcBef>
              <a:spcAft>
                <a:spcPts val="0"/>
              </a:spcAft>
              <a:buSzPts val="5000"/>
              <a:buNone/>
              <a:defRPr sz="6666"/>
            </a:lvl4pPr>
            <a:lvl5pPr lvl="4" algn="ctr">
              <a:lnSpc>
                <a:spcPct val="100000"/>
              </a:lnSpc>
              <a:spcBef>
                <a:spcPts val="0"/>
              </a:spcBef>
              <a:spcAft>
                <a:spcPts val="0"/>
              </a:spcAft>
              <a:buSzPts val="5000"/>
              <a:buNone/>
              <a:defRPr sz="6666"/>
            </a:lvl5pPr>
            <a:lvl6pPr lvl="5" algn="ctr">
              <a:lnSpc>
                <a:spcPct val="100000"/>
              </a:lnSpc>
              <a:spcBef>
                <a:spcPts val="0"/>
              </a:spcBef>
              <a:spcAft>
                <a:spcPts val="0"/>
              </a:spcAft>
              <a:buSzPts val="5000"/>
              <a:buNone/>
              <a:defRPr sz="6666"/>
            </a:lvl6pPr>
            <a:lvl7pPr lvl="6" algn="ctr">
              <a:lnSpc>
                <a:spcPct val="100000"/>
              </a:lnSpc>
              <a:spcBef>
                <a:spcPts val="0"/>
              </a:spcBef>
              <a:spcAft>
                <a:spcPts val="0"/>
              </a:spcAft>
              <a:buSzPts val="5000"/>
              <a:buNone/>
              <a:defRPr sz="6666"/>
            </a:lvl7pPr>
            <a:lvl8pPr lvl="7" algn="ctr">
              <a:lnSpc>
                <a:spcPct val="100000"/>
              </a:lnSpc>
              <a:spcBef>
                <a:spcPts val="0"/>
              </a:spcBef>
              <a:spcAft>
                <a:spcPts val="0"/>
              </a:spcAft>
              <a:buSzPts val="5000"/>
              <a:buNone/>
              <a:defRPr sz="6666"/>
            </a:lvl8pPr>
            <a:lvl9pPr lvl="8" algn="ctr">
              <a:lnSpc>
                <a:spcPct val="100000"/>
              </a:lnSpc>
              <a:spcBef>
                <a:spcPts val="0"/>
              </a:spcBef>
              <a:spcAft>
                <a:spcPts val="0"/>
              </a:spcAft>
              <a:buSzPts val="5000"/>
              <a:buNone/>
              <a:defRPr sz="6666"/>
            </a:lvl9pPr>
          </a:lstStyle>
          <a:p>
            <a:endParaRPr/>
          </a:p>
        </p:txBody>
      </p:sp>
      <p:sp>
        <p:nvSpPr>
          <p:cNvPr id="133" name="Google Shape;133;p82"/>
          <p:cNvSpPr txBox="1">
            <a:spLocks noGrp="1"/>
          </p:cNvSpPr>
          <p:nvPr>
            <p:ph type="title" idx="2"/>
          </p:nvPr>
        </p:nvSpPr>
        <p:spPr>
          <a:xfrm>
            <a:off x="5764267" y="1551517"/>
            <a:ext cx="2446800" cy="1778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5000"/>
              <a:buNone/>
              <a:defRPr sz="9999">
                <a:solidFill>
                  <a:schemeClr val="lt1"/>
                </a:solidFill>
              </a:defRPr>
            </a:lvl1pPr>
            <a:lvl2pPr lvl="1" algn="ctr">
              <a:lnSpc>
                <a:spcPct val="100000"/>
              </a:lnSpc>
              <a:spcBef>
                <a:spcPts val="0"/>
              </a:spcBef>
              <a:spcAft>
                <a:spcPts val="0"/>
              </a:spcAft>
              <a:buSzPts val="5000"/>
              <a:buNone/>
              <a:defRPr sz="6666"/>
            </a:lvl2pPr>
            <a:lvl3pPr lvl="2" algn="ctr">
              <a:lnSpc>
                <a:spcPct val="100000"/>
              </a:lnSpc>
              <a:spcBef>
                <a:spcPts val="0"/>
              </a:spcBef>
              <a:spcAft>
                <a:spcPts val="0"/>
              </a:spcAft>
              <a:buSzPts val="5000"/>
              <a:buNone/>
              <a:defRPr sz="6666"/>
            </a:lvl3pPr>
            <a:lvl4pPr lvl="3" algn="ctr">
              <a:lnSpc>
                <a:spcPct val="100000"/>
              </a:lnSpc>
              <a:spcBef>
                <a:spcPts val="0"/>
              </a:spcBef>
              <a:spcAft>
                <a:spcPts val="0"/>
              </a:spcAft>
              <a:buSzPts val="5000"/>
              <a:buNone/>
              <a:defRPr sz="6666"/>
            </a:lvl4pPr>
            <a:lvl5pPr lvl="4" algn="ctr">
              <a:lnSpc>
                <a:spcPct val="100000"/>
              </a:lnSpc>
              <a:spcBef>
                <a:spcPts val="0"/>
              </a:spcBef>
              <a:spcAft>
                <a:spcPts val="0"/>
              </a:spcAft>
              <a:buSzPts val="5000"/>
              <a:buNone/>
              <a:defRPr sz="6666"/>
            </a:lvl5pPr>
            <a:lvl6pPr lvl="5" algn="ctr">
              <a:lnSpc>
                <a:spcPct val="100000"/>
              </a:lnSpc>
              <a:spcBef>
                <a:spcPts val="0"/>
              </a:spcBef>
              <a:spcAft>
                <a:spcPts val="0"/>
              </a:spcAft>
              <a:buSzPts val="5000"/>
              <a:buNone/>
              <a:defRPr sz="6666"/>
            </a:lvl6pPr>
            <a:lvl7pPr lvl="6" algn="ctr">
              <a:lnSpc>
                <a:spcPct val="100000"/>
              </a:lnSpc>
              <a:spcBef>
                <a:spcPts val="0"/>
              </a:spcBef>
              <a:spcAft>
                <a:spcPts val="0"/>
              </a:spcAft>
              <a:buSzPts val="5000"/>
              <a:buNone/>
              <a:defRPr sz="6666"/>
            </a:lvl7pPr>
            <a:lvl8pPr lvl="7" algn="ctr">
              <a:lnSpc>
                <a:spcPct val="100000"/>
              </a:lnSpc>
              <a:spcBef>
                <a:spcPts val="0"/>
              </a:spcBef>
              <a:spcAft>
                <a:spcPts val="0"/>
              </a:spcAft>
              <a:buSzPts val="5000"/>
              <a:buNone/>
              <a:defRPr sz="6666"/>
            </a:lvl8pPr>
            <a:lvl9pPr lvl="8" algn="ctr">
              <a:lnSpc>
                <a:spcPct val="100000"/>
              </a:lnSpc>
              <a:spcBef>
                <a:spcPts val="0"/>
              </a:spcBef>
              <a:spcAft>
                <a:spcPts val="0"/>
              </a:spcAft>
              <a:buSzPts val="5000"/>
              <a:buNone/>
              <a:defRPr sz="6666"/>
            </a:lvl9pPr>
          </a:lstStyle>
          <a:p>
            <a:endParaRPr/>
          </a:p>
        </p:txBody>
      </p:sp>
      <p:grpSp>
        <p:nvGrpSpPr>
          <p:cNvPr id="134" name="Google Shape;134;p82"/>
          <p:cNvGrpSpPr/>
          <p:nvPr/>
        </p:nvGrpSpPr>
        <p:grpSpPr>
          <a:xfrm>
            <a:off x="-25400" y="-491635"/>
            <a:ext cx="5813071" cy="7841253"/>
            <a:chOff x="209549" y="-368726"/>
            <a:chExt cx="4359803" cy="5880940"/>
          </a:xfrm>
        </p:grpSpPr>
        <p:sp>
          <p:nvSpPr>
            <p:cNvPr id="135" name="Google Shape;135;p82"/>
            <p:cNvSpPr/>
            <p:nvPr/>
          </p:nvSpPr>
          <p:spPr>
            <a:xfrm>
              <a:off x="209549"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36" name="Google Shape;136;p82"/>
            <p:cNvSpPr/>
            <p:nvPr/>
          </p:nvSpPr>
          <p:spPr>
            <a:xfrm>
              <a:off x="1741552"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37" name="Google Shape;137;p82"/>
            <p:cNvSpPr/>
            <p:nvPr/>
          </p:nvSpPr>
          <p:spPr>
            <a:xfrm>
              <a:off x="209549"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
        <p:nvSpPr>
          <p:cNvPr id="138" name="Google Shape;138;p82"/>
          <p:cNvSpPr/>
          <p:nvPr/>
        </p:nvSpPr>
        <p:spPr>
          <a:xfrm>
            <a:off x="1155238" y="1549745"/>
            <a:ext cx="3770400" cy="3770400"/>
          </a:xfrm>
          <a:prstGeom prst="diamond">
            <a:avLst/>
          </a:prstGeom>
          <a:solidFill>
            <a:schemeClr val="accent1"/>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39" name="Google Shape;139;p82"/>
          <p:cNvSpPr>
            <a:spLocks noGrp="1"/>
          </p:cNvSpPr>
          <p:nvPr>
            <p:ph type="pic" idx="3"/>
          </p:nvPr>
        </p:nvSpPr>
        <p:spPr>
          <a:xfrm>
            <a:off x="-876449" y="-480217"/>
            <a:ext cx="3748400" cy="3747600"/>
          </a:xfrm>
          <a:prstGeom prst="diamond">
            <a:avLst/>
          </a:prstGeom>
          <a:noFill/>
          <a:ln>
            <a:noFill/>
          </a:ln>
        </p:spPr>
      </p:sp>
      <p:sp>
        <p:nvSpPr>
          <p:cNvPr id="140" name="Google Shape;140;p82"/>
          <p:cNvSpPr>
            <a:spLocks noGrp="1"/>
          </p:cNvSpPr>
          <p:nvPr>
            <p:ph type="pic" idx="4"/>
          </p:nvPr>
        </p:nvSpPr>
        <p:spPr>
          <a:xfrm>
            <a:off x="-876449" y="3590649"/>
            <a:ext cx="3748400" cy="3747600"/>
          </a:xfrm>
          <a:prstGeom prst="diamond">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1"/>
        <p:cNvGrpSpPr/>
        <p:nvPr/>
      </p:nvGrpSpPr>
      <p:grpSpPr>
        <a:xfrm>
          <a:off x="0" y="0"/>
          <a:ext cx="0" cy="0"/>
          <a:chOff x="0" y="0"/>
          <a:chExt cx="0" cy="0"/>
        </a:xfrm>
      </p:grpSpPr>
      <p:sp>
        <p:nvSpPr>
          <p:cNvPr id="142" name="Google Shape;142;p83"/>
          <p:cNvSpPr/>
          <p:nvPr/>
        </p:nvSpPr>
        <p:spPr>
          <a:xfrm>
            <a:off x="8673867" y="-135465"/>
            <a:ext cx="4852467" cy="7051033"/>
          </a:xfrm>
          <a:custGeom>
            <a:avLst/>
            <a:gdLst/>
            <a:ahLst/>
            <a:cxnLst/>
            <a:rect l="l" t="t" r="r" b="b"/>
            <a:pathLst>
              <a:path w="145574" h="211531" extrusionOk="0">
                <a:moveTo>
                  <a:pt x="106049" y="106598"/>
                </a:moveTo>
                <a:lnTo>
                  <a:pt x="0" y="549"/>
                </a:lnTo>
                <a:lnTo>
                  <a:pt x="145270" y="0"/>
                </a:lnTo>
                <a:lnTo>
                  <a:pt x="145574" y="211531"/>
                </a:lnTo>
                <a:lnTo>
                  <a:pt x="1996" y="210797"/>
                </a:lnTo>
                <a:close/>
              </a:path>
            </a:pathLst>
          </a:custGeom>
          <a:solidFill>
            <a:schemeClr val="dk2"/>
          </a:solidFill>
          <a:ln>
            <a:noFill/>
          </a:ln>
        </p:spPr>
      </p:sp>
      <p:grpSp>
        <p:nvGrpSpPr>
          <p:cNvPr id="143" name="Google Shape;143;p83"/>
          <p:cNvGrpSpPr/>
          <p:nvPr/>
        </p:nvGrpSpPr>
        <p:grpSpPr>
          <a:xfrm>
            <a:off x="6093068" y="-491635"/>
            <a:ext cx="5813071" cy="7841253"/>
            <a:chOff x="209549" y="-368726"/>
            <a:chExt cx="4359803" cy="5880940"/>
          </a:xfrm>
        </p:grpSpPr>
        <p:sp>
          <p:nvSpPr>
            <p:cNvPr id="144" name="Google Shape;144;p83"/>
            <p:cNvSpPr/>
            <p:nvPr/>
          </p:nvSpPr>
          <p:spPr>
            <a:xfrm>
              <a:off x="209549"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45" name="Google Shape;145;p83"/>
            <p:cNvSpPr/>
            <p:nvPr/>
          </p:nvSpPr>
          <p:spPr>
            <a:xfrm>
              <a:off x="1741552"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46" name="Google Shape;146;p83"/>
            <p:cNvSpPr/>
            <p:nvPr/>
          </p:nvSpPr>
          <p:spPr>
            <a:xfrm>
              <a:off x="209549"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
        <p:nvSpPr>
          <p:cNvPr id="147" name="Google Shape;147;p83"/>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200"/>
              <a:buFont typeface="DM Serif Display"/>
              <a:buNone/>
              <a:defRPr>
                <a:solidFill>
                  <a:schemeClr val="dk2"/>
                </a:solidFill>
              </a:defRPr>
            </a:lvl1pPr>
            <a:lvl2pPr lvl="1"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2pPr>
            <a:lvl3pPr lvl="2"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3pPr>
            <a:lvl4pPr lvl="3"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4pPr>
            <a:lvl5pPr lvl="4"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5pPr>
            <a:lvl6pPr lvl="5"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6pPr>
            <a:lvl7pPr lvl="6"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7pPr>
            <a:lvl8pPr lvl="7"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8pPr>
            <a:lvl9pPr lvl="8"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9pPr>
          </a:lstStyle>
          <a:p>
            <a:endParaRPr/>
          </a:p>
        </p:txBody>
      </p:sp>
      <p:sp>
        <p:nvSpPr>
          <p:cNvPr id="148" name="Google Shape;148;p83"/>
          <p:cNvSpPr txBox="1">
            <a:spLocks noGrp="1"/>
          </p:cNvSpPr>
          <p:nvPr>
            <p:ph type="body" idx="1"/>
          </p:nvPr>
        </p:nvSpPr>
        <p:spPr>
          <a:xfrm>
            <a:off x="950967" y="1555600"/>
            <a:ext cx="10290000" cy="2946400"/>
          </a:xfrm>
          <a:prstGeom prst="rect">
            <a:avLst/>
          </a:prstGeom>
          <a:noFill/>
          <a:ln>
            <a:noFill/>
          </a:ln>
        </p:spPr>
        <p:txBody>
          <a:bodyPr spcFirstLastPara="1" wrap="square" lIns="91425" tIns="91425" rIns="91425" bIns="91425" anchor="t" anchorCtr="0">
            <a:noAutofit/>
          </a:bodyPr>
          <a:lstStyle>
            <a:lvl1pPr marL="457200" lvl="0" indent="-323850" algn="l">
              <a:lnSpc>
                <a:spcPct val="100000"/>
              </a:lnSpc>
              <a:spcBef>
                <a:spcPts val="0"/>
              </a:spcBef>
              <a:spcAft>
                <a:spcPts val="0"/>
              </a:spcAft>
              <a:buSzPts val="1500"/>
              <a:buChar char="●"/>
              <a:defRPr/>
            </a:lvl1pPr>
            <a:lvl2pPr marL="914400" lvl="1" indent="-304800" algn="l">
              <a:lnSpc>
                <a:spcPct val="100000"/>
              </a:lnSpc>
              <a:spcBef>
                <a:spcPts val="0"/>
              </a:spcBef>
              <a:spcAft>
                <a:spcPts val="0"/>
              </a:spcAft>
              <a:buSzPts val="1200"/>
              <a:buChar char="○"/>
              <a:defRPr/>
            </a:lvl2pPr>
            <a:lvl3pPr marL="1371600" lvl="2" indent="-304800" algn="l">
              <a:lnSpc>
                <a:spcPct val="100000"/>
              </a:lnSpc>
              <a:spcBef>
                <a:spcPts val="0"/>
              </a:spcBef>
              <a:spcAft>
                <a:spcPts val="0"/>
              </a:spcAft>
              <a:buSzPts val="1200"/>
              <a:buChar char="■"/>
              <a:defRPr/>
            </a:lvl3pPr>
            <a:lvl4pPr marL="1828800" lvl="3" indent="-304800" algn="l">
              <a:lnSpc>
                <a:spcPct val="100000"/>
              </a:lnSpc>
              <a:spcBef>
                <a:spcPts val="0"/>
              </a:spcBef>
              <a:spcAft>
                <a:spcPts val="0"/>
              </a:spcAft>
              <a:buSzPts val="1200"/>
              <a:buChar char="●"/>
              <a:defRPr/>
            </a:lvl4pPr>
            <a:lvl5pPr marL="2286000" lvl="4" indent="-304800" algn="l">
              <a:lnSpc>
                <a:spcPct val="100000"/>
              </a:lnSpc>
              <a:spcBef>
                <a:spcPts val="0"/>
              </a:spcBef>
              <a:spcAft>
                <a:spcPts val="0"/>
              </a:spcAft>
              <a:buSzPts val="1200"/>
              <a:buChar char="○"/>
              <a:defRPr/>
            </a:lvl5pPr>
            <a:lvl6pPr marL="2743200" lvl="5" indent="-304800" algn="l">
              <a:lnSpc>
                <a:spcPct val="100000"/>
              </a:lnSpc>
              <a:spcBef>
                <a:spcPts val="0"/>
              </a:spcBef>
              <a:spcAft>
                <a:spcPts val="0"/>
              </a:spcAft>
              <a:buSzPts val="1200"/>
              <a:buChar char="■"/>
              <a:defRPr/>
            </a:lvl6pPr>
            <a:lvl7pPr marL="3200400" lvl="6" indent="-304800" algn="l">
              <a:lnSpc>
                <a:spcPct val="100000"/>
              </a:lnSpc>
              <a:spcBef>
                <a:spcPts val="0"/>
              </a:spcBef>
              <a:spcAft>
                <a:spcPts val="0"/>
              </a:spcAft>
              <a:buSzPts val="1200"/>
              <a:buChar char="●"/>
              <a:defRPr/>
            </a:lvl7pPr>
            <a:lvl8pPr marL="3657600" lvl="7" indent="-304800" algn="l">
              <a:lnSpc>
                <a:spcPct val="100000"/>
              </a:lnSpc>
              <a:spcBef>
                <a:spcPts val="0"/>
              </a:spcBef>
              <a:spcAft>
                <a:spcPts val="0"/>
              </a:spcAft>
              <a:buSzPts val="1200"/>
              <a:buChar char="○"/>
              <a:defRPr/>
            </a:lvl8pPr>
            <a:lvl9pPr marL="4114800" lvl="8" indent="-304800" algn="l">
              <a:lnSpc>
                <a:spcPct val="100000"/>
              </a:lnSpc>
              <a:spcBef>
                <a:spcPts val="0"/>
              </a:spcBef>
              <a:spcAft>
                <a:spcPts val="0"/>
              </a:spcAft>
              <a:buSzPts val="12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9"/>
        <p:cNvGrpSpPr/>
        <p:nvPr/>
      </p:nvGrpSpPr>
      <p:grpSpPr>
        <a:xfrm>
          <a:off x="0" y="0"/>
          <a:ext cx="0" cy="0"/>
          <a:chOff x="0" y="0"/>
          <a:chExt cx="0" cy="0"/>
        </a:xfrm>
      </p:grpSpPr>
      <p:grpSp>
        <p:nvGrpSpPr>
          <p:cNvPr id="150" name="Google Shape;150;p84"/>
          <p:cNvGrpSpPr/>
          <p:nvPr/>
        </p:nvGrpSpPr>
        <p:grpSpPr>
          <a:xfrm>
            <a:off x="6883400" y="-491635"/>
            <a:ext cx="5813071" cy="7841253"/>
            <a:chOff x="209549" y="-368726"/>
            <a:chExt cx="4359803" cy="5880940"/>
          </a:xfrm>
        </p:grpSpPr>
        <p:sp>
          <p:nvSpPr>
            <p:cNvPr id="151" name="Google Shape;151;p84"/>
            <p:cNvSpPr/>
            <p:nvPr/>
          </p:nvSpPr>
          <p:spPr>
            <a:xfrm>
              <a:off x="209549"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52" name="Google Shape;152;p84"/>
            <p:cNvSpPr/>
            <p:nvPr/>
          </p:nvSpPr>
          <p:spPr>
            <a:xfrm>
              <a:off x="1741552"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53" name="Google Shape;153;p84"/>
            <p:cNvSpPr/>
            <p:nvPr/>
          </p:nvSpPr>
          <p:spPr>
            <a:xfrm>
              <a:off x="209549"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
        <p:nvSpPr>
          <p:cNvPr id="154" name="Google Shape;154;p84"/>
          <p:cNvSpPr txBox="1">
            <a:spLocks noGrp="1"/>
          </p:cNvSpPr>
          <p:nvPr>
            <p:ph type="subTitle" idx="1"/>
          </p:nvPr>
        </p:nvSpPr>
        <p:spPr>
          <a:xfrm>
            <a:off x="950967" y="2135733"/>
            <a:ext cx="4395600" cy="1631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155" name="Google Shape;155;p84"/>
          <p:cNvSpPr txBox="1">
            <a:spLocks noGrp="1"/>
          </p:cNvSpPr>
          <p:nvPr>
            <p:ph type="subTitle" idx="2"/>
          </p:nvPr>
        </p:nvSpPr>
        <p:spPr>
          <a:xfrm>
            <a:off x="953300" y="4513167"/>
            <a:ext cx="4394400" cy="1631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156" name="Google Shape;156;p84"/>
          <p:cNvSpPr txBox="1">
            <a:spLocks noGrp="1"/>
          </p:cNvSpPr>
          <p:nvPr>
            <p:ph type="title"/>
          </p:nvPr>
        </p:nvSpPr>
        <p:spPr>
          <a:xfrm>
            <a:off x="953291" y="1575200"/>
            <a:ext cx="4394400" cy="605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2"/>
              </a:buClr>
              <a:buSzPts val="3200"/>
              <a:buFont typeface="Fredoka"/>
              <a:buNone/>
              <a:defRPr sz="2133">
                <a:solidFill>
                  <a:schemeClr val="dk2"/>
                </a:solidFill>
              </a:defRPr>
            </a:lvl1pPr>
            <a:lvl2pPr lvl="1"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2pPr>
            <a:lvl3pPr lvl="2"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3pPr>
            <a:lvl4pPr lvl="3"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4pPr>
            <a:lvl5pPr lvl="4"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5pPr>
            <a:lvl6pPr lvl="5"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6pPr>
            <a:lvl7pPr lvl="6"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7pPr>
            <a:lvl8pPr lvl="7"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8pPr>
            <a:lvl9pPr lvl="8"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9pPr>
          </a:lstStyle>
          <a:p>
            <a:endParaRPr/>
          </a:p>
        </p:txBody>
      </p:sp>
      <p:sp>
        <p:nvSpPr>
          <p:cNvPr id="157" name="Google Shape;157;p84"/>
          <p:cNvSpPr txBox="1">
            <a:spLocks noGrp="1"/>
          </p:cNvSpPr>
          <p:nvPr>
            <p:ph type="title" idx="3"/>
          </p:nvPr>
        </p:nvSpPr>
        <p:spPr>
          <a:xfrm>
            <a:off x="955625" y="3952633"/>
            <a:ext cx="4393200" cy="605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2"/>
              </a:buClr>
              <a:buSzPts val="3200"/>
              <a:buFont typeface="Fredoka"/>
              <a:buNone/>
              <a:defRPr sz="2133">
                <a:solidFill>
                  <a:schemeClr val="dk2"/>
                </a:solidFill>
              </a:defRPr>
            </a:lvl1pPr>
            <a:lvl2pPr lvl="1"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2pPr>
            <a:lvl3pPr lvl="2"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3pPr>
            <a:lvl4pPr lvl="3"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4pPr>
            <a:lvl5pPr lvl="4"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5pPr>
            <a:lvl6pPr lvl="5"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6pPr>
            <a:lvl7pPr lvl="6"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7pPr>
            <a:lvl8pPr lvl="7"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8pPr>
            <a:lvl9pPr lvl="8" algn="l">
              <a:lnSpc>
                <a:spcPct val="100000"/>
              </a:lnSpc>
              <a:spcBef>
                <a:spcPts val="0"/>
              </a:spcBef>
              <a:spcAft>
                <a:spcPts val="0"/>
              </a:spcAft>
              <a:buClr>
                <a:schemeClr val="dk1"/>
              </a:buClr>
              <a:buSzPts val="3600"/>
              <a:buFont typeface="Fredoka"/>
              <a:buNone/>
              <a:defRPr sz="4800">
                <a:solidFill>
                  <a:schemeClr val="dk1"/>
                </a:solidFill>
                <a:latin typeface="Fredoka"/>
                <a:ea typeface="Fredoka"/>
                <a:cs typeface="Fredoka"/>
                <a:sym typeface="Fredoka"/>
              </a:defRPr>
            </a:lvl9pPr>
          </a:lstStyle>
          <a:p>
            <a:endParaRPr/>
          </a:p>
        </p:txBody>
      </p:sp>
      <p:sp>
        <p:nvSpPr>
          <p:cNvPr id="158" name="Google Shape;158;p84"/>
          <p:cNvSpPr txBox="1">
            <a:spLocks noGrp="1"/>
          </p:cNvSpPr>
          <p:nvPr>
            <p:ph type="title" idx="4"/>
          </p:nvPr>
        </p:nvSpPr>
        <p:spPr>
          <a:xfrm>
            <a:off x="950967" y="719333"/>
            <a:ext cx="51336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solidFill>
                  <a:schemeClr val="dk2"/>
                </a:solidFill>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59" name="Google Shape;159;p84"/>
          <p:cNvSpPr>
            <a:spLocks noGrp="1"/>
          </p:cNvSpPr>
          <p:nvPr>
            <p:ph type="pic" idx="5"/>
          </p:nvPr>
        </p:nvSpPr>
        <p:spPr>
          <a:xfrm>
            <a:off x="6466434" y="44933"/>
            <a:ext cx="6790400" cy="6788800"/>
          </a:xfrm>
          <a:prstGeom prst="diamond">
            <a:avLst/>
          </a:prstGeom>
          <a:noFill/>
          <a:ln>
            <a:noFill/>
          </a:ln>
        </p:spPr>
      </p:sp>
      <p:sp>
        <p:nvSpPr>
          <p:cNvPr id="160" name="Google Shape;160;p84"/>
          <p:cNvSpPr/>
          <p:nvPr/>
        </p:nvSpPr>
        <p:spPr>
          <a:xfrm>
            <a:off x="9994667" y="-135465"/>
            <a:ext cx="4852467" cy="7051033"/>
          </a:xfrm>
          <a:custGeom>
            <a:avLst/>
            <a:gdLst/>
            <a:ahLst/>
            <a:cxnLst/>
            <a:rect l="l" t="t" r="r" b="b"/>
            <a:pathLst>
              <a:path w="145574" h="211531" extrusionOk="0">
                <a:moveTo>
                  <a:pt x="106049" y="106598"/>
                </a:moveTo>
                <a:lnTo>
                  <a:pt x="0" y="549"/>
                </a:lnTo>
                <a:lnTo>
                  <a:pt x="145270" y="0"/>
                </a:lnTo>
                <a:lnTo>
                  <a:pt x="145574" y="211531"/>
                </a:lnTo>
                <a:lnTo>
                  <a:pt x="1996" y="210797"/>
                </a:lnTo>
                <a:close/>
              </a:path>
            </a:pathLst>
          </a:custGeom>
          <a:solidFill>
            <a:schemeClr val="dk2"/>
          </a:solid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1"/>
        <p:cNvGrpSpPr/>
        <p:nvPr/>
      </p:nvGrpSpPr>
      <p:grpSpPr>
        <a:xfrm>
          <a:off x="0" y="0"/>
          <a:ext cx="0" cy="0"/>
          <a:chOff x="0" y="0"/>
          <a:chExt cx="0" cy="0"/>
        </a:xfrm>
      </p:grpSpPr>
      <p:sp>
        <p:nvSpPr>
          <p:cNvPr id="162" name="Google Shape;162;p85"/>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i="0">
                <a:solidFill>
                  <a:schemeClr val="dk2"/>
                </a:solidFill>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grpSp>
        <p:nvGrpSpPr>
          <p:cNvPr id="163" name="Google Shape;163;p85"/>
          <p:cNvGrpSpPr/>
          <p:nvPr/>
        </p:nvGrpSpPr>
        <p:grpSpPr>
          <a:xfrm>
            <a:off x="6122965" y="-491635"/>
            <a:ext cx="5813071" cy="7841253"/>
            <a:chOff x="4592224" y="-368726"/>
            <a:chExt cx="4359803" cy="5880940"/>
          </a:xfrm>
        </p:grpSpPr>
        <p:sp>
          <p:nvSpPr>
            <p:cNvPr id="164" name="Google Shape;164;p85"/>
            <p:cNvSpPr/>
            <p:nvPr/>
          </p:nvSpPr>
          <p:spPr>
            <a:xfrm>
              <a:off x="4592224"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65" name="Google Shape;165;p85"/>
            <p:cNvSpPr/>
            <p:nvPr/>
          </p:nvSpPr>
          <p:spPr>
            <a:xfrm>
              <a:off x="6124227"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66" name="Google Shape;166;p85"/>
            <p:cNvSpPr/>
            <p:nvPr/>
          </p:nvSpPr>
          <p:spPr>
            <a:xfrm>
              <a:off x="4592224"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67"/>
        <p:cNvGrpSpPr/>
        <p:nvPr/>
      </p:nvGrpSpPr>
      <p:grpSpPr>
        <a:xfrm>
          <a:off x="0" y="0"/>
          <a:ext cx="0" cy="0"/>
          <a:chOff x="0" y="0"/>
          <a:chExt cx="0" cy="0"/>
        </a:xfrm>
      </p:grpSpPr>
      <p:sp>
        <p:nvSpPr>
          <p:cNvPr id="168" name="Google Shape;168;p86"/>
          <p:cNvSpPr/>
          <p:nvPr/>
        </p:nvSpPr>
        <p:spPr>
          <a:xfrm>
            <a:off x="8673867" y="-135465"/>
            <a:ext cx="4852467" cy="7051033"/>
          </a:xfrm>
          <a:custGeom>
            <a:avLst/>
            <a:gdLst/>
            <a:ahLst/>
            <a:cxnLst/>
            <a:rect l="l" t="t" r="r" b="b"/>
            <a:pathLst>
              <a:path w="145574" h="211531" extrusionOk="0">
                <a:moveTo>
                  <a:pt x="106049" y="106598"/>
                </a:moveTo>
                <a:lnTo>
                  <a:pt x="0" y="549"/>
                </a:lnTo>
                <a:lnTo>
                  <a:pt x="145270" y="0"/>
                </a:lnTo>
                <a:lnTo>
                  <a:pt x="145574" y="211531"/>
                </a:lnTo>
                <a:lnTo>
                  <a:pt x="1996" y="210797"/>
                </a:lnTo>
                <a:close/>
              </a:path>
            </a:pathLst>
          </a:custGeom>
          <a:solidFill>
            <a:schemeClr val="dk2"/>
          </a:solidFill>
          <a:ln>
            <a:noFill/>
          </a:ln>
        </p:spPr>
      </p:sp>
      <p:grpSp>
        <p:nvGrpSpPr>
          <p:cNvPr id="169" name="Google Shape;169;p86"/>
          <p:cNvGrpSpPr/>
          <p:nvPr/>
        </p:nvGrpSpPr>
        <p:grpSpPr>
          <a:xfrm>
            <a:off x="5562600" y="-491635"/>
            <a:ext cx="5813071" cy="7841253"/>
            <a:chOff x="209549" y="-368726"/>
            <a:chExt cx="4359803" cy="5880940"/>
          </a:xfrm>
        </p:grpSpPr>
        <p:sp>
          <p:nvSpPr>
            <p:cNvPr id="170" name="Google Shape;170;p86"/>
            <p:cNvSpPr/>
            <p:nvPr/>
          </p:nvSpPr>
          <p:spPr>
            <a:xfrm>
              <a:off x="209549"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71" name="Google Shape;171;p86"/>
            <p:cNvSpPr/>
            <p:nvPr/>
          </p:nvSpPr>
          <p:spPr>
            <a:xfrm>
              <a:off x="1741552"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72" name="Google Shape;172;p86"/>
            <p:cNvSpPr/>
            <p:nvPr/>
          </p:nvSpPr>
          <p:spPr>
            <a:xfrm>
              <a:off x="209549"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
        <p:nvSpPr>
          <p:cNvPr id="173" name="Google Shape;173;p86"/>
          <p:cNvSpPr txBox="1">
            <a:spLocks noGrp="1"/>
          </p:cNvSpPr>
          <p:nvPr>
            <p:ph type="title"/>
          </p:nvPr>
        </p:nvSpPr>
        <p:spPr>
          <a:xfrm>
            <a:off x="950967" y="1640051"/>
            <a:ext cx="5519600" cy="87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4200"/>
              <a:buNone/>
              <a:defRPr sz="5066">
                <a:solidFill>
                  <a:schemeClr val="dk2"/>
                </a:solidFill>
              </a:defRPr>
            </a:lvl1pPr>
            <a:lvl2pPr lvl="1" algn="ctr">
              <a:lnSpc>
                <a:spcPct val="100000"/>
              </a:lnSpc>
              <a:spcBef>
                <a:spcPts val="0"/>
              </a:spcBef>
              <a:spcAft>
                <a:spcPts val="0"/>
              </a:spcAft>
              <a:buSzPts val="4200"/>
              <a:buNone/>
              <a:defRPr sz="5599"/>
            </a:lvl2pPr>
            <a:lvl3pPr lvl="2" algn="ctr">
              <a:lnSpc>
                <a:spcPct val="100000"/>
              </a:lnSpc>
              <a:spcBef>
                <a:spcPts val="0"/>
              </a:spcBef>
              <a:spcAft>
                <a:spcPts val="0"/>
              </a:spcAft>
              <a:buSzPts val="4200"/>
              <a:buNone/>
              <a:defRPr sz="5599"/>
            </a:lvl3pPr>
            <a:lvl4pPr lvl="3" algn="ctr">
              <a:lnSpc>
                <a:spcPct val="100000"/>
              </a:lnSpc>
              <a:spcBef>
                <a:spcPts val="0"/>
              </a:spcBef>
              <a:spcAft>
                <a:spcPts val="0"/>
              </a:spcAft>
              <a:buSzPts val="4200"/>
              <a:buNone/>
              <a:defRPr sz="5599"/>
            </a:lvl4pPr>
            <a:lvl5pPr lvl="4" algn="ctr">
              <a:lnSpc>
                <a:spcPct val="100000"/>
              </a:lnSpc>
              <a:spcBef>
                <a:spcPts val="0"/>
              </a:spcBef>
              <a:spcAft>
                <a:spcPts val="0"/>
              </a:spcAft>
              <a:buSzPts val="4200"/>
              <a:buNone/>
              <a:defRPr sz="5599"/>
            </a:lvl5pPr>
            <a:lvl6pPr lvl="5" algn="ctr">
              <a:lnSpc>
                <a:spcPct val="100000"/>
              </a:lnSpc>
              <a:spcBef>
                <a:spcPts val="0"/>
              </a:spcBef>
              <a:spcAft>
                <a:spcPts val="0"/>
              </a:spcAft>
              <a:buSzPts val="4200"/>
              <a:buNone/>
              <a:defRPr sz="5599"/>
            </a:lvl6pPr>
            <a:lvl7pPr lvl="6" algn="ctr">
              <a:lnSpc>
                <a:spcPct val="100000"/>
              </a:lnSpc>
              <a:spcBef>
                <a:spcPts val="0"/>
              </a:spcBef>
              <a:spcAft>
                <a:spcPts val="0"/>
              </a:spcAft>
              <a:buSzPts val="4200"/>
              <a:buNone/>
              <a:defRPr sz="5599"/>
            </a:lvl7pPr>
            <a:lvl8pPr lvl="7" algn="ctr">
              <a:lnSpc>
                <a:spcPct val="100000"/>
              </a:lnSpc>
              <a:spcBef>
                <a:spcPts val="0"/>
              </a:spcBef>
              <a:spcAft>
                <a:spcPts val="0"/>
              </a:spcAft>
              <a:buSzPts val="4200"/>
              <a:buNone/>
              <a:defRPr sz="5599"/>
            </a:lvl8pPr>
            <a:lvl9pPr lvl="8" algn="ctr">
              <a:lnSpc>
                <a:spcPct val="100000"/>
              </a:lnSpc>
              <a:spcBef>
                <a:spcPts val="0"/>
              </a:spcBef>
              <a:spcAft>
                <a:spcPts val="0"/>
              </a:spcAft>
              <a:buSzPts val="4200"/>
              <a:buNone/>
              <a:defRPr sz="5599"/>
            </a:lvl9pPr>
          </a:lstStyle>
          <a:p>
            <a:endParaRPr/>
          </a:p>
        </p:txBody>
      </p:sp>
      <p:sp>
        <p:nvSpPr>
          <p:cNvPr id="174" name="Google Shape;174;p86"/>
          <p:cNvSpPr txBox="1">
            <a:spLocks noGrp="1"/>
          </p:cNvSpPr>
          <p:nvPr>
            <p:ph type="subTitle" idx="1"/>
          </p:nvPr>
        </p:nvSpPr>
        <p:spPr>
          <a:xfrm>
            <a:off x="950967" y="2727164"/>
            <a:ext cx="5519600" cy="2490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191919"/>
              </a:buClr>
              <a:buSzPts val="1200"/>
              <a:buFont typeface="Nunito Light"/>
              <a:buChar char="●"/>
              <a:defRPr/>
            </a:lvl1pPr>
            <a:lvl2pPr lvl="1" algn="ctr">
              <a:lnSpc>
                <a:spcPct val="100000"/>
              </a:lnSpc>
              <a:spcBef>
                <a:spcPts val="0"/>
              </a:spcBef>
              <a:spcAft>
                <a:spcPts val="0"/>
              </a:spcAft>
              <a:buClr>
                <a:srgbClr val="E76A28"/>
              </a:buClr>
              <a:buSzPts val="1200"/>
              <a:buFont typeface="Nunito Light"/>
              <a:buChar char="○"/>
              <a:defRPr sz="2800"/>
            </a:lvl2pPr>
            <a:lvl3pPr lvl="2" algn="ctr">
              <a:lnSpc>
                <a:spcPct val="100000"/>
              </a:lnSpc>
              <a:spcBef>
                <a:spcPts val="0"/>
              </a:spcBef>
              <a:spcAft>
                <a:spcPts val="0"/>
              </a:spcAft>
              <a:buClr>
                <a:srgbClr val="E76A28"/>
              </a:buClr>
              <a:buSzPts val="1200"/>
              <a:buFont typeface="Nunito Light"/>
              <a:buChar char="■"/>
              <a:defRPr sz="2800"/>
            </a:lvl3pPr>
            <a:lvl4pPr lvl="3" algn="ctr">
              <a:lnSpc>
                <a:spcPct val="100000"/>
              </a:lnSpc>
              <a:spcBef>
                <a:spcPts val="0"/>
              </a:spcBef>
              <a:spcAft>
                <a:spcPts val="0"/>
              </a:spcAft>
              <a:buClr>
                <a:srgbClr val="E76A28"/>
              </a:buClr>
              <a:buSzPts val="1200"/>
              <a:buFont typeface="Nunito Light"/>
              <a:buChar char="●"/>
              <a:defRPr sz="2800"/>
            </a:lvl4pPr>
            <a:lvl5pPr lvl="4" algn="ctr">
              <a:lnSpc>
                <a:spcPct val="100000"/>
              </a:lnSpc>
              <a:spcBef>
                <a:spcPts val="0"/>
              </a:spcBef>
              <a:spcAft>
                <a:spcPts val="0"/>
              </a:spcAft>
              <a:buClr>
                <a:srgbClr val="E76A28"/>
              </a:buClr>
              <a:buSzPts val="1200"/>
              <a:buFont typeface="Nunito Light"/>
              <a:buChar char="○"/>
              <a:defRPr sz="2800"/>
            </a:lvl5pPr>
            <a:lvl6pPr lvl="5" algn="ctr">
              <a:lnSpc>
                <a:spcPct val="100000"/>
              </a:lnSpc>
              <a:spcBef>
                <a:spcPts val="0"/>
              </a:spcBef>
              <a:spcAft>
                <a:spcPts val="0"/>
              </a:spcAft>
              <a:buClr>
                <a:schemeClr val="accent1"/>
              </a:buClr>
              <a:buSzPts val="1200"/>
              <a:buFont typeface="Nunito Light"/>
              <a:buChar char="■"/>
              <a:defRPr sz="2800"/>
            </a:lvl6pPr>
            <a:lvl7pPr lvl="6" algn="ctr">
              <a:lnSpc>
                <a:spcPct val="100000"/>
              </a:lnSpc>
              <a:spcBef>
                <a:spcPts val="0"/>
              </a:spcBef>
              <a:spcAft>
                <a:spcPts val="0"/>
              </a:spcAft>
              <a:buClr>
                <a:schemeClr val="accent1"/>
              </a:buClr>
              <a:buSzPts val="1200"/>
              <a:buFont typeface="Nunito Light"/>
              <a:buChar char="●"/>
              <a:defRPr sz="2800"/>
            </a:lvl7pPr>
            <a:lvl8pPr lvl="7" algn="ctr">
              <a:lnSpc>
                <a:spcPct val="100000"/>
              </a:lnSpc>
              <a:spcBef>
                <a:spcPts val="0"/>
              </a:spcBef>
              <a:spcAft>
                <a:spcPts val="0"/>
              </a:spcAft>
              <a:buClr>
                <a:schemeClr val="accent1"/>
              </a:buClr>
              <a:buSzPts val="1200"/>
              <a:buFont typeface="Nunito Light"/>
              <a:buChar char="○"/>
              <a:defRPr sz="2800"/>
            </a:lvl8pPr>
            <a:lvl9pPr lvl="8" algn="ctr">
              <a:lnSpc>
                <a:spcPct val="100000"/>
              </a:lnSpc>
              <a:spcBef>
                <a:spcPts val="0"/>
              </a:spcBef>
              <a:spcAft>
                <a:spcPts val="0"/>
              </a:spcAft>
              <a:buClr>
                <a:schemeClr val="accent1"/>
              </a:buClr>
              <a:buSzPts val="1200"/>
              <a:buFont typeface="Nunito Light"/>
              <a:buChar char="■"/>
              <a:defRPr sz="2800"/>
            </a:lvl9pPr>
          </a:lstStyle>
          <a:p>
            <a:endParaRPr/>
          </a:p>
        </p:txBody>
      </p:sp>
      <p:sp>
        <p:nvSpPr>
          <p:cNvPr id="175" name="Google Shape;175;p86"/>
          <p:cNvSpPr>
            <a:spLocks noGrp="1"/>
          </p:cNvSpPr>
          <p:nvPr>
            <p:ph type="pic" idx="2"/>
          </p:nvPr>
        </p:nvSpPr>
        <p:spPr>
          <a:xfrm>
            <a:off x="8185218" y="1561316"/>
            <a:ext cx="3748400" cy="3747600"/>
          </a:xfrm>
          <a:prstGeom prst="diamond">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76"/>
        <p:cNvGrpSpPr/>
        <p:nvPr/>
      </p:nvGrpSpPr>
      <p:grpSpPr>
        <a:xfrm>
          <a:off x="0" y="0"/>
          <a:ext cx="0" cy="0"/>
          <a:chOff x="0" y="0"/>
          <a:chExt cx="0" cy="0"/>
        </a:xfrm>
      </p:grpSpPr>
      <p:sp>
        <p:nvSpPr>
          <p:cNvPr id="177" name="Google Shape;177;p87"/>
          <p:cNvSpPr>
            <a:spLocks noGrp="1"/>
          </p:cNvSpPr>
          <p:nvPr>
            <p:ph type="pic" idx="2"/>
          </p:nvPr>
        </p:nvSpPr>
        <p:spPr>
          <a:xfrm>
            <a:off x="-51732" y="-70567"/>
            <a:ext cx="12319200" cy="6999200"/>
          </a:xfrm>
          <a:prstGeom prst="rect">
            <a:avLst/>
          </a:prstGeom>
          <a:noFill/>
          <a:ln>
            <a:noFill/>
          </a:ln>
        </p:spPr>
      </p:sp>
      <p:sp>
        <p:nvSpPr>
          <p:cNvPr id="178" name="Google Shape;178;p87"/>
          <p:cNvSpPr txBox="1">
            <a:spLocks noGrp="1"/>
          </p:cNvSpPr>
          <p:nvPr>
            <p:ph type="body" idx="1"/>
          </p:nvPr>
        </p:nvSpPr>
        <p:spPr>
          <a:xfrm>
            <a:off x="7930233" y="3548167"/>
            <a:ext cx="3310800" cy="2977600"/>
          </a:xfrm>
          <a:prstGeom prst="rect">
            <a:avLst/>
          </a:prstGeom>
          <a:noFill/>
          <a:ln>
            <a:noFill/>
          </a:ln>
        </p:spPr>
        <p:txBody>
          <a:bodyPr spcFirstLastPara="1" wrap="square" lIns="91425" tIns="91425" rIns="91425" bIns="91425" anchor="ctr" anchorCtr="0">
            <a:noAutofit/>
          </a:bodyPr>
          <a:lstStyle>
            <a:lvl1pPr marL="457200" lvl="0" indent="-228600" algn="r">
              <a:lnSpc>
                <a:spcPct val="100000"/>
              </a:lnSpc>
              <a:spcBef>
                <a:spcPts val="0"/>
              </a:spcBef>
              <a:spcAft>
                <a:spcPts val="0"/>
              </a:spcAft>
              <a:buSzPts val="1200"/>
              <a:buNone/>
              <a:defRPr sz="3733" b="1">
                <a:solidFill>
                  <a:schemeClr val="dk2"/>
                </a:solidFill>
                <a:latin typeface="Red Hat Display"/>
                <a:ea typeface="Red Hat Display"/>
                <a:cs typeface="Red Hat Display"/>
                <a:sym typeface="Red Hat Display"/>
              </a:defRPr>
            </a:lvl1pPr>
            <a:lvl2pPr marL="914400" lvl="1" indent="-304800" algn="l">
              <a:lnSpc>
                <a:spcPct val="100000"/>
              </a:lnSpc>
              <a:spcBef>
                <a:spcPts val="0"/>
              </a:spcBef>
              <a:spcAft>
                <a:spcPts val="0"/>
              </a:spcAft>
              <a:buSzPts val="1200"/>
              <a:buChar char="○"/>
              <a:defRPr/>
            </a:lvl2pPr>
            <a:lvl3pPr marL="1371600" lvl="2" indent="-304800" algn="l">
              <a:lnSpc>
                <a:spcPct val="100000"/>
              </a:lnSpc>
              <a:spcBef>
                <a:spcPts val="0"/>
              </a:spcBef>
              <a:spcAft>
                <a:spcPts val="0"/>
              </a:spcAft>
              <a:buSzPts val="1200"/>
              <a:buChar char="■"/>
              <a:defRPr/>
            </a:lvl3pPr>
            <a:lvl4pPr marL="1828800" lvl="3" indent="-304800" algn="l">
              <a:lnSpc>
                <a:spcPct val="100000"/>
              </a:lnSpc>
              <a:spcBef>
                <a:spcPts val="0"/>
              </a:spcBef>
              <a:spcAft>
                <a:spcPts val="0"/>
              </a:spcAft>
              <a:buSzPts val="1200"/>
              <a:buChar char="●"/>
              <a:defRPr/>
            </a:lvl4pPr>
            <a:lvl5pPr marL="2286000" lvl="4" indent="-304800" algn="l">
              <a:lnSpc>
                <a:spcPct val="100000"/>
              </a:lnSpc>
              <a:spcBef>
                <a:spcPts val="0"/>
              </a:spcBef>
              <a:spcAft>
                <a:spcPts val="0"/>
              </a:spcAft>
              <a:buSzPts val="1200"/>
              <a:buChar char="○"/>
              <a:defRPr/>
            </a:lvl5pPr>
            <a:lvl6pPr marL="2743200" lvl="5" indent="-304800" algn="l">
              <a:lnSpc>
                <a:spcPct val="100000"/>
              </a:lnSpc>
              <a:spcBef>
                <a:spcPts val="0"/>
              </a:spcBef>
              <a:spcAft>
                <a:spcPts val="0"/>
              </a:spcAft>
              <a:buSzPts val="1200"/>
              <a:buChar char="■"/>
              <a:defRPr/>
            </a:lvl6pPr>
            <a:lvl7pPr marL="3200400" lvl="6" indent="-304800" algn="l">
              <a:lnSpc>
                <a:spcPct val="100000"/>
              </a:lnSpc>
              <a:spcBef>
                <a:spcPts val="0"/>
              </a:spcBef>
              <a:spcAft>
                <a:spcPts val="0"/>
              </a:spcAft>
              <a:buSzPts val="1200"/>
              <a:buChar char="●"/>
              <a:defRPr/>
            </a:lvl7pPr>
            <a:lvl8pPr marL="3657600" lvl="7" indent="-304800" algn="l">
              <a:lnSpc>
                <a:spcPct val="100000"/>
              </a:lnSpc>
              <a:spcBef>
                <a:spcPts val="0"/>
              </a:spcBef>
              <a:spcAft>
                <a:spcPts val="0"/>
              </a:spcAft>
              <a:buSzPts val="1200"/>
              <a:buChar char="○"/>
              <a:defRPr/>
            </a:lvl8pPr>
            <a:lvl9pPr marL="4114800" lvl="8" indent="-304800" algn="l">
              <a:lnSpc>
                <a:spcPct val="100000"/>
              </a:lnSpc>
              <a:spcBef>
                <a:spcPts val="0"/>
              </a:spcBef>
              <a:spcAft>
                <a:spcPts val="0"/>
              </a:spcAft>
              <a:buSzPts val="12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79"/>
        <p:cNvGrpSpPr/>
        <p:nvPr/>
      </p:nvGrpSpPr>
      <p:grpSpPr>
        <a:xfrm>
          <a:off x="0" y="0"/>
          <a:ext cx="0" cy="0"/>
          <a:chOff x="0" y="0"/>
          <a:chExt cx="0" cy="0"/>
        </a:xfrm>
      </p:grpSpPr>
      <p:sp>
        <p:nvSpPr>
          <p:cNvPr id="180" name="Google Shape;180;p88"/>
          <p:cNvSpPr/>
          <p:nvPr/>
        </p:nvSpPr>
        <p:spPr>
          <a:xfrm>
            <a:off x="-1780899" y="-2240400"/>
            <a:ext cx="11338800" cy="11338800"/>
          </a:xfrm>
          <a:prstGeom prst="diamond">
            <a:avLst/>
          </a:prstGeom>
          <a:solidFill>
            <a:schemeClr val="dk2"/>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nvGrpSpPr>
          <p:cNvPr id="181" name="Google Shape;181;p88"/>
          <p:cNvGrpSpPr/>
          <p:nvPr/>
        </p:nvGrpSpPr>
        <p:grpSpPr>
          <a:xfrm>
            <a:off x="7289800" y="-491635"/>
            <a:ext cx="5813071" cy="7841253"/>
            <a:chOff x="209549" y="-368726"/>
            <a:chExt cx="4359803" cy="5880940"/>
          </a:xfrm>
        </p:grpSpPr>
        <p:sp>
          <p:nvSpPr>
            <p:cNvPr id="182" name="Google Shape;182;p88"/>
            <p:cNvSpPr/>
            <p:nvPr/>
          </p:nvSpPr>
          <p:spPr>
            <a:xfrm>
              <a:off x="209549"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83" name="Google Shape;183;p88"/>
            <p:cNvSpPr/>
            <p:nvPr/>
          </p:nvSpPr>
          <p:spPr>
            <a:xfrm>
              <a:off x="1741552"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84" name="Google Shape;184;p88"/>
            <p:cNvSpPr/>
            <p:nvPr/>
          </p:nvSpPr>
          <p:spPr>
            <a:xfrm>
              <a:off x="209549"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
        <p:nvSpPr>
          <p:cNvPr id="185" name="Google Shape;185;p88"/>
          <p:cNvSpPr/>
          <p:nvPr/>
        </p:nvSpPr>
        <p:spPr>
          <a:xfrm>
            <a:off x="10401067" y="-135465"/>
            <a:ext cx="4852467" cy="7051033"/>
          </a:xfrm>
          <a:custGeom>
            <a:avLst/>
            <a:gdLst/>
            <a:ahLst/>
            <a:cxnLst/>
            <a:rect l="l" t="t" r="r" b="b"/>
            <a:pathLst>
              <a:path w="145574" h="211531" extrusionOk="0">
                <a:moveTo>
                  <a:pt x="106049" y="106598"/>
                </a:moveTo>
                <a:lnTo>
                  <a:pt x="0" y="549"/>
                </a:lnTo>
                <a:lnTo>
                  <a:pt x="145270" y="0"/>
                </a:lnTo>
                <a:lnTo>
                  <a:pt x="145574" y="211531"/>
                </a:lnTo>
                <a:lnTo>
                  <a:pt x="1996" y="210797"/>
                </a:lnTo>
                <a:close/>
              </a:path>
            </a:pathLst>
          </a:custGeom>
          <a:solidFill>
            <a:schemeClr val="dk2"/>
          </a:solidFill>
          <a:ln>
            <a:noFill/>
          </a:ln>
        </p:spPr>
      </p:sp>
      <p:sp>
        <p:nvSpPr>
          <p:cNvPr id="186" name="Google Shape;186;p88"/>
          <p:cNvSpPr txBox="1">
            <a:spLocks noGrp="1"/>
          </p:cNvSpPr>
          <p:nvPr>
            <p:ph type="title"/>
          </p:nvPr>
        </p:nvSpPr>
        <p:spPr>
          <a:xfrm>
            <a:off x="950966" y="1914600"/>
            <a:ext cx="6123600" cy="2110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12000"/>
              <a:buNone/>
              <a:defRPr sz="13332">
                <a:solidFill>
                  <a:schemeClr val="lt1"/>
                </a:solidFill>
              </a:defRPr>
            </a:lvl1pPr>
            <a:lvl2pPr lvl="1" algn="ctr">
              <a:lnSpc>
                <a:spcPct val="100000"/>
              </a:lnSpc>
              <a:spcBef>
                <a:spcPts val="0"/>
              </a:spcBef>
              <a:spcAft>
                <a:spcPts val="0"/>
              </a:spcAft>
              <a:buClr>
                <a:schemeClr val="lt1"/>
              </a:buClr>
              <a:buSzPts val="12000"/>
              <a:buNone/>
              <a:defRPr sz="15998">
                <a:solidFill>
                  <a:schemeClr val="lt1"/>
                </a:solidFill>
              </a:defRPr>
            </a:lvl2pPr>
            <a:lvl3pPr lvl="2" algn="ctr">
              <a:lnSpc>
                <a:spcPct val="100000"/>
              </a:lnSpc>
              <a:spcBef>
                <a:spcPts val="0"/>
              </a:spcBef>
              <a:spcAft>
                <a:spcPts val="0"/>
              </a:spcAft>
              <a:buClr>
                <a:schemeClr val="lt1"/>
              </a:buClr>
              <a:buSzPts val="12000"/>
              <a:buNone/>
              <a:defRPr sz="15998">
                <a:solidFill>
                  <a:schemeClr val="lt1"/>
                </a:solidFill>
              </a:defRPr>
            </a:lvl3pPr>
            <a:lvl4pPr lvl="3" algn="ctr">
              <a:lnSpc>
                <a:spcPct val="100000"/>
              </a:lnSpc>
              <a:spcBef>
                <a:spcPts val="0"/>
              </a:spcBef>
              <a:spcAft>
                <a:spcPts val="0"/>
              </a:spcAft>
              <a:buClr>
                <a:schemeClr val="lt1"/>
              </a:buClr>
              <a:buSzPts val="12000"/>
              <a:buNone/>
              <a:defRPr sz="15998">
                <a:solidFill>
                  <a:schemeClr val="lt1"/>
                </a:solidFill>
              </a:defRPr>
            </a:lvl4pPr>
            <a:lvl5pPr lvl="4" algn="ctr">
              <a:lnSpc>
                <a:spcPct val="100000"/>
              </a:lnSpc>
              <a:spcBef>
                <a:spcPts val="0"/>
              </a:spcBef>
              <a:spcAft>
                <a:spcPts val="0"/>
              </a:spcAft>
              <a:buClr>
                <a:schemeClr val="lt1"/>
              </a:buClr>
              <a:buSzPts val="12000"/>
              <a:buNone/>
              <a:defRPr sz="15998">
                <a:solidFill>
                  <a:schemeClr val="lt1"/>
                </a:solidFill>
              </a:defRPr>
            </a:lvl5pPr>
            <a:lvl6pPr lvl="5" algn="ctr">
              <a:lnSpc>
                <a:spcPct val="100000"/>
              </a:lnSpc>
              <a:spcBef>
                <a:spcPts val="0"/>
              </a:spcBef>
              <a:spcAft>
                <a:spcPts val="0"/>
              </a:spcAft>
              <a:buClr>
                <a:schemeClr val="lt1"/>
              </a:buClr>
              <a:buSzPts val="12000"/>
              <a:buNone/>
              <a:defRPr sz="15998">
                <a:solidFill>
                  <a:schemeClr val="lt1"/>
                </a:solidFill>
              </a:defRPr>
            </a:lvl6pPr>
            <a:lvl7pPr lvl="6" algn="ctr">
              <a:lnSpc>
                <a:spcPct val="100000"/>
              </a:lnSpc>
              <a:spcBef>
                <a:spcPts val="0"/>
              </a:spcBef>
              <a:spcAft>
                <a:spcPts val="0"/>
              </a:spcAft>
              <a:buClr>
                <a:schemeClr val="lt1"/>
              </a:buClr>
              <a:buSzPts val="12000"/>
              <a:buNone/>
              <a:defRPr sz="15998">
                <a:solidFill>
                  <a:schemeClr val="lt1"/>
                </a:solidFill>
              </a:defRPr>
            </a:lvl7pPr>
            <a:lvl8pPr lvl="7" algn="ctr">
              <a:lnSpc>
                <a:spcPct val="100000"/>
              </a:lnSpc>
              <a:spcBef>
                <a:spcPts val="0"/>
              </a:spcBef>
              <a:spcAft>
                <a:spcPts val="0"/>
              </a:spcAft>
              <a:buClr>
                <a:schemeClr val="lt1"/>
              </a:buClr>
              <a:buSzPts val="12000"/>
              <a:buNone/>
              <a:defRPr sz="15998">
                <a:solidFill>
                  <a:schemeClr val="lt1"/>
                </a:solidFill>
              </a:defRPr>
            </a:lvl8pPr>
            <a:lvl9pPr lvl="8" algn="ctr">
              <a:lnSpc>
                <a:spcPct val="100000"/>
              </a:lnSpc>
              <a:spcBef>
                <a:spcPts val="0"/>
              </a:spcBef>
              <a:spcAft>
                <a:spcPts val="0"/>
              </a:spcAft>
              <a:buClr>
                <a:schemeClr val="lt1"/>
              </a:buClr>
              <a:buSzPts val="12000"/>
              <a:buNone/>
              <a:defRPr sz="15998">
                <a:solidFill>
                  <a:schemeClr val="lt1"/>
                </a:solidFill>
              </a:defRPr>
            </a:lvl9pPr>
          </a:lstStyle>
          <a:p>
            <a:endParaRPr/>
          </a:p>
        </p:txBody>
      </p:sp>
      <p:sp>
        <p:nvSpPr>
          <p:cNvPr id="187" name="Google Shape;187;p88"/>
          <p:cNvSpPr txBox="1">
            <a:spLocks noGrp="1"/>
          </p:cNvSpPr>
          <p:nvPr>
            <p:ph type="body" idx="1"/>
          </p:nvPr>
        </p:nvSpPr>
        <p:spPr>
          <a:xfrm>
            <a:off x="950966" y="4025400"/>
            <a:ext cx="6123600" cy="918000"/>
          </a:xfrm>
          <a:prstGeom prst="rect">
            <a:avLst/>
          </a:prstGeom>
          <a:noFill/>
          <a:ln>
            <a:noFill/>
          </a:ln>
        </p:spPr>
        <p:txBody>
          <a:bodyPr spcFirstLastPara="1" wrap="square" lIns="91425" tIns="91425" rIns="91425" bIns="91425" anchor="t" anchorCtr="0">
            <a:noAutofit/>
          </a:bodyPr>
          <a:lstStyle>
            <a:lvl1pPr marL="457200" lvl="0" indent="-304800" algn="ctr">
              <a:lnSpc>
                <a:spcPct val="100000"/>
              </a:lnSpc>
              <a:spcBef>
                <a:spcPts val="0"/>
              </a:spcBef>
              <a:spcAft>
                <a:spcPts val="0"/>
              </a:spcAft>
              <a:buClr>
                <a:schemeClr val="lt1"/>
              </a:buClr>
              <a:buSzPts val="1200"/>
              <a:buChar char="●"/>
              <a:defRPr sz="2133">
                <a:solidFill>
                  <a:schemeClr val="lt1"/>
                </a:solidFill>
              </a:defRPr>
            </a:lvl1pPr>
            <a:lvl2pPr marL="914400" lvl="1" indent="-304800" algn="ctr">
              <a:lnSpc>
                <a:spcPct val="100000"/>
              </a:lnSpc>
              <a:spcBef>
                <a:spcPts val="0"/>
              </a:spcBef>
              <a:spcAft>
                <a:spcPts val="0"/>
              </a:spcAft>
              <a:buClr>
                <a:schemeClr val="lt1"/>
              </a:buClr>
              <a:buSzPts val="1200"/>
              <a:buChar char="○"/>
              <a:defRPr>
                <a:solidFill>
                  <a:schemeClr val="lt1"/>
                </a:solidFill>
              </a:defRPr>
            </a:lvl2pPr>
            <a:lvl3pPr marL="1371600" lvl="2" indent="-304800" algn="ctr">
              <a:lnSpc>
                <a:spcPct val="100000"/>
              </a:lnSpc>
              <a:spcBef>
                <a:spcPts val="0"/>
              </a:spcBef>
              <a:spcAft>
                <a:spcPts val="0"/>
              </a:spcAft>
              <a:buClr>
                <a:schemeClr val="lt1"/>
              </a:buClr>
              <a:buSzPts val="1200"/>
              <a:buChar char="■"/>
              <a:defRPr>
                <a:solidFill>
                  <a:schemeClr val="lt1"/>
                </a:solidFill>
              </a:defRPr>
            </a:lvl3pPr>
            <a:lvl4pPr marL="1828800" lvl="3" indent="-304800" algn="ctr">
              <a:lnSpc>
                <a:spcPct val="100000"/>
              </a:lnSpc>
              <a:spcBef>
                <a:spcPts val="0"/>
              </a:spcBef>
              <a:spcAft>
                <a:spcPts val="0"/>
              </a:spcAft>
              <a:buClr>
                <a:schemeClr val="lt1"/>
              </a:buClr>
              <a:buSzPts val="1200"/>
              <a:buChar char="●"/>
              <a:defRPr>
                <a:solidFill>
                  <a:schemeClr val="lt1"/>
                </a:solidFill>
              </a:defRPr>
            </a:lvl4pPr>
            <a:lvl5pPr marL="2286000" lvl="4" indent="-304800" algn="ctr">
              <a:lnSpc>
                <a:spcPct val="100000"/>
              </a:lnSpc>
              <a:spcBef>
                <a:spcPts val="0"/>
              </a:spcBef>
              <a:spcAft>
                <a:spcPts val="0"/>
              </a:spcAft>
              <a:buClr>
                <a:schemeClr val="lt1"/>
              </a:buClr>
              <a:buSzPts val="1200"/>
              <a:buChar char="○"/>
              <a:defRPr>
                <a:solidFill>
                  <a:schemeClr val="lt1"/>
                </a:solidFill>
              </a:defRPr>
            </a:lvl5pPr>
            <a:lvl6pPr marL="2743200" lvl="5" indent="-304800" algn="ctr">
              <a:lnSpc>
                <a:spcPct val="100000"/>
              </a:lnSpc>
              <a:spcBef>
                <a:spcPts val="0"/>
              </a:spcBef>
              <a:spcAft>
                <a:spcPts val="0"/>
              </a:spcAft>
              <a:buClr>
                <a:schemeClr val="lt1"/>
              </a:buClr>
              <a:buSzPts val="1200"/>
              <a:buChar char="■"/>
              <a:defRPr>
                <a:solidFill>
                  <a:schemeClr val="lt1"/>
                </a:solidFill>
              </a:defRPr>
            </a:lvl6pPr>
            <a:lvl7pPr marL="3200400" lvl="6" indent="-304800" algn="ctr">
              <a:lnSpc>
                <a:spcPct val="100000"/>
              </a:lnSpc>
              <a:spcBef>
                <a:spcPts val="0"/>
              </a:spcBef>
              <a:spcAft>
                <a:spcPts val="0"/>
              </a:spcAft>
              <a:buClr>
                <a:schemeClr val="lt1"/>
              </a:buClr>
              <a:buSzPts val="1200"/>
              <a:buChar char="●"/>
              <a:defRPr>
                <a:solidFill>
                  <a:schemeClr val="lt1"/>
                </a:solidFill>
              </a:defRPr>
            </a:lvl7pPr>
            <a:lvl8pPr marL="3657600" lvl="7" indent="-304800" algn="ctr">
              <a:lnSpc>
                <a:spcPct val="100000"/>
              </a:lnSpc>
              <a:spcBef>
                <a:spcPts val="0"/>
              </a:spcBef>
              <a:spcAft>
                <a:spcPts val="0"/>
              </a:spcAft>
              <a:buClr>
                <a:schemeClr val="lt1"/>
              </a:buClr>
              <a:buSzPts val="1200"/>
              <a:buChar char="○"/>
              <a:defRPr>
                <a:solidFill>
                  <a:schemeClr val="lt1"/>
                </a:solidFill>
              </a:defRPr>
            </a:lvl8pPr>
            <a:lvl9pPr marL="4114800" lvl="8" indent="-304800" algn="ctr">
              <a:lnSpc>
                <a:spcPct val="100000"/>
              </a:lnSpc>
              <a:spcBef>
                <a:spcPts val="0"/>
              </a:spcBef>
              <a:spcAft>
                <a:spcPts val="0"/>
              </a:spcAft>
              <a:buClr>
                <a:schemeClr val="lt1"/>
              </a:buClr>
              <a:buSzPts val="1200"/>
              <a:buChar char="■"/>
              <a:defRPr>
                <a:solidFill>
                  <a:schemeClr val="lt1"/>
                </a:solidFill>
              </a:defRPr>
            </a:lvl9pPr>
          </a:lstStyle>
          <a:p>
            <a:endParaRPr/>
          </a:p>
        </p:txBody>
      </p:sp>
      <p:sp>
        <p:nvSpPr>
          <p:cNvPr id="188" name="Google Shape;188;p88"/>
          <p:cNvSpPr>
            <a:spLocks noGrp="1"/>
          </p:cNvSpPr>
          <p:nvPr>
            <p:ph type="pic" idx="2"/>
          </p:nvPr>
        </p:nvSpPr>
        <p:spPr>
          <a:xfrm>
            <a:off x="7850150" y="3578467"/>
            <a:ext cx="3748400" cy="3747600"/>
          </a:xfrm>
          <a:prstGeom prst="diamond">
            <a:avLst/>
          </a:prstGeom>
          <a:noFill/>
          <a:ln>
            <a:noFill/>
          </a:ln>
        </p:spPr>
      </p:sp>
      <p:sp>
        <p:nvSpPr>
          <p:cNvPr id="189" name="Google Shape;189;p88"/>
          <p:cNvSpPr>
            <a:spLocks noGrp="1"/>
          </p:cNvSpPr>
          <p:nvPr>
            <p:ph type="pic" idx="3"/>
          </p:nvPr>
        </p:nvSpPr>
        <p:spPr>
          <a:xfrm>
            <a:off x="7850150" y="-468033"/>
            <a:ext cx="3748400" cy="3747600"/>
          </a:xfrm>
          <a:prstGeom prst="diamond">
            <a:avLst/>
          </a:prstGeom>
          <a:noFill/>
          <a:ln>
            <a:noFill/>
          </a:ln>
        </p:spPr>
      </p:sp>
      <p:sp>
        <p:nvSpPr>
          <p:cNvPr id="190" name="Google Shape;190;p88"/>
          <p:cNvSpPr/>
          <p:nvPr/>
        </p:nvSpPr>
        <p:spPr>
          <a:xfrm>
            <a:off x="9880433" y="1549932"/>
            <a:ext cx="3770400" cy="3770400"/>
          </a:xfrm>
          <a:prstGeom prst="diamond">
            <a:avLst/>
          </a:prstGeom>
          <a:solidFill>
            <a:schemeClr val="accent1"/>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92"/>
        <p:cNvGrpSpPr/>
        <p:nvPr/>
      </p:nvGrpSpPr>
      <p:grpSpPr>
        <a:xfrm>
          <a:off x="0" y="0"/>
          <a:ext cx="0" cy="0"/>
          <a:chOff x="0" y="0"/>
          <a:chExt cx="0" cy="0"/>
        </a:xfrm>
      </p:grpSpPr>
      <p:sp>
        <p:nvSpPr>
          <p:cNvPr id="193" name="Google Shape;193;p90"/>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solidFill>
                  <a:schemeClr val="dk2"/>
                </a:solidFill>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194" name="Google Shape;194;p90"/>
          <p:cNvSpPr/>
          <p:nvPr/>
        </p:nvSpPr>
        <p:spPr>
          <a:xfrm>
            <a:off x="9699199" y="-392466"/>
            <a:ext cx="2711771" cy="2732052"/>
          </a:xfrm>
          <a:custGeom>
            <a:avLst/>
            <a:gdLst/>
            <a:ahLst/>
            <a:cxnLst/>
            <a:rect l="l" t="t" r="r" b="b"/>
            <a:pathLst>
              <a:path w="118263" h="118871" extrusionOk="0">
                <a:moveTo>
                  <a:pt x="0" y="609"/>
                </a:moveTo>
                <a:lnTo>
                  <a:pt x="118263" y="118871"/>
                </a:lnTo>
                <a:lnTo>
                  <a:pt x="118263" y="7315"/>
                </a:lnTo>
                <a:lnTo>
                  <a:pt x="7620" y="7315"/>
                </a:lnTo>
                <a:lnTo>
                  <a:pt x="7620" y="0"/>
                </a:lnTo>
                <a:close/>
              </a:path>
            </a:pathLst>
          </a:custGeom>
          <a:solidFill>
            <a:schemeClr val="dk2"/>
          </a:solidFill>
          <a:ln>
            <a:noFill/>
          </a:ln>
        </p:spPr>
      </p:sp>
      <p:grpSp>
        <p:nvGrpSpPr>
          <p:cNvPr id="195" name="Google Shape;195;p90"/>
          <p:cNvGrpSpPr/>
          <p:nvPr/>
        </p:nvGrpSpPr>
        <p:grpSpPr>
          <a:xfrm>
            <a:off x="7793634" y="-850899"/>
            <a:ext cx="5799167" cy="7841253"/>
            <a:chOff x="4714124" y="-201601"/>
            <a:chExt cx="4349375" cy="5880940"/>
          </a:xfrm>
        </p:grpSpPr>
        <p:sp>
          <p:nvSpPr>
            <p:cNvPr id="196" name="Google Shape;196;p90"/>
            <p:cNvSpPr/>
            <p:nvPr/>
          </p:nvSpPr>
          <p:spPr>
            <a:xfrm>
              <a:off x="6235699" y="132497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97" name="Google Shape;197;p90"/>
            <p:cNvSpPr/>
            <p:nvPr/>
          </p:nvSpPr>
          <p:spPr>
            <a:xfrm>
              <a:off x="4714124" y="-201601"/>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198" name="Google Shape;198;p90"/>
            <p:cNvSpPr/>
            <p:nvPr/>
          </p:nvSpPr>
          <p:spPr>
            <a:xfrm>
              <a:off x="4714124" y="285153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99"/>
        <p:cNvGrpSpPr/>
        <p:nvPr/>
      </p:nvGrpSpPr>
      <p:grpSpPr>
        <a:xfrm>
          <a:off x="0" y="0"/>
          <a:ext cx="0" cy="0"/>
          <a:chOff x="0" y="0"/>
          <a:chExt cx="0" cy="0"/>
        </a:xfrm>
      </p:grpSpPr>
      <p:sp>
        <p:nvSpPr>
          <p:cNvPr id="200" name="Google Shape;200;p91"/>
          <p:cNvSpPr/>
          <p:nvPr/>
        </p:nvSpPr>
        <p:spPr>
          <a:xfrm>
            <a:off x="4368770" y="-55197"/>
            <a:ext cx="7983166" cy="7077833"/>
          </a:xfrm>
          <a:custGeom>
            <a:avLst/>
            <a:gdLst/>
            <a:ahLst/>
            <a:cxnLst/>
            <a:rect l="l" t="t" r="r" b="b"/>
            <a:pathLst>
              <a:path w="239495" h="212335" extrusionOk="0">
                <a:moveTo>
                  <a:pt x="106049" y="106049"/>
                </a:moveTo>
                <a:lnTo>
                  <a:pt x="0" y="0"/>
                </a:lnTo>
                <a:lnTo>
                  <a:pt x="239495" y="245"/>
                </a:lnTo>
                <a:lnTo>
                  <a:pt x="239495" y="212335"/>
                </a:lnTo>
                <a:lnTo>
                  <a:pt x="1996" y="210248"/>
                </a:lnTo>
                <a:close/>
              </a:path>
            </a:pathLst>
          </a:custGeom>
          <a:solidFill>
            <a:schemeClr val="dk2"/>
          </a:solidFill>
          <a:ln>
            <a:noFill/>
          </a:ln>
        </p:spPr>
      </p:sp>
      <p:grpSp>
        <p:nvGrpSpPr>
          <p:cNvPr id="201" name="Google Shape;201;p91"/>
          <p:cNvGrpSpPr/>
          <p:nvPr/>
        </p:nvGrpSpPr>
        <p:grpSpPr>
          <a:xfrm>
            <a:off x="6122965" y="-491635"/>
            <a:ext cx="5813071" cy="7841253"/>
            <a:chOff x="4592224" y="-368726"/>
            <a:chExt cx="4359803" cy="5880940"/>
          </a:xfrm>
        </p:grpSpPr>
        <p:sp>
          <p:nvSpPr>
            <p:cNvPr id="202" name="Google Shape;202;p91"/>
            <p:cNvSpPr/>
            <p:nvPr/>
          </p:nvSpPr>
          <p:spPr>
            <a:xfrm>
              <a:off x="4592224"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203" name="Google Shape;203;p91"/>
            <p:cNvSpPr/>
            <p:nvPr/>
          </p:nvSpPr>
          <p:spPr>
            <a:xfrm>
              <a:off x="6124227"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204" name="Google Shape;204;p91"/>
            <p:cNvSpPr/>
            <p:nvPr/>
          </p:nvSpPr>
          <p:spPr>
            <a:xfrm>
              <a:off x="4592224"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
        <p:nvSpPr>
          <p:cNvPr id="205" name="Google Shape;205;p91"/>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a:solidFill>
                  <a:schemeClr val="dk2"/>
                </a:solidFill>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206"/>
        <p:cNvGrpSpPr/>
        <p:nvPr/>
      </p:nvGrpSpPr>
      <p:grpSpPr>
        <a:xfrm>
          <a:off x="0" y="0"/>
          <a:ext cx="0" cy="0"/>
          <a:chOff x="0" y="0"/>
          <a:chExt cx="0" cy="0"/>
        </a:xfrm>
      </p:grpSpPr>
      <p:sp>
        <p:nvSpPr>
          <p:cNvPr id="207" name="Google Shape;207;p92"/>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i="0">
                <a:solidFill>
                  <a:schemeClr val="dk2"/>
                </a:solidFill>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208" name="Google Shape;208;p92"/>
          <p:cNvSpPr/>
          <p:nvPr/>
        </p:nvSpPr>
        <p:spPr>
          <a:xfrm>
            <a:off x="7765805" y="2365969"/>
            <a:ext cx="4600234" cy="4614333"/>
          </a:xfrm>
          <a:custGeom>
            <a:avLst/>
            <a:gdLst/>
            <a:ahLst/>
            <a:cxnLst/>
            <a:rect l="l" t="t" r="r" b="b"/>
            <a:pathLst>
              <a:path w="138007" h="138430" extrusionOk="0">
                <a:moveTo>
                  <a:pt x="0" y="137583"/>
                </a:moveTo>
                <a:lnTo>
                  <a:pt x="138007" y="0"/>
                </a:lnTo>
                <a:lnTo>
                  <a:pt x="135467" y="138430"/>
                </a:lnTo>
                <a:lnTo>
                  <a:pt x="135467" y="137160"/>
                </a:lnTo>
                <a:lnTo>
                  <a:pt x="0" y="138007"/>
                </a:lnTo>
                <a:close/>
              </a:path>
            </a:pathLst>
          </a:custGeom>
          <a:solidFill>
            <a:schemeClr val="dk2"/>
          </a:solidFill>
          <a:ln>
            <a:noFill/>
          </a:ln>
        </p:spPr>
      </p:sp>
      <p:grpSp>
        <p:nvGrpSpPr>
          <p:cNvPr id="209" name="Google Shape;209;p92"/>
          <p:cNvGrpSpPr/>
          <p:nvPr/>
        </p:nvGrpSpPr>
        <p:grpSpPr>
          <a:xfrm>
            <a:off x="8275432" y="2851818"/>
            <a:ext cx="5813071" cy="5799873"/>
            <a:chOff x="209549" y="1162309"/>
            <a:chExt cx="4359803" cy="4349905"/>
          </a:xfrm>
        </p:grpSpPr>
        <p:sp>
          <p:nvSpPr>
            <p:cNvPr id="210" name="Google Shape;210;p92"/>
            <p:cNvSpPr/>
            <p:nvPr/>
          </p:nvSpPr>
          <p:spPr>
            <a:xfrm>
              <a:off x="1741552"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211" name="Google Shape;211;p92"/>
            <p:cNvSpPr/>
            <p:nvPr/>
          </p:nvSpPr>
          <p:spPr>
            <a:xfrm>
              <a:off x="209549"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212"/>
        <p:cNvGrpSpPr/>
        <p:nvPr/>
      </p:nvGrpSpPr>
      <p:grpSpPr>
        <a:xfrm>
          <a:off x="0" y="0"/>
          <a:ext cx="0" cy="0"/>
          <a:chOff x="0" y="0"/>
          <a:chExt cx="0" cy="0"/>
        </a:xfrm>
      </p:grpSpPr>
      <p:sp>
        <p:nvSpPr>
          <p:cNvPr id="213" name="Google Shape;213;p93"/>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200"/>
              <a:buFont typeface="DM Serif Display"/>
              <a:buNone/>
              <a:defRPr>
                <a:solidFill>
                  <a:schemeClr val="dk2"/>
                </a:solidFill>
              </a:defRPr>
            </a:lvl1pPr>
            <a:lvl2pPr lvl="1"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2pPr>
            <a:lvl3pPr lvl="2"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3pPr>
            <a:lvl4pPr lvl="3"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4pPr>
            <a:lvl5pPr lvl="4"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5pPr>
            <a:lvl6pPr lvl="5"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6pPr>
            <a:lvl7pPr lvl="6"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7pPr>
            <a:lvl8pPr lvl="7"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8pPr>
            <a:lvl9pPr lvl="8"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9pPr>
          </a:lstStyle>
          <a:p>
            <a:endParaRPr/>
          </a:p>
        </p:txBody>
      </p:sp>
      <p:sp>
        <p:nvSpPr>
          <p:cNvPr id="214" name="Google Shape;214;p93"/>
          <p:cNvSpPr txBox="1">
            <a:spLocks noGrp="1"/>
          </p:cNvSpPr>
          <p:nvPr>
            <p:ph type="body" idx="1"/>
          </p:nvPr>
        </p:nvSpPr>
        <p:spPr>
          <a:xfrm>
            <a:off x="6296867" y="1558133"/>
            <a:ext cx="4944000" cy="4586800"/>
          </a:xfrm>
          <a:prstGeom prst="rect">
            <a:avLst/>
          </a:prstGeom>
          <a:noFill/>
          <a:ln>
            <a:noFill/>
          </a:ln>
        </p:spPr>
        <p:txBody>
          <a:bodyPr spcFirstLastPara="1" wrap="square" lIns="91425" tIns="91425" rIns="91425" bIns="91425" anchor="t" anchorCtr="0">
            <a:noAutofit/>
          </a:bodyPr>
          <a:lstStyle>
            <a:lvl1pPr marL="457200" lvl="0" indent="-304800" algn="l">
              <a:lnSpc>
                <a:spcPct val="100000"/>
              </a:lnSpc>
              <a:spcBef>
                <a:spcPts val="0"/>
              </a:spcBef>
              <a:spcAft>
                <a:spcPts val="0"/>
              </a:spcAft>
              <a:buSzPts val="1200"/>
              <a:buChar char="●"/>
              <a:defRPr/>
            </a:lvl1pPr>
            <a:lvl2pPr marL="914400" lvl="1" indent="-304800" algn="l">
              <a:lnSpc>
                <a:spcPct val="100000"/>
              </a:lnSpc>
              <a:spcBef>
                <a:spcPts val="0"/>
              </a:spcBef>
              <a:spcAft>
                <a:spcPts val="0"/>
              </a:spcAft>
              <a:buSzPts val="1200"/>
              <a:buChar char="○"/>
              <a:defRPr/>
            </a:lvl2pPr>
            <a:lvl3pPr marL="1371600" lvl="2" indent="-304800" algn="l">
              <a:lnSpc>
                <a:spcPct val="100000"/>
              </a:lnSpc>
              <a:spcBef>
                <a:spcPts val="0"/>
              </a:spcBef>
              <a:spcAft>
                <a:spcPts val="0"/>
              </a:spcAft>
              <a:buSzPts val="1200"/>
              <a:buChar char="■"/>
              <a:defRPr/>
            </a:lvl3pPr>
            <a:lvl4pPr marL="1828800" lvl="3" indent="-304800" algn="l">
              <a:lnSpc>
                <a:spcPct val="100000"/>
              </a:lnSpc>
              <a:spcBef>
                <a:spcPts val="0"/>
              </a:spcBef>
              <a:spcAft>
                <a:spcPts val="0"/>
              </a:spcAft>
              <a:buSzPts val="1200"/>
              <a:buChar char="●"/>
              <a:defRPr/>
            </a:lvl4pPr>
            <a:lvl5pPr marL="2286000" lvl="4" indent="-304800" algn="l">
              <a:lnSpc>
                <a:spcPct val="100000"/>
              </a:lnSpc>
              <a:spcBef>
                <a:spcPts val="0"/>
              </a:spcBef>
              <a:spcAft>
                <a:spcPts val="0"/>
              </a:spcAft>
              <a:buSzPts val="1200"/>
              <a:buChar char="○"/>
              <a:defRPr/>
            </a:lvl5pPr>
            <a:lvl6pPr marL="2743200" lvl="5" indent="-304800" algn="l">
              <a:lnSpc>
                <a:spcPct val="100000"/>
              </a:lnSpc>
              <a:spcBef>
                <a:spcPts val="0"/>
              </a:spcBef>
              <a:spcAft>
                <a:spcPts val="0"/>
              </a:spcAft>
              <a:buSzPts val="1200"/>
              <a:buChar char="■"/>
              <a:defRPr/>
            </a:lvl6pPr>
            <a:lvl7pPr marL="3200400" lvl="6" indent="-304800" algn="l">
              <a:lnSpc>
                <a:spcPct val="100000"/>
              </a:lnSpc>
              <a:spcBef>
                <a:spcPts val="0"/>
              </a:spcBef>
              <a:spcAft>
                <a:spcPts val="0"/>
              </a:spcAft>
              <a:buSzPts val="1200"/>
              <a:buChar char="●"/>
              <a:defRPr/>
            </a:lvl7pPr>
            <a:lvl8pPr marL="3657600" lvl="7" indent="-304800" algn="l">
              <a:lnSpc>
                <a:spcPct val="100000"/>
              </a:lnSpc>
              <a:spcBef>
                <a:spcPts val="0"/>
              </a:spcBef>
              <a:spcAft>
                <a:spcPts val="0"/>
              </a:spcAft>
              <a:buSzPts val="1200"/>
              <a:buChar char="○"/>
              <a:defRPr/>
            </a:lvl8pPr>
            <a:lvl9pPr marL="4114800" lvl="8" indent="-304800" algn="l">
              <a:lnSpc>
                <a:spcPct val="100000"/>
              </a:lnSpc>
              <a:spcBef>
                <a:spcPts val="0"/>
              </a:spcBef>
              <a:spcAft>
                <a:spcPts val="0"/>
              </a:spcAft>
              <a:buSzPts val="1200"/>
              <a:buChar char="■"/>
              <a:defRPr/>
            </a:lvl9pPr>
          </a:lstStyle>
          <a:p>
            <a:endParaRPr/>
          </a:p>
        </p:txBody>
      </p:sp>
      <p:sp>
        <p:nvSpPr>
          <p:cNvPr id="215" name="Google Shape;215;p93"/>
          <p:cNvSpPr txBox="1">
            <a:spLocks noGrp="1"/>
          </p:cNvSpPr>
          <p:nvPr>
            <p:ph type="body" idx="2"/>
          </p:nvPr>
        </p:nvSpPr>
        <p:spPr>
          <a:xfrm>
            <a:off x="950967" y="1558133"/>
            <a:ext cx="4944000" cy="4586800"/>
          </a:xfrm>
          <a:prstGeom prst="rect">
            <a:avLst/>
          </a:prstGeom>
          <a:noFill/>
          <a:ln>
            <a:noFill/>
          </a:ln>
        </p:spPr>
        <p:txBody>
          <a:bodyPr spcFirstLastPara="1" wrap="square" lIns="91425" tIns="91425" rIns="91425" bIns="91425" anchor="t" anchorCtr="0">
            <a:noAutofit/>
          </a:bodyPr>
          <a:lstStyle>
            <a:lvl1pPr marL="457200" lvl="0" indent="-304800" algn="l">
              <a:lnSpc>
                <a:spcPct val="100000"/>
              </a:lnSpc>
              <a:spcBef>
                <a:spcPts val="0"/>
              </a:spcBef>
              <a:spcAft>
                <a:spcPts val="0"/>
              </a:spcAft>
              <a:buSzPts val="1200"/>
              <a:buChar char="●"/>
              <a:defRPr/>
            </a:lvl1pPr>
            <a:lvl2pPr marL="914400" lvl="1" indent="-304800" algn="l">
              <a:lnSpc>
                <a:spcPct val="100000"/>
              </a:lnSpc>
              <a:spcBef>
                <a:spcPts val="0"/>
              </a:spcBef>
              <a:spcAft>
                <a:spcPts val="0"/>
              </a:spcAft>
              <a:buSzPts val="1200"/>
              <a:buChar char="○"/>
              <a:defRPr/>
            </a:lvl2pPr>
            <a:lvl3pPr marL="1371600" lvl="2" indent="-304800" algn="l">
              <a:lnSpc>
                <a:spcPct val="100000"/>
              </a:lnSpc>
              <a:spcBef>
                <a:spcPts val="0"/>
              </a:spcBef>
              <a:spcAft>
                <a:spcPts val="0"/>
              </a:spcAft>
              <a:buSzPts val="1200"/>
              <a:buChar char="■"/>
              <a:defRPr/>
            </a:lvl3pPr>
            <a:lvl4pPr marL="1828800" lvl="3" indent="-304800" algn="l">
              <a:lnSpc>
                <a:spcPct val="100000"/>
              </a:lnSpc>
              <a:spcBef>
                <a:spcPts val="0"/>
              </a:spcBef>
              <a:spcAft>
                <a:spcPts val="0"/>
              </a:spcAft>
              <a:buSzPts val="1200"/>
              <a:buChar char="●"/>
              <a:defRPr/>
            </a:lvl4pPr>
            <a:lvl5pPr marL="2286000" lvl="4" indent="-304800" algn="l">
              <a:lnSpc>
                <a:spcPct val="100000"/>
              </a:lnSpc>
              <a:spcBef>
                <a:spcPts val="0"/>
              </a:spcBef>
              <a:spcAft>
                <a:spcPts val="0"/>
              </a:spcAft>
              <a:buSzPts val="1200"/>
              <a:buChar char="○"/>
              <a:defRPr/>
            </a:lvl5pPr>
            <a:lvl6pPr marL="2743200" lvl="5" indent="-304800" algn="l">
              <a:lnSpc>
                <a:spcPct val="100000"/>
              </a:lnSpc>
              <a:spcBef>
                <a:spcPts val="0"/>
              </a:spcBef>
              <a:spcAft>
                <a:spcPts val="0"/>
              </a:spcAft>
              <a:buSzPts val="1200"/>
              <a:buChar char="■"/>
              <a:defRPr/>
            </a:lvl6pPr>
            <a:lvl7pPr marL="3200400" lvl="6" indent="-304800" algn="l">
              <a:lnSpc>
                <a:spcPct val="100000"/>
              </a:lnSpc>
              <a:spcBef>
                <a:spcPts val="0"/>
              </a:spcBef>
              <a:spcAft>
                <a:spcPts val="0"/>
              </a:spcAft>
              <a:buSzPts val="1200"/>
              <a:buChar char="●"/>
              <a:defRPr/>
            </a:lvl7pPr>
            <a:lvl8pPr marL="3657600" lvl="7" indent="-304800" algn="l">
              <a:lnSpc>
                <a:spcPct val="100000"/>
              </a:lnSpc>
              <a:spcBef>
                <a:spcPts val="0"/>
              </a:spcBef>
              <a:spcAft>
                <a:spcPts val="0"/>
              </a:spcAft>
              <a:buSzPts val="1200"/>
              <a:buChar char="○"/>
              <a:defRPr/>
            </a:lvl8pPr>
            <a:lvl9pPr marL="4114800" lvl="8" indent="-304800" algn="l">
              <a:lnSpc>
                <a:spcPct val="100000"/>
              </a:lnSpc>
              <a:spcBef>
                <a:spcPts val="0"/>
              </a:spcBef>
              <a:spcAft>
                <a:spcPts val="0"/>
              </a:spcAft>
              <a:buSzPts val="12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216"/>
        <p:cNvGrpSpPr/>
        <p:nvPr/>
      </p:nvGrpSpPr>
      <p:grpSpPr>
        <a:xfrm>
          <a:off x="0" y="0"/>
          <a:ext cx="0" cy="0"/>
          <a:chOff x="0" y="0"/>
          <a:chExt cx="0" cy="0"/>
        </a:xfrm>
      </p:grpSpPr>
      <p:sp>
        <p:nvSpPr>
          <p:cNvPr id="217" name="Google Shape;217;p94"/>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200"/>
              <a:buFont typeface="DM Serif Display"/>
              <a:buNone/>
              <a:defRPr>
                <a:solidFill>
                  <a:schemeClr val="dk2"/>
                </a:solidFill>
              </a:defRPr>
            </a:lvl1pPr>
            <a:lvl2pPr lvl="1"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2pPr>
            <a:lvl3pPr lvl="2"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3pPr>
            <a:lvl4pPr lvl="3"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4pPr>
            <a:lvl5pPr lvl="4"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5pPr>
            <a:lvl6pPr lvl="5"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6pPr>
            <a:lvl7pPr lvl="6"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7pPr>
            <a:lvl8pPr lvl="7"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8pPr>
            <a:lvl9pPr lvl="8"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9pPr>
          </a:lstStyle>
          <a:p>
            <a:endParaRPr/>
          </a:p>
        </p:txBody>
      </p:sp>
      <p:sp>
        <p:nvSpPr>
          <p:cNvPr id="218" name="Google Shape;218;p94"/>
          <p:cNvSpPr txBox="1">
            <a:spLocks noGrp="1"/>
          </p:cNvSpPr>
          <p:nvPr>
            <p:ph type="subTitle" idx="1"/>
          </p:nvPr>
        </p:nvSpPr>
        <p:spPr>
          <a:xfrm>
            <a:off x="951245" y="1988100"/>
            <a:ext cx="2854000" cy="517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19" name="Google Shape;219;p94"/>
          <p:cNvSpPr txBox="1">
            <a:spLocks noGrp="1"/>
          </p:cNvSpPr>
          <p:nvPr>
            <p:ph type="subTitle" idx="2"/>
          </p:nvPr>
        </p:nvSpPr>
        <p:spPr>
          <a:xfrm>
            <a:off x="951537" y="2450464"/>
            <a:ext cx="2854000" cy="703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200"/>
              <a:buNone/>
              <a:defRPr/>
            </a:lvl1pPr>
            <a:lvl2pPr lvl="1" algn="r">
              <a:lnSpc>
                <a:spcPct val="100000"/>
              </a:lnSpc>
              <a:spcBef>
                <a:spcPts val="0"/>
              </a:spcBef>
              <a:spcAft>
                <a:spcPts val="0"/>
              </a:spcAft>
              <a:buSzPts val="1200"/>
              <a:buNone/>
              <a:defRPr/>
            </a:lvl2pPr>
            <a:lvl3pPr lvl="2" algn="r">
              <a:lnSpc>
                <a:spcPct val="100000"/>
              </a:lnSpc>
              <a:spcBef>
                <a:spcPts val="0"/>
              </a:spcBef>
              <a:spcAft>
                <a:spcPts val="0"/>
              </a:spcAft>
              <a:buSzPts val="1200"/>
              <a:buNone/>
              <a:defRPr/>
            </a:lvl3pPr>
            <a:lvl4pPr lvl="3" algn="r">
              <a:lnSpc>
                <a:spcPct val="100000"/>
              </a:lnSpc>
              <a:spcBef>
                <a:spcPts val="0"/>
              </a:spcBef>
              <a:spcAft>
                <a:spcPts val="0"/>
              </a:spcAft>
              <a:buSzPts val="1200"/>
              <a:buNone/>
              <a:defRPr/>
            </a:lvl4pPr>
            <a:lvl5pPr lvl="4" algn="r">
              <a:lnSpc>
                <a:spcPct val="100000"/>
              </a:lnSpc>
              <a:spcBef>
                <a:spcPts val="0"/>
              </a:spcBef>
              <a:spcAft>
                <a:spcPts val="0"/>
              </a:spcAft>
              <a:buSzPts val="1200"/>
              <a:buNone/>
              <a:defRPr/>
            </a:lvl5pPr>
            <a:lvl6pPr lvl="5" algn="r">
              <a:lnSpc>
                <a:spcPct val="100000"/>
              </a:lnSpc>
              <a:spcBef>
                <a:spcPts val="0"/>
              </a:spcBef>
              <a:spcAft>
                <a:spcPts val="0"/>
              </a:spcAft>
              <a:buSzPts val="1200"/>
              <a:buNone/>
              <a:defRPr/>
            </a:lvl6pPr>
            <a:lvl7pPr lvl="6" algn="r">
              <a:lnSpc>
                <a:spcPct val="100000"/>
              </a:lnSpc>
              <a:spcBef>
                <a:spcPts val="0"/>
              </a:spcBef>
              <a:spcAft>
                <a:spcPts val="0"/>
              </a:spcAft>
              <a:buSzPts val="1200"/>
              <a:buNone/>
              <a:defRPr/>
            </a:lvl7pPr>
            <a:lvl8pPr lvl="7" algn="r">
              <a:lnSpc>
                <a:spcPct val="100000"/>
              </a:lnSpc>
              <a:spcBef>
                <a:spcPts val="0"/>
              </a:spcBef>
              <a:spcAft>
                <a:spcPts val="0"/>
              </a:spcAft>
              <a:buSzPts val="1200"/>
              <a:buNone/>
              <a:defRPr/>
            </a:lvl8pPr>
            <a:lvl9pPr lvl="8" algn="r">
              <a:lnSpc>
                <a:spcPct val="100000"/>
              </a:lnSpc>
              <a:spcBef>
                <a:spcPts val="0"/>
              </a:spcBef>
              <a:spcAft>
                <a:spcPts val="0"/>
              </a:spcAft>
              <a:buSzPts val="1200"/>
              <a:buNone/>
              <a:defRPr/>
            </a:lvl9pPr>
          </a:lstStyle>
          <a:p>
            <a:endParaRPr/>
          </a:p>
        </p:txBody>
      </p:sp>
      <p:sp>
        <p:nvSpPr>
          <p:cNvPr id="220" name="Google Shape;220;p94"/>
          <p:cNvSpPr txBox="1">
            <a:spLocks noGrp="1"/>
          </p:cNvSpPr>
          <p:nvPr>
            <p:ph type="subTitle" idx="3"/>
          </p:nvPr>
        </p:nvSpPr>
        <p:spPr>
          <a:xfrm>
            <a:off x="950966" y="4226333"/>
            <a:ext cx="2854000" cy="5164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r">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21" name="Google Shape;221;p94"/>
          <p:cNvSpPr txBox="1">
            <a:spLocks noGrp="1"/>
          </p:cNvSpPr>
          <p:nvPr>
            <p:ph type="subTitle" idx="4"/>
          </p:nvPr>
        </p:nvSpPr>
        <p:spPr>
          <a:xfrm>
            <a:off x="951257" y="4688467"/>
            <a:ext cx="2854000" cy="7032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200"/>
              <a:buNone/>
              <a:defRPr/>
            </a:lvl1pPr>
            <a:lvl2pPr lvl="1" algn="r">
              <a:lnSpc>
                <a:spcPct val="100000"/>
              </a:lnSpc>
              <a:spcBef>
                <a:spcPts val="0"/>
              </a:spcBef>
              <a:spcAft>
                <a:spcPts val="0"/>
              </a:spcAft>
              <a:buSzPts val="1200"/>
              <a:buNone/>
              <a:defRPr/>
            </a:lvl2pPr>
            <a:lvl3pPr lvl="2" algn="r">
              <a:lnSpc>
                <a:spcPct val="100000"/>
              </a:lnSpc>
              <a:spcBef>
                <a:spcPts val="0"/>
              </a:spcBef>
              <a:spcAft>
                <a:spcPts val="0"/>
              </a:spcAft>
              <a:buSzPts val="1200"/>
              <a:buNone/>
              <a:defRPr/>
            </a:lvl3pPr>
            <a:lvl4pPr lvl="3" algn="r">
              <a:lnSpc>
                <a:spcPct val="100000"/>
              </a:lnSpc>
              <a:spcBef>
                <a:spcPts val="0"/>
              </a:spcBef>
              <a:spcAft>
                <a:spcPts val="0"/>
              </a:spcAft>
              <a:buSzPts val="1200"/>
              <a:buNone/>
              <a:defRPr/>
            </a:lvl4pPr>
            <a:lvl5pPr lvl="4" algn="r">
              <a:lnSpc>
                <a:spcPct val="100000"/>
              </a:lnSpc>
              <a:spcBef>
                <a:spcPts val="0"/>
              </a:spcBef>
              <a:spcAft>
                <a:spcPts val="0"/>
              </a:spcAft>
              <a:buSzPts val="1200"/>
              <a:buNone/>
              <a:defRPr/>
            </a:lvl5pPr>
            <a:lvl6pPr lvl="5" algn="r">
              <a:lnSpc>
                <a:spcPct val="100000"/>
              </a:lnSpc>
              <a:spcBef>
                <a:spcPts val="0"/>
              </a:spcBef>
              <a:spcAft>
                <a:spcPts val="0"/>
              </a:spcAft>
              <a:buSzPts val="1200"/>
              <a:buNone/>
              <a:defRPr/>
            </a:lvl6pPr>
            <a:lvl7pPr lvl="6" algn="r">
              <a:lnSpc>
                <a:spcPct val="100000"/>
              </a:lnSpc>
              <a:spcBef>
                <a:spcPts val="0"/>
              </a:spcBef>
              <a:spcAft>
                <a:spcPts val="0"/>
              </a:spcAft>
              <a:buSzPts val="1200"/>
              <a:buNone/>
              <a:defRPr/>
            </a:lvl7pPr>
            <a:lvl8pPr lvl="7" algn="r">
              <a:lnSpc>
                <a:spcPct val="100000"/>
              </a:lnSpc>
              <a:spcBef>
                <a:spcPts val="0"/>
              </a:spcBef>
              <a:spcAft>
                <a:spcPts val="0"/>
              </a:spcAft>
              <a:buSzPts val="1200"/>
              <a:buNone/>
              <a:defRPr/>
            </a:lvl8pPr>
            <a:lvl9pPr lvl="8" algn="r">
              <a:lnSpc>
                <a:spcPct val="100000"/>
              </a:lnSpc>
              <a:spcBef>
                <a:spcPts val="0"/>
              </a:spcBef>
              <a:spcAft>
                <a:spcPts val="0"/>
              </a:spcAft>
              <a:buSzPts val="1200"/>
              <a:buNone/>
              <a:defRPr/>
            </a:lvl9pPr>
          </a:lstStyle>
          <a:p>
            <a:endParaRPr/>
          </a:p>
        </p:txBody>
      </p:sp>
      <p:sp>
        <p:nvSpPr>
          <p:cNvPr id="222" name="Google Shape;222;p94"/>
          <p:cNvSpPr txBox="1">
            <a:spLocks noGrp="1"/>
          </p:cNvSpPr>
          <p:nvPr>
            <p:ph type="subTitle" idx="5"/>
          </p:nvPr>
        </p:nvSpPr>
        <p:spPr>
          <a:xfrm>
            <a:off x="8387552" y="1988100"/>
            <a:ext cx="2853600" cy="51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23" name="Google Shape;223;p94"/>
          <p:cNvSpPr txBox="1">
            <a:spLocks noGrp="1"/>
          </p:cNvSpPr>
          <p:nvPr>
            <p:ph type="subTitle" idx="6"/>
          </p:nvPr>
        </p:nvSpPr>
        <p:spPr>
          <a:xfrm>
            <a:off x="8387538" y="2450431"/>
            <a:ext cx="2853600" cy="70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24" name="Google Shape;224;p94"/>
          <p:cNvSpPr txBox="1">
            <a:spLocks noGrp="1"/>
          </p:cNvSpPr>
          <p:nvPr>
            <p:ph type="subTitle" idx="7"/>
          </p:nvPr>
        </p:nvSpPr>
        <p:spPr>
          <a:xfrm>
            <a:off x="8386968" y="4227556"/>
            <a:ext cx="2853600" cy="516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25" name="Google Shape;225;p94"/>
          <p:cNvSpPr txBox="1">
            <a:spLocks noGrp="1"/>
          </p:cNvSpPr>
          <p:nvPr>
            <p:ph type="subTitle" idx="8"/>
          </p:nvPr>
        </p:nvSpPr>
        <p:spPr>
          <a:xfrm>
            <a:off x="8387259" y="4688433"/>
            <a:ext cx="2853600" cy="70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26" name="Google Shape;226;p94"/>
          <p:cNvSpPr>
            <a:spLocks noGrp="1"/>
          </p:cNvSpPr>
          <p:nvPr>
            <p:ph type="pic" idx="9"/>
          </p:nvPr>
        </p:nvSpPr>
        <p:spPr>
          <a:xfrm>
            <a:off x="4210767" y="1778033"/>
            <a:ext cx="3770400" cy="3747600"/>
          </a:xfrm>
          <a:prstGeom prst="diamond">
            <a:avLst/>
          </a:prstGeom>
          <a:noFill/>
          <a:ln>
            <a:noFill/>
          </a:ln>
        </p:spPr>
      </p:sp>
      <p:sp>
        <p:nvSpPr>
          <p:cNvPr id="227" name="Google Shape;227;p94"/>
          <p:cNvSpPr/>
          <p:nvPr/>
        </p:nvSpPr>
        <p:spPr>
          <a:xfrm>
            <a:off x="8386405" y="-460764"/>
            <a:ext cx="3942100" cy="3962367"/>
          </a:xfrm>
          <a:custGeom>
            <a:avLst/>
            <a:gdLst/>
            <a:ahLst/>
            <a:cxnLst/>
            <a:rect l="l" t="t" r="r" b="b"/>
            <a:pathLst>
              <a:path w="118263" h="118871" extrusionOk="0">
                <a:moveTo>
                  <a:pt x="0" y="609"/>
                </a:moveTo>
                <a:lnTo>
                  <a:pt x="118263" y="118871"/>
                </a:lnTo>
                <a:lnTo>
                  <a:pt x="118263" y="7315"/>
                </a:lnTo>
                <a:lnTo>
                  <a:pt x="7620" y="7315"/>
                </a:lnTo>
                <a:lnTo>
                  <a:pt x="7620" y="0"/>
                </a:lnTo>
                <a:close/>
              </a:path>
            </a:pathLst>
          </a:custGeom>
          <a:solidFill>
            <a:schemeClr val="dk2"/>
          </a:solidFill>
          <a:ln>
            <a:noFill/>
          </a:ln>
        </p:spPr>
      </p:sp>
      <p:grpSp>
        <p:nvGrpSpPr>
          <p:cNvPr id="228" name="Google Shape;228;p94"/>
          <p:cNvGrpSpPr/>
          <p:nvPr/>
        </p:nvGrpSpPr>
        <p:grpSpPr>
          <a:xfrm>
            <a:off x="6285499" y="-268801"/>
            <a:ext cx="5799167" cy="7841253"/>
            <a:chOff x="4714124" y="-201601"/>
            <a:chExt cx="4349375" cy="5880940"/>
          </a:xfrm>
        </p:grpSpPr>
        <p:sp>
          <p:nvSpPr>
            <p:cNvPr id="229" name="Google Shape;229;p94"/>
            <p:cNvSpPr/>
            <p:nvPr/>
          </p:nvSpPr>
          <p:spPr>
            <a:xfrm>
              <a:off x="6235699" y="132497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230" name="Google Shape;230;p94"/>
            <p:cNvSpPr/>
            <p:nvPr/>
          </p:nvSpPr>
          <p:spPr>
            <a:xfrm>
              <a:off x="4714124" y="-201601"/>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231" name="Google Shape;231;p94"/>
            <p:cNvSpPr/>
            <p:nvPr/>
          </p:nvSpPr>
          <p:spPr>
            <a:xfrm>
              <a:off x="4714124" y="285153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32"/>
        <p:cNvGrpSpPr/>
        <p:nvPr/>
      </p:nvGrpSpPr>
      <p:grpSpPr>
        <a:xfrm>
          <a:off x="0" y="0"/>
          <a:ext cx="0" cy="0"/>
          <a:chOff x="0" y="0"/>
          <a:chExt cx="0" cy="0"/>
        </a:xfrm>
      </p:grpSpPr>
      <p:sp>
        <p:nvSpPr>
          <p:cNvPr id="233" name="Google Shape;233;p95"/>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200"/>
              <a:buFont typeface="DM Serif Display"/>
              <a:buNone/>
              <a:defRPr>
                <a:solidFill>
                  <a:schemeClr val="dk2"/>
                </a:solidFill>
              </a:defRPr>
            </a:lvl1pPr>
            <a:lvl2pPr lvl="1"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2pPr>
            <a:lvl3pPr lvl="2"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3pPr>
            <a:lvl4pPr lvl="3"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4pPr>
            <a:lvl5pPr lvl="4"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5pPr>
            <a:lvl6pPr lvl="5"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6pPr>
            <a:lvl7pPr lvl="6"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7pPr>
            <a:lvl8pPr lvl="7"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8pPr>
            <a:lvl9pPr lvl="8" algn="l">
              <a:lnSpc>
                <a:spcPct val="100000"/>
              </a:lnSpc>
              <a:spcBef>
                <a:spcPts val="0"/>
              </a:spcBef>
              <a:spcAft>
                <a:spcPts val="0"/>
              </a:spcAft>
              <a:buClr>
                <a:schemeClr val="lt1"/>
              </a:buClr>
              <a:buSzPts val="2800"/>
              <a:buFont typeface="DM Serif Display"/>
              <a:buNone/>
              <a:defRPr sz="3733" i="1">
                <a:solidFill>
                  <a:schemeClr val="lt1"/>
                </a:solidFill>
                <a:latin typeface="DM Serif Display"/>
                <a:ea typeface="DM Serif Display"/>
                <a:cs typeface="DM Serif Display"/>
                <a:sym typeface="DM Serif Display"/>
              </a:defRPr>
            </a:lvl9pPr>
          </a:lstStyle>
          <a:p>
            <a:endParaRPr/>
          </a:p>
        </p:txBody>
      </p:sp>
      <p:sp>
        <p:nvSpPr>
          <p:cNvPr id="234" name="Google Shape;234;p95"/>
          <p:cNvSpPr txBox="1">
            <a:spLocks noGrp="1"/>
          </p:cNvSpPr>
          <p:nvPr>
            <p:ph type="subTitle" idx="1"/>
          </p:nvPr>
        </p:nvSpPr>
        <p:spPr>
          <a:xfrm>
            <a:off x="4417135" y="4076613"/>
            <a:ext cx="3296000" cy="495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35" name="Google Shape;235;p95"/>
          <p:cNvSpPr txBox="1">
            <a:spLocks noGrp="1"/>
          </p:cNvSpPr>
          <p:nvPr>
            <p:ph type="subTitle" idx="2"/>
          </p:nvPr>
        </p:nvSpPr>
        <p:spPr>
          <a:xfrm>
            <a:off x="4417135" y="4496951"/>
            <a:ext cx="3296000" cy="125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36" name="Google Shape;236;p95"/>
          <p:cNvSpPr txBox="1">
            <a:spLocks noGrp="1"/>
          </p:cNvSpPr>
          <p:nvPr>
            <p:ph type="subTitle" idx="3"/>
          </p:nvPr>
        </p:nvSpPr>
        <p:spPr>
          <a:xfrm>
            <a:off x="4417135" y="1873471"/>
            <a:ext cx="3296000" cy="495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37" name="Google Shape;237;p95"/>
          <p:cNvSpPr txBox="1">
            <a:spLocks noGrp="1"/>
          </p:cNvSpPr>
          <p:nvPr>
            <p:ph type="subTitle" idx="4"/>
          </p:nvPr>
        </p:nvSpPr>
        <p:spPr>
          <a:xfrm>
            <a:off x="4417135" y="2293767"/>
            <a:ext cx="3296000" cy="125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38" name="Google Shape;238;p95"/>
          <p:cNvSpPr txBox="1">
            <a:spLocks noGrp="1"/>
          </p:cNvSpPr>
          <p:nvPr>
            <p:ph type="subTitle" idx="5"/>
          </p:nvPr>
        </p:nvSpPr>
        <p:spPr>
          <a:xfrm>
            <a:off x="7883305" y="1873467"/>
            <a:ext cx="3296000" cy="495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39" name="Google Shape;239;p95"/>
          <p:cNvSpPr txBox="1">
            <a:spLocks noGrp="1"/>
          </p:cNvSpPr>
          <p:nvPr>
            <p:ph type="subTitle" idx="6"/>
          </p:nvPr>
        </p:nvSpPr>
        <p:spPr>
          <a:xfrm>
            <a:off x="7883302" y="2293763"/>
            <a:ext cx="3296000" cy="125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40" name="Google Shape;240;p95"/>
          <p:cNvSpPr txBox="1">
            <a:spLocks noGrp="1"/>
          </p:cNvSpPr>
          <p:nvPr>
            <p:ph type="subTitle" idx="7"/>
          </p:nvPr>
        </p:nvSpPr>
        <p:spPr>
          <a:xfrm>
            <a:off x="950968" y="1873471"/>
            <a:ext cx="3296000" cy="495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41" name="Google Shape;241;p95"/>
          <p:cNvSpPr txBox="1">
            <a:spLocks noGrp="1"/>
          </p:cNvSpPr>
          <p:nvPr>
            <p:ph type="subTitle" idx="8"/>
          </p:nvPr>
        </p:nvSpPr>
        <p:spPr>
          <a:xfrm>
            <a:off x="950968" y="2293767"/>
            <a:ext cx="3296000" cy="125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42" name="Google Shape;242;p95"/>
          <p:cNvSpPr txBox="1">
            <a:spLocks noGrp="1"/>
          </p:cNvSpPr>
          <p:nvPr>
            <p:ph type="subTitle" idx="9"/>
          </p:nvPr>
        </p:nvSpPr>
        <p:spPr>
          <a:xfrm>
            <a:off x="950968" y="4076613"/>
            <a:ext cx="3296000" cy="495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43" name="Google Shape;243;p95"/>
          <p:cNvSpPr txBox="1">
            <a:spLocks noGrp="1"/>
          </p:cNvSpPr>
          <p:nvPr>
            <p:ph type="subTitle" idx="13"/>
          </p:nvPr>
        </p:nvSpPr>
        <p:spPr>
          <a:xfrm>
            <a:off x="950968" y="4496951"/>
            <a:ext cx="3296000" cy="125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44" name="Google Shape;244;p95"/>
          <p:cNvSpPr txBox="1">
            <a:spLocks noGrp="1"/>
          </p:cNvSpPr>
          <p:nvPr>
            <p:ph type="subTitle" idx="14"/>
          </p:nvPr>
        </p:nvSpPr>
        <p:spPr>
          <a:xfrm>
            <a:off x="7883305" y="4076599"/>
            <a:ext cx="3296000" cy="495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1pPr>
            <a:lvl2pPr lvl="1"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2pPr>
            <a:lvl3pPr lvl="2"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3pPr>
            <a:lvl4pPr lvl="3"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4pPr>
            <a:lvl5pPr lvl="4"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5pPr>
            <a:lvl6pPr lvl="5"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6pPr>
            <a:lvl7pPr lvl="6"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7pPr>
            <a:lvl8pPr lvl="7"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8pPr>
            <a:lvl9pPr lvl="8" algn="l">
              <a:lnSpc>
                <a:spcPct val="100000"/>
              </a:lnSpc>
              <a:spcBef>
                <a:spcPts val="0"/>
              </a:spcBef>
              <a:spcAft>
                <a:spcPts val="0"/>
              </a:spcAft>
              <a:buSzPts val="1200"/>
              <a:buNone/>
              <a:defRPr sz="2400" b="1">
                <a:solidFill>
                  <a:schemeClr val="dk2"/>
                </a:solidFill>
                <a:latin typeface="Red Hat Display"/>
                <a:ea typeface="Red Hat Display"/>
                <a:cs typeface="Red Hat Display"/>
                <a:sym typeface="Red Hat Display"/>
              </a:defRPr>
            </a:lvl9pPr>
          </a:lstStyle>
          <a:p>
            <a:endParaRPr/>
          </a:p>
        </p:txBody>
      </p:sp>
      <p:sp>
        <p:nvSpPr>
          <p:cNvPr id="245" name="Google Shape;245;p95"/>
          <p:cNvSpPr txBox="1">
            <a:spLocks noGrp="1"/>
          </p:cNvSpPr>
          <p:nvPr>
            <p:ph type="subTitle" idx="15"/>
          </p:nvPr>
        </p:nvSpPr>
        <p:spPr>
          <a:xfrm>
            <a:off x="7883302" y="4496899"/>
            <a:ext cx="3296000" cy="125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grpSp>
        <p:nvGrpSpPr>
          <p:cNvPr id="246" name="Google Shape;246;p95"/>
          <p:cNvGrpSpPr/>
          <p:nvPr/>
        </p:nvGrpSpPr>
        <p:grpSpPr>
          <a:xfrm>
            <a:off x="8673132" y="-2335965"/>
            <a:ext cx="5799167" cy="5805833"/>
            <a:chOff x="6504849" y="-1751976"/>
            <a:chExt cx="4349375" cy="4354375"/>
          </a:xfrm>
        </p:grpSpPr>
        <p:sp>
          <p:nvSpPr>
            <p:cNvPr id="247" name="Google Shape;247;p95"/>
            <p:cNvSpPr/>
            <p:nvPr/>
          </p:nvSpPr>
          <p:spPr>
            <a:xfrm>
              <a:off x="8026424" y="-225401"/>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248" name="Google Shape;248;p95"/>
            <p:cNvSpPr/>
            <p:nvPr/>
          </p:nvSpPr>
          <p:spPr>
            <a:xfrm>
              <a:off x="6504849" y="-175197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49"/>
        <p:cNvGrpSpPr/>
        <p:nvPr/>
      </p:nvGrpSpPr>
      <p:grpSpPr>
        <a:xfrm>
          <a:off x="0" y="0"/>
          <a:ext cx="0" cy="0"/>
          <a:chOff x="0" y="0"/>
          <a:chExt cx="0" cy="0"/>
        </a:xfrm>
      </p:grpSpPr>
      <p:grpSp>
        <p:nvGrpSpPr>
          <p:cNvPr id="250" name="Google Shape;250;p96"/>
          <p:cNvGrpSpPr/>
          <p:nvPr/>
        </p:nvGrpSpPr>
        <p:grpSpPr>
          <a:xfrm>
            <a:off x="7289800" y="-491635"/>
            <a:ext cx="5813071" cy="7841253"/>
            <a:chOff x="209549" y="-368726"/>
            <a:chExt cx="4359803" cy="5880940"/>
          </a:xfrm>
        </p:grpSpPr>
        <p:sp>
          <p:nvSpPr>
            <p:cNvPr id="251" name="Google Shape;251;p96"/>
            <p:cNvSpPr/>
            <p:nvPr/>
          </p:nvSpPr>
          <p:spPr>
            <a:xfrm>
              <a:off x="209549" y="-368726"/>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252" name="Google Shape;252;p96"/>
            <p:cNvSpPr/>
            <p:nvPr/>
          </p:nvSpPr>
          <p:spPr>
            <a:xfrm>
              <a:off x="1741552" y="1162309"/>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
          <p:nvSpPr>
            <p:cNvPr id="253" name="Google Shape;253;p96"/>
            <p:cNvSpPr/>
            <p:nvPr/>
          </p:nvSpPr>
          <p:spPr>
            <a:xfrm>
              <a:off x="209549" y="2684414"/>
              <a:ext cx="2827800" cy="2827800"/>
            </a:xfrm>
            <a:prstGeom prst="diamond">
              <a:avLst/>
            </a:prstGeom>
            <a:solidFill>
              <a:srgbClr val="999999">
                <a:alpha val="6666"/>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grpSp>
      <p:sp>
        <p:nvSpPr>
          <p:cNvPr id="254" name="Google Shape;254;p96"/>
          <p:cNvSpPr/>
          <p:nvPr/>
        </p:nvSpPr>
        <p:spPr>
          <a:xfrm>
            <a:off x="10401067" y="-135465"/>
            <a:ext cx="4852467" cy="7051033"/>
          </a:xfrm>
          <a:custGeom>
            <a:avLst/>
            <a:gdLst/>
            <a:ahLst/>
            <a:cxnLst/>
            <a:rect l="l" t="t" r="r" b="b"/>
            <a:pathLst>
              <a:path w="145574" h="211531" extrusionOk="0">
                <a:moveTo>
                  <a:pt x="106049" y="106598"/>
                </a:moveTo>
                <a:lnTo>
                  <a:pt x="0" y="549"/>
                </a:lnTo>
                <a:lnTo>
                  <a:pt x="145270" y="0"/>
                </a:lnTo>
                <a:lnTo>
                  <a:pt x="145574" y="211531"/>
                </a:lnTo>
                <a:lnTo>
                  <a:pt x="1996" y="210797"/>
                </a:lnTo>
                <a:close/>
              </a:path>
            </a:pathLst>
          </a:custGeom>
          <a:solidFill>
            <a:schemeClr val="dk2"/>
          </a:solidFill>
          <a:ln>
            <a:noFill/>
          </a:ln>
        </p:spPr>
      </p:sp>
      <p:sp>
        <p:nvSpPr>
          <p:cNvPr id="255" name="Google Shape;255;p96"/>
          <p:cNvSpPr>
            <a:spLocks noGrp="1"/>
          </p:cNvSpPr>
          <p:nvPr>
            <p:ph type="pic" idx="2"/>
          </p:nvPr>
        </p:nvSpPr>
        <p:spPr>
          <a:xfrm>
            <a:off x="7850150" y="3578467"/>
            <a:ext cx="3748400" cy="3747600"/>
          </a:xfrm>
          <a:prstGeom prst="diamond">
            <a:avLst/>
          </a:prstGeom>
          <a:noFill/>
          <a:ln>
            <a:noFill/>
          </a:ln>
        </p:spPr>
      </p:sp>
      <p:sp>
        <p:nvSpPr>
          <p:cNvPr id="256" name="Google Shape;256;p96"/>
          <p:cNvSpPr>
            <a:spLocks noGrp="1"/>
          </p:cNvSpPr>
          <p:nvPr>
            <p:ph type="pic" idx="3"/>
          </p:nvPr>
        </p:nvSpPr>
        <p:spPr>
          <a:xfrm>
            <a:off x="7850150" y="-468033"/>
            <a:ext cx="3748400" cy="3747600"/>
          </a:xfrm>
          <a:prstGeom prst="diamond">
            <a:avLst/>
          </a:prstGeom>
          <a:noFill/>
          <a:ln>
            <a:noFill/>
          </a:ln>
        </p:spPr>
      </p:sp>
      <p:sp>
        <p:nvSpPr>
          <p:cNvPr id="257" name="Google Shape;257;p96"/>
          <p:cNvSpPr/>
          <p:nvPr/>
        </p:nvSpPr>
        <p:spPr>
          <a:xfrm>
            <a:off x="9880433" y="1549932"/>
            <a:ext cx="3770400" cy="3770400"/>
          </a:xfrm>
          <a:prstGeom prst="diamond">
            <a:avLst/>
          </a:prstGeom>
          <a:solidFill>
            <a:schemeClr val="accent1"/>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Clr>
                <a:schemeClr val="dk1"/>
              </a:buClr>
              <a:buSzPts val="2489"/>
              <a:buFont typeface="Arial"/>
              <a:buNone/>
            </a:pPr>
            <a:endParaRPr sz="2489" b="0" i="0" u="none" strike="noStrike" cap="none">
              <a:solidFill>
                <a:schemeClr val="dk1"/>
              </a:solidFill>
              <a:latin typeface="Albert Sans"/>
              <a:ea typeface="Albert Sans"/>
              <a:cs typeface="Albert Sans"/>
              <a:sym typeface="Albert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Shape 84"/>
        <p:cNvGrpSpPr/>
        <p:nvPr/>
      </p:nvGrpSpPr>
      <p:grpSpPr>
        <a:xfrm>
          <a:off x="0" y="0"/>
          <a:ext cx="0" cy="0"/>
          <a:chOff x="0" y="0"/>
          <a:chExt cx="0" cy="0"/>
        </a:xfrm>
      </p:grpSpPr>
      <p:sp>
        <p:nvSpPr>
          <p:cNvPr id="85" name="Google Shape;85;p56"/>
          <p:cNvSpPr txBox="1">
            <a:spLocks noGrp="1"/>
          </p:cNvSpPr>
          <p:nvPr>
            <p:ph type="title"/>
          </p:nvPr>
        </p:nvSpPr>
        <p:spPr>
          <a:xfrm>
            <a:off x="950967" y="719333"/>
            <a:ext cx="10290000" cy="7636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2"/>
              </a:buClr>
              <a:buSzPts val="2400"/>
              <a:buFont typeface="Red Hat Display"/>
              <a:buNone/>
              <a:defRPr sz="2400" b="1" i="0" u="none" strike="noStrike" cap="none">
                <a:solidFill>
                  <a:schemeClr val="dk2"/>
                </a:solidFill>
                <a:latin typeface="Red Hat Display"/>
                <a:ea typeface="Red Hat Display"/>
                <a:cs typeface="Red Hat Display"/>
                <a:sym typeface="Red Hat Display"/>
              </a:defRPr>
            </a:lvl1pPr>
            <a:lvl2pPr marR="0" lvl="1" algn="l" rtl="0">
              <a:lnSpc>
                <a:spcPct val="100000"/>
              </a:lnSpc>
              <a:spcBef>
                <a:spcPts val="0"/>
              </a:spcBef>
              <a:spcAft>
                <a:spcPts val="0"/>
              </a:spcAft>
              <a:buClr>
                <a:schemeClr val="dk1"/>
              </a:buClr>
              <a:buSzPts val="2400"/>
              <a:buFont typeface="Red Hat Display"/>
              <a:buNone/>
              <a:defRPr sz="2400" b="1" i="0" u="none" strike="noStrike" cap="none">
                <a:solidFill>
                  <a:schemeClr val="dk1"/>
                </a:solidFill>
                <a:latin typeface="Red Hat Display"/>
                <a:ea typeface="Red Hat Display"/>
                <a:cs typeface="Red Hat Display"/>
                <a:sym typeface="Red Hat Display"/>
              </a:defRPr>
            </a:lvl2pPr>
            <a:lvl3pPr marR="0" lvl="2" algn="l" rtl="0">
              <a:lnSpc>
                <a:spcPct val="100000"/>
              </a:lnSpc>
              <a:spcBef>
                <a:spcPts val="0"/>
              </a:spcBef>
              <a:spcAft>
                <a:spcPts val="0"/>
              </a:spcAft>
              <a:buClr>
                <a:schemeClr val="dk1"/>
              </a:buClr>
              <a:buSzPts val="2400"/>
              <a:buFont typeface="Red Hat Display"/>
              <a:buNone/>
              <a:defRPr sz="2400" b="1" i="0" u="none" strike="noStrike" cap="none">
                <a:solidFill>
                  <a:schemeClr val="dk1"/>
                </a:solidFill>
                <a:latin typeface="Red Hat Display"/>
                <a:ea typeface="Red Hat Display"/>
                <a:cs typeface="Red Hat Display"/>
                <a:sym typeface="Red Hat Display"/>
              </a:defRPr>
            </a:lvl3pPr>
            <a:lvl4pPr marR="0" lvl="3" algn="l" rtl="0">
              <a:lnSpc>
                <a:spcPct val="100000"/>
              </a:lnSpc>
              <a:spcBef>
                <a:spcPts val="0"/>
              </a:spcBef>
              <a:spcAft>
                <a:spcPts val="0"/>
              </a:spcAft>
              <a:buClr>
                <a:schemeClr val="dk1"/>
              </a:buClr>
              <a:buSzPts val="2400"/>
              <a:buFont typeface="Red Hat Display"/>
              <a:buNone/>
              <a:defRPr sz="2400" b="1" i="0" u="none" strike="noStrike" cap="none">
                <a:solidFill>
                  <a:schemeClr val="dk1"/>
                </a:solidFill>
                <a:latin typeface="Red Hat Display"/>
                <a:ea typeface="Red Hat Display"/>
                <a:cs typeface="Red Hat Display"/>
                <a:sym typeface="Red Hat Display"/>
              </a:defRPr>
            </a:lvl4pPr>
            <a:lvl5pPr marR="0" lvl="4" algn="l" rtl="0">
              <a:lnSpc>
                <a:spcPct val="100000"/>
              </a:lnSpc>
              <a:spcBef>
                <a:spcPts val="0"/>
              </a:spcBef>
              <a:spcAft>
                <a:spcPts val="0"/>
              </a:spcAft>
              <a:buClr>
                <a:schemeClr val="dk1"/>
              </a:buClr>
              <a:buSzPts val="2400"/>
              <a:buFont typeface="Red Hat Display"/>
              <a:buNone/>
              <a:defRPr sz="2400" b="1" i="0" u="none" strike="noStrike" cap="none">
                <a:solidFill>
                  <a:schemeClr val="dk1"/>
                </a:solidFill>
                <a:latin typeface="Red Hat Display"/>
                <a:ea typeface="Red Hat Display"/>
                <a:cs typeface="Red Hat Display"/>
                <a:sym typeface="Red Hat Display"/>
              </a:defRPr>
            </a:lvl5pPr>
            <a:lvl6pPr marR="0" lvl="5" algn="l" rtl="0">
              <a:lnSpc>
                <a:spcPct val="100000"/>
              </a:lnSpc>
              <a:spcBef>
                <a:spcPts val="0"/>
              </a:spcBef>
              <a:spcAft>
                <a:spcPts val="0"/>
              </a:spcAft>
              <a:buClr>
                <a:schemeClr val="dk1"/>
              </a:buClr>
              <a:buSzPts val="2400"/>
              <a:buFont typeface="Red Hat Display"/>
              <a:buNone/>
              <a:defRPr sz="2400" b="1" i="0" u="none" strike="noStrike" cap="none">
                <a:solidFill>
                  <a:schemeClr val="dk1"/>
                </a:solidFill>
                <a:latin typeface="Red Hat Display"/>
                <a:ea typeface="Red Hat Display"/>
                <a:cs typeface="Red Hat Display"/>
                <a:sym typeface="Red Hat Display"/>
              </a:defRPr>
            </a:lvl6pPr>
            <a:lvl7pPr marR="0" lvl="6" algn="l" rtl="0">
              <a:lnSpc>
                <a:spcPct val="100000"/>
              </a:lnSpc>
              <a:spcBef>
                <a:spcPts val="0"/>
              </a:spcBef>
              <a:spcAft>
                <a:spcPts val="0"/>
              </a:spcAft>
              <a:buClr>
                <a:schemeClr val="dk1"/>
              </a:buClr>
              <a:buSzPts val="2400"/>
              <a:buFont typeface="Red Hat Display"/>
              <a:buNone/>
              <a:defRPr sz="2400" b="1" i="0" u="none" strike="noStrike" cap="none">
                <a:solidFill>
                  <a:schemeClr val="dk1"/>
                </a:solidFill>
                <a:latin typeface="Red Hat Display"/>
                <a:ea typeface="Red Hat Display"/>
                <a:cs typeface="Red Hat Display"/>
                <a:sym typeface="Red Hat Display"/>
              </a:defRPr>
            </a:lvl7pPr>
            <a:lvl8pPr marR="0" lvl="7" algn="l" rtl="0">
              <a:lnSpc>
                <a:spcPct val="100000"/>
              </a:lnSpc>
              <a:spcBef>
                <a:spcPts val="0"/>
              </a:spcBef>
              <a:spcAft>
                <a:spcPts val="0"/>
              </a:spcAft>
              <a:buClr>
                <a:schemeClr val="dk1"/>
              </a:buClr>
              <a:buSzPts val="2400"/>
              <a:buFont typeface="Red Hat Display"/>
              <a:buNone/>
              <a:defRPr sz="2400" b="1" i="0" u="none" strike="noStrike" cap="none">
                <a:solidFill>
                  <a:schemeClr val="dk1"/>
                </a:solidFill>
                <a:latin typeface="Red Hat Display"/>
                <a:ea typeface="Red Hat Display"/>
                <a:cs typeface="Red Hat Display"/>
                <a:sym typeface="Red Hat Display"/>
              </a:defRPr>
            </a:lvl8pPr>
            <a:lvl9pPr marR="0" lvl="8" algn="l" rtl="0">
              <a:lnSpc>
                <a:spcPct val="100000"/>
              </a:lnSpc>
              <a:spcBef>
                <a:spcPts val="0"/>
              </a:spcBef>
              <a:spcAft>
                <a:spcPts val="0"/>
              </a:spcAft>
              <a:buClr>
                <a:schemeClr val="dk1"/>
              </a:buClr>
              <a:buSzPts val="2400"/>
              <a:buFont typeface="Red Hat Display"/>
              <a:buNone/>
              <a:defRPr sz="2400" b="1" i="0" u="none" strike="noStrike" cap="none">
                <a:solidFill>
                  <a:schemeClr val="dk1"/>
                </a:solidFill>
                <a:latin typeface="Red Hat Display"/>
                <a:ea typeface="Red Hat Display"/>
                <a:cs typeface="Red Hat Display"/>
                <a:sym typeface="Red Hat Display"/>
              </a:defRPr>
            </a:lvl9pPr>
          </a:lstStyle>
          <a:p>
            <a:endParaRPr/>
          </a:p>
        </p:txBody>
      </p:sp>
      <p:sp>
        <p:nvSpPr>
          <p:cNvPr id="86" name="Google Shape;86;p56"/>
          <p:cNvSpPr txBox="1">
            <a:spLocks noGrp="1"/>
          </p:cNvSpPr>
          <p:nvPr>
            <p:ph type="body" idx="1"/>
          </p:nvPr>
        </p:nvSpPr>
        <p:spPr>
          <a:xfrm>
            <a:off x="950967" y="1662600"/>
            <a:ext cx="10290000" cy="45552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1pPr>
            <a:lvl2pPr marL="914400" marR="0" lvl="1"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2pPr>
            <a:lvl3pPr marL="1371600" marR="0" lvl="2"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3pPr>
            <a:lvl4pPr marL="1828800" marR="0" lvl="3"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4pPr>
            <a:lvl5pPr marL="2286000" marR="0" lvl="4"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5pPr>
            <a:lvl6pPr marL="2743200" marR="0" lvl="5"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6pPr>
            <a:lvl7pPr marL="3200400" marR="0" lvl="6"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7pPr>
            <a:lvl8pPr marL="3657600" marR="0" lvl="7"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8pPr>
            <a:lvl9pPr marL="4114800" marR="0" lvl="8" indent="-304800" algn="l" rtl="0">
              <a:lnSpc>
                <a:spcPct val="100000"/>
              </a:lnSpc>
              <a:spcBef>
                <a:spcPts val="0"/>
              </a:spcBef>
              <a:spcAft>
                <a:spcPts val="0"/>
              </a:spcAft>
              <a:buClr>
                <a:schemeClr val="dk1"/>
              </a:buClr>
              <a:buSzPts val="1200"/>
              <a:buFont typeface="Albert Sans"/>
              <a:buChar char="■"/>
              <a:defRPr sz="1200" b="0" i="0" u="none" strike="noStrike" cap="none">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53">
          <p15:clr>
            <a:srgbClr val="EA4335"/>
          </p15:clr>
        </p15:guide>
        <p15:guide id="2" pos="599">
          <p15:clr>
            <a:srgbClr val="EA4335"/>
          </p15:clr>
        </p15:guide>
        <p15:guide id="3" pos="7082">
          <p15:clr>
            <a:srgbClr val="EA4335"/>
          </p15:clr>
        </p15:guide>
        <p15:guide id="4" orient="horz" pos="3871">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khoa-hoc-tu-nhien-9/1/702/84"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khoa-hoc-tu-nhien-9/1/702/8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5.png"/><Relationship Id="rId7"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3.png"/><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4.png"/><Relationship Id="rId3" Type="http://schemas.openxmlformats.org/officeDocument/2006/relationships/image" Target="../media/image15.png"/><Relationship Id="rId7" Type="http://schemas.openxmlformats.org/officeDocument/2006/relationships/image" Target="../media/image39.png"/><Relationship Id="rId12"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43.png"/><Relationship Id="rId5" Type="http://schemas.openxmlformats.org/officeDocument/2006/relationships/image" Target="../media/image38.png"/><Relationship Id="rId15" Type="http://schemas.openxmlformats.org/officeDocument/2006/relationships/image" Target="../media/image46.png"/><Relationship Id="rId10" Type="http://schemas.openxmlformats.org/officeDocument/2006/relationships/image" Target="../media/image42.png"/><Relationship Id="rId4" Type="http://schemas.openxmlformats.org/officeDocument/2006/relationships/image" Target="../media/image37.png"/><Relationship Id="rId9" Type="http://schemas.openxmlformats.org/officeDocument/2006/relationships/image" Target="../media/image41.png"/><Relationship Id="rId1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3.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khoa-hoc-tu-nhien-9/1/702/86"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3.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1.png"/><Relationship Id="rId7"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42.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khoa-hoc-tu-nhien-9/1/702/86"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4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4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7"/>
        <p:cNvGrpSpPr/>
        <p:nvPr/>
      </p:nvGrpSpPr>
      <p:grpSpPr>
        <a:xfrm>
          <a:off x="0" y="0"/>
          <a:ext cx="0" cy="0"/>
          <a:chOff x="0" y="0"/>
          <a:chExt cx="0" cy="0"/>
        </a:xfrm>
      </p:grpSpPr>
      <p:sp>
        <p:nvSpPr>
          <p:cNvPr id="338" name="Google Shape;338;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mn-lt"/>
                <a:ea typeface="+mn-ea"/>
                <a:cs typeface="+mn-ea"/>
                <a:sym typeface="+mn-lt"/>
              </a:rPr>
              <a:t>KHTN 9</a:t>
            </a:r>
            <a:endParaRPr>
              <a:latin typeface="+mn-lt"/>
              <a:ea typeface="+mn-ea"/>
              <a:cs typeface="+mn-ea"/>
              <a:sym typeface="+mn-lt"/>
            </a:endParaRPr>
          </a:p>
        </p:txBody>
      </p:sp>
      <p:sp>
        <p:nvSpPr>
          <p:cNvPr id="339" name="Google Shape;339;p1"/>
          <p:cNvSpPr txBox="1"/>
          <p:nvPr/>
        </p:nvSpPr>
        <p:spPr>
          <a:xfrm>
            <a:off x="173230" y="1710240"/>
            <a:ext cx="11845539" cy="1168939"/>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4800"/>
              <a:buFont typeface="Arial"/>
              <a:buNone/>
            </a:pPr>
            <a:r>
              <a:rPr lang="en-US" sz="4800" b="1" i="0" u="none" strike="noStrike" cap="none">
                <a:solidFill>
                  <a:srgbClr val="002060"/>
                </a:solidFill>
                <a:latin typeface="+mn-lt"/>
                <a:ea typeface="+mn-ea"/>
                <a:cs typeface="+mn-ea"/>
                <a:sym typeface="+mn-lt"/>
              </a:rPr>
              <a:t>Chủ đề 6: Kim loại</a:t>
            </a:r>
            <a:endParaRPr sz="4800" b="1" i="0" u="none" strike="noStrike" cap="none">
              <a:solidFill>
                <a:srgbClr val="002060"/>
              </a:solidFill>
              <a:latin typeface="+mn-lt"/>
              <a:ea typeface="+mn-ea"/>
              <a:cs typeface="+mn-ea"/>
              <a:sym typeface="+mn-lt"/>
            </a:endParaRPr>
          </a:p>
        </p:txBody>
      </p:sp>
      <p:sp>
        <p:nvSpPr>
          <p:cNvPr id="340" name="Google Shape;340;p1"/>
          <p:cNvSpPr txBox="1"/>
          <p:nvPr/>
        </p:nvSpPr>
        <p:spPr>
          <a:xfrm>
            <a:off x="965709" y="3978821"/>
            <a:ext cx="10260579"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rgbClr val="FF0000"/>
              </a:buClr>
              <a:buSzPts val="4400"/>
              <a:buFont typeface="Arial"/>
              <a:buNone/>
            </a:pPr>
            <a:r>
              <a:rPr lang="en-US" sz="4400" b="1" i="0" u="none" strike="noStrike" cap="none">
                <a:solidFill>
                  <a:srgbClr val="FF0000"/>
                </a:solidFill>
                <a:latin typeface="+mn-lt"/>
                <a:ea typeface="+mn-ea"/>
                <a:cs typeface="+mn-ea"/>
                <a:sym typeface="+mn-lt"/>
              </a:rPr>
              <a:t>Bài 16. Dãy hoạt động hoá học</a:t>
            </a:r>
            <a:endParaRPr sz="4400" b="1" i="0" u="none" strike="noStrike" cap="none">
              <a:solidFill>
                <a:srgbClr val="FF0000"/>
              </a:solidFill>
              <a:latin typeface="+mn-lt"/>
              <a:ea typeface="+mn-ea"/>
              <a:cs typeface="+mn-ea"/>
              <a:sym typeface="+mn-lt"/>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4"/>
        <p:cNvGrpSpPr/>
        <p:nvPr/>
      </p:nvGrpSpPr>
      <p:grpSpPr>
        <a:xfrm>
          <a:off x="0" y="0"/>
          <a:ext cx="0" cy="0"/>
          <a:chOff x="0" y="0"/>
          <a:chExt cx="0" cy="0"/>
        </a:xfrm>
      </p:grpSpPr>
      <p:pic>
        <p:nvPicPr>
          <p:cNvPr id="345" name="Google Shape;345;p2">
            <a:hlinkClick r:id="rId4"/>
          </p:cNvPr>
          <p:cNvPicPr preferRelativeResize="0"/>
          <p:nvPr/>
        </p:nvPicPr>
        <p:blipFill rotWithShape="1">
          <a:blip r:embed="rId5">
            <a:alphaModFix/>
          </a:blip>
          <a:srcRect/>
          <a:stretch/>
        </p:blipFill>
        <p:spPr>
          <a:xfrm>
            <a:off x="4501082" y="3029740"/>
            <a:ext cx="3189835" cy="1764777"/>
          </a:xfrm>
          <a:prstGeom prst="rect">
            <a:avLst/>
          </a:prstGeom>
          <a:noFill/>
          <a:ln>
            <a:noFill/>
          </a:ln>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pic>
        <p:nvPicPr>
          <p:cNvPr id="350" name="Google Shape;350;p3"/>
          <p:cNvPicPr preferRelativeResize="0"/>
          <p:nvPr/>
        </p:nvPicPr>
        <p:blipFill rotWithShape="1">
          <a:blip r:embed="rId4">
            <a:alphaModFix/>
          </a:blip>
          <a:srcRect t="8812" b="688"/>
          <a:stretch/>
        </p:blipFill>
        <p:spPr>
          <a:xfrm>
            <a:off x="-3894" y="1635195"/>
            <a:ext cx="4294490" cy="2404737"/>
          </a:xfrm>
          <a:prstGeom prst="rect">
            <a:avLst/>
          </a:prstGeom>
          <a:noFill/>
          <a:ln>
            <a:noFill/>
          </a:ln>
        </p:spPr>
      </p:pic>
      <p:pic>
        <p:nvPicPr>
          <p:cNvPr id="351" name="Google Shape;351;p3"/>
          <p:cNvPicPr preferRelativeResize="0"/>
          <p:nvPr/>
        </p:nvPicPr>
        <p:blipFill rotWithShape="1">
          <a:blip r:embed="rId5">
            <a:alphaModFix/>
          </a:blip>
          <a:srcRect/>
          <a:stretch/>
        </p:blipFill>
        <p:spPr>
          <a:xfrm>
            <a:off x="-5837" y="4039932"/>
            <a:ext cx="4294482" cy="2865226"/>
          </a:xfrm>
          <a:prstGeom prst="rect">
            <a:avLst/>
          </a:prstGeom>
          <a:noFill/>
          <a:ln>
            <a:noFill/>
          </a:ln>
        </p:spPr>
      </p:pic>
      <p:pic>
        <p:nvPicPr>
          <p:cNvPr id="352" name="Google Shape;352;p3"/>
          <p:cNvPicPr preferRelativeResize="0"/>
          <p:nvPr/>
        </p:nvPicPr>
        <p:blipFill rotWithShape="1">
          <a:blip r:embed="rId6">
            <a:alphaModFix/>
          </a:blip>
          <a:srcRect t="9318" b="9319"/>
          <a:stretch/>
        </p:blipFill>
        <p:spPr>
          <a:xfrm>
            <a:off x="7904923" y="4237408"/>
            <a:ext cx="4294491" cy="2620592"/>
          </a:xfrm>
          <a:prstGeom prst="rect">
            <a:avLst/>
          </a:prstGeom>
          <a:noFill/>
          <a:ln>
            <a:noFill/>
          </a:ln>
        </p:spPr>
      </p:pic>
      <p:pic>
        <p:nvPicPr>
          <p:cNvPr id="353" name="Google Shape;353;p3"/>
          <p:cNvPicPr preferRelativeResize="0"/>
          <p:nvPr/>
        </p:nvPicPr>
        <p:blipFill rotWithShape="1">
          <a:blip r:embed="rId7">
            <a:alphaModFix/>
          </a:blip>
          <a:srcRect t="11866" b="11865"/>
          <a:stretch/>
        </p:blipFill>
        <p:spPr>
          <a:xfrm>
            <a:off x="7897506" y="1784284"/>
            <a:ext cx="4294494" cy="2453124"/>
          </a:xfrm>
          <a:prstGeom prst="rect">
            <a:avLst/>
          </a:prstGeom>
          <a:noFill/>
          <a:ln>
            <a:noFill/>
          </a:ln>
        </p:spPr>
      </p:pic>
      <p:grpSp>
        <p:nvGrpSpPr>
          <p:cNvPr id="354" name="Google Shape;354;p3"/>
          <p:cNvGrpSpPr/>
          <p:nvPr/>
        </p:nvGrpSpPr>
        <p:grpSpPr>
          <a:xfrm>
            <a:off x="1290455" y="1605193"/>
            <a:ext cx="9612659" cy="5482628"/>
            <a:chOff x="967249" y="725054"/>
            <a:chExt cx="7209494" cy="4111971"/>
          </a:xfrm>
        </p:grpSpPr>
        <p:pic>
          <p:nvPicPr>
            <p:cNvPr id="355" name="Google Shape;355;p3"/>
            <p:cNvPicPr preferRelativeResize="0"/>
            <p:nvPr/>
          </p:nvPicPr>
          <p:blipFill rotWithShape="1">
            <a:blip r:embed="rId8">
              <a:alphaModFix/>
            </a:blip>
            <a:srcRect/>
            <a:stretch/>
          </p:blipFill>
          <p:spPr>
            <a:xfrm>
              <a:off x="967249" y="725054"/>
              <a:ext cx="7209494" cy="4111971"/>
            </a:xfrm>
            <a:prstGeom prst="rect">
              <a:avLst/>
            </a:prstGeom>
            <a:noFill/>
            <a:ln>
              <a:noFill/>
            </a:ln>
          </p:spPr>
        </p:pic>
        <p:sp>
          <p:nvSpPr>
            <p:cNvPr id="356" name="Google Shape;356;p3"/>
            <p:cNvSpPr txBox="1"/>
            <p:nvPr/>
          </p:nvSpPr>
          <p:spPr>
            <a:xfrm>
              <a:off x="2031552" y="1801101"/>
              <a:ext cx="5080887" cy="1731213"/>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Dựa vào kiến thức đã học, em hãy cho biết hiện tượng đã xảy ra trong các hình trên. Chỉ ra những kim loại phản ứng được với dung dịch hydrochloric acid.</a:t>
              </a:r>
              <a:endParaRPr sz="2400" b="0" i="0" u="none" strike="noStrike" cap="none">
                <a:solidFill>
                  <a:schemeClr val="dk1"/>
                </a:solidFill>
                <a:latin typeface="+mn-lt"/>
                <a:ea typeface="+mn-ea"/>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0"/>
                                        </p:tgtEl>
                                        <p:attrNameLst>
                                          <p:attrName>style.visibility</p:attrName>
                                        </p:attrNameLst>
                                      </p:cBhvr>
                                      <p:to>
                                        <p:strVal val="visible"/>
                                      </p:to>
                                    </p:set>
                                    <p:animEffect transition="in" filter="fade">
                                      <p:cBhvr>
                                        <p:cTn id="7" dur="500"/>
                                        <p:tgtEl>
                                          <p:spTgt spid="35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2"/>
                                        </p:tgtEl>
                                        <p:attrNameLst>
                                          <p:attrName>style.visibility</p:attrName>
                                        </p:attrNameLst>
                                      </p:cBhvr>
                                      <p:to>
                                        <p:strVal val="visible"/>
                                      </p:to>
                                    </p:set>
                                    <p:animEffect transition="in" filter="fade">
                                      <p:cBhvr>
                                        <p:cTn id="11" dur="500"/>
                                        <p:tgtEl>
                                          <p:spTgt spid="35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51"/>
                                        </p:tgtEl>
                                        <p:attrNameLst>
                                          <p:attrName>style.visibility</p:attrName>
                                        </p:attrNameLst>
                                      </p:cBhvr>
                                      <p:to>
                                        <p:strVal val="visible"/>
                                      </p:to>
                                    </p:set>
                                    <p:animEffect transition="in" filter="fade">
                                      <p:cBhvr>
                                        <p:cTn id="15" dur="500"/>
                                        <p:tgtEl>
                                          <p:spTgt spid="35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53"/>
                                        </p:tgtEl>
                                        <p:attrNameLst>
                                          <p:attrName>style.visibility</p:attrName>
                                        </p:attrNameLst>
                                      </p:cBhvr>
                                      <p:to>
                                        <p:strVal val="visible"/>
                                      </p:to>
                                    </p:set>
                                    <p:animEffect transition="in" filter="fade">
                                      <p:cBhvr>
                                        <p:cTn id="19" dur="500"/>
                                        <p:tgtEl>
                                          <p:spTgt spid="353"/>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354"/>
                                        </p:tgtEl>
                                        <p:attrNameLst>
                                          <p:attrName>style.visibility</p:attrName>
                                        </p:attrNameLst>
                                      </p:cBhvr>
                                      <p:to>
                                        <p:strVal val="visible"/>
                                      </p:to>
                                    </p:set>
                                    <p:anim calcmode="lin" valueType="num">
                                      <p:cBhvr additive="base">
                                        <p:cTn id="24" dur="500"/>
                                        <p:tgtEl>
                                          <p:spTgt spid="354"/>
                                        </p:tgtEl>
                                        <p:attrNameLst>
                                          <p:attrName>ppt_w</p:attrName>
                                        </p:attrNameLst>
                                      </p:cBhvr>
                                      <p:tavLst>
                                        <p:tav tm="0">
                                          <p:val>
                                            <p:strVal val="0"/>
                                          </p:val>
                                        </p:tav>
                                        <p:tav tm="100000">
                                          <p:val>
                                            <p:strVal val="#ppt_w"/>
                                          </p:val>
                                        </p:tav>
                                      </p:tavLst>
                                    </p:anim>
                                    <p:anim calcmode="lin" valueType="num">
                                      <p:cBhvr additive="base">
                                        <p:cTn id="25" dur="500"/>
                                        <p:tgtEl>
                                          <p:spTgt spid="35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pic>
        <p:nvPicPr>
          <p:cNvPr id="361" name="Google Shape;361;p4" descr="A rusted wheel on a vehicle&#10;&#10;Description automatically generated"/>
          <p:cNvPicPr preferRelativeResize="0"/>
          <p:nvPr/>
        </p:nvPicPr>
        <p:blipFill rotWithShape="1">
          <a:blip r:embed="rId4">
            <a:alphaModFix/>
          </a:blip>
          <a:srcRect/>
          <a:stretch/>
        </p:blipFill>
        <p:spPr>
          <a:xfrm>
            <a:off x="999151" y="1688012"/>
            <a:ext cx="3058029" cy="3053439"/>
          </a:xfrm>
          <a:prstGeom prst="rect">
            <a:avLst/>
          </a:prstGeom>
          <a:noFill/>
          <a:ln>
            <a:noFill/>
          </a:ln>
          <a:effectLst>
            <a:outerShdw blurRad="292100" dist="139700" dir="2700000" algn="tl" rotWithShape="0">
              <a:srgbClr val="333333">
                <a:alpha val="64705"/>
              </a:srgbClr>
            </a:outerShdw>
          </a:effectLst>
        </p:spPr>
      </p:pic>
      <p:pic>
        <p:nvPicPr>
          <p:cNvPr id="362" name="Google Shape;362;p4"/>
          <p:cNvPicPr preferRelativeResize="0"/>
          <p:nvPr/>
        </p:nvPicPr>
        <p:blipFill rotWithShape="1">
          <a:blip r:embed="rId5">
            <a:alphaModFix/>
          </a:blip>
          <a:srcRect t="11945" b="13672"/>
          <a:stretch/>
        </p:blipFill>
        <p:spPr>
          <a:xfrm>
            <a:off x="8107374" y="1687586"/>
            <a:ext cx="3194509" cy="3053865"/>
          </a:xfrm>
          <a:prstGeom prst="rect">
            <a:avLst/>
          </a:prstGeom>
          <a:noFill/>
          <a:ln>
            <a:noFill/>
          </a:ln>
          <a:effectLst>
            <a:outerShdw blurRad="292100" dist="139700" dir="2700000" algn="tl" rotWithShape="0">
              <a:srgbClr val="333333">
                <a:alpha val="64705"/>
              </a:srgbClr>
            </a:outerShdw>
          </a:effectLst>
        </p:spPr>
      </p:pic>
      <p:pic>
        <p:nvPicPr>
          <p:cNvPr id="363" name="Google Shape;363;p4" descr="A group of coins with square holes&#10;&#10;Description automatically generated"/>
          <p:cNvPicPr preferRelativeResize="0"/>
          <p:nvPr/>
        </p:nvPicPr>
        <p:blipFill rotWithShape="1">
          <a:blip r:embed="rId6">
            <a:alphaModFix/>
          </a:blip>
          <a:srcRect/>
          <a:stretch/>
        </p:blipFill>
        <p:spPr>
          <a:xfrm>
            <a:off x="4553266" y="1680738"/>
            <a:ext cx="3058029" cy="3060713"/>
          </a:xfrm>
          <a:prstGeom prst="rect">
            <a:avLst/>
          </a:prstGeom>
          <a:noFill/>
          <a:ln>
            <a:noFill/>
          </a:ln>
          <a:effectLst>
            <a:outerShdw blurRad="292100" dist="139700" dir="2700000" algn="tl" rotWithShape="0">
              <a:srgbClr val="333333">
                <a:alpha val="64705"/>
              </a:srgbClr>
            </a:outerShdw>
          </a:effectLst>
        </p:spPr>
      </p:pic>
      <p:sp>
        <p:nvSpPr>
          <p:cNvPr id="364" name="Google Shape;364;p4"/>
          <p:cNvSpPr/>
          <p:nvPr/>
        </p:nvSpPr>
        <p:spPr>
          <a:xfrm>
            <a:off x="843641" y="4967249"/>
            <a:ext cx="3398063" cy="1752865"/>
          </a:xfrm>
          <a:prstGeom prst="roundRect">
            <a:avLst>
              <a:gd name="adj" fmla="val 7214"/>
            </a:avLst>
          </a:prstGeom>
          <a:solidFill>
            <a:srgbClr val="FFFFFF"/>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Sắt để lâu ngày trong không khí sẽ xuất hiện lớp gỉ màu nâu đỏ.</a:t>
            </a:r>
            <a:endParaRPr>
              <a:latin typeface="+mn-lt"/>
              <a:ea typeface="+mn-ea"/>
              <a:cs typeface="+mn-ea"/>
              <a:sym typeface="+mn-lt"/>
            </a:endParaRPr>
          </a:p>
        </p:txBody>
      </p:sp>
      <p:sp>
        <p:nvSpPr>
          <p:cNvPr id="365" name="Google Shape;365;p4"/>
          <p:cNvSpPr/>
          <p:nvPr/>
        </p:nvSpPr>
        <p:spPr>
          <a:xfrm>
            <a:off x="4397756" y="4967249"/>
            <a:ext cx="3398063" cy="1752865"/>
          </a:xfrm>
          <a:prstGeom prst="roundRect">
            <a:avLst>
              <a:gd name="adj" fmla="val 7214"/>
            </a:avLst>
          </a:prstGeom>
          <a:solidFill>
            <a:srgbClr val="FFFFFF"/>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Đồng để lâu ngày </a:t>
            </a:r>
            <a:br>
              <a:rPr lang="en-US" sz="2200" b="0" i="0" u="none" strike="noStrike" cap="none">
                <a:solidFill>
                  <a:schemeClr val="dk1"/>
                </a:solidFill>
                <a:latin typeface="+mn-lt"/>
                <a:ea typeface="+mn-ea"/>
                <a:cs typeface="+mn-ea"/>
                <a:sym typeface="+mn-lt"/>
              </a:rPr>
            </a:br>
            <a:r>
              <a:rPr lang="en-US" sz="2200" b="0" i="0" u="none" strike="noStrike" cap="none">
                <a:solidFill>
                  <a:schemeClr val="dk1"/>
                </a:solidFill>
                <a:latin typeface="+mn-lt"/>
                <a:ea typeface="+mn-ea"/>
                <a:cs typeface="+mn-ea"/>
                <a:sym typeface="+mn-lt"/>
              </a:rPr>
              <a:t>có lớp gỉ màu xanh. </a:t>
            </a:r>
            <a:endParaRPr sz="2200" b="0" i="0" u="none" strike="noStrike" cap="none">
              <a:solidFill>
                <a:schemeClr val="dk1"/>
              </a:solidFill>
              <a:latin typeface="+mn-lt"/>
              <a:ea typeface="+mn-ea"/>
              <a:cs typeface="+mn-ea"/>
              <a:sym typeface="+mn-lt"/>
            </a:endParaRPr>
          </a:p>
        </p:txBody>
      </p:sp>
      <p:sp>
        <p:nvSpPr>
          <p:cNvPr id="366" name="Google Shape;366;p4"/>
          <p:cNvSpPr/>
          <p:nvPr/>
        </p:nvSpPr>
        <p:spPr>
          <a:xfrm>
            <a:off x="8020111" y="4967248"/>
            <a:ext cx="3398063" cy="1752865"/>
          </a:xfrm>
          <a:prstGeom prst="roundRect">
            <a:avLst>
              <a:gd name="adj" fmla="val 7214"/>
            </a:avLst>
          </a:prstGeom>
          <a:solidFill>
            <a:srgbClr val="FFFFFF"/>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Vàng vẫn giữ nguyên hình dạng do không bị oxi hóa.</a:t>
            </a:r>
            <a:endParaRPr sz="22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1"/>
                                        </p:tgtEl>
                                        <p:attrNameLst>
                                          <p:attrName>style.visibility</p:attrName>
                                        </p:attrNameLst>
                                      </p:cBhvr>
                                      <p:to>
                                        <p:strVal val="visible"/>
                                      </p:to>
                                    </p:set>
                                    <p:animEffect transition="in" filter="fade">
                                      <p:cBhvr>
                                        <p:cTn id="7" dur="500"/>
                                        <p:tgtEl>
                                          <p:spTgt spid="361"/>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64"/>
                                        </p:tgtEl>
                                        <p:attrNameLst>
                                          <p:attrName>style.visibility</p:attrName>
                                        </p:attrNameLst>
                                      </p:cBhvr>
                                      <p:to>
                                        <p:strVal val="visible"/>
                                      </p:to>
                                    </p:set>
                                    <p:anim calcmode="lin" valueType="num">
                                      <p:cBhvr additive="base">
                                        <p:cTn id="11" dur="500"/>
                                        <p:tgtEl>
                                          <p:spTgt spid="364"/>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63"/>
                                        </p:tgtEl>
                                        <p:attrNameLst>
                                          <p:attrName>style.visibility</p:attrName>
                                        </p:attrNameLst>
                                      </p:cBhvr>
                                      <p:to>
                                        <p:strVal val="visible"/>
                                      </p:to>
                                    </p:set>
                                    <p:animEffect transition="in" filter="fade">
                                      <p:cBhvr>
                                        <p:cTn id="16" dur="500"/>
                                        <p:tgtEl>
                                          <p:spTgt spid="363"/>
                                        </p:tgtEl>
                                      </p:cBhvr>
                                    </p:animEffect>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365"/>
                                        </p:tgtEl>
                                        <p:attrNameLst>
                                          <p:attrName>style.visibility</p:attrName>
                                        </p:attrNameLst>
                                      </p:cBhvr>
                                      <p:to>
                                        <p:strVal val="visible"/>
                                      </p:to>
                                    </p:set>
                                    <p:anim calcmode="lin" valueType="num">
                                      <p:cBhvr additive="base">
                                        <p:cTn id="20" dur="500"/>
                                        <p:tgtEl>
                                          <p:spTgt spid="36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62"/>
                                        </p:tgtEl>
                                        <p:attrNameLst>
                                          <p:attrName>style.visibility</p:attrName>
                                        </p:attrNameLst>
                                      </p:cBhvr>
                                      <p:to>
                                        <p:strVal val="visible"/>
                                      </p:to>
                                    </p:set>
                                    <p:animEffect transition="in" filter="fade">
                                      <p:cBhvr>
                                        <p:cTn id="25" dur="500"/>
                                        <p:tgtEl>
                                          <p:spTgt spid="362"/>
                                        </p:tgtEl>
                                      </p:cBhvr>
                                    </p:animEffect>
                                  </p:childTnLst>
                                </p:cTn>
                              </p:par>
                            </p:childTnLst>
                          </p:cTn>
                        </p:par>
                        <p:par>
                          <p:cTn id="26" fill="hold">
                            <p:stCondLst>
                              <p:cond delay="500"/>
                            </p:stCondLst>
                            <p:childTnLst>
                              <p:par>
                                <p:cTn id="27" presetID="2" presetClass="entr" presetSubtype="4" fill="hold" nodeType="afterEffect">
                                  <p:stCondLst>
                                    <p:cond delay="0"/>
                                  </p:stCondLst>
                                  <p:childTnLst>
                                    <p:set>
                                      <p:cBhvr>
                                        <p:cTn id="28" dur="1" fill="hold">
                                          <p:stCondLst>
                                            <p:cond delay="0"/>
                                          </p:stCondLst>
                                        </p:cTn>
                                        <p:tgtEl>
                                          <p:spTgt spid="366"/>
                                        </p:tgtEl>
                                        <p:attrNameLst>
                                          <p:attrName>style.visibility</p:attrName>
                                        </p:attrNameLst>
                                      </p:cBhvr>
                                      <p:to>
                                        <p:strVal val="visible"/>
                                      </p:to>
                                    </p:set>
                                    <p:anim calcmode="lin" valueType="num">
                                      <p:cBhvr additive="base">
                                        <p:cTn id="29" dur="500"/>
                                        <p:tgtEl>
                                          <p:spTgt spid="3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0"/>
        <p:cNvGrpSpPr/>
        <p:nvPr/>
      </p:nvGrpSpPr>
      <p:grpSpPr>
        <a:xfrm>
          <a:off x="0" y="0"/>
          <a:ext cx="0" cy="0"/>
          <a:chOff x="0" y="0"/>
          <a:chExt cx="0" cy="0"/>
        </a:xfrm>
      </p:grpSpPr>
      <p:grpSp>
        <p:nvGrpSpPr>
          <p:cNvPr id="371" name="Google Shape;371;p5"/>
          <p:cNvGrpSpPr/>
          <p:nvPr/>
        </p:nvGrpSpPr>
        <p:grpSpPr>
          <a:xfrm>
            <a:off x="723279" y="1733103"/>
            <a:ext cx="10745439" cy="1017001"/>
            <a:chOff x="3142319" y="1201913"/>
            <a:chExt cx="16118158" cy="1525502"/>
          </a:xfrm>
        </p:grpSpPr>
        <p:sp>
          <p:nvSpPr>
            <p:cNvPr id="372" name="Google Shape;372;p5"/>
            <p:cNvSpPr/>
            <p:nvPr/>
          </p:nvSpPr>
          <p:spPr>
            <a:xfrm>
              <a:off x="3142319" y="2034918"/>
              <a:ext cx="16118158" cy="6924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400"/>
                <a:buFont typeface="Arial"/>
                <a:buNone/>
              </a:pPr>
              <a:r>
                <a:rPr lang="en-US" sz="2400" b="0" i="0" u="none" strike="noStrike" cap="none">
                  <a:solidFill>
                    <a:schemeClr val="dk1"/>
                  </a:solidFill>
                  <a:latin typeface="+mn-lt"/>
                  <a:ea typeface="+mn-ea"/>
                  <a:cs typeface="+mn-ea"/>
                  <a:sym typeface="+mn-lt"/>
                </a:rPr>
                <a:t>Em có nhận xét gì về khả năng phản ứng của các kim loại trên?</a:t>
              </a:r>
              <a:endParaRPr>
                <a:latin typeface="+mn-lt"/>
                <a:ea typeface="+mn-ea"/>
                <a:cs typeface="+mn-ea"/>
                <a:sym typeface="+mn-lt"/>
              </a:endParaRPr>
            </a:p>
          </p:txBody>
        </p:sp>
        <p:pic>
          <p:nvPicPr>
            <p:cNvPr id="373" name="Google Shape;373;p5"/>
            <p:cNvPicPr preferRelativeResize="0"/>
            <p:nvPr/>
          </p:nvPicPr>
          <p:blipFill rotWithShape="1">
            <a:blip r:embed="rId4">
              <a:alphaModFix/>
            </a:blip>
            <a:srcRect/>
            <a:stretch/>
          </p:blipFill>
          <p:spPr>
            <a:xfrm>
              <a:off x="10544045" y="1201913"/>
              <a:ext cx="1314706" cy="707721"/>
            </a:xfrm>
            <a:prstGeom prst="rect">
              <a:avLst/>
            </a:prstGeom>
            <a:noFill/>
            <a:ln>
              <a:noFill/>
            </a:ln>
          </p:spPr>
        </p:pic>
      </p:grpSp>
      <p:pic>
        <p:nvPicPr>
          <p:cNvPr id="374" name="Google Shape;374;p5" descr="A rusted wheel on a vehicle&#10;&#10;Description automatically generated"/>
          <p:cNvPicPr preferRelativeResize="0"/>
          <p:nvPr/>
        </p:nvPicPr>
        <p:blipFill rotWithShape="1">
          <a:blip r:embed="rId5">
            <a:alphaModFix/>
          </a:blip>
          <a:srcRect/>
          <a:stretch/>
        </p:blipFill>
        <p:spPr>
          <a:xfrm>
            <a:off x="723279" y="3585866"/>
            <a:ext cx="2159513" cy="2156272"/>
          </a:xfrm>
          <a:prstGeom prst="rect">
            <a:avLst/>
          </a:prstGeom>
          <a:noFill/>
          <a:ln>
            <a:noFill/>
          </a:ln>
          <a:effectLst>
            <a:outerShdw blurRad="292100" dist="139700" dir="2700000" algn="tl" rotWithShape="0">
              <a:srgbClr val="333333">
                <a:alpha val="64705"/>
              </a:srgbClr>
            </a:outerShdw>
          </a:effectLst>
        </p:spPr>
      </p:pic>
      <p:pic>
        <p:nvPicPr>
          <p:cNvPr id="375" name="Google Shape;375;p5"/>
          <p:cNvPicPr preferRelativeResize="0"/>
          <p:nvPr/>
        </p:nvPicPr>
        <p:blipFill rotWithShape="1">
          <a:blip r:embed="rId6">
            <a:alphaModFix/>
          </a:blip>
          <a:srcRect t="11945" b="13672"/>
          <a:stretch/>
        </p:blipFill>
        <p:spPr>
          <a:xfrm>
            <a:off x="9018682" y="3585991"/>
            <a:ext cx="2255893" cy="2156573"/>
          </a:xfrm>
          <a:prstGeom prst="rect">
            <a:avLst/>
          </a:prstGeom>
          <a:noFill/>
          <a:ln>
            <a:noFill/>
          </a:ln>
          <a:effectLst>
            <a:outerShdw blurRad="292100" dist="139700" dir="2700000" algn="tl" rotWithShape="0">
              <a:srgbClr val="333333">
                <a:alpha val="64705"/>
              </a:srgbClr>
            </a:outerShdw>
          </a:effectLst>
        </p:spPr>
      </p:pic>
      <p:pic>
        <p:nvPicPr>
          <p:cNvPr id="376" name="Google Shape;376;p5" descr="A group of coins with square holes&#10;&#10;Description automatically generated"/>
          <p:cNvPicPr preferRelativeResize="0"/>
          <p:nvPr/>
        </p:nvPicPr>
        <p:blipFill rotWithShape="1">
          <a:blip r:embed="rId7">
            <a:alphaModFix/>
          </a:blip>
          <a:srcRect/>
          <a:stretch/>
        </p:blipFill>
        <p:spPr>
          <a:xfrm>
            <a:off x="4939222" y="3588003"/>
            <a:ext cx="2159514" cy="2161409"/>
          </a:xfrm>
          <a:prstGeom prst="rect">
            <a:avLst/>
          </a:prstGeom>
          <a:noFill/>
          <a:ln>
            <a:noFill/>
          </a:ln>
          <a:effectLst>
            <a:outerShdw blurRad="292100" dist="139700" dir="2700000" algn="tl" rotWithShape="0">
              <a:srgbClr val="333333">
                <a:alpha val="64705"/>
              </a:srgbClr>
            </a:outerShdw>
          </a:effectLst>
        </p:spPr>
      </p:pic>
      <p:grpSp>
        <p:nvGrpSpPr>
          <p:cNvPr id="377" name="Google Shape;377;p5"/>
          <p:cNvGrpSpPr/>
          <p:nvPr/>
        </p:nvGrpSpPr>
        <p:grpSpPr>
          <a:xfrm>
            <a:off x="2289718" y="6090562"/>
            <a:ext cx="7612564" cy="644293"/>
            <a:chOff x="2460702" y="4386146"/>
            <a:chExt cx="5709423" cy="483220"/>
          </a:xfrm>
        </p:grpSpPr>
        <p:sp>
          <p:nvSpPr>
            <p:cNvPr id="378" name="Google Shape;378;p5"/>
            <p:cNvSpPr/>
            <p:nvPr/>
          </p:nvSpPr>
          <p:spPr>
            <a:xfrm>
              <a:off x="2460702" y="4386146"/>
              <a:ext cx="622209" cy="483220"/>
            </a:xfrm>
            <a:prstGeom prst="notched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379" name="Google Shape;379;p5"/>
            <p:cNvSpPr txBox="1"/>
            <p:nvPr/>
          </p:nvSpPr>
          <p:spPr>
            <a:xfrm>
              <a:off x="3082910" y="4427701"/>
              <a:ext cx="5087215" cy="34624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Theo chiều giảm dần: sắt – đồng – vàng</a:t>
              </a:r>
              <a:endParaRPr>
                <a:latin typeface="+mn-lt"/>
                <a:ea typeface="+mn-ea"/>
                <a:cs typeface="+mn-ea"/>
                <a:sym typeface="+mn-lt"/>
              </a:endParaRPr>
            </a:p>
          </p:txBody>
        </p:sp>
      </p:grpSp>
      <p:sp>
        <p:nvSpPr>
          <p:cNvPr id="380" name="Google Shape;380;p5"/>
          <p:cNvSpPr/>
          <p:nvPr/>
        </p:nvSpPr>
        <p:spPr>
          <a:xfrm>
            <a:off x="3611587" y="4020112"/>
            <a:ext cx="892820" cy="1258849"/>
          </a:xfrm>
          <a:prstGeom prst="chevron">
            <a:avLst>
              <a:gd name="adj"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381" name="Google Shape;381;p5"/>
          <p:cNvSpPr/>
          <p:nvPr/>
        </p:nvSpPr>
        <p:spPr>
          <a:xfrm>
            <a:off x="7763222" y="4020110"/>
            <a:ext cx="892820" cy="1258849"/>
          </a:xfrm>
          <a:prstGeom prst="chevron">
            <a:avLst>
              <a:gd name="adj"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382" name="Google Shape;382;p5"/>
          <p:cNvSpPr/>
          <p:nvPr/>
        </p:nvSpPr>
        <p:spPr>
          <a:xfrm>
            <a:off x="2179626" y="2750104"/>
            <a:ext cx="7678705" cy="64629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Kim loại phản ứng được với hydrochloric acid: sắt.</a:t>
            </a: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1"/>
                                        </p:tgtEl>
                                        <p:attrNameLst>
                                          <p:attrName>style.visibility</p:attrName>
                                        </p:attrNameLst>
                                      </p:cBhvr>
                                      <p:to>
                                        <p:strVal val="visible"/>
                                      </p:to>
                                    </p:set>
                                    <p:animEffect transition="in" filter="fade">
                                      <p:cBhvr>
                                        <p:cTn id="7" dur="500"/>
                                        <p:tgtEl>
                                          <p:spTgt spid="3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2"/>
                                        </p:tgtEl>
                                        <p:attrNameLst>
                                          <p:attrName>style.visibility</p:attrName>
                                        </p:attrNameLst>
                                      </p:cBhvr>
                                      <p:to>
                                        <p:strVal val="visible"/>
                                      </p:to>
                                    </p:set>
                                    <p:animEffect transition="in" filter="fade">
                                      <p:cBhvr>
                                        <p:cTn id="12" dur="500"/>
                                        <p:tgtEl>
                                          <p:spTgt spid="382"/>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380"/>
                                        </p:tgtEl>
                                        <p:attrNameLst>
                                          <p:attrName>style.visibility</p:attrName>
                                        </p:attrNameLst>
                                      </p:cBhvr>
                                      <p:to>
                                        <p:strVal val="visible"/>
                                      </p:to>
                                    </p:set>
                                    <p:anim calcmode="lin" valueType="num">
                                      <p:cBhvr additive="base">
                                        <p:cTn id="17" dur="500"/>
                                        <p:tgtEl>
                                          <p:spTgt spid="380"/>
                                        </p:tgtEl>
                                        <p:attrNameLst>
                                          <p:attrName>ppt_w</p:attrName>
                                        </p:attrNameLst>
                                      </p:cBhvr>
                                      <p:tavLst>
                                        <p:tav tm="0">
                                          <p:val>
                                            <p:strVal val="0"/>
                                          </p:val>
                                        </p:tav>
                                        <p:tav tm="100000">
                                          <p:val>
                                            <p:strVal val="#ppt_w"/>
                                          </p:val>
                                        </p:tav>
                                      </p:tavLst>
                                    </p:anim>
                                    <p:anim calcmode="lin" valueType="num">
                                      <p:cBhvr additive="base">
                                        <p:cTn id="18" dur="500"/>
                                        <p:tgtEl>
                                          <p:spTgt spid="380"/>
                                        </p:tgtEl>
                                        <p:attrNameLst>
                                          <p:attrName>ppt_h</p:attrName>
                                        </p:attrNameLst>
                                      </p:cBhvr>
                                      <p:tavLst>
                                        <p:tav tm="0">
                                          <p:val>
                                            <p:str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381"/>
                                        </p:tgtEl>
                                        <p:attrNameLst>
                                          <p:attrName>style.visibility</p:attrName>
                                        </p:attrNameLst>
                                      </p:cBhvr>
                                      <p:to>
                                        <p:strVal val="visible"/>
                                      </p:to>
                                    </p:set>
                                    <p:anim calcmode="lin" valueType="num">
                                      <p:cBhvr additive="base">
                                        <p:cTn id="21" dur="500"/>
                                        <p:tgtEl>
                                          <p:spTgt spid="381"/>
                                        </p:tgtEl>
                                        <p:attrNameLst>
                                          <p:attrName>ppt_w</p:attrName>
                                        </p:attrNameLst>
                                      </p:cBhvr>
                                      <p:tavLst>
                                        <p:tav tm="0">
                                          <p:val>
                                            <p:strVal val="0"/>
                                          </p:val>
                                        </p:tav>
                                        <p:tav tm="100000">
                                          <p:val>
                                            <p:strVal val="#ppt_w"/>
                                          </p:val>
                                        </p:tav>
                                      </p:tavLst>
                                    </p:anim>
                                    <p:anim calcmode="lin" valueType="num">
                                      <p:cBhvr additive="base">
                                        <p:cTn id="22" dur="500"/>
                                        <p:tgtEl>
                                          <p:spTgt spid="381"/>
                                        </p:tgtEl>
                                        <p:attrNameLst>
                                          <p:attrName>ppt_h</p:attrName>
                                        </p:attrNameLst>
                                      </p:cBhvr>
                                      <p:tavLst>
                                        <p:tav tm="0">
                                          <p:val>
                                            <p:str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77"/>
                                        </p:tgtEl>
                                        <p:attrNameLst>
                                          <p:attrName>style.visibility</p:attrName>
                                        </p:attrNameLst>
                                      </p:cBhvr>
                                      <p:to>
                                        <p:strVal val="visible"/>
                                      </p:to>
                                    </p:set>
                                    <p:animEffect transition="in" filter="fade">
                                      <p:cBhvr>
                                        <p:cTn id="27" dur="500"/>
                                        <p:tgtEl>
                                          <p:spTgt spid="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6"/>
        <p:cNvGrpSpPr/>
        <p:nvPr/>
      </p:nvGrpSpPr>
      <p:grpSpPr>
        <a:xfrm>
          <a:off x="0" y="0"/>
          <a:ext cx="0" cy="0"/>
          <a:chOff x="0" y="0"/>
          <a:chExt cx="0" cy="0"/>
        </a:xfrm>
      </p:grpSpPr>
      <p:pic>
        <p:nvPicPr>
          <p:cNvPr id="387" name="Google Shape;387;p6">
            <a:hlinkClick r:id="rId4"/>
          </p:cNvPr>
          <p:cNvPicPr preferRelativeResize="0"/>
          <p:nvPr/>
        </p:nvPicPr>
        <p:blipFill rotWithShape="1">
          <a:blip r:embed="rId5">
            <a:alphaModFix/>
          </a:blip>
          <a:srcRect/>
          <a:stretch/>
        </p:blipFill>
        <p:spPr>
          <a:xfrm>
            <a:off x="4501082" y="3029740"/>
            <a:ext cx="3189835" cy="1764777"/>
          </a:xfrm>
          <a:prstGeom prst="rect">
            <a:avLst/>
          </a:prstGeom>
          <a:noFill/>
          <a:ln>
            <a:noFill/>
          </a:ln>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1"/>
        <p:cNvGrpSpPr/>
        <p:nvPr/>
      </p:nvGrpSpPr>
      <p:grpSpPr>
        <a:xfrm>
          <a:off x="0" y="0"/>
          <a:ext cx="0" cy="0"/>
          <a:chOff x="0" y="0"/>
          <a:chExt cx="0" cy="0"/>
        </a:xfrm>
      </p:grpSpPr>
      <p:sp>
        <p:nvSpPr>
          <p:cNvPr id="392" name="Google Shape;392;p7"/>
          <p:cNvSpPr/>
          <p:nvPr/>
        </p:nvSpPr>
        <p:spPr>
          <a:xfrm>
            <a:off x="1101032" y="1600217"/>
            <a:ext cx="3770400" cy="3770400"/>
          </a:xfrm>
          <a:prstGeom prst="diamond">
            <a:avLst/>
          </a:prstGeom>
          <a:solidFill>
            <a:srgbClr val="99999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393" name="Google Shape;393;p7"/>
          <p:cNvSpPr/>
          <p:nvPr/>
        </p:nvSpPr>
        <p:spPr>
          <a:xfrm>
            <a:off x="-886641" y="3579219"/>
            <a:ext cx="3770400" cy="3770400"/>
          </a:xfrm>
          <a:prstGeom prst="diamond">
            <a:avLst/>
          </a:prstGeom>
          <a:solidFill>
            <a:srgbClr val="99999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pic>
        <p:nvPicPr>
          <p:cNvPr id="394" name="Google Shape;394;p7"/>
          <p:cNvPicPr preferRelativeResize="0"/>
          <p:nvPr/>
        </p:nvPicPr>
        <p:blipFill rotWithShape="1">
          <a:blip r:embed="rId4">
            <a:alphaModFix/>
          </a:blip>
          <a:srcRect l="16666" r="16666"/>
          <a:stretch/>
        </p:blipFill>
        <p:spPr>
          <a:xfrm>
            <a:off x="9216768" y="4798419"/>
            <a:ext cx="3748400" cy="3747600"/>
          </a:xfrm>
          <a:prstGeom prst="diamond">
            <a:avLst/>
          </a:prstGeom>
          <a:noFill/>
          <a:ln>
            <a:noFill/>
          </a:ln>
        </p:spPr>
      </p:pic>
      <p:pic>
        <p:nvPicPr>
          <p:cNvPr id="395" name="Google Shape;395;p7"/>
          <p:cNvPicPr preferRelativeResize="0"/>
          <p:nvPr/>
        </p:nvPicPr>
        <p:blipFill rotWithShape="1">
          <a:blip r:embed="rId5">
            <a:alphaModFix/>
          </a:blip>
          <a:srcRect l="16666" r="16666"/>
          <a:stretch/>
        </p:blipFill>
        <p:spPr>
          <a:xfrm>
            <a:off x="-875655" y="3590649"/>
            <a:ext cx="3748400" cy="3747600"/>
          </a:xfrm>
          <a:prstGeom prst="diamond">
            <a:avLst/>
          </a:prstGeom>
          <a:noFill/>
          <a:ln>
            <a:noFill/>
          </a:ln>
        </p:spPr>
      </p:pic>
      <p:sp>
        <p:nvSpPr>
          <p:cNvPr id="396" name="Google Shape;396;p7"/>
          <p:cNvSpPr txBox="1"/>
          <p:nvPr/>
        </p:nvSpPr>
        <p:spPr>
          <a:xfrm>
            <a:off x="4849432" y="2583337"/>
            <a:ext cx="7051040" cy="212361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4400"/>
              <a:buFont typeface="Arial"/>
              <a:buNone/>
            </a:pPr>
            <a:r>
              <a:rPr lang="en-US" sz="4400" b="1" i="0" u="none" strike="noStrike" cap="none">
                <a:solidFill>
                  <a:schemeClr val="dk1"/>
                </a:solidFill>
                <a:latin typeface="+mn-lt"/>
                <a:ea typeface="+mn-ea"/>
                <a:cs typeface="+mn-ea"/>
                <a:sym typeface="+mn-lt"/>
              </a:rPr>
              <a:t>XÂY DỰNG DÃY </a:t>
            </a:r>
            <a:endParaRPr>
              <a:latin typeface="+mn-lt"/>
              <a:ea typeface="+mn-ea"/>
              <a:cs typeface="+mn-ea"/>
              <a:sym typeface="+mn-lt"/>
            </a:endParaRPr>
          </a:p>
          <a:p>
            <a:pPr marL="0" marR="0" lvl="0" indent="0" algn="ctr" rtl="0">
              <a:lnSpc>
                <a:spcPct val="150000"/>
              </a:lnSpc>
              <a:spcBef>
                <a:spcPts val="0"/>
              </a:spcBef>
              <a:spcAft>
                <a:spcPts val="0"/>
              </a:spcAft>
              <a:buClr>
                <a:srgbClr val="000000"/>
              </a:buClr>
              <a:buSzPts val="4400"/>
              <a:buFont typeface="Arial"/>
              <a:buNone/>
            </a:pPr>
            <a:r>
              <a:rPr lang="en-US" sz="4400" b="1" i="0" u="none" strike="noStrike" cap="none">
                <a:solidFill>
                  <a:schemeClr val="dk1"/>
                </a:solidFill>
                <a:latin typeface="+mn-lt"/>
                <a:ea typeface="+mn-ea"/>
                <a:cs typeface="+mn-ea"/>
                <a:sym typeface="+mn-lt"/>
              </a:rPr>
              <a:t>HOẠT ĐỘNG HÓA HỌC</a:t>
            </a:r>
            <a:endParaRPr>
              <a:latin typeface="+mn-lt"/>
              <a:ea typeface="+mn-ea"/>
              <a:cs typeface="+mn-ea"/>
              <a:sym typeface="+mn-lt"/>
            </a:endParaRPr>
          </a:p>
        </p:txBody>
      </p:sp>
      <p:sp>
        <p:nvSpPr>
          <p:cNvPr id="397" name="Google Shape;397;p7"/>
          <p:cNvSpPr txBox="1"/>
          <p:nvPr/>
        </p:nvSpPr>
        <p:spPr>
          <a:xfrm>
            <a:off x="1965309" y="2603469"/>
            <a:ext cx="2041847" cy="16004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9800"/>
              <a:buFont typeface="Arial"/>
              <a:buNone/>
            </a:pPr>
            <a:r>
              <a:rPr lang="en-US" sz="9800" b="1" i="0" u="none" strike="noStrike" cap="none">
                <a:solidFill>
                  <a:schemeClr val="dk1"/>
                </a:solidFill>
                <a:latin typeface="+mn-lt"/>
                <a:ea typeface="+mn-ea"/>
                <a:cs typeface="+mn-ea"/>
                <a:sym typeface="+mn-lt"/>
              </a:rPr>
              <a:t>I</a:t>
            </a:r>
            <a:endParaRPr>
              <a:latin typeface="+mn-lt"/>
              <a:ea typeface="+mn-ea"/>
              <a:cs typeface="+mn-ea"/>
              <a:sym typeface="+mn-lt"/>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1"/>
        <p:cNvGrpSpPr/>
        <p:nvPr/>
      </p:nvGrpSpPr>
      <p:grpSpPr>
        <a:xfrm>
          <a:off x="0" y="0"/>
          <a:ext cx="0" cy="0"/>
          <a:chOff x="0" y="0"/>
          <a:chExt cx="0" cy="0"/>
        </a:xfrm>
      </p:grpSpPr>
      <p:sp>
        <p:nvSpPr>
          <p:cNvPr id="402" name="Google Shape;402;p8"/>
          <p:cNvSpPr/>
          <p:nvPr/>
        </p:nvSpPr>
        <p:spPr>
          <a:xfrm>
            <a:off x="6651202" y="2248666"/>
            <a:ext cx="5540797" cy="4725551"/>
          </a:xfrm>
          <a:custGeom>
            <a:avLst/>
            <a:gdLst/>
            <a:ahLst/>
            <a:cxnLst/>
            <a:rect l="l" t="t" r="r" b="b"/>
            <a:pathLst>
              <a:path w="3761328" h="3311536" extrusionOk="0">
                <a:moveTo>
                  <a:pt x="0" y="0"/>
                </a:moveTo>
                <a:lnTo>
                  <a:pt x="3761329" y="0"/>
                </a:lnTo>
                <a:lnTo>
                  <a:pt x="3761329" y="3311536"/>
                </a:lnTo>
                <a:lnTo>
                  <a:pt x="0" y="331153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403" name="Google Shape;403;p8"/>
          <p:cNvSpPr txBox="1"/>
          <p:nvPr/>
        </p:nvSpPr>
        <p:spPr>
          <a:xfrm>
            <a:off x="339516" y="1654490"/>
            <a:ext cx="11512969"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1. So sánh mức độ hoạt động hóa học giữa đồng và bạc.</a:t>
            </a:r>
            <a:endParaRPr sz="2800" b="0" i="0" u="none" strike="noStrike" cap="none">
              <a:solidFill>
                <a:schemeClr val="dk1"/>
              </a:solidFill>
              <a:latin typeface="+mn-lt"/>
              <a:ea typeface="+mn-ea"/>
              <a:cs typeface="+mn-ea"/>
              <a:sym typeface="+mn-lt"/>
            </a:endParaRPr>
          </a:p>
        </p:txBody>
      </p:sp>
      <p:sp>
        <p:nvSpPr>
          <p:cNvPr id="404" name="Google Shape;404;p8"/>
          <p:cNvSpPr/>
          <p:nvPr/>
        </p:nvSpPr>
        <p:spPr>
          <a:xfrm>
            <a:off x="0" y="2714168"/>
            <a:ext cx="4826000" cy="762000"/>
          </a:xfrm>
          <a:prstGeom prst="homePlate">
            <a:avLst>
              <a:gd name="adj" fmla="val 50000"/>
            </a:avLst>
          </a:prstGeom>
          <a:solidFill>
            <a:srgbClr val="B3C6E7"/>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US" sz="2800" b="1" i="0" u="none" strike="noStrike" cap="none">
                <a:solidFill>
                  <a:schemeClr val="dk1"/>
                </a:solidFill>
                <a:latin typeface="+mn-lt"/>
                <a:ea typeface="+mn-ea"/>
                <a:cs typeface="+mn-ea"/>
                <a:sym typeface="+mn-lt"/>
              </a:rPr>
              <a:t>THẢO LUẬN NHÓM</a:t>
            </a:r>
            <a:endParaRPr>
              <a:latin typeface="+mn-lt"/>
              <a:ea typeface="+mn-ea"/>
              <a:cs typeface="+mn-ea"/>
              <a:sym typeface="+mn-lt"/>
            </a:endParaRPr>
          </a:p>
        </p:txBody>
      </p:sp>
      <p:sp>
        <p:nvSpPr>
          <p:cNvPr id="405" name="Google Shape;405;p8"/>
          <p:cNvSpPr txBox="1"/>
          <p:nvPr/>
        </p:nvSpPr>
        <p:spPr>
          <a:xfrm>
            <a:off x="279432" y="3811590"/>
            <a:ext cx="6371769" cy="2862282"/>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en-US" sz="2400" b="1" i="0" u="none" strike="noStrike" cap="none">
                <a:solidFill>
                  <a:schemeClr val="dk1"/>
                </a:solidFill>
                <a:latin typeface="+mn-lt"/>
                <a:ea typeface="+mn-ea"/>
                <a:cs typeface="+mn-ea"/>
                <a:sym typeface="+mn-lt"/>
              </a:rPr>
              <a:t>Đặt vấn đề: </a:t>
            </a:r>
            <a:r>
              <a:rPr lang="en-US" sz="2400" b="0" i="0" u="none" strike="noStrike" cap="none">
                <a:solidFill>
                  <a:schemeClr val="dk1"/>
                </a:solidFill>
                <a:latin typeface="+mn-lt"/>
                <a:ea typeface="+mn-ea"/>
                <a:cs typeface="+mn-ea"/>
                <a:sym typeface="+mn-lt"/>
              </a:rPr>
              <a:t>Cần so sánh hoạt động hóa học của đồng và bạc.</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en-US" sz="2400" b="1" i="0" u="none" strike="noStrike" cap="none">
                <a:solidFill>
                  <a:schemeClr val="dk1"/>
                </a:solidFill>
                <a:latin typeface="+mn-lt"/>
                <a:ea typeface="+mn-ea"/>
                <a:cs typeface="+mn-ea"/>
                <a:sym typeface="+mn-lt"/>
              </a:rPr>
              <a:t>Lưu ý: </a:t>
            </a:r>
            <a:r>
              <a:rPr lang="en-US" sz="2400" b="0" i="0" u="none" strike="noStrike" cap="none">
                <a:solidFill>
                  <a:schemeClr val="dk1"/>
                </a:solidFill>
                <a:latin typeface="+mn-lt"/>
                <a:ea typeface="+mn-ea"/>
                <a:cs typeface="+mn-ea"/>
                <a:sym typeface="+mn-lt"/>
              </a:rPr>
              <a:t>dùng ống hút để lấy dung dịch, lấy lượng dung dịch khoảng 1/3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ống nghiệm.</a:t>
            </a: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3"/>
                                        </p:tgtEl>
                                        <p:attrNameLst>
                                          <p:attrName>style.visibility</p:attrName>
                                        </p:attrNameLst>
                                      </p:cBhvr>
                                      <p:to>
                                        <p:strVal val="visible"/>
                                      </p:to>
                                    </p:set>
                                    <p:animEffect transition="in" filter="fade">
                                      <p:cBhvr>
                                        <p:cTn id="7" dur="500"/>
                                        <p:tgtEl>
                                          <p:spTgt spid="40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4"/>
                                        </p:tgtEl>
                                        <p:attrNameLst>
                                          <p:attrName>style.visibility</p:attrName>
                                        </p:attrNameLst>
                                      </p:cBhvr>
                                      <p:to>
                                        <p:strVal val="visible"/>
                                      </p:to>
                                    </p:set>
                                    <p:animEffect transition="in" filter="fade">
                                      <p:cBhvr>
                                        <p:cTn id="12" dur="500"/>
                                        <p:tgtEl>
                                          <p:spTgt spid="404"/>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02"/>
                                        </p:tgtEl>
                                        <p:attrNameLst>
                                          <p:attrName>style.visibility</p:attrName>
                                        </p:attrNameLst>
                                      </p:cBhvr>
                                      <p:to>
                                        <p:strVal val="visible"/>
                                      </p:to>
                                    </p:set>
                                    <p:animEffect transition="in" filter="fade">
                                      <p:cBhvr>
                                        <p:cTn id="16" dur="500"/>
                                        <p:tgtEl>
                                          <p:spTgt spid="402"/>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405">
                                            <p:txEl>
                                              <p:pRg st="0" end="0"/>
                                            </p:txEl>
                                          </p:spTgt>
                                        </p:tgtEl>
                                        <p:attrNameLst>
                                          <p:attrName>style.visibility</p:attrName>
                                        </p:attrNameLst>
                                      </p:cBhvr>
                                      <p:to>
                                        <p:strVal val="visible"/>
                                      </p:to>
                                    </p:set>
                                    <p:animEffect transition="in" filter="fade">
                                      <p:cBhvr>
                                        <p:cTn id="20" dur="500"/>
                                        <p:tgtEl>
                                          <p:spTgt spid="405">
                                            <p:txEl>
                                              <p:pRg st="0" end="0"/>
                                            </p:txEl>
                                          </p:spTgt>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405">
                                            <p:txEl>
                                              <p:pRg st="1" end="1"/>
                                            </p:txEl>
                                          </p:spTgt>
                                        </p:tgtEl>
                                        <p:attrNameLst>
                                          <p:attrName>style.visibility</p:attrName>
                                        </p:attrNameLst>
                                      </p:cBhvr>
                                      <p:to>
                                        <p:strVal val="visible"/>
                                      </p:to>
                                    </p:set>
                                    <p:animEffect transition="in" filter="fade">
                                      <p:cBhvr>
                                        <p:cTn id="24" dur="500"/>
                                        <p:tgtEl>
                                          <p:spTgt spid="40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9"/>
        <p:cNvGrpSpPr/>
        <p:nvPr/>
      </p:nvGrpSpPr>
      <p:grpSpPr>
        <a:xfrm>
          <a:off x="0" y="0"/>
          <a:ext cx="0" cy="0"/>
          <a:chOff x="0" y="0"/>
          <a:chExt cx="0" cy="0"/>
        </a:xfrm>
      </p:grpSpPr>
      <p:sp>
        <p:nvSpPr>
          <p:cNvPr id="410" name="Google Shape;410;p9"/>
          <p:cNvSpPr/>
          <p:nvPr/>
        </p:nvSpPr>
        <p:spPr>
          <a:xfrm>
            <a:off x="1349828" y="1596572"/>
            <a:ext cx="9492343" cy="5232400"/>
          </a:xfrm>
          <a:prstGeom prst="roundRect">
            <a:avLst>
              <a:gd name="adj" fmla="val 1740"/>
            </a:avLst>
          </a:prstGeom>
          <a:solidFill>
            <a:srgbClr val="FFFFFF"/>
          </a:solidFill>
          <a:ln w="25400" cap="flat" cmpd="sng">
            <a:solidFill>
              <a:srgbClr val="FFC00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69681"/>
              </a:lnSpc>
              <a:spcBef>
                <a:spcPts val="0"/>
              </a:spcBef>
              <a:spcAft>
                <a:spcPts val="0"/>
              </a:spcAft>
              <a:buClr>
                <a:srgbClr val="000000"/>
              </a:buClr>
              <a:buSzPts val="2200"/>
              <a:buFont typeface="Arial"/>
              <a:buNone/>
            </a:pPr>
            <a:r>
              <a:rPr lang="en-US" sz="2200" b="1" i="0" u="none" strike="noStrike" cap="none">
                <a:solidFill>
                  <a:schemeClr val="dk1"/>
                </a:solidFill>
                <a:latin typeface="+mn-lt"/>
                <a:ea typeface="+mn-ea"/>
                <a:cs typeface="+mn-ea"/>
                <a:sym typeface="+mn-lt"/>
              </a:rPr>
              <a:t>                                   BẢN BÁO CÁO KẾT QUẢ THÍ NGHIỆM SỐ 1</a:t>
            </a:r>
            <a:endParaRPr sz="2200" b="0" i="0" u="none" strike="noStrike" cap="none">
              <a:solidFill>
                <a:schemeClr val="dk1"/>
              </a:solidFill>
              <a:latin typeface="+mn-lt"/>
              <a:ea typeface="+mn-ea"/>
              <a:cs typeface="+mn-ea"/>
              <a:sym typeface="+mn-lt"/>
            </a:endParaRPr>
          </a:p>
          <a:p>
            <a:pPr marL="0" marR="0" lvl="0" indent="0" algn="l" rtl="0">
              <a:lnSpc>
                <a:spcPct val="169681"/>
              </a:lnSpc>
              <a:spcBef>
                <a:spcPts val="0"/>
              </a:spcBef>
              <a:spcAft>
                <a:spcPts val="0"/>
              </a:spcAft>
              <a:buClr>
                <a:srgbClr val="000000"/>
              </a:buClr>
              <a:buSzPts val="2200"/>
              <a:buFont typeface="Arial"/>
              <a:buNone/>
            </a:pPr>
            <a:r>
              <a:rPr lang="en-US" sz="2200" b="1" i="1" u="none" strike="noStrike" cap="none">
                <a:solidFill>
                  <a:schemeClr val="dk1"/>
                </a:solidFill>
                <a:latin typeface="+mn-lt"/>
                <a:ea typeface="+mn-ea"/>
                <a:cs typeface="+mn-ea"/>
                <a:sym typeface="+mn-lt"/>
              </a:rPr>
              <a:t>So sánh mức độ hoạt động hóa học giữa đồng và bạc </a:t>
            </a:r>
            <a:endParaRPr sz="2200" b="0" i="0" u="none" strike="noStrike" cap="none">
              <a:solidFill>
                <a:schemeClr val="dk1"/>
              </a:solidFill>
              <a:latin typeface="+mn-lt"/>
              <a:ea typeface="+mn-ea"/>
              <a:cs typeface="+mn-ea"/>
              <a:sym typeface="+mn-lt"/>
            </a:endParaRPr>
          </a:p>
          <a:p>
            <a:pPr marL="0" marR="0" lvl="0" indent="0" algn="l" rtl="0">
              <a:lnSpc>
                <a:spcPct val="169681"/>
              </a:lnSpc>
              <a:spcBef>
                <a:spcPts val="0"/>
              </a:spcBef>
              <a:spcAft>
                <a:spcPts val="0"/>
              </a:spcAft>
              <a:buClr>
                <a:srgbClr val="000000"/>
              </a:buClr>
              <a:buSzPts val="2200"/>
              <a:buFont typeface="Arial"/>
              <a:buNone/>
            </a:pPr>
            <a:r>
              <a:rPr lang="en-US" sz="2200" b="1" i="0" u="none" strike="noStrike" cap="none">
                <a:solidFill>
                  <a:schemeClr val="dk1"/>
                </a:solidFill>
                <a:latin typeface="+mn-lt"/>
                <a:ea typeface="+mn-ea"/>
                <a:cs typeface="+mn-ea"/>
                <a:sym typeface="+mn-lt"/>
              </a:rPr>
              <a:t>1. Tên các thành viên trong nhóm:  </a:t>
            </a:r>
            <a:endParaRPr sz="2200" b="0" i="0" u="none" strike="noStrike" cap="none">
              <a:solidFill>
                <a:schemeClr val="dk1"/>
              </a:solidFill>
              <a:latin typeface="+mn-lt"/>
              <a:ea typeface="+mn-ea"/>
              <a:cs typeface="+mn-ea"/>
              <a:sym typeface="+mn-lt"/>
            </a:endParaRPr>
          </a:p>
          <a:p>
            <a:pPr marL="0" marR="0" lvl="0" indent="0" algn="l" rtl="0">
              <a:lnSpc>
                <a:spcPct val="169681"/>
              </a:lnSpc>
              <a:spcBef>
                <a:spcPts val="0"/>
              </a:spcBef>
              <a:spcAft>
                <a:spcPts val="0"/>
              </a:spcAft>
              <a:buClr>
                <a:srgbClr val="000000"/>
              </a:buClr>
              <a:buSzPts val="2200"/>
              <a:buFont typeface="Arial"/>
              <a:buNone/>
            </a:pPr>
            <a:r>
              <a:rPr lang="en-US" sz="2200" b="1" i="0" u="none" strike="noStrike" cap="none">
                <a:solidFill>
                  <a:schemeClr val="dk1"/>
                </a:solidFill>
                <a:latin typeface="+mn-lt"/>
                <a:ea typeface="+mn-ea"/>
                <a:cs typeface="+mn-ea"/>
                <a:sym typeface="+mn-lt"/>
              </a:rPr>
              <a:t>2. Ngày làm thí nghiệm: </a:t>
            </a:r>
            <a:endParaRPr sz="2200" b="0" i="0" u="none" strike="noStrike" cap="none">
              <a:solidFill>
                <a:schemeClr val="dk1"/>
              </a:solidFill>
              <a:latin typeface="+mn-lt"/>
              <a:ea typeface="+mn-ea"/>
              <a:cs typeface="+mn-ea"/>
              <a:sym typeface="+mn-lt"/>
            </a:endParaRPr>
          </a:p>
          <a:p>
            <a:pPr marL="0" marR="0" lvl="0" indent="0" algn="l" rtl="0">
              <a:lnSpc>
                <a:spcPct val="169681"/>
              </a:lnSpc>
              <a:spcBef>
                <a:spcPts val="0"/>
              </a:spcBef>
              <a:spcAft>
                <a:spcPts val="0"/>
              </a:spcAft>
              <a:buClr>
                <a:srgbClr val="000000"/>
              </a:buClr>
              <a:buSzPts val="2200"/>
              <a:buFont typeface="Arial"/>
              <a:buNone/>
            </a:pPr>
            <a:r>
              <a:rPr lang="en-US" sz="2200" b="1" i="0" u="none" strike="noStrike" cap="none">
                <a:solidFill>
                  <a:schemeClr val="dk1"/>
                </a:solidFill>
                <a:latin typeface="+mn-lt"/>
                <a:ea typeface="+mn-ea"/>
                <a:cs typeface="+mn-ea"/>
                <a:sym typeface="+mn-lt"/>
              </a:rPr>
              <a:t>3. Hoá chất và dụng cụ: </a:t>
            </a:r>
            <a:endParaRPr sz="2200" b="0" i="0" u="none" strike="noStrike" cap="none">
              <a:solidFill>
                <a:schemeClr val="dk1"/>
              </a:solidFill>
              <a:latin typeface="+mn-lt"/>
              <a:ea typeface="+mn-ea"/>
              <a:cs typeface="+mn-ea"/>
              <a:sym typeface="+mn-lt"/>
            </a:endParaRPr>
          </a:p>
          <a:p>
            <a:pPr marL="0" marR="0" lvl="0" indent="0" algn="l" rtl="0">
              <a:lnSpc>
                <a:spcPct val="169681"/>
              </a:lnSpc>
              <a:spcBef>
                <a:spcPts val="0"/>
              </a:spcBef>
              <a:spcAft>
                <a:spcPts val="0"/>
              </a:spcAft>
              <a:buClr>
                <a:srgbClr val="000000"/>
              </a:buClr>
              <a:buSzPts val="2200"/>
              <a:buFont typeface="Arial"/>
              <a:buNone/>
            </a:pPr>
            <a:r>
              <a:rPr lang="en-US" sz="2200" b="1" i="0" u="none" strike="noStrike" cap="none">
                <a:solidFill>
                  <a:schemeClr val="dk1"/>
                </a:solidFill>
                <a:latin typeface="+mn-lt"/>
                <a:ea typeface="+mn-ea"/>
                <a:cs typeface="+mn-ea"/>
                <a:sym typeface="+mn-lt"/>
              </a:rPr>
              <a:t>4. Tiến hành thí nghiệm: </a:t>
            </a:r>
            <a:endParaRPr sz="2200" b="0" i="0" u="none" strike="noStrike" cap="none">
              <a:solidFill>
                <a:schemeClr val="dk1"/>
              </a:solidFill>
              <a:latin typeface="+mn-lt"/>
              <a:ea typeface="+mn-ea"/>
              <a:cs typeface="+mn-ea"/>
              <a:sym typeface="+mn-lt"/>
            </a:endParaRPr>
          </a:p>
          <a:p>
            <a:pPr marL="380990" marR="0" lvl="0" indent="-380990" algn="l" rtl="0">
              <a:lnSpc>
                <a:spcPct val="169681"/>
              </a:lnSpc>
              <a:spcBef>
                <a:spcPts val="0"/>
              </a:spcBef>
              <a:spcAft>
                <a:spcPts val="0"/>
              </a:spcAft>
              <a:buClr>
                <a:srgbClr val="000000"/>
              </a:buClr>
              <a:buSzPts val="2200"/>
              <a:buFont typeface="Arial"/>
              <a:buChar char="•"/>
            </a:pPr>
            <a:r>
              <a:rPr lang="en-US" sz="2200" b="0" i="0" u="none" strike="noStrike" cap="none">
                <a:solidFill>
                  <a:schemeClr val="dk1"/>
                </a:solidFill>
                <a:latin typeface="+mn-lt"/>
                <a:ea typeface="+mn-ea"/>
                <a:cs typeface="+mn-ea"/>
                <a:sym typeface="+mn-lt"/>
              </a:rPr>
              <a:t>Cách thực hiện: </a:t>
            </a:r>
            <a:endParaRPr sz="2200" b="0" i="0" u="none" strike="noStrike" cap="none">
              <a:solidFill>
                <a:schemeClr val="dk1"/>
              </a:solidFill>
              <a:latin typeface="+mn-lt"/>
              <a:ea typeface="+mn-ea"/>
              <a:cs typeface="+mn-ea"/>
              <a:sym typeface="+mn-lt"/>
            </a:endParaRPr>
          </a:p>
          <a:p>
            <a:pPr marL="380990" marR="0" lvl="0" indent="-380990" algn="l" rtl="0">
              <a:lnSpc>
                <a:spcPct val="169681"/>
              </a:lnSpc>
              <a:spcBef>
                <a:spcPts val="0"/>
              </a:spcBef>
              <a:spcAft>
                <a:spcPts val="0"/>
              </a:spcAft>
              <a:buClr>
                <a:srgbClr val="000000"/>
              </a:buClr>
              <a:buSzPts val="2200"/>
              <a:buFont typeface="Arial"/>
              <a:buChar char="•"/>
            </a:pPr>
            <a:r>
              <a:rPr lang="en-US" sz="2200" b="0" i="0" u="none" strike="noStrike" cap="none">
                <a:solidFill>
                  <a:schemeClr val="dk1"/>
                </a:solidFill>
                <a:latin typeface="+mn-lt"/>
                <a:ea typeface="+mn-ea"/>
                <a:cs typeface="+mn-ea"/>
                <a:sym typeface="+mn-lt"/>
              </a:rPr>
              <a:t>Hiện tượng quan sát được: </a:t>
            </a:r>
            <a:endParaRPr sz="2200" b="0" i="0" u="none" strike="noStrike" cap="none">
              <a:solidFill>
                <a:schemeClr val="dk1"/>
              </a:solidFill>
              <a:latin typeface="+mn-lt"/>
              <a:ea typeface="+mn-ea"/>
              <a:cs typeface="+mn-ea"/>
              <a:sym typeface="+mn-lt"/>
            </a:endParaRPr>
          </a:p>
          <a:p>
            <a:pPr marL="380990" marR="0" lvl="0" indent="-380990" algn="l" rtl="0">
              <a:lnSpc>
                <a:spcPct val="169681"/>
              </a:lnSpc>
              <a:spcBef>
                <a:spcPts val="0"/>
              </a:spcBef>
              <a:spcAft>
                <a:spcPts val="0"/>
              </a:spcAft>
              <a:buClr>
                <a:srgbClr val="000000"/>
              </a:buClr>
              <a:buSzPts val="2200"/>
              <a:buFont typeface="Arial"/>
              <a:buChar char="•"/>
            </a:pPr>
            <a:r>
              <a:rPr lang="en-US" sz="2200" b="0" i="0" u="none" strike="noStrike" cap="none">
                <a:solidFill>
                  <a:schemeClr val="dk1"/>
                </a:solidFill>
                <a:latin typeface="+mn-lt"/>
                <a:ea typeface="+mn-ea"/>
                <a:cs typeface="+mn-ea"/>
                <a:sym typeface="+mn-lt"/>
              </a:rPr>
              <a:t>PTHH của phản ứng: </a:t>
            </a:r>
            <a:endParaRPr sz="2200" b="0" i="0" u="none" strike="noStrike" cap="none">
              <a:solidFill>
                <a:schemeClr val="dk1"/>
              </a:solidFill>
              <a:latin typeface="+mn-lt"/>
              <a:ea typeface="+mn-ea"/>
              <a:cs typeface="+mn-ea"/>
              <a:sym typeface="+mn-lt"/>
            </a:endParaRPr>
          </a:p>
          <a:p>
            <a:pPr marL="0" marR="0" lvl="0" indent="0" algn="l" rtl="0">
              <a:lnSpc>
                <a:spcPct val="169681"/>
              </a:lnSpc>
              <a:spcBef>
                <a:spcPts val="0"/>
              </a:spcBef>
              <a:spcAft>
                <a:spcPts val="0"/>
              </a:spcAft>
              <a:buClr>
                <a:srgbClr val="000000"/>
              </a:buClr>
              <a:buSzPts val="2200"/>
              <a:buFont typeface="Arial"/>
              <a:buNone/>
            </a:pPr>
            <a:r>
              <a:rPr lang="en-US" sz="2200" b="1" i="0" u="none" strike="noStrike" cap="none">
                <a:solidFill>
                  <a:schemeClr val="dk1"/>
                </a:solidFill>
                <a:latin typeface="+mn-lt"/>
                <a:ea typeface="+mn-ea"/>
                <a:cs typeface="+mn-ea"/>
                <a:sym typeface="+mn-lt"/>
              </a:rPr>
              <a:t>5. Thực hiện các yêu cầu sau: </a:t>
            </a:r>
            <a:endParaRPr sz="2200" b="0" i="0" u="none" strike="noStrike" cap="none">
              <a:solidFill>
                <a:schemeClr val="dk1"/>
              </a:solidFill>
              <a:latin typeface="+mn-lt"/>
              <a:ea typeface="+mn-ea"/>
              <a:cs typeface="+mn-ea"/>
              <a:sym typeface="+mn-lt"/>
            </a:endParaRPr>
          </a:p>
          <a:p>
            <a:pPr marL="0" marR="0" lvl="0" indent="0" algn="l" rtl="0">
              <a:lnSpc>
                <a:spcPct val="169681"/>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So sánh mức độ hoạt động hoá học giữa đồng và bạc.</a:t>
            </a:r>
            <a:endParaRPr sz="2200" b="0" i="0" u="none" strike="noStrike" cap="none">
              <a:solidFill>
                <a:schemeClr val="dk1"/>
              </a:solidFill>
              <a:latin typeface="+mn-lt"/>
              <a:ea typeface="+mn-ea"/>
              <a:cs typeface="+mn-ea"/>
              <a:sym typeface="+mn-lt"/>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4"/>
        <p:cNvGrpSpPr/>
        <p:nvPr/>
      </p:nvGrpSpPr>
      <p:grpSpPr>
        <a:xfrm>
          <a:off x="0" y="0"/>
          <a:ext cx="0" cy="0"/>
          <a:chOff x="0" y="0"/>
          <a:chExt cx="0" cy="0"/>
        </a:xfrm>
      </p:grpSpPr>
      <p:sp>
        <p:nvSpPr>
          <p:cNvPr id="415" name="Google Shape;415;p10"/>
          <p:cNvSpPr txBox="1"/>
          <p:nvPr/>
        </p:nvSpPr>
        <p:spPr>
          <a:xfrm>
            <a:off x="1771651" y="1532207"/>
            <a:ext cx="8401049"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Thí nghiệm 1: </a:t>
            </a:r>
            <a:r>
              <a:rPr lang="en-US" sz="2400" b="0" i="0" u="none" strike="noStrike" cap="none">
                <a:solidFill>
                  <a:schemeClr val="dk1"/>
                </a:solidFill>
                <a:latin typeface="+mn-lt"/>
                <a:ea typeface="+mn-ea"/>
                <a:cs typeface="+mn-ea"/>
                <a:sym typeface="+mn-lt"/>
              </a:rPr>
              <a:t>So sánh mức độ hoạt động hóa học giữa đồng và bạc.</a:t>
            </a:r>
            <a:endParaRPr>
              <a:latin typeface="+mn-lt"/>
              <a:ea typeface="+mn-ea"/>
              <a:cs typeface="+mn-ea"/>
              <a:sym typeface="+mn-lt"/>
            </a:endParaRPr>
          </a:p>
        </p:txBody>
      </p:sp>
      <p:sp>
        <p:nvSpPr>
          <p:cNvPr id="416" name="Google Shape;416;p10"/>
          <p:cNvSpPr/>
          <p:nvPr/>
        </p:nvSpPr>
        <p:spPr>
          <a:xfrm>
            <a:off x="0" y="2881085"/>
            <a:ext cx="3167836" cy="803683"/>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Chuẩn bị</a:t>
            </a:r>
            <a:endParaRPr sz="2800" b="1" i="0" u="none" strike="noStrike" cap="none">
              <a:solidFill>
                <a:schemeClr val="dk1"/>
              </a:solidFill>
              <a:latin typeface="+mn-lt"/>
              <a:ea typeface="+mn-ea"/>
              <a:cs typeface="+mn-ea"/>
              <a:sym typeface="+mn-lt"/>
            </a:endParaRPr>
          </a:p>
        </p:txBody>
      </p:sp>
      <p:sp>
        <p:nvSpPr>
          <p:cNvPr id="417" name="Google Shape;417;p10"/>
          <p:cNvSpPr txBox="1"/>
          <p:nvPr/>
        </p:nvSpPr>
        <p:spPr>
          <a:xfrm>
            <a:off x="322965" y="3760968"/>
            <a:ext cx="10528800" cy="1200288"/>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Dụng cụ: ống nghiệm, kẹp ống nghiệm, giá để ống nghiệm. </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en-US" sz="2400">
                <a:solidFill>
                  <a:schemeClr val="dk1"/>
                </a:solidFill>
                <a:latin typeface="+mn-lt"/>
                <a:ea typeface="+mn-ea"/>
                <a:cs typeface="+mn-ea"/>
                <a:sym typeface="+mn-lt"/>
              </a:rPr>
              <a:t>Hóa</a:t>
            </a:r>
            <a:r>
              <a:rPr lang="en-US" sz="2400" b="0" i="0" u="none" strike="noStrike" cap="none">
                <a:solidFill>
                  <a:schemeClr val="dk1"/>
                </a:solidFill>
                <a:latin typeface="+mn-lt"/>
                <a:ea typeface="+mn-ea"/>
                <a:cs typeface="+mn-ea"/>
                <a:sym typeface="+mn-lt"/>
              </a:rPr>
              <a:t> ch</a:t>
            </a:r>
            <a:r>
              <a:rPr lang="en-US" sz="2400">
                <a:solidFill>
                  <a:schemeClr val="dk1"/>
                </a:solidFill>
                <a:latin typeface="+mn-lt"/>
                <a:ea typeface="+mn-ea"/>
                <a:cs typeface="+mn-ea"/>
                <a:sym typeface="+mn-lt"/>
              </a:rPr>
              <a:t>ấ</a:t>
            </a:r>
            <a:r>
              <a:rPr lang="en-US" sz="2400" b="0" i="0" u="none" strike="noStrike" cap="none">
                <a:solidFill>
                  <a:schemeClr val="dk1"/>
                </a:solidFill>
                <a:latin typeface="+mn-lt"/>
                <a:ea typeface="+mn-ea"/>
                <a:cs typeface="+mn-ea"/>
                <a:sym typeface="+mn-lt"/>
              </a:rPr>
              <a:t>t: dung dịch AgNO</a:t>
            </a:r>
            <a:r>
              <a:rPr lang="en-US" sz="2400" b="0" i="0" u="none" strike="noStrike" cap="none" baseline="-25000">
                <a:solidFill>
                  <a:schemeClr val="dk1"/>
                </a:solidFill>
                <a:latin typeface="+mn-lt"/>
                <a:ea typeface="+mn-ea"/>
                <a:cs typeface="+mn-ea"/>
                <a:sym typeface="+mn-lt"/>
              </a:rPr>
              <a:t>3</a:t>
            </a:r>
            <a:r>
              <a:rPr lang="en-US" sz="2400" b="0" i="0" u="none" strike="noStrike" cap="none">
                <a:solidFill>
                  <a:schemeClr val="dk1"/>
                </a:solidFill>
                <a:latin typeface="+mn-lt"/>
                <a:ea typeface="+mn-ea"/>
                <a:cs typeface="+mn-ea"/>
                <a:sym typeface="+mn-lt"/>
              </a:rPr>
              <a:t> 0,1 M, phoi đồng. </a:t>
            </a:r>
            <a:endParaRPr>
              <a:latin typeface="+mn-lt"/>
              <a:ea typeface="+mn-ea"/>
              <a:cs typeface="+mn-ea"/>
              <a:sym typeface="+mn-lt"/>
            </a:endParaRPr>
          </a:p>
        </p:txBody>
      </p:sp>
      <p:sp>
        <p:nvSpPr>
          <p:cNvPr id="418" name="Google Shape;418;p10"/>
          <p:cNvSpPr/>
          <p:nvPr/>
        </p:nvSpPr>
        <p:spPr>
          <a:xfrm>
            <a:off x="9965618" y="3945740"/>
            <a:ext cx="1772269" cy="1893767"/>
          </a:xfrm>
          <a:custGeom>
            <a:avLst/>
            <a:gdLst/>
            <a:ahLst/>
            <a:cxnLst/>
            <a:rect l="l" t="t" r="r" b="b"/>
            <a:pathLst>
              <a:path w="2383745" h="2975032" extrusionOk="0">
                <a:moveTo>
                  <a:pt x="0" y="0"/>
                </a:moveTo>
                <a:lnTo>
                  <a:pt x="2383745" y="0"/>
                </a:lnTo>
                <a:lnTo>
                  <a:pt x="2383745" y="2975032"/>
                </a:lnTo>
                <a:lnTo>
                  <a:pt x="0" y="297503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419" name="Google Shape;419;p10"/>
          <p:cNvSpPr/>
          <p:nvPr/>
        </p:nvSpPr>
        <p:spPr>
          <a:xfrm>
            <a:off x="-43346" y="5190529"/>
            <a:ext cx="3167836" cy="803683"/>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Tiến hành</a:t>
            </a:r>
            <a:endParaRPr>
              <a:latin typeface="+mn-lt"/>
              <a:ea typeface="+mn-ea"/>
              <a:cs typeface="+mn-ea"/>
              <a:sym typeface="+mn-lt"/>
            </a:endParaRPr>
          </a:p>
        </p:txBody>
      </p:sp>
      <p:sp>
        <p:nvSpPr>
          <p:cNvPr id="420" name="Google Shape;420;p10"/>
          <p:cNvSpPr txBox="1"/>
          <p:nvPr/>
        </p:nvSpPr>
        <p:spPr>
          <a:xfrm>
            <a:off x="403138" y="6163996"/>
            <a:ext cx="1133474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Cho khoảng 2 – 3 ml dung dịch AgNO</a:t>
            </a:r>
            <a:r>
              <a:rPr lang="en-US" sz="2400" b="0" i="0" u="none" strike="noStrike" cap="none" baseline="-25000">
                <a:solidFill>
                  <a:schemeClr val="dk1"/>
                </a:solidFill>
                <a:latin typeface="+mn-lt"/>
                <a:ea typeface="+mn-ea"/>
                <a:cs typeface="+mn-ea"/>
                <a:sym typeface="+mn-lt"/>
              </a:rPr>
              <a:t>3</a:t>
            </a:r>
            <a:r>
              <a:rPr lang="en-US" sz="2400" b="0" i="0" u="none" strike="noStrike" cap="none">
                <a:solidFill>
                  <a:schemeClr val="dk1"/>
                </a:solidFill>
                <a:latin typeface="+mn-lt"/>
                <a:ea typeface="+mn-ea"/>
                <a:cs typeface="+mn-ea"/>
                <a:sym typeface="+mn-lt"/>
              </a:rPr>
              <a:t> vào ống nghiệm chứa phoi đồng. </a:t>
            </a:r>
            <a:endParaRPr>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5"/>
                                        </p:tgtEl>
                                        <p:attrNameLst>
                                          <p:attrName>style.visibility</p:attrName>
                                        </p:attrNameLst>
                                      </p:cBhvr>
                                      <p:to>
                                        <p:strVal val="visible"/>
                                      </p:to>
                                    </p:set>
                                    <p:animEffect transition="in" filter="fade">
                                      <p:cBhvr>
                                        <p:cTn id="7" dur="500"/>
                                        <p:tgtEl>
                                          <p:spTgt spid="4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6"/>
                                        </p:tgtEl>
                                        <p:attrNameLst>
                                          <p:attrName>style.visibility</p:attrName>
                                        </p:attrNameLst>
                                      </p:cBhvr>
                                      <p:to>
                                        <p:strVal val="visible"/>
                                      </p:to>
                                    </p:set>
                                    <p:animEffect transition="in" filter="fade">
                                      <p:cBhvr>
                                        <p:cTn id="12" dur="500"/>
                                        <p:tgtEl>
                                          <p:spTgt spid="4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7"/>
                                        </p:tgtEl>
                                        <p:attrNameLst>
                                          <p:attrName>style.visibility</p:attrName>
                                        </p:attrNameLst>
                                      </p:cBhvr>
                                      <p:to>
                                        <p:strVal val="visible"/>
                                      </p:to>
                                    </p:set>
                                    <p:animEffect transition="in" filter="fade">
                                      <p:cBhvr>
                                        <p:cTn id="17" dur="500"/>
                                        <p:tgtEl>
                                          <p:spTgt spid="4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9"/>
                                        </p:tgtEl>
                                        <p:attrNameLst>
                                          <p:attrName>style.visibility</p:attrName>
                                        </p:attrNameLst>
                                      </p:cBhvr>
                                      <p:to>
                                        <p:strVal val="visible"/>
                                      </p:to>
                                    </p:set>
                                    <p:animEffect transition="in" filter="fade">
                                      <p:cBhvr>
                                        <p:cTn id="22" dur="500"/>
                                        <p:tgtEl>
                                          <p:spTgt spid="419"/>
                                        </p:tgtEl>
                                      </p:cBhvr>
                                    </p:animEffect>
                                  </p:childTnLst>
                                </p:cTn>
                              </p:par>
                              <p:par>
                                <p:cTn id="23" presetID="10" presetClass="entr" presetSubtype="0" fill="hold" nodeType="withEffect">
                                  <p:stCondLst>
                                    <p:cond delay="0"/>
                                  </p:stCondLst>
                                  <p:childTnLst>
                                    <p:set>
                                      <p:cBhvr>
                                        <p:cTn id="24" dur="1" fill="hold">
                                          <p:stCondLst>
                                            <p:cond delay="0"/>
                                          </p:stCondLst>
                                        </p:cTn>
                                        <p:tgtEl>
                                          <p:spTgt spid="420"/>
                                        </p:tgtEl>
                                        <p:attrNameLst>
                                          <p:attrName>style.visibility</p:attrName>
                                        </p:attrNameLst>
                                      </p:cBhvr>
                                      <p:to>
                                        <p:strVal val="visible"/>
                                      </p:to>
                                    </p:set>
                                    <p:animEffect transition="in" filter="fade">
                                      <p:cBhvr>
                                        <p:cTn id="25" dur="500"/>
                                        <p:tgtEl>
                                          <p:spTgt spid="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4"/>
        <p:cNvGrpSpPr/>
        <p:nvPr/>
      </p:nvGrpSpPr>
      <p:grpSpPr>
        <a:xfrm>
          <a:off x="0" y="0"/>
          <a:ext cx="0" cy="0"/>
          <a:chOff x="0" y="0"/>
          <a:chExt cx="0" cy="0"/>
        </a:xfrm>
      </p:grpSpPr>
      <p:sp>
        <p:nvSpPr>
          <p:cNvPr id="425" name="Google Shape;425;p11"/>
          <p:cNvSpPr/>
          <p:nvPr/>
        </p:nvSpPr>
        <p:spPr>
          <a:xfrm>
            <a:off x="0" y="1625414"/>
            <a:ext cx="3167836" cy="803683"/>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Yêu cầu</a:t>
            </a:r>
            <a:endParaRPr>
              <a:latin typeface="+mn-lt"/>
              <a:ea typeface="+mn-ea"/>
              <a:cs typeface="+mn-ea"/>
              <a:sym typeface="+mn-lt"/>
            </a:endParaRPr>
          </a:p>
        </p:txBody>
      </p:sp>
      <p:sp>
        <p:nvSpPr>
          <p:cNvPr id="426" name="Google Shape;426;p11"/>
          <p:cNvSpPr txBox="1"/>
          <p:nvPr/>
        </p:nvSpPr>
        <p:spPr>
          <a:xfrm>
            <a:off x="513364" y="2424997"/>
            <a:ext cx="10205435" cy="1754286"/>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Quan sát thí nghiệm, mô tả và giải thích các hiện tượng xảy ra. Viết phương trình hoá học minh hoạ. </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So sánh mức độ hoạt động hóa học giữa đồng và bạc. </a:t>
            </a:r>
            <a:endParaRPr>
              <a:latin typeface="+mn-lt"/>
              <a:ea typeface="+mn-ea"/>
              <a:cs typeface="+mn-ea"/>
              <a:sym typeface="+mn-lt"/>
            </a:endParaRPr>
          </a:p>
        </p:txBody>
      </p:sp>
      <p:pic>
        <p:nvPicPr>
          <p:cNvPr id="427" name="Google Shape;427;p11"/>
          <p:cNvPicPr preferRelativeResize="0"/>
          <p:nvPr/>
        </p:nvPicPr>
        <p:blipFill rotWithShape="1">
          <a:blip r:embed="rId4">
            <a:alphaModFix/>
          </a:blip>
          <a:srcRect/>
          <a:stretch/>
        </p:blipFill>
        <p:spPr>
          <a:xfrm>
            <a:off x="3834190" y="4212421"/>
            <a:ext cx="4523619" cy="2544536"/>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5"/>
                                        </p:tgtEl>
                                        <p:attrNameLst>
                                          <p:attrName>style.visibility</p:attrName>
                                        </p:attrNameLst>
                                      </p:cBhvr>
                                      <p:to>
                                        <p:strVal val="visible"/>
                                      </p:to>
                                    </p:set>
                                    <p:animEffect transition="in" filter="fade">
                                      <p:cBhvr>
                                        <p:cTn id="7" dur="500"/>
                                        <p:tgtEl>
                                          <p:spTgt spid="42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26">
                                            <p:txEl>
                                              <p:pRg st="0" end="0"/>
                                            </p:txEl>
                                          </p:spTgt>
                                        </p:tgtEl>
                                        <p:attrNameLst>
                                          <p:attrName>style.visibility</p:attrName>
                                        </p:attrNameLst>
                                      </p:cBhvr>
                                      <p:to>
                                        <p:strVal val="visible"/>
                                      </p:to>
                                    </p:set>
                                    <p:animEffect transition="in" filter="fade">
                                      <p:cBhvr>
                                        <p:cTn id="11" dur="500"/>
                                        <p:tgtEl>
                                          <p:spTgt spid="426">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26">
                                            <p:txEl>
                                              <p:pRg st="1" end="1"/>
                                            </p:txEl>
                                          </p:spTgt>
                                        </p:tgtEl>
                                        <p:attrNameLst>
                                          <p:attrName>style.visibility</p:attrName>
                                        </p:attrNameLst>
                                      </p:cBhvr>
                                      <p:to>
                                        <p:strVal val="visible"/>
                                      </p:to>
                                    </p:set>
                                    <p:animEffect transition="in" filter="fade">
                                      <p:cBhvr>
                                        <p:cTn id="15" dur="500"/>
                                        <p:tgtEl>
                                          <p:spTgt spid="42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27"/>
                                        </p:tgtEl>
                                        <p:attrNameLst>
                                          <p:attrName>style.visibility</p:attrName>
                                        </p:attrNameLst>
                                      </p:cBhvr>
                                      <p:to>
                                        <p:strVal val="visible"/>
                                      </p:to>
                                    </p:set>
                                    <p:animEffect transition="in" filter="fade">
                                      <p:cBhvr>
                                        <p:cTn id="20" dur="500"/>
                                        <p:tgtEl>
                                          <p:spTgt spid="42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27"/>
                                        </p:tgtEl>
                                        <p:attrNameLst>
                                          <p:attrName>style.visibility</p:attrName>
                                        </p:attrNameLst>
                                      </p:cBhvr>
                                      <p:to>
                                        <p:strVal val="visible"/>
                                      </p:to>
                                    </p:set>
                                    <p:animEffect transition="in" filter="fade">
                                      <p:cBhvr>
                                        <p:cTn id="25" dur="5000"/>
                                        <p:tgtEl>
                                          <p:spTgt spid="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1"/>
        <p:cNvGrpSpPr/>
        <p:nvPr/>
      </p:nvGrpSpPr>
      <p:grpSpPr>
        <a:xfrm>
          <a:off x="0" y="0"/>
          <a:ext cx="0" cy="0"/>
          <a:chOff x="0" y="0"/>
          <a:chExt cx="0" cy="0"/>
        </a:xfrm>
      </p:grpSpPr>
      <p:sp>
        <p:nvSpPr>
          <p:cNvPr id="432" name="Google Shape;432;p12"/>
          <p:cNvSpPr/>
          <p:nvPr/>
        </p:nvSpPr>
        <p:spPr>
          <a:xfrm>
            <a:off x="1" y="1694128"/>
            <a:ext cx="5768897" cy="803683"/>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Hiện tượng và kết luận:</a:t>
            </a:r>
            <a:endParaRPr>
              <a:latin typeface="+mn-lt"/>
              <a:ea typeface="+mn-ea"/>
              <a:cs typeface="+mn-ea"/>
              <a:sym typeface="+mn-lt"/>
            </a:endParaRPr>
          </a:p>
        </p:txBody>
      </p:sp>
      <p:sp>
        <p:nvSpPr>
          <p:cNvPr id="433" name="Google Shape;433;p12"/>
          <p:cNvSpPr txBox="1"/>
          <p:nvPr/>
        </p:nvSpPr>
        <p:spPr>
          <a:xfrm>
            <a:off x="3362960" y="1856689"/>
            <a:ext cx="6685280" cy="4753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graphicFrame>
        <p:nvGraphicFramePr>
          <p:cNvPr id="434" name="Google Shape;434;p12"/>
          <p:cNvGraphicFramePr/>
          <p:nvPr>
            <p:extLst>
              <p:ext uri="{D42A27DB-BD31-4B8C-83A1-F6EECF244321}">
                <p14:modId xmlns:p14="http://schemas.microsoft.com/office/powerpoint/2010/main" val="4150717871"/>
              </p:ext>
            </p:extLst>
          </p:nvPr>
        </p:nvGraphicFramePr>
        <p:xfrm>
          <a:off x="0" y="2834640"/>
          <a:ext cx="12192000" cy="4023375"/>
        </p:xfrm>
        <a:graphic>
          <a:graphicData uri="http://schemas.openxmlformats.org/drawingml/2006/table">
            <a:tbl>
              <a:tblPr>
                <a:noFill/>
                <a:tableStyleId>{80BDA08C-6106-40CB-8658-502E9CABE93F}</a:tableStyleId>
              </a:tblPr>
              <a:tblGrid>
                <a:gridCol w="3226200">
                  <a:extLst>
                    <a:ext uri="{9D8B030D-6E8A-4147-A177-3AD203B41FA5}">
                      <a16:colId xmlns:a16="http://schemas.microsoft.com/office/drawing/2014/main" val="20000"/>
                    </a:ext>
                  </a:extLst>
                </a:gridCol>
                <a:gridCol w="5355100">
                  <a:extLst>
                    <a:ext uri="{9D8B030D-6E8A-4147-A177-3AD203B41FA5}">
                      <a16:colId xmlns:a16="http://schemas.microsoft.com/office/drawing/2014/main" val="20001"/>
                    </a:ext>
                  </a:extLst>
                </a:gridCol>
                <a:gridCol w="3610700">
                  <a:extLst>
                    <a:ext uri="{9D8B030D-6E8A-4147-A177-3AD203B41FA5}">
                      <a16:colId xmlns:a16="http://schemas.microsoft.com/office/drawing/2014/main" val="20002"/>
                    </a:ext>
                  </a:extLst>
                </a:gridCol>
              </a:tblGrid>
              <a:tr h="868000">
                <a:tc>
                  <a:txBody>
                    <a:bodyPr/>
                    <a:lstStyle/>
                    <a:p>
                      <a:pPr marL="0" marR="0" lvl="0" indent="0" algn="ctr" rtl="0">
                        <a:lnSpc>
                          <a:spcPct val="150000"/>
                        </a:lnSpc>
                        <a:spcBef>
                          <a:spcPts val="0"/>
                        </a:spcBef>
                        <a:spcAft>
                          <a:spcPts val="0"/>
                        </a:spcAft>
                        <a:buNone/>
                      </a:pPr>
                      <a:r>
                        <a:rPr lang="en-US" sz="2700" u="none" strike="noStrike" cap="none">
                          <a:latin typeface="+mn-lt"/>
                          <a:ea typeface="+mn-ea"/>
                          <a:cs typeface="+mn-ea"/>
                          <a:sym typeface="+mn-lt"/>
                        </a:rPr>
                        <a:t>Hiện tượng</a:t>
                      </a:r>
                      <a:endParaRPr>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tc>
                  <a:txBody>
                    <a:bodyPr/>
                    <a:lstStyle/>
                    <a:p>
                      <a:pPr marL="0" marR="0" lvl="0" indent="0" algn="ctr" rtl="0">
                        <a:lnSpc>
                          <a:spcPct val="150000"/>
                        </a:lnSpc>
                        <a:spcBef>
                          <a:spcPts val="0"/>
                        </a:spcBef>
                        <a:spcAft>
                          <a:spcPts val="0"/>
                        </a:spcAft>
                        <a:buNone/>
                      </a:pPr>
                      <a:r>
                        <a:rPr lang="en-US" sz="2700" u="none" strike="noStrike" cap="none">
                          <a:latin typeface="+mn-lt"/>
                          <a:ea typeface="+mn-ea"/>
                          <a:cs typeface="+mn-ea"/>
                          <a:sym typeface="+mn-lt"/>
                        </a:rPr>
                        <a:t>PTHH</a:t>
                      </a:r>
                      <a:endParaRPr>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tc>
                  <a:txBody>
                    <a:bodyPr/>
                    <a:lstStyle/>
                    <a:p>
                      <a:pPr marL="0" marR="0" lvl="0" indent="0" algn="ctr" rtl="0">
                        <a:lnSpc>
                          <a:spcPct val="150000"/>
                        </a:lnSpc>
                        <a:spcBef>
                          <a:spcPts val="0"/>
                        </a:spcBef>
                        <a:spcAft>
                          <a:spcPts val="0"/>
                        </a:spcAft>
                        <a:buNone/>
                      </a:pPr>
                      <a:r>
                        <a:rPr lang="en-US" sz="2700" u="none" strike="noStrike" cap="none">
                          <a:latin typeface="+mn-lt"/>
                          <a:ea typeface="+mn-ea"/>
                          <a:cs typeface="+mn-ea"/>
                          <a:sym typeface="+mn-lt"/>
                        </a:rPr>
                        <a:t>Kết luận</a:t>
                      </a:r>
                      <a:endParaRPr sz="27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3155375">
                <a:tc>
                  <a:txBody>
                    <a:bodyPr/>
                    <a:lstStyle/>
                    <a:p>
                      <a:pPr marL="0" marR="0" lvl="0" indent="0" algn="ctr" rtl="0">
                        <a:lnSpc>
                          <a:spcPct val="150000"/>
                        </a:lnSpc>
                        <a:spcBef>
                          <a:spcPts val="0"/>
                        </a:spcBef>
                        <a:spcAft>
                          <a:spcPts val="0"/>
                        </a:spcAft>
                        <a:buNone/>
                      </a:pPr>
                      <a:endParaRPr sz="27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tc>
                  <a:txBody>
                    <a:bodyPr/>
                    <a:lstStyle/>
                    <a:p>
                      <a:pPr marL="0" marR="0" lvl="0" indent="0" algn="ctr" rtl="0">
                        <a:lnSpc>
                          <a:spcPct val="150000"/>
                        </a:lnSpc>
                        <a:spcBef>
                          <a:spcPts val="0"/>
                        </a:spcBef>
                        <a:spcAft>
                          <a:spcPts val="0"/>
                        </a:spcAft>
                        <a:buNone/>
                      </a:pPr>
                      <a:endParaRPr sz="27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tc>
                  <a:txBody>
                    <a:bodyPr/>
                    <a:lstStyle/>
                    <a:p>
                      <a:pPr marL="0" marR="0" lvl="0" indent="0" algn="ctr" rtl="0">
                        <a:lnSpc>
                          <a:spcPct val="150000"/>
                        </a:lnSpc>
                        <a:spcBef>
                          <a:spcPts val="0"/>
                        </a:spcBef>
                        <a:spcAft>
                          <a:spcPts val="0"/>
                        </a:spcAft>
                        <a:buNone/>
                      </a:pPr>
                      <a:endParaRPr sz="27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extLst>
                  <a:ext uri="{0D108BD9-81ED-4DB2-BD59-A6C34878D82A}">
                    <a16:rowId xmlns:a16="http://schemas.microsoft.com/office/drawing/2014/main" val="10001"/>
                  </a:ext>
                </a:extLst>
              </a:tr>
            </a:tbl>
          </a:graphicData>
        </a:graphic>
      </p:graphicFrame>
      <p:sp>
        <p:nvSpPr>
          <p:cNvPr id="435" name="Google Shape;435;p12"/>
          <p:cNvSpPr txBox="1"/>
          <p:nvPr/>
        </p:nvSpPr>
        <p:spPr>
          <a:xfrm>
            <a:off x="60269" y="3733128"/>
            <a:ext cx="3150017" cy="286228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Xuất hiện bạc bám trên kim loại đồng, dung dịch từ không màu chuyển sang màu xanh.</a:t>
            </a:r>
            <a:endParaRPr sz="2400" b="0" i="0" u="none" strike="noStrike" cap="none">
              <a:solidFill>
                <a:schemeClr val="dk1"/>
              </a:solidFill>
              <a:latin typeface="+mn-lt"/>
              <a:ea typeface="+mn-ea"/>
              <a:cs typeface="+mn-ea"/>
              <a:sym typeface="+mn-lt"/>
            </a:endParaRPr>
          </a:p>
        </p:txBody>
      </p:sp>
      <p:sp>
        <p:nvSpPr>
          <p:cNvPr id="436" name="Google Shape;436;p12"/>
          <p:cNvSpPr txBox="1"/>
          <p:nvPr/>
        </p:nvSpPr>
        <p:spPr>
          <a:xfrm>
            <a:off x="3270554" y="5028823"/>
            <a:ext cx="541319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Cu + 2AgNO</a:t>
            </a:r>
            <a:r>
              <a:rPr lang="en-US" sz="2400" b="0" i="0" u="none" strike="noStrike" cap="none" baseline="-25000">
                <a:solidFill>
                  <a:schemeClr val="dk1"/>
                </a:solidFill>
                <a:latin typeface="+mn-lt"/>
                <a:ea typeface="+mn-ea"/>
                <a:cs typeface="+mn-ea"/>
                <a:sym typeface="+mn-lt"/>
              </a:rPr>
              <a:t>3</a:t>
            </a:r>
            <a:r>
              <a:rPr lang="en-US" sz="2400" b="0" i="0" u="none" strike="noStrike" cap="none">
                <a:solidFill>
                  <a:schemeClr val="dk1"/>
                </a:solidFill>
                <a:latin typeface="+mn-lt"/>
                <a:ea typeface="+mn-ea"/>
                <a:cs typeface="+mn-ea"/>
                <a:sym typeface="+mn-lt"/>
              </a:rPr>
              <a:t> → Cu(NO</a:t>
            </a:r>
            <a:r>
              <a:rPr lang="en-US" sz="2400" b="0" i="0" u="none" strike="noStrike" cap="none" baseline="-25000">
                <a:solidFill>
                  <a:schemeClr val="dk1"/>
                </a:solidFill>
                <a:latin typeface="+mn-lt"/>
                <a:ea typeface="+mn-ea"/>
                <a:cs typeface="+mn-ea"/>
                <a:sym typeface="+mn-lt"/>
              </a:rPr>
              <a:t>3</a:t>
            </a:r>
            <a:r>
              <a:rPr lang="en-US" sz="2400" b="0" i="0" u="none" strike="noStrike" cap="none">
                <a:solidFill>
                  <a:schemeClr val="dk1"/>
                </a:solidFill>
                <a:latin typeface="+mn-lt"/>
                <a:ea typeface="+mn-ea"/>
                <a:cs typeface="+mn-ea"/>
                <a:sym typeface="+mn-lt"/>
              </a:rPr>
              <a:t>)</a:t>
            </a:r>
            <a:r>
              <a:rPr lang="en-US" sz="2400" b="0" i="0" u="none" strike="noStrike" cap="none" baseline="-25000">
                <a:solidFill>
                  <a:schemeClr val="dk1"/>
                </a:solidFill>
                <a:latin typeface="+mn-lt"/>
                <a:ea typeface="+mn-ea"/>
                <a:cs typeface="+mn-ea"/>
                <a:sym typeface="+mn-lt"/>
              </a:rPr>
              <a:t>2</a:t>
            </a:r>
            <a:r>
              <a:rPr lang="en-US" sz="2400" b="0" i="0" u="none" strike="noStrike" cap="none">
                <a:solidFill>
                  <a:schemeClr val="dk1"/>
                </a:solidFill>
                <a:latin typeface="+mn-lt"/>
                <a:ea typeface="+mn-ea"/>
                <a:cs typeface="+mn-ea"/>
                <a:sym typeface="+mn-lt"/>
              </a:rPr>
              <a:t> + 2Ag</a:t>
            </a:r>
            <a:endParaRPr sz="2400" b="0" i="0" u="none" strike="noStrike" cap="none">
              <a:solidFill>
                <a:schemeClr val="dk1"/>
              </a:solidFill>
              <a:latin typeface="+mn-lt"/>
              <a:ea typeface="+mn-ea"/>
              <a:cs typeface="+mn-ea"/>
              <a:sym typeface="+mn-lt"/>
            </a:endParaRPr>
          </a:p>
        </p:txBody>
      </p:sp>
      <p:sp>
        <p:nvSpPr>
          <p:cNvPr id="437" name="Google Shape;437;p12"/>
          <p:cNvSpPr txBox="1"/>
          <p:nvPr/>
        </p:nvSpPr>
        <p:spPr>
          <a:xfrm>
            <a:off x="8623481" y="3950111"/>
            <a:ext cx="3508251" cy="230828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Cu có độ hoạt động hoá học mạnh hơn Ag vì đẩy được Ag ra khỏi dung dịch muối.</a:t>
            </a: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500"/>
                                        <p:tgtEl>
                                          <p:spTgt spid="4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4"/>
                                        </p:tgtEl>
                                        <p:attrNameLst>
                                          <p:attrName>style.visibility</p:attrName>
                                        </p:attrNameLst>
                                      </p:cBhvr>
                                      <p:to>
                                        <p:strVal val="visible"/>
                                      </p:to>
                                    </p:set>
                                    <p:animEffect transition="in" filter="fade">
                                      <p:cBhvr>
                                        <p:cTn id="12" dur="500"/>
                                        <p:tgtEl>
                                          <p:spTgt spid="4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5"/>
                                        </p:tgtEl>
                                        <p:attrNameLst>
                                          <p:attrName>style.visibility</p:attrName>
                                        </p:attrNameLst>
                                      </p:cBhvr>
                                      <p:to>
                                        <p:strVal val="visible"/>
                                      </p:to>
                                    </p:set>
                                    <p:animEffect transition="in" filter="fade">
                                      <p:cBhvr>
                                        <p:cTn id="17" dur="500"/>
                                        <p:tgtEl>
                                          <p:spTgt spid="435"/>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436"/>
                                        </p:tgtEl>
                                        <p:attrNameLst>
                                          <p:attrName>style.visibility</p:attrName>
                                        </p:attrNameLst>
                                      </p:cBhvr>
                                      <p:to>
                                        <p:strVal val="visible"/>
                                      </p:to>
                                    </p:set>
                                    <p:animEffect transition="in" filter="fade">
                                      <p:cBhvr>
                                        <p:cTn id="21" dur="500"/>
                                        <p:tgtEl>
                                          <p:spTgt spid="436"/>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437"/>
                                        </p:tgtEl>
                                        <p:attrNameLst>
                                          <p:attrName>style.visibility</p:attrName>
                                        </p:attrNameLst>
                                      </p:cBhvr>
                                      <p:to>
                                        <p:strVal val="visible"/>
                                      </p:to>
                                    </p:set>
                                    <p:animEffect transition="in" filter="fade">
                                      <p:cBhvr>
                                        <p:cTn id="25"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1"/>
        <p:cNvGrpSpPr/>
        <p:nvPr/>
      </p:nvGrpSpPr>
      <p:grpSpPr>
        <a:xfrm>
          <a:off x="0" y="0"/>
          <a:ext cx="0" cy="0"/>
          <a:chOff x="0" y="0"/>
          <a:chExt cx="0" cy="0"/>
        </a:xfrm>
      </p:grpSpPr>
      <p:sp>
        <p:nvSpPr>
          <p:cNvPr id="442" name="Google Shape;442;p13"/>
          <p:cNvSpPr txBox="1"/>
          <p:nvPr/>
        </p:nvSpPr>
        <p:spPr>
          <a:xfrm>
            <a:off x="1439400" y="1681797"/>
            <a:ext cx="9313199"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2. Khảo sát phản ứng của kim loại Mg, Fe, Cu </a:t>
            </a:r>
            <a:br>
              <a:rPr lang="en-US" sz="2800" b="1" i="0" u="none" strike="noStrike" cap="none">
                <a:solidFill>
                  <a:schemeClr val="dk1"/>
                </a:solidFill>
                <a:latin typeface="+mn-lt"/>
                <a:ea typeface="+mn-ea"/>
                <a:cs typeface="+mn-ea"/>
                <a:sym typeface="+mn-lt"/>
              </a:rPr>
            </a:br>
            <a:r>
              <a:rPr lang="en-US" sz="2800" b="1" i="0" u="none" strike="noStrike" cap="none">
                <a:solidFill>
                  <a:schemeClr val="dk1"/>
                </a:solidFill>
                <a:latin typeface="+mn-lt"/>
                <a:ea typeface="+mn-ea"/>
                <a:cs typeface="+mn-ea"/>
                <a:sym typeface="+mn-lt"/>
              </a:rPr>
              <a:t>với dung dịch acid</a:t>
            </a:r>
            <a:endParaRPr sz="2800" b="0" i="0" u="none" strike="noStrike" cap="none">
              <a:solidFill>
                <a:schemeClr val="dk1"/>
              </a:solidFill>
              <a:latin typeface="+mn-lt"/>
              <a:ea typeface="+mn-ea"/>
              <a:cs typeface="+mn-ea"/>
              <a:sym typeface="+mn-lt"/>
            </a:endParaRPr>
          </a:p>
        </p:txBody>
      </p:sp>
      <p:sp>
        <p:nvSpPr>
          <p:cNvPr id="443" name="Google Shape;443;p13"/>
          <p:cNvSpPr/>
          <p:nvPr/>
        </p:nvSpPr>
        <p:spPr>
          <a:xfrm>
            <a:off x="-1" y="3124726"/>
            <a:ext cx="3886200" cy="608547"/>
          </a:xfrm>
          <a:prstGeom prst="homePlate">
            <a:avLst>
              <a:gd name="adj" fmla="val 50000"/>
            </a:avLst>
          </a:prstGeom>
          <a:solidFill>
            <a:srgbClr val="B3C6E7"/>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strike="noStrike" cap="none">
                <a:solidFill>
                  <a:schemeClr val="dk1"/>
                </a:solidFill>
                <a:latin typeface="+mn-lt"/>
                <a:ea typeface="+mn-ea"/>
                <a:cs typeface="+mn-ea"/>
                <a:sym typeface="+mn-lt"/>
              </a:rPr>
              <a:t>THẢO LUẬN NHÓM</a:t>
            </a:r>
            <a:endParaRPr>
              <a:latin typeface="+mn-lt"/>
              <a:ea typeface="+mn-ea"/>
              <a:cs typeface="+mn-ea"/>
              <a:sym typeface="+mn-lt"/>
            </a:endParaRPr>
          </a:p>
        </p:txBody>
      </p:sp>
      <p:sp>
        <p:nvSpPr>
          <p:cNvPr id="444" name="Google Shape;444;p13"/>
          <p:cNvSpPr/>
          <p:nvPr/>
        </p:nvSpPr>
        <p:spPr>
          <a:xfrm>
            <a:off x="7283316" y="3104248"/>
            <a:ext cx="4735305" cy="3753752"/>
          </a:xfrm>
          <a:custGeom>
            <a:avLst/>
            <a:gdLst/>
            <a:ahLst/>
            <a:cxnLst/>
            <a:rect l="l" t="t" r="r" b="b"/>
            <a:pathLst>
              <a:path w="3769265" h="2911758" extrusionOk="0">
                <a:moveTo>
                  <a:pt x="0" y="0"/>
                </a:moveTo>
                <a:lnTo>
                  <a:pt x="3769266" y="0"/>
                </a:lnTo>
                <a:lnTo>
                  <a:pt x="3769266" y="2911757"/>
                </a:lnTo>
                <a:lnTo>
                  <a:pt x="0" y="291175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89"/>
              <a:buFont typeface="Arial"/>
              <a:buNone/>
            </a:pPr>
            <a:endParaRPr sz="2489" b="0" i="0" u="none" strike="noStrike" cap="none">
              <a:solidFill>
                <a:schemeClr val="dk1"/>
              </a:solidFill>
              <a:latin typeface="+mn-lt"/>
              <a:ea typeface="+mn-ea"/>
              <a:cs typeface="+mn-ea"/>
              <a:sym typeface="+mn-lt"/>
            </a:endParaRPr>
          </a:p>
        </p:txBody>
      </p:sp>
      <p:sp>
        <p:nvSpPr>
          <p:cNvPr id="445" name="Google Shape;445;p13"/>
          <p:cNvSpPr txBox="1"/>
          <p:nvPr/>
        </p:nvSpPr>
        <p:spPr>
          <a:xfrm>
            <a:off x="649117" y="3978745"/>
            <a:ext cx="6474165" cy="2862282"/>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en-US" sz="2400" b="1" i="0" u="none" strike="noStrike" cap="none">
                <a:solidFill>
                  <a:schemeClr val="dk1"/>
                </a:solidFill>
                <a:latin typeface="+mn-lt"/>
                <a:ea typeface="+mn-ea"/>
                <a:cs typeface="+mn-ea"/>
                <a:sym typeface="+mn-lt"/>
              </a:rPr>
              <a:t>Đặt vấn đề: </a:t>
            </a:r>
            <a:r>
              <a:rPr lang="en-US" sz="2400" b="0" i="0" u="none" strike="noStrike" cap="none">
                <a:solidFill>
                  <a:schemeClr val="dk1"/>
                </a:solidFill>
                <a:latin typeface="+mn-lt"/>
                <a:ea typeface="+mn-ea"/>
                <a:cs typeface="+mn-ea"/>
                <a:sym typeface="+mn-lt"/>
              </a:rPr>
              <a:t>cần so sánh độ hoạt động hoá học của Mg, Fe, Cu, H.</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en-US" sz="2400" b="1" i="0" u="none" strike="noStrike" cap="none">
                <a:solidFill>
                  <a:schemeClr val="dk1"/>
                </a:solidFill>
                <a:latin typeface="+mn-lt"/>
                <a:ea typeface="+mn-ea"/>
                <a:cs typeface="+mn-ea"/>
                <a:sym typeface="+mn-lt"/>
              </a:rPr>
              <a:t>Lưu ý: </a:t>
            </a:r>
            <a:r>
              <a:rPr lang="en-US" sz="2400" b="0" i="0" u="none" strike="noStrike" cap="none">
                <a:solidFill>
                  <a:schemeClr val="dk1"/>
                </a:solidFill>
                <a:latin typeface="+mn-lt"/>
                <a:ea typeface="+mn-ea"/>
                <a:cs typeface="+mn-ea"/>
                <a:sym typeface="+mn-lt"/>
              </a:rPr>
              <a:t>dùng ống hút để lấy dung dịch, lấy lượng dung dịch khoảng 1/3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ống nghiệm.</a:t>
            </a: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2"/>
                                        </p:tgtEl>
                                        <p:attrNameLst>
                                          <p:attrName>style.visibility</p:attrName>
                                        </p:attrNameLst>
                                      </p:cBhvr>
                                      <p:to>
                                        <p:strVal val="visible"/>
                                      </p:to>
                                    </p:set>
                                    <p:animEffect transition="in" filter="fade">
                                      <p:cBhvr>
                                        <p:cTn id="7" dur="500"/>
                                        <p:tgtEl>
                                          <p:spTgt spid="4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3"/>
                                        </p:tgtEl>
                                        <p:attrNameLst>
                                          <p:attrName>style.visibility</p:attrName>
                                        </p:attrNameLst>
                                      </p:cBhvr>
                                      <p:to>
                                        <p:strVal val="visible"/>
                                      </p:to>
                                    </p:set>
                                    <p:animEffect transition="in" filter="fade">
                                      <p:cBhvr>
                                        <p:cTn id="12" dur="500"/>
                                        <p:tgtEl>
                                          <p:spTgt spid="44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44"/>
                                        </p:tgtEl>
                                        <p:attrNameLst>
                                          <p:attrName>style.visibility</p:attrName>
                                        </p:attrNameLst>
                                      </p:cBhvr>
                                      <p:to>
                                        <p:strVal val="visible"/>
                                      </p:to>
                                    </p:set>
                                    <p:animEffect transition="in" filter="fade">
                                      <p:cBhvr>
                                        <p:cTn id="16" dur="500"/>
                                        <p:tgtEl>
                                          <p:spTgt spid="444"/>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445">
                                            <p:txEl>
                                              <p:pRg st="0" end="0"/>
                                            </p:txEl>
                                          </p:spTgt>
                                        </p:tgtEl>
                                        <p:attrNameLst>
                                          <p:attrName>style.visibility</p:attrName>
                                        </p:attrNameLst>
                                      </p:cBhvr>
                                      <p:to>
                                        <p:strVal val="visible"/>
                                      </p:to>
                                    </p:set>
                                    <p:animEffect transition="in" filter="fade">
                                      <p:cBhvr>
                                        <p:cTn id="20" dur="500"/>
                                        <p:tgtEl>
                                          <p:spTgt spid="445">
                                            <p:txEl>
                                              <p:pRg st="0" end="0"/>
                                            </p:txEl>
                                          </p:spTgt>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445">
                                            <p:txEl>
                                              <p:pRg st="1" end="1"/>
                                            </p:txEl>
                                          </p:spTgt>
                                        </p:tgtEl>
                                        <p:attrNameLst>
                                          <p:attrName>style.visibility</p:attrName>
                                        </p:attrNameLst>
                                      </p:cBhvr>
                                      <p:to>
                                        <p:strVal val="visible"/>
                                      </p:to>
                                    </p:set>
                                    <p:animEffect transition="in" filter="fade">
                                      <p:cBhvr>
                                        <p:cTn id="24" dur="500"/>
                                        <p:tgtEl>
                                          <p:spTgt spid="44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9"/>
        <p:cNvGrpSpPr/>
        <p:nvPr/>
      </p:nvGrpSpPr>
      <p:grpSpPr>
        <a:xfrm>
          <a:off x="0" y="0"/>
          <a:ext cx="0" cy="0"/>
          <a:chOff x="0" y="0"/>
          <a:chExt cx="0" cy="0"/>
        </a:xfrm>
      </p:grpSpPr>
      <p:sp>
        <p:nvSpPr>
          <p:cNvPr id="450" name="Google Shape;450;p14"/>
          <p:cNvSpPr txBox="1"/>
          <p:nvPr/>
        </p:nvSpPr>
        <p:spPr>
          <a:xfrm>
            <a:off x="0" y="1837422"/>
            <a:ext cx="12191999"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Thí nghiệm 2: </a:t>
            </a:r>
            <a:r>
              <a:rPr lang="en-US" sz="2400" b="0" i="0" u="none" strike="noStrike" cap="none">
                <a:solidFill>
                  <a:schemeClr val="dk1"/>
                </a:solidFill>
                <a:latin typeface="+mn-lt"/>
                <a:ea typeface="+mn-ea"/>
                <a:cs typeface="+mn-ea"/>
                <a:sym typeface="+mn-lt"/>
              </a:rPr>
              <a:t>Khảo sát phản ứng của kim loại Mg, Fe, Cu với dung dịch acid</a:t>
            </a:r>
            <a:endParaRPr>
              <a:latin typeface="+mn-lt"/>
              <a:ea typeface="+mn-ea"/>
              <a:cs typeface="+mn-ea"/>
              <a:sym typeface="+mn-lt"/>
            </a:endParaRPr>
          </a:p>
        </p:txBody>
      </p:sp>
      <p:sp>
        <p:nvSpPr>
          <p:cNvPr id="451" name="Google Shape;451;p14"/>
          <p:cNvSpPr/>
          <p:nvPr/>
        </p:nvSpPr>
        <p:spPr>
          <a:xfrm>
            <a:off x="0" y="2831611"/>
            <a:ext cx="3167836" cy="617401"/>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Chuẩn bị</a:t>
            </a:r>
            <a:endParaRPr>
              <a:latin typeface="+mn-lt"/>
              <a:ea typeface="+mn-ea"/>
              <a:cs typeface="+mn-ea"/>
              <a:sym typeface="+mn-lt"/>
            </a:endParaRPr>
          </a:p>
        </p:txBody>
      </p:sp>
      <p:sp>
        <p:nvSpPr>
          <p:cNvPr id="452" name="Google Shape;452;p14"/>
          <p:cNvSpPr txBox="1"/>
          <p:nvPr/>
        </p:nvSpPr>
        <p:spPr>
          <a:xfrm>
            <a:off x="713892" y="3869967"/>
            <a:ext cx="10973011" cy="1754286"/>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Dụng cụ: 3 ống nghiệm đã được dán nhãn là tên của mỗi kim loại sẽ cho vào, giá để ống nghiệm, ống hút nhỏ giọt.</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Hoá chất: dung dịch HCl 1 M, mảnh magnesium, đinh sắt, phoi đồng.</a:t>
            </a:r>
            <a:endParaRPr>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0"/>
                                        </p:tgtEl>
                                        <p:attrNameLst>
                                          <p:attrName>style.visibility</p:attrName>
                                        </p:attrNameLst>
                                      </p:cBhvr>
                                      <p:to>
                                        <p:strVal val="visible"/>
                                      </p:to>
                                    </p:set>
                                    <p:animEffect transition="in" filter="fade">
                                      <p:cBhvr>
                                        <p:cTn id="7" dur="500"/>
                                        <p:tgtEl>
                                          <p:spTgt spid="4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1"/>
                                        </p:tgtEl>
                                        <p:attrNameLst>
                                          <p:attrName>style.visibility</p:attrName>
                                        </p:attrNameLst>
                                      </p:cBhvr>
                                      <p:to>
                                        <p:strVal val="visible"/>
                                      </p:to>
                                    </p:set>
                                    <p:animEffect transition="in" filter="fade">
                                      <p:cBhvr>
                                        <p:cTn id="12" dur="500"/>
                                        <p:tgtEl>
                                          <p:spTgt spid="45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52">
                                            <p:txEl>
                                              <p:pRg st="0" end="0"/>
                                            </p:txEl>
                                          </p:spTgt>
                                        </p:tgtEl>
                                        <p:attrNameLst>
                                          <p:attrName>style.visibility</p:attrName>
                                        </p:attrNameLst>
                                      </p:cBhvr>
                                      <p:to>
                                        <p:strVal val="visible"/>
                                      </p:to>
                                    </p:set>
                                    <p:animEffect transition="in" filter="fade">
                                      <p:cBhvr>
                                        <p:cTn id="16" dur="500"/>
                                        <p:tgtEl>
                                          <p:spTgt spid="452">
                                            <p:txEl>
                                              <p:pRg st="0" end="0"/>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452">
                                            <p:txEl>
                                              <p:pRg st="1" end="1"/>
                                            </p:txEl>
                                          </p:spTgt>
                                        </p:tgtEl>
                                        <p:attrNameLst>
                                          <p:attrName>style.visibility</p:attrName>
                                        </p:attrNameLst>
                                      </p:cBhvr>
                                      <p:to>
                                        <p:strVal val="visible"/>
                                      </p:to>
                                    </p:set>
                                    <p:animEffect transition="in" filter="fade">
                                      <p:cBhvr>
                                        <p:cTn id="20" dur="500"/>
                                        <p:tgtEl>
                                          <p:spTgt spid="4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6"/>
        <p:cNvGrpSpPr/>
        <p:nvPr/>
      </p:nvGrpSpPr>
      <p:grpSpPr>
        <a:xfrm>
          <a:off x="0" y="0"/>
          <a:ext cx="0" cy="0"/>
          <a:chOff x="0" y="0"/>
          <a:chExt cx="0" cy="0"/>
        </a:xfrm>
      </p:grpSpPr>
      <p:sp>
        <p:nvSpPr>
          <p:cNvPr id="457" name="Google Shape;457;p15"/>
          <p:cNvSpPr/>
          <p:nvPr/>
        </p:nvSpPr>
        <p:spPr>
          <a:xfrm>
            <a:off x="0" y="2975607"/>
            <a:ext cx="3167836" cy="580865"/>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Tiến hành</a:t>
            </a:r>
            <a:endParaRPr sz="2400" b="1" i="0" u="none" strike="noStrike" cap="none">
              <a:solidFill>
                <a:schemeClr val="dk1"/>
              </a:solidFill>
              <a:latin typeface="+mn-lt"/>
              <a:ea typeface="+mn-ea"/>
              <a:cs typeface="+mn-ea"/>
              <a:sym typeface="+mn-lt"/>
            </a:endParaRPr>
          </a:p>
        </p:txBody>
      </p:sp>
      <p:sp>
        <p:nvSpPr>
          <p:cNvPr id="458" name="Google Shape;458;p15"/>
          <p:cNvSpPr txBox="1"/>
          <p:nvPr/>
        </p:nvSpPr>
        <p:spPr>
          <a:xfrm>
            <a:off x="0" y="1837422"/>
            <a:ext cx="12191999"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Thí nghiệm 2: </a:t>
            </a:r>
            <a:r>
              <a:rPr lang="en-US" sz="2400" b="0" i="0" u="none" strike="noStrike" cap="none">
                <a:solidFill>
                  <a:schemeClr val="dk1"/>
                </a:solidFill>
                <a:latin typeface="+mn-lt"/>
                <a:ea typeface="+mn-ea"/>
                <a:cs typeface="+mn-ea"/>
                <a:sym typeface="+mn-lt"/>
              </a:rPr>
              <a:t>Khảo sát phản ứng của kim loại Mg, Fe, Cu với dung dịch acid</a:t>
            </a:r>
            <a:endParaRPr>
              <a:latin typeface="+mn-lt"/>
              <a:ea typeface="+mn-ea"/>
              <a:cs typeface="+mn-ea"/>
              <a:sym typeface="+mn-lt"/>
            </a:endParaRPr>
          </a:p>
        </p:txBody>
      </p:sp>
      <p:sp>
        <p:nvSpPr>
          <p:cNvPr id="459" name="Google Shape;459;p15"/>
          <p:cNvSpPr txBox="1"/>
          <p:nvPr/>
        </p:nvSpPr>
        <p:spPr>
          <a:xfrm>
            <a:off x="1300787" y="4121423"/>
            <a:ext cx="9590424" cy="2308284"/>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Đặt 3 ống nghiệm trên giá ống nghiệm, cho vào mỗi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ống nghiệm khoảng 3 ml dung dịch HCl.</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Cho từng kim loại Mg, Fe, Cu vào mỗi ống nghiệm đã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dán nhãn tương ứng.</a:t>
            </a:r>
            <a:endParaRPr>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7"/>
                                        </p:tgtEl>
                                        <p:attrNameLst>
                                          <p:attrName>style.visibility</p:attrName>
                                        </p:attrNameLst>
                                      </p:cBhvr>
                                      <p:to>
                                        <p:strVal val="visible"/>
                                      </p:to>
                                    </p:set>
                                    <p:animEffect transition="in" filter="fade">
                                      <p:cBhvr>
                                        <p:cTn id="7" dur="500"/>
                                        <p:tgtEl>
                                          <p:spTgt spid="4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9">
                                            <p:txEl>
                                              <p:pRg st="0" end="0"/>
                                            </p:txEl>
                                          </p:spTgt>
                                        </p:tgtEl>
                                        <p:attrNameLst>
                                          <p:attrName>style.visibility</p:attrName>
                                        </p:attrNameLst>
                                      </p:cBhvr>
                                      <p:to>
                                        <p:strVal val="visible"/>
                                      </p:to>
                                    </p:set>
                                    <p:animEffect transition="in" filter="fade">
                                      <p:cBhvr>
                                        <p:cTn id="11" dur="500"/>
                                        <p:tgtEl>
                                          <p:spTgt spid="459">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59">
                                            <p:txEl>
                                              <p:pRg st="1" end="1"/>
                                            </p:txEl>
                                          </p:spTgt>
                                        </p:tgtEl>
                                        <p:attrNameLst>
                                          <p:attrName>style.visibility</p:attrName>
                                        </p:attrNameLst>
                                      </p:cBhvr>
                                      <p:to>
                                        <p:strVal val="visible"/>
                                      </p:to>
                                    </p:set>
                                    <p:animEffect transition="in" filter="fade">
                                      <p:cBhvr>
                                        <p:cTn id="15" dur="500"/>
                                        <p:tgtEl>
                                          <p:spTgt spid="4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3"/>
        <p:cNvGrpSpPr/>
        <p:nvPr/>
      </p:nvGrpSpPr>
      <p:grpSpPr>
        <a:xfrm>
          <a:off x="0" y="0"/>
          <a:ext cx="0" cy="0"/>
          <a:chOff x="0" y="0"/>
          <a:chExt cx="0" cy="0"/>
        </a:xfrm>
      </p:grpSpPr>
      <p:sp>
        <p:nvSpPr>
          <p:cNvPr id="464" name="Google Shape;464;p16"/>
          <p:cNvSpPr txBox="1"/>
          <p:nvPr/>
        </p:nvSpPr>
        <p:spPr>
          <a:xfrm>
            <a:off x="444236" y="2674598"/>
            <a:ext cx="11303526" cy="2862282"/>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Mô tả hiện tượng xảy ra trong các ống nghiệm (nếu có). Giải thích sự hình thành bọt khí và viết PTHH của các phản ứng xảy ra.</a:t>
            </a:r>
            <a:endParaRPr sz="2400" b="0" i="0" u="none" strike="noStrike" cap="none">
              <a:solidFill>
                <a:schemeClr val="dk1"/>
              </a:solidFill>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Chỉ ra kim loại hoạt động hoá học kém hơn hydrogen (H).</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Dựa vào tốc độ sủi bọt khí trong các ống nghiệm, sắp xếp các kim loại trên và hydrogen theo chiều giảm dần mức độ hoạt động hoá học.</a:t>
            </a:r>
            <a:endParaRPr>
              <a:latin typeface="+mn-lt"/>
              <a:ea typeface="+mn-ea"/>
              <a:cs typeface="+mn-ea"/>
              <a:sym typeface="+mn-lt"/>
            </a:endParaRPr>
          </a:p>
        </p:txBody>
      </p:sp>
      <p:sp>
        <p:nvSpPr>
          <p:cNvPr id="465" name="Google Shape;465;p16"/>
          <p:cNvSpPr/>
          <p:nvPr/>
        </p:nvSpPr>
        <p:spPr>
          <a:xfrm>
            <a:off x="0" y="1734617"/>
            <a:ext cx="3167836" cy="803683"/>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Yêu cầu</a:t>
            </a:r>
            <a:endParaRPr>
              <a:latin typeface="+mn-lt"/>
              <a:ea typeface="+mn-ea"/>
              <a:cs typeface="+mn-ea"/>
              <a:sym typeface="+mn-lt"/>
            </a:endParaRPr>
          </a:p>
        </p:txBody>
      </p:sp>
      <p:pic>
        <p:nvPicPr>
          <p:cNvPr id="466" name="Google Shape;466;p16"/>
          <p:cNvPicPr preferRelativeResize="0"/>
          <p:nvPr/>
        </p:nvPicPr>
        <p:blipFill rotWithShape="1">
          <a:blip r:embed="rId4">
            <a:alphaModFix/>
          </a:blip>
          <a:srcRect/>
          <a:stretch/>
        </p:blipFill>
        <p:spPr>
          <a:xfrm>
            <a:off x="5107536" y="5529373"/>
            <a:ext cx="1976928" cy="1328627"/>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5"/>
                                        </p:tgtEl>
                                        <p:attrNameLst>
                                          <p:attrName>style.visibility</p:attrName>
                                        </p:attrNameLst>
                                      </p:cBhvr>
                                      <p:to>
                                        <p:strVal val="visible"/>
                                      </p:to>
                                    </p:set>
                                    <p:animEffect transition="in" filter="fade">
                                      <p:cBhvr>
                                        <p:cTn id="7" dur="500"/>
                                        <p:tgtEl>
                                          <p:spTgt spid="46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64">
                                            <p:txEl>
                                              <p:pRg st="0" end="0"/>
                                            </p:txEl>
                                          </p:spTgt>
                                        </p:tgtEl>
                                        <p:attrNameLst>
                                          <p:attrName>style.visibility</p:attrName>
                                        </p:attrNameLst>
                                      </p:cBhvr>
                                      <p:to>
                                        <p:strVal val="visible"/>
                                      </p:to>
                                    </p:set>
                                    <p:animEffect transition="in" filter="fade">
                                      <p:cBhvr>
                                        <p:cTn id="11" dur="500"/>
                                        <p:tgtEl>
                                          <p:spTgt spid="464">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64">
                                            <p:txEl>
                                              <p:pRg st="1" end="1"/>
                                            </p:txEl>
                                          </p:spTgt>
                                        </p:tgtEl>
                                        <p:attrNameLst>
                                          <p:attrName>style.visibility</p:attrName>
                                        </p:attrNameLst>
                                      </p:cBhvr>
                                      <p:to>
                                        <p:strVal val="visible"/>
                                      </p:to>
                                    </p:set>
                                    <p:animEffect transition="in" filter="fade">
                                      <p:cBhvr>
                                        <p:cTn id="15" dur="500"/>
                                        <p:tgtEl>
                                          <p:spTgt spid="464">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64">
                                            <p:txEl>
                                              <p:pRg st="2" end="2"/>
                                            </p:txEl>
                                          </p:spTgt>
                                        </p:tgtEl>
                                        <p:attrNameLst>
                                          <p:attrName>style.visibility</p:attrName>
                                        </p:attrNameLst>
                                      </p:cBhvr>
                                      <p:to>
                                        <p:strVal val="visible"/>
                                      </p:to>
                                    </p:set>
                                    <p:animEffect transition="in" filter="fade">
                                      <p:cBhvr>
                                        <p:cTn id="19" dur="500"/>
                                        <p:tgtEl>
                                          <p:spTgt spid="46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9"/>
        <p:cNvGrpSpPr/>
        <p:nvPr/>
      </p:nvGrpSpPr>
      <p:grpSpPr>
        <a:xfrm>
          <a:off x="0" y="0"/>
          <a:ext cx="0" cy="0"/>
          <a:chOff x="0" y="0"/>
          <a:chExt cx="0" cy="0"/>
        </a:xfrm>
      </p:grpSpPr>
      <p:sp>
        <p:nvSpPr>
          <p:cNvPr id="510" name="Google Shape;510;p20"/>
          <p:cNvSpPr/>
          <p:nvPr/>
        </p:nvSpPr>
        <p:spPr>
          <a:xfrm>
            <a:off x="0" y="1958250"/>
            <a:ext cx="5659864" cy="600497"/>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Hiện tượng và kết luận:</a:t>
            </a:r>
            <a:endParaRPr>
              <a:latin typeface="+mn-lt"/>
              <a:ea typeface="+mn-ea"/>
              <a:cs typeface="+mn-ea"/>
              <a:sym typeface="+mn-lt"/>
            </a:endParaRPr>
          </a:p>
        </p:txBody>
      </p:sp>
      <p:graphicFrame>
        <p:nvGraphicFramePr>
          <p:cNvPr id="511" name="Google Shape;511;p20"/>
          <p:cNvGraphicFramePr/>
          <p:nvPr>
            <p:extLst>
              <p:ext uri="{D42A27DB-BD31-4B8C-83A1-F6EECF244321}">
                <p14:modId xmlns:p14="http://schemas.microsoft.com/office/powerpoint/2010/main" val="3715361015"/>
              </p:ext>
            </p:extLst>
          </p:nvPr>
        </p:nvGraphicFramePr>
        <p:xfrm>
          <a:off x="0" y="2845971"/>
          <a:ext cx="12192000" cy="2533750"/>
        </p:xfrm>
        <a:graphic>
          <a:graphicData uri="http://schemas.openxmlformats.org/drawingml/2006/table">
            <a:tbl>
              <a:tblPr>
                <a:noFill/>
                <a:tableStyleId>{80BDA08C-6106-40CB-8658-502E9CABE93F}</a:tableStyleId>
              </a:tblPr>
              <a:tblGrid>
                <a:gridCol w="3169925">
                  <a:extLst>
                    <a:ext uri="{9D8B030D-6E8A-4147-A177-3AD203B41FA5}">
                      <a16:colId xmlns:a16="http://schemas.microsoft.com/office/drawing/2014/main" val="20000"/>
                    </a:ext>
                  </a:extLst>
                </a:gridCol>
                <a:gridCol w="3610700">
                  <a:extLst>
                    <a:ext uri="{9D8B030D-6E8A-4147-A177-3AD203B41FA5}">
                      <a16:colId xmlns:a16="http://schemas.microsoft.com/office/drawing/2014/main" val="20001"/>
                    </a:ext>
                  </a:extLst>
                </a:gridCol>
                <a:gridCol w="5411375">
                  <a:extLst>
                    <a:ext uri="{9D8B030D-6E8A-4147-A177-3AD203B41FA5}">
                      <a16:colId xmlns:a16="http://schemas.microsoft.com/office/drawing/2014/main" val="20002"/>
                    </a:ext>
                  </a:extLst>
                </a:gridCol>
              </a:tblGrid>
              <a:tr h="701975">
                <a:tc>
                  <a:txBody>
                    <a:bodyPr/>
                    <a:lstStyle/>
                    <a:p>
                      <a:pPr marL="0" marR="0" lvl="0" indent="0" algn="ctr" rtl="0">
                        <a:lnSpc>
                          <a:spcPct val="150000"/>
                        </a:lnSpc>
                        <a:spcBef>
                          <a:spcPts val="0"/>
                        </a:spcBef>
                        <a:spcAft>
                          <a:spcPts val="0"/>
                        </a:spcAft>
                        <a:buNone/>
                      </a:pPr>
                      <a:r>
                        <a:rPr lang="en-US" sz="2400" u="none" strike="noStrike" cap="none">
                          <a:latin typeface="+mn-lt"/>
                          <a:ea typeface="+mn-ea"/>
                          <a:cs typeface="+mn-ea"/>
                          <a:sym typeface="+mn-lt"/>
                        </a:rPr>
                        <a:t>Hiện tượng</a:t>
                      </a:r>
                      <a:endParaRPr>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tc>
                  <a:txBody>
                    <a:bodyPr/>
                    <a:lstStyle/>
                    <a:p>
                      <a:pPr marL="0" marR="0" lvl="0" indent="0" algn="ctr" rtl="0">
                        <a:lnSpc>
                          <a:spcPct val="150000"/>
                        </a:lnSpc>
                        <a:spcBef>
                          <a:spcPts val="0"/>
                        </a:spcBef>
                        <a:spcAft>
                          <a:spcPts val="0"/>
                        </a:spcAft>
                        <a:buNone/>
                      </a:pPr>
                      <a:r>
                        <a:rPr lang="en-US" sz="2400" u="none" strike="noStrike" cap="none">
                          <a:latin typeface="+mn-lt"/>
                          <a:ea typeface="+mn-ea"/>
                          <a:cs typeface="+mn-ea"/>
                          <a:sym typeface="+mn-lt"/>
                        </a:rPr>
                        <a:t>PTHH</a:t>
                      </a:r>
                      <a:endParaRPr>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tc>
                  <a:txBody>
                    <a:bodyPr/>
                    <a:lstStyle/>
                    <a:p>
                      <a:pPr marL="0" marR="0" lvl="0" indent="0" algn="ctr" rtl="0">
                        <a:lnSpc>
                          <a:spcPct val="150000"/>
                        </a:lnSpc>
                        <a:spcBef>
                          <a:spcPts val="0"/>
                        </a:spcBef>
                        <a:spcAft>
                          <a:spcPts val="0"/>
                        </a:spcAft>
                        <a:buNone/>
                      </a:pPr>
                      <a:r>
                        <a:rPr lang="en-US" sz="2400" u="none" strike="noStrike" cap="none">
                          <a:latin typeface="+mn-lt"/>
                          <a:ea typeface="+mn-ea"/>
                          <a:cs typeface="+mn-ea"/>
                          <a:sym typeface="+mn-lt"/>
                        </a:rPr>
                        <a:t>Kết luận</a:t>
                      </a:r>
                      <a:endParaRPr sz="24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1831775">
                <a:tc>
                  <a:txBody>
                    <a:bodyPr/>
                    <a:lstStyle/>
                    <a:p>
                      <a:pPr marL="0" marR="0" lvl="0" indent="0" algn="ctr" rtl="0">
                        <a:lnSpc>
                          <a:spcPct val="150000"/>
                        </a:lnSpc>
                        <a:spcBef>
                          <a:spcPts val="0"/>
                        </a:spcBef>
                        <a:spcAft>
                          <a:spcPts val="0"/>
                        </a:spcAft>
                        <a:buNone/>
                      </a:pPr>
                      <a:endParaRPr sz="24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tc>
                  <a:txBody>
                    <a:bodyPr/>
                    <a:lstStyle/>
                    <a:p>
                      <a:pPr marL="0" marR="0" lvl="0" indent="0" algn="ctr" rtl="0">
                        <a:lnSpc>
                          <a:spcPct val="150000"/>
                        </a:lnSpc>
                        <a:spcBef>
                          <a:spcPts val="0"/>
                        </a:spcBef>
                        <a:spcAft>
                          <a:spcPts val="0"/>
                        </a:spcAft>
                        <a:buNone/>
                      </a:pPr>
                      <a:endParaRPr sz="24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tc>
                  <a:txBody>
                    <a:bodyPr/>
                    <a:lstStyle/>
                    <a:p>
                      <a:pPr marL="0" marR="0" lvl="0" indent="0" algn="ctr" rtl="0">
                        <a:lnSpc>
                          <a:spcPct val="150000"/>
                        </a:lnSpc>
                        <a:spcBef>
                          <a:spcPts val="0"/>
                        </a:spcBef>
                        <a:spcAft>
                          <a:spcPts val="0"/>
                        </a:spcAft>
                        <a:buNone/>
                      </a:pPr>
                      <a:endParaRPr sz="24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extLst>
                  <a:ext uri="{0D108BD9-81ED-4DB2-BD59-A6C34878D82A}">
                    <a16:rowId xmlns:a16="http://schemas.microsoft.com/office/drawing/2014/main" val="10001"/>
                  </a:ext>
                </a:extLst>
              </a:tr>
            </a:tbl>
          </a:graphicData>
        </a:graphic>
      </p:graphicFrame>
      <p:sp>
        <p:nvSpPr>
          <p:cNvPr id="512" name="Google Shape;512;p20"/>
          <p:cNvSpPr txBox="1"/>
          <p:nvPr/>
        </p:nvSpPr>
        <p:spPr>
          <a:xfrm>
            <a:off x="0" y="3652970"/>
            <a:ext cx="3212604" cy="147728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 Mg và Fe phản ứng với dung dịch HCl.</a:t>
            </a:r>
            <a:endParaRPr>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 Cu không phản ứng. </a:t>
            </a:r>
            <a:endParaRPr>
              <a:latin typeface="+mn-lt"/>
              <a:ea typeface="+mn-ea"/>
              <a:cs typeface="+mn-ea"/>
              <a:sym typeface="+mn-lt"/>
            </a:endParaRPr>
          </a:p>
        </p:txBody>
      </p:sp>
      <p:sp>
        <p:nvSpPr>
          <p:cNvPr id="513" name="Google Shape;513;p20"/>
          <p:cNvSpPr txBox="1"/>
          <p:nvPr/>
        </p:nvSpPr>
        <p:spPr>
          <a:xfrm>
            <a:off x="3121249" y="3879730"/>
            <a:ext cx="3720817"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Mg + 2HCl → MgCl</a:t>
            </a:r>
            <a:r>
              <a:rPr lang="en-US" sz="2000" b="0" i="0" u="none" strike="noStrike" cap="none" baseline="-25000">
                <a:solidFill>
                  <a:schemeClr val="dk1"/>
                </a:solidFill>
                <a:latin typeface="+mn-lt"/>
                <a:ea typeface="+mn-ea"/>
                <a:cs typeface="+mn-ea"/>
                <a:sym typeface="+mn-lt"/>
              </a:rPr>
              <a:t>2</a:t>
            </a:r>
            <a:r>
              <a:rPr lang="en-US" sz="2000" b="0" i="0" u="none" strike="noStrike" cap="none">
                <a:solidFill>
                  <a:schemeClr val="dk1"/>
                </a:solidFill>
                <a:latin typeface="+mn-lt"/>
                <a:ea typeface="+mn-ea"/>
                <a:cs typeface="+mn-ea"/>
                <a:sym typeface="+mn-lt"/>
              </a:rPr>
              <a:t> + H</a:t>
            </a:r>
            <a:r>
              <a:rPr lang="en-US" sz="2000" b="0" i="0" u="none" strike="noStrike" cap="none" baseline="-25000">
                <a:solidFill>
                  <a:schemeClr val="dk1"/>
                </a:solidFill>
                <a:latin typeface="+mn-lt"/>
                <a:ea typeface="+mn-ea"/>
                <a:cs typeface="+mn-ea"/>
                <a:sym typeface="+mn-lt"/>
              </a:rPr>
              <a:t>2</a:t>
            </a:r>
            <a:endParaRPr sz="2000" b="0" i="0" u="none" strike="noStrike" cap="none">
              <a:solidFill>
                <a:schemeClr val="dk1"/>
              </a:solidFill>
              <a:latin typeface="+mn-lt"/>
              <a:ea typeface="+mn-ea"/>
              <a:cs typeface="+mn-ea"/>
              <a:sym typeface="+mn-lt"/>
            </a:endParaRPr>
          </a:p>
          <a:p>
            <a:pPr marL="0" marR="0" lvl="0" indent="0" algn="ctr"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Fe + 2HCl → FeCl</a:t>
            </a:r>
            <a:r>
              <a:rPr lang="en-US" sz="2000" b="0" i="0" u="none" strike="noStrike" cap="none" baseline="-25000">
                <a:solidFill>
                  <a:schemeClr val="dk1"/>
                </a:solidFill>
                <a:latin typeface="+mn-lt"/>
                <a:ea typeface="+mn-ea"/>
                <a:cs typeface="+mn-ea"/>
                <a:sym typeface="+mn-lt"/>
              </a:rPr>
              <a:t>2</a:t>
            </a:r>
            <a:r>
              <a:rPr lang="en-US" sz="2000" b="0" i="0" u="none" strike="noStrike" cap="none">
                <a:solidFill>
                  <a:schemeClr val="dk1"/>
                </a:solidFill>
                <a:latin typeface="+mn-lt"/>
                <a:ea typeface="+mn-ea"/>
                <a:cs typeface="+mn-ea"/>
                <a:sym typeface="+mn-lt"/>
              </a:rPr>
              <a:t> + H</a:t>
            </a:r>
            <a:r>
              <a:rPr lang="en-US" sz="2000" b="0" i="0" u="none" strike="noStrike" cap="none" baseline="-25000">
                <a:solidFill>
                  <a:schemeClr val="dk1"/>
                </a:solidFill>
                <a:latin typeface="+mn-lt"/>
                <a:ea typeface="+mn-ea"/>
                <a:cs typeface="+mn-ea"/>
                <a:sym typeface="+mn-lt"/>
              </a:rPr>
              <a:t>2</a:t>
            </a:r>
            <a:endParaRPr sz="2000" b="0" i="0" u="none" strike="noStrike" cap="none">
              <a:solidFill>
                <a:schemeClr val="dk1"/>
              </a:solidFill>
              <a:latin typeface="+mn-lt"/>
              <a:ea typeface="+mn-ea"/>
              <a:cs typeface="+mn-ea"/>
              <a:sym typeface="+mn-lt"/>
            </a:endParaRPr>
          </a:p>
        </p:txBody>
      </p:sp>
      <p:sp>
        <p:nvSpPr>
          <p:cNvPr id="514" name="Google Shape;514;p20"/>
          <p:cNvSpPr txBox="1"/>
          <p:nvPr/>
        </p:nvSpPr>
        <p:spPr>
          <a:xfrm>
            <a:off x="6842066" y="3652970"/>
            <a:ext cx="5223803" cy="147728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 Độ hoạt động hoá học của Mg và Fe lớn hơn Cu.</a:t>
            </a:r>
            <a:endParaRPr sz="2000" b="0" i="0" u="none" strike="noStrike" cap="none">
              <a:solidFill>
                <a:schemeClr val="dk1"/>
              </a:solidFill>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 Kim loại hoạt động kém hơn H: Cu.</a:t>
            </a:r>
            <a:endParaRPr>
              <a:latin typeface="+mn-lt"/>
              <a:ea typeface="+mn-ea"/>
              <a:cs typeface="+mn-ea"/>
              <a:sym typeface="+mn-lt"/>
            </a:endParaRPr>
          </a:p>
        </p:txBody>
      </p:sp>
      <p:pic>
        <p:nvPicPr>
          <p:cNvPr id="515" name="Google Shape;515;p20"/>
          <p:cNvPicPr preferRelativeResize="0"/>
          <p:nvPr/>
        </p:nvPicPr>
        <p:blipFill rotWithShape="1">
          <a:blip r:embed="rId4">
            <a:alphaModFix/>
          </a:blip>
          <a:srcRect/>
          <a:stretch/>
        </p:blipFill>
        <p:spPr>
          <a:xfrm>
            <a:off x="5107536" y="5529373"/>
            <a:ext cx="1976928" cy="1328627"/>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0"/>
                                        </p:tgtEl>
                                        <p:attrNameLst>
                                          <p:attrName>style.visibility</p:attrName>
                                        </p:attrNameLst>
                                      </p:cBhvr>
                                      <p:to>
                                        <p:strVal val="visible"/>
                                      </p:to>
                                    </p:set>
                                    <p:animEffect transition="in" filter="fade">
                                      <p:cBhvr>
                                        <p:cTn id="7" dur="500"/>
                                        <p:tgtEl>
                                          <p:spTgt spid="5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1"/>
                                        </p:tgtEl>
                                        <p:attrNameLst>
                                          <p:attrName>style.visibility</p:attrName>
                                        </p:attrNameLst>
                                      </p:cBhvr>
                                      <p:to>
                                        <p:strVal val="visible"/>
                                      </p:to>
                                    </p:set>
                                    <p:animEffect transition="in" filter="fade">
                                      <p:cBhvr>
                                        <p:cTn id="12" dur="500"/>
                                        <p:tgtEl>
                                          <p:spTgt spid="5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
                                        </p:tgtEl>
                                        <p:attrNameLst>
                                          <p:attrName>style.visibility</p:attrName>
                                        </p:attrNameLst>
                                      </p:cBhvr>
                                      <p:to>
                                        <p:strVal val="visible"/>
                                      </p:to>
                                    </p:set>
                                    <p:animEffect transition="in" filter="fade">
                                      <p:cBhvr>
                                        <p:cTn id="17" dur="500"/>
                                        <p:tgtEl>
                                          <p:spTgt spid="512"/>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513"/>
                                        </p:tgtEl>
                                        <p:attrNameLst>
                                          <p:attrName>style.visibility</p:attrName>
                                        </p:attrNameLst>
                                      </p:cBhvr>
                                      <p:to>
                                        <p:strVal val="visible"/>
                                      </p:to>
                                    </p:set>
                                    <p:animEffect transition="in" filter="fade">
                                      <p:cBhvr>
                                        <p:cTn id="21" dur="500"/>
                                        <p:tgtEl>
                                          <p:spTgt spid="513"/>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514"/>
                                        </p:tgtEl>
                                        <p:attrNameLst>
                                          <p:attrName>style.visibility</p:attrName>
                                        </p:attrNameLst>
                                      </p:cBhvr>
                                      <p:to>
                                        <p:strVal val="visible"/>
                                      </p:to>
                                    </p:set>
                                    <p:animEffect transition="in" filter="fade">
                                      <p:cBhvr>
                                        <p:cTn id="25" dur="500"/>
                                        <p:tgtEl>
                                          <p:spTgt spid="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9"/>
        <p:cNvGrpSpPr/>
        <p:nvPr/>
      </p:nvGrpSpPr>
      <p:grpSpPr>
        <a:xfrm>
          <a:off x="0" y="0"/>
          <a:ext cx="0" cy="0"/>
          <a:chOff x="0" y="0"/>
          <a:chExt cx="0" cy="0"/>
        </a:xfrm>
      </p:grpSpPr>
      <p:sp>
        <p:nvSpPr>
          <p:cNvPr id="520" name="Google Shape;520;p21"/>
          <p:cNvSpPr/>
          <p:nvPr/>
        </p:nvSpPr>
        <p:spPr>
          <a:xfrm>
            <a:off x="178678" y="2913647"/>
            <a:ext cx="11834644" cy="3416279"/>
          </a:xfrm>
          <a:prstGeom prst="rect">
            <a:avLst/>
          </a:prstGeom>
          <a:noFill/>
          <a:ln>
            <a:noFill/>
          </a:ln>
        </p:spPr>
        <p:txBody>
          <a:bodyPr spcFirstLastPara="1" wrap="square" lIns="91425" tIns="45700" rIns="91425" bIns="45700" anchor="t" anchorCtr="0">
            <a:spAutoFit/>
          </a:bodyPr>
          <a:lstStyle/>
          <a:p>
            <a:pPr marL="380962" marR="0" lvl="0" indent="-380962"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Dựa vào tốc độ sủi bọt khí trong các ống nghiệm, sắp xếp các kim loại theo chiều giảm dần mức độ hoạt động lần lượt là: Mg &lt; Fe &lt; H &lt; Cu</a:t>
            </a:r>
            <a:endParaRPr>
              <a:latin typeface="+mn-lt"/>
              <a:ea typeface="+mn-ea"/>
              <a:cs typeface="+mn-ea"/>
              <a:sym typeface="+mn-lt"/>
            </a:endParaRPr>
          </a:p>
          <a:p>
            <a:pPr marL="380962" marR="0" lvl="0" indent="-380962"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Các kim loại không tác dụng với dung dịch HCl có độ hoạt động hoá học yếu hơn hydrogen.</a:t>
            </a:r>
            <a:endParaRPr>
              <a:latin typeface="+mn-lt"/>
              <a:ea typeface="+mn-ea"/>
              <a:cs typeface="+mn-ea"/>
              <a:sym typeface="+mn-lt"/>
            </a:endParaRPr>
          </a:p>
          <a:p>
            <a:pPr marL="380962" marR="0" lvl="0" indent="-380962"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Các kim loại tác dụng với dung dịch HCl, tạo ra muối mới và giải phóng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khí hydrogen có độ hoạt động hoá học mạnh hơn hydrogen.</a:t>
            </a:r>
            <a:endParaRPr>
              <a:latin typeface="+mn-lt"/>
              <a:ea typeface="+mn-ea"/>
              <a:cs typeface="+mn-ea"/>
              <a:sym typeface="+mn-lt"/>
            </a:endParaRPr>
          </a:p>
        </p:txBody>
      </p:sp>
      <p:sp>
        <p:nvSpPr>
          <p:cNvPr id="521" name="Google Shape;521;p21"/>
          <p:cNvSpPr/>
          <p:nvPr/>
        </p:nvSpPr>
        <p:spPr>
          <a:xfrm>
            <a:off x="0" y="1958250"/>
            <a:ext cx="5659864" cy="600497"/>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Hiện tượng và kết luận:</a:t>
            </a:r>
            <a:endParaRPr>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0">
                                            <p:txEl>
                                              <p:pRg st="0" end="0"/>
                                            </p:txEl>
                                          </p:spTgt>
                                        </p:tgtEl>
                                        <p:attrNameLst>
                                          <p:attrName>style.visibility</p:attrName>
                                        </p:attrNameLst>
                                      </p:cBhvr>
                                      <p:to>
                                        <p:strVal val="visible"/>
                                      </p:to>
                                    </p:set>
                                    <p:animEffect transition="in" filter="fade">
                                      <p:cBhvr>
                                        <p:cTn id="7" dur="500"/>
                                        <p:tgtEl>
                                          <p:spTgt spid="5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0">
                                            <p:txEl>
                                              <p:pRg st="1" end="1"/>
                                            </p:txEl>
                                          </p:spTgt>
                                        </p:tgtEl>
                                        <p:attrNameLst>
                                          <p:attrName>style.visibility</p:attrName>
                                        </p:attrNameLst>
                                      </p:cBhvr>
                                      <p:to>
                                        <p:strVal val="visible"/>
                                      </p:to>
                                    </p:set>
                                    <p:animEffect transition="in" filter="fade">
                                      <p:cBhvr>
                                        <p:cTn id="12" dur="500"/>
                                        <p:tgtEl>
                                          <p:spTgt spid="5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0">
                                            <p:txEl>
                                              <p:pRg st="2" end="2"/>
                                            </p:txEl>
                                          </p:spTgt>
                                        </p:tgtEl>
                                        <p:attrNameLst>
                                          <p:attrName>style.visibility</p:attrName>
                                        </p:attrNameLst>
                                      </p:cBhvr>
                                      <p:to>
                                        <p:strVal val="visible"/>
                                      </p:to>
                                    </p:set>
                                    <p:animEffect transition="in" filter="fade">
                                      <p:cBhvr>
                                        <p:cTn id="17" dur="500"/>
                                        <p:tgtEl>
                                          <p:spTgt spid="5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25"/>
        <p:cNvGrpSpPr/>
        <p:nvPr/>
      </p:nvGrpSpPr>
      <p:grpSpPr>
        <a:xfrm>
          <a:off x="0" y="0"/>
          <a:ext cx="0" cy="0"/>
          <a:chOff x="0" y="0"/>
          <a:chExt cx="0" cy="0"/>
        </a:xfrm>
      </p:grpSpPr>
      <p:sp>
        <p:nvSpPr>
          <p:cNvPr id="526" name="Google Shape;526;p22"/>
          <p:cNvSpPr/>
          <p:nvPr/>
        </p:nvSpPr>
        <p:spPr>
          <a:xfrm>
            <a:off x="900597" y="3297060"/>
            <a:ext cx="8187396" cy="230828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Kim loại magnesium có phản ứng được với dung dịch muối copper (II) nitrate. Do magnesium (Mg)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hoạt động hoá học mạnh hơn đồng (copper, Cu) nên đẩy được Cu ra khỏi muối.</a:t>
            </a:r>
            <a:endParaRPr sz="2400" b="0" i="0" u="none" strike="noStrike" cap="none">
              <a:solidFill>
                <a:schemeClr val="dk1"/>
              </a:solidFill>
              <a:latin typeface="+mn-lt"/>
              <a:ea typeface="+mn-ea"/>
              <a:cs typeface="+mn-ea"/>
              <a:sym typeface="+mn-lt"/>
            </a:endParaRPr>
          </a:p>
        </p:txBody>
      </p:sp>
      <p:sp>
        <p:nvSpPr>
          <p:cNvPr id="527" name="Google Shape;527;p22"/>
          <p:cNvSpPr/>
          <p:nvPr/>
        </p:nvSpPr>
        <p:spPr>
          <a:xfrm>
            <a:off x="338794" y="1751862"/>
            <a:ext cx="9631680" cy="1388013"/>
          </a:xfrm>
          <a:prstGeom prst="wedgeRoundRectCallout">
            <a:avLst>
              <a:gd name="adj1" fmla="val 54800"/>
              <a:gd name="adj2" fmla="val 41554"/>
              <a:gd name="adj3" fmla="val 16667"/>
            </a:avLst>
          </a:prstGeom>
          <a:solidFill>
            <a:srgbClr val="FFFFFF"/>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Câu hỏi 1 – SGK tr.84: </a:t>
            </a:r>
            <a:r>
              <a:rPr lang="en-US" sz="2400" b="0" i="0" u="none" strike="noStrike" cap="none">
                <a:solidFill>
                  <a:schemeClr val="dk1"/>
                </a:solidFill>
                <a:latin typeface="+mn-lt"/>
                <a:ea typeface="+mn-ea"/>
                <a:cs typeface="+mn-ea"/>
                <a:sym typeface="+mn-lt"/>
              </a:rPr>
              <a:t>Kim loại magnesium có phản ứng được với dung dịch muối copper (II) nitrate không? Giải thích.</a:t>
            </a:r>
            <a:endParaRPr>
              <a:latin typeface="+mn-lt"/>
              <a:ea typeface="+mn-ea"/>
              <a:cs typeface="+mn-ea"/>
              <a:sym typeface="+mn-lt"/>
            </a:endParaRPr>
          </a:p>
        </p:txBody>
      </p:sp>
      <p:sp>
        <p:nvSpPr>
          <p:cNvPr id="528" name="Google Shape;528;p22"/>
          <p:cNvSpPr/>
          <p:nvPr/>
        </p:nvSpPr>
        <p:spPr>
          <a:xfrm>
            <a:off x="9604076" y="2545080"/>
            <a:ext cx="2587924" cy="5486400"/>
          </a:xfrm>
          <a:custGeom>
            <a:avLst/>
            <a:gdLst/>
            <a:ahLst/>
            <a:cxnLst/>
            <a:rect l="l" t="t" r="r" b="b"/>
            <a:pathLst>
              <a:path w="1940943" h="4114800" extrusionOk="0">
                <a:moveTo>
                  <a:pt x="0" y="0"/>
                </a:moveTo>
                <a:lnTo>
                  <a:pt x="1940944" y="0"/>
                </a:lnTo>
                <a:lnTo>
                  <a:pt x="1940944" y="4114800"/>
                </a:lnTo>
                <a:lnTo>
                  <a:pt x="0" y="41148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grpSp>
        <p:nvGrpSpPr>
          <p:cNvPr id="529" name="Google Shape;529;p22"/>
          <p:cNvGrpSpPr/>
          <p:nvPr/>
        </p:nvGrpSpPr>
        <p:grpSpPr>
          <a:xfrm>
            <a:off x="509828" y="5812301"/>
            <a:ext cx="8793376" cy="698672"/>
            <a:chOff x="810208" y="3838263"/>
            <a:chExt cx="6595032" cy="524004"/>
          </a:xfrm>
        </p:grpSpPr>
        <p:sp>
          <p:nvSpPr>
            <p:cNvPr id="530" name="Google Shape;530;p22"/>
            <p:cNvSpPr/>
            <p:nvPr/>
          </p:nvSpPr>
          <p:spPr>
            <a:xfrm>
              <a:off x="810208" y="3838263"/>
              <a:ext cx="717965"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Mg</a:t>
              </a:r>
              <a:endParaRPr>
                <a:latin typeface="+mn-lt"/>
                <a:ea typeface="+mn-ea"/>
                <a:cs typeface="+mn-ea"/>
                <a:sym typeface="+mn-lt"/>
              </a:endParaRPr>
            </a:p>
          </p:txBody>
        </p:sp>
        <p:sp>
          <p:nvSpPr>
            <p:cNvPr id="531" name="Google Shape;531;p22"/>
            <p:cNvSpPr/>
            <p:nvPr/>
          </p:nvSpPr>
          <p:spPr>
            <a:xfrm>
              <a:off x="2151586" y="3838263"/>
              <a:ext cx="1205497"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Cu(NO</a:t>
              </a:r>
              <a:r>
                <a:rPr lang="en-US" sz="2000" b="0" i="0" u="none" strike="noStrike" cap="none" baseline="-25000">
                  <a:solidFill>
                    <a:schemeClr val="dk1"/>
                  </a:solidFill>
                  <a:latin typeface="+mn-lt"/>
                  <a:ea typeface="+mn-ea"/>
                  <a:cs typeface="+mn-ea"/>
                  <a:sym typeface="+mn-lt"/>
                </a:rPr>
                <a:t>3</a:t>
              </a:r>
              <a:r>
                <a:rPr lang="en-US" sz="2000" b="0" i="0" u="none" strike="noStrike" cap="none">
                  <a:solidFill>
                    <a:schemeClr val="dk1"/>
                  </a:solidFill>
                  <a:latin typeface="+mn-lt"/>
                  <a:ea typeface="+mn-ea"/>
                  <a:cs typeface="+mn-ea"/>
                  <a:sym typeface="+mn-lt"/>
                </a:rPr>
                <a:t>)</a:t>
              </a:r>
              <a:r>
                <a:rPr lang="en-US" sz="2000" b="0" i="0" u="none" strike="noStrike" cap="none" baseline="-25000">
                  <a:solidFill>
                    <a:schemeClr val="dk1"/>
                  </a:solidFill>
                  <a:latin typeface="+mn-lt"/>
                  <a:ea typeface="+mn-ea"/>
                  <a:cs typeface="+mn-ea"/>
                  <a:sym typeface="+mn-lt"/>
                </a:rPr>
                <a:t>2</a:t>
              </a:r>
              <a:r>
                <a:rPr lang="en-US" sz="2000" b="0" i="0" u="none" strike="noStrike" cap="none">
                  <a:solidFill>
                    <a:schemeClr val="dk1"/>
                  </a:solidFill>
                  <a:latin typeface="+mn-lt"/>
                  <a:ea typeface="+mn-ea"/>
                  <a:cs typeface="+mn-ea"/>
                  <a:sym typeface="+mn-lt"/>
                </a:rPr>
                <a:t> </a:t>
              </a:r>
              <a:endParaRPr sz="2400" b="0" i="0" u="none" strike="noStrike" cap="none">
                <a:solidFill>
                  <a:schemeClr val="dk1"/>
                </a:solidFill>
                <a:latin typeface="+mn-lt"/>
                <a:ea typeface="+mn-ea"/>
                <a:cs typeface="+mn-ea"/>
                <a:sym typeface="+mn-lt"/>
              </a:endParaRPr>
            </a:p>
          </p:txBody>
        </p:sp>
        <p:sp>
          <p:nvSpPr>
            <p:cNvPr id="532" name="Google Shape;532;p22"/>
            <p:cNvSpPr/>
            <p:nvPr/>
          </p:nvSpPr>
          <p:spPr>
            <a:xfrm>
              <a:off x="1602945" y="3859990"/>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533" name="Google Shape;533;p22"/>
            <p:cNvSpPr/>
            <p:nvPr/>
          </p:nvSpPr>
          <p:spPr>
            <a:xfrm>
              <a:off x="3552402" y="3859990"/>
              <a:ext cx="856188" cy="457200"/>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534" name="Google Shape;534;p22"/>
            <p:cNvSpPr/>
            <p:nvPr/>
          </p:nvSpPr>
          <p:spPr>
            <a:xfrm>
              <a:off x="4525173" y="3838263"/>
              <a:ext cx="1591990"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Mg(NO</a:t>
              </a:r>
              <a:r>
                <a:rPr lang="en-US" sz="2000" b="0" i="0" u="none" strike="noStrike" cap="none" baseline="-25000">
                  <a:solidFill>
                    <a:schemeClr val="dk1"/>
                  </a:solidFill>
                  <a:latin typeface="+mn-lt"/>
                  <a:ea typeface="+mn-ea"/>
                  <a:cs typeface="+mn-ea"/>
                  <a:sym typeface="+mn-lt"/>
                </a:rPr>
                <a:t>3</a:t>
              </a:r>
              <a:r>
                <a:rPr lang="en-US" sz="2000" b="0" i="0" u="none" strike="noStrike" cap="none">
                  <a:solidFill>
                    <a:schemeClr val="dk1"/>
                  </a:solidFill>
                  <a:latin typeface="+mn-lt"/>
                  <a:ea typeface="+mn-ea"/>
                  <a:cs typeface="+mn-ea"/>
                  <a:sym typeface="+mn-lt"/>
                </a:rPr>
                <a:t>)</a:t>
              </a:r>
              <a:r>
                <a:rPr lang="en-US" sz="2000" b="0" i="0" u="none" strike="noStrike" cap="none" baseline="-25000">
                  <a:solidFill>
                    <a:schemeClr val="dk1"/>
                  </a:solidFill>
                  <a:latin typeface="+mn-lt"/>
                  <a:ea typeface="+mn-ea"/>
                  <a:cs typeface="+mn-ea"/>
                  <a:sym typeface="+mn-lt"/>
                </a:rPr>
                <a:t>2</a:t>
              </a:r>
              <a:r>
                <a:rPr lang="en-US" sz="2000" b="0" i="0" u="none" strike="noStrike" cap="none">
                  <a:solidFill>
                    <a:schemeClr val="dk1"/>
                  </a:solidFill>
                  <a:latin typeface="+mn-lt"/>
                  <a:ea typeface="+mn-ea"/>
                  <a:cs typeface="+mn-ea"/>
                  <a:sym typeface="+mn-lt"/>
                </a:rPr>
                <a:t> </a:t>
              </a:r>
              <a:endParaRPr sz="2400" b="0" i="0" u="none" strike="noStrike" cap="none">
                <a:solidFill>
                  <a:schemeClr val="dk1"/>
                </a:solidFill>
                <a:latin typeface="+mn-lt"/>
                <a:ea typeface="+mn-ea"/>
                <a:cs typeface="+mn-ea"/>
                <a:sym typeface="+mn-lt"/>
              </a:endParaRPr>
            </a:p>
          </p:txBody>
        </p:sp>
        <p:sp>
          <p:nvSpPr>
            <p:cNvPr id="535" name="Google Shape;535;p22"/>
            <p:cNvSpPr/>
            <p:nvPr/>
          </p:nvSpPr>
          <p:spPr>
            <a:xfrm>
              <a:off x="6183525" y="3859990"/>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536" name="Google Shape;536;p22"/>
            <p:cNvSpPr/>
            <p:nvPr/>
          </p:nvSpPr>
          <p:spPr>
            <a:xfrm>
              <a:off x="6669060" y="3838263"/>
              <a:ext cx="736180"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Cu</a:t>
              </a:r>
              <a:endParaRPr>
                <a:latin typeface="+mn-lt"/>
                <a:ea typeface="+mn-ea"/>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8"/>
                                        </p:tgtEl>
                                        <p:attrNameLst>
                                          <p:attrName>style.visibility</p:attrName>
                                        </p:attrNameLst>
                                      </p:cBhvr>
                                      <p:to>
                                        <p:strVal val="visible"/>
                                      </p:to>
                                    </p:set>
                                    <p:animEffect transition="in" filter="fade">
                                      <p:cBhvr>
                                        <p:cTn id="7" dur="500"/>
                                        <p:tgtEl>
                                          <p:spTgt spid="5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27"/>
                                        </p:tgtEl>
                                        <p:attrNameLst>
                                          <p:attrName>style.visibility</p:attrName>
                                        </p:attrNameLst>
                                      </p:cBhvr>
                                      <p:to>
                                        <p:strVal val="visible"/>
                                      </p:to>
                                    </p:set>
                                    <p:animEffect transition="in" filter="fade">
                                      <p:cBhvr>
                                        <p:cTn id="11" dur="500"/>
                                        <p:tgtEl>
                                          <p:spTgt spid="52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26"/>
                                        </p:tgtEl>
                                        <p:attrNameLst>
                                          <p:attrName>style.visibility</p:attrName>
                                        </p:attrNameLst>
                                      </p:cBhvr>
                                      <p:to>
                                        <p:strVal val="visible"/>
                                      </p:to>
                                    </p:set>
                                    <p:animEffect transition="in" filter="fade">
                                      <p:cBhvr>
                                        <p:cTn id="16" dur="500"/>
                                        <p:tgtEl>
                                          <p:spTgt spid="526"/>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29"/>
                                        </p:tgtEl>
                                        <p:attrNameLst>
                                          <p:attrName>style.visibility</p:attrName>
                                        </p:attrNameLst>
                                      </p:cBhvr>
                                      <p:to>
                                        <p:strVal val="visible"/>
                                      </p:to>
                                    </p:set>
                                    <p:animEffect transition="in" filter="fade">
                                      <p:cBhvr>
                                        <p:cTn id="20" dur="500"/>
                                        <p:tgtEl>
                                          <p:spTgt spid="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0"/>
        <p:cNvGrpSpPr/>
        <p:nvPr/>
      </p:nvGrpSpPr>
      <p:grpSpPr>
        <a:xfrm>
          <a:off x="0" y="0"/>
          <a:ext cx="0" cy="0"/>
          <a:chOff x="0" y="0"/>
          <a:chExt cx="0" cy="0"/>
        </a:xfrm>
      </p:grpSpPr>
      <p:sp>
        <p:nvSpPr>
          <p:cNvPr id="541" name="Google Shape;541;p23"/>
          <p:cNvSpPr/>
          <p:nvPr/>
        </p:nvSpPr>
        <p:spPr>
          <a:xfrm>
            <a:off x="7668272" y="2945819"/>
            <a:ext cx="4524522" cy="3891836"/>
          </a:xfrm>
          <a:custGeom>
            <a:avLst/>
            <a:gdLst/>
            <a:ahLst/>
            <a:cxnLst/>
            <a:rect l="l" t="t" r="r" b="b"/>
            <a:pathLst>
              <a:path w="3433176" h="2981141" extrusionOk="0">
                <a:moveTo>
                  <a:pt x="0" y="0"/>
                </a:moveTo>
                <a:lnTo>
                  <a:pt x="3433176" y="0"/>
                </a:lnTo>
                <a:lnTo>
                  <a:pt x="3433176" y="2981141"/>
                </a:lnTo>
                <a:lnTo>
                  <a:pt x="0" y="298114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mn-lt"/>
              <a:ea typeface="+mn-ea"/>
              <a:cs typeface="+mn-ea"/>
              <a:sym typeface="+mn-lt"/>
            </a:endParaRPr>
          </a:p>
        </p:txBody>
      </p:sp>
      <p:sp>
        <p:nvSpPr>
          <p:cNvPr id="542" name="Google Shape;542;p23"/>
          <p:cNvSpPr txBox="1"/>
          <p:nvPr/>
        </p:nvSpPr>
        <p:spPr>
          <a:xfrm>
            <a:off x="3044" y="1727687"/>
            <a:ext cx="1218895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3. Khảo sát phản ứng của các kim loại Na, Mg với nước</a:t>
            </a:r>
            <a:endParaRPr sz="2800" b="0" i="0" u="none" strike="noStrike" cap="none">
              <a:solidFill>
                <a:schemeClr val="dk1"/>
              </a:solidFill>
              <a:latin typeface="+mn-lt"/>
              <a:ea typeface="+mn-ea"/>
              <a:cs typeface="+mn-ea"/>
              <a:sym typeface="+mn-lt"/>
            </a:endParaRPr>
          </a:p>
        </p:txBody>
      </p:sp>
      <p:sp>
        <p:nvSpPr>
          <p:cNvPr id="543" name="Google Shape;543;p23"/>
          <p:cNvSpPr/>
          <p:nvPr/>
        </p:nvSpPr>
        <p:spPr>
          <a:xfrm>
            <a:off x="0" y="2525475"/>
            <a:ext cx="3886200" cy="840687"/>
          </a:xfrm>
          <a:prstGeom prst="homePlate">
            <a:avLst>
              <a:gd name="adj" fmla="val 50000"/>
            </a:avLst>
          </a:prstGeom>
          <a:solidFill>
            <a:srgbClr val="B3C6E7"/>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strike="noStrike" cap="none">
                <a:solidFill>
                  <a:schemeClr val="dk1"/>
                </a:solidFill>
                <a:latin typeface="+mn-lt"/>
                <a:ea typeface="+mn-ea"/>
                <a:cs typeface="+mn-ea"/>
                <a:sym typeface="+mn-lt"/>
              </a:rPr>
              <a:t>THẢO LUẬN NHÓM</a:t>
            </a:r>
            <a:endParaRPr>
              <a:latin typeface="+mn-lt"/>
              <a:ea typeface="+mn-ea"/>
              <a:cs typeface="+mn-ea"/>
              <a:sym typeface="+mn-lt"/>
            </a:endParaRPr>
          </a:p>
        </p:txBody>
      </p:sp>
      <p:sp>
        <p:nvSpPr>
          <p:cNvPr id="544" name="Google Shape;544;p23"/>
          <p:cNvSpPr txBox="1"/>
          <p:nvPr/>
        </p:nvSpPr>
        <p:spPr>
          <a:xfrm>
            <a:off x="403658" y="3640730"/>
            <a:ext cx="7381500" cy="2862282"/>
          </a:xfrm>
          <a:prstGeom prst="rect">
            <a:avLst/>
          </a:prstGeom>
          <a:noFill/>
          <a:ln>
            <a:noFill/>
          </a:ln>
        </p:spPr>
        <p:txBody>
          <a:bodyPr spcFirstLastPara="1" wrap="square" lIns="91425" tIns="45700" rIns="91425" bIns="45700" anchor="t" anchorCtr="0">
            <a:spAutoFit/>
          </a:bodyPr>
          <a:lstStyle/>
          <a:p>
            <a:pPr marL="380962" marR="0" lvl="0" indent="-380962" algn="just" rtl="0">
              <a:lnSpc>
                <a:spcPct val="150000"/>
              </a:lnSpc>
              <a:spcBef>
                <a:spcPts val="0"/>
              </a:spcBef>
              <a:spcAft>
                <a:spcPts val="0"/>
              </a:spcAft>
              <a:buClr>
                <a:srgbClr val="000000"/>
              </a:buClr>
              <a:buSzPts val="2400"/>
              <a:buFont typeface="Arial"/>
              <a:buChar char="•"/>
            </a:pPr>
            <a:r>
              <a:rPr lang="en-US" sz="2400" b="1" i="0" u="none" strike="noStrike" cap="none">
                <a:solidFill>
                  <a:schemeClr val="dk1"/>
                </a:solidFill>
                <a:latin typeface="+mn-lt"/>
                <a:ea typeface="+mn-ea"/>
                <a:cs typeface="+mn-ea"/>
                <a:sym typeface="+mn-lt"/>
              </a:rPr>
              <a:t>Đặt vấn đề: </a:t>
            </a:r>
            <a:r>
              <a:rPr lang="en-US" sz="2400" b="0" i="0" u="none" strike="noStrike" cap="none">
                <a:solidFill>
                  <a:schemeClr val="dk1"/>
                </a:solidFill>
                <a:latin typeface="+mn-lt"/>
                <a:ea typeface="+mn-ea"/>
                <a:cs typeface="+mn-ea"/>
                <a:sym typeface="+mn-lt"/>
              </a:rPr>
              <a:t>cần so sánh độ hoạt động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hoá học của Na, Mg.</a:t>
            </a:r>
            <a:endParaRPr>
              <a:latin typeface="+mn-lt"/>
              <a:ea typeface="+mn-ea"/>
              <a:cs typeface="+mn-ea"/>
              <a:sym typeface="+mn-lt"/>
            </a:endParaRPr>
          </a:p>
          <a:p>
            <a:pPr marL="380962" marR="0" lvl="0" indent="-380962" algn="just" rtl="0">
              <a:lnSpc>
                <a:spcPct val="150000"/>
              </a:lnSpc>
              <a:spcBef>
                <a:spcPts val="0"/>
              </a:spcBef>
              <a:spcAft>
                <a:spcPts val="0"/>
              </a:spcAft>
              <a:buClr>
                <a:srgbClr val="000000"/>
              </a:buClr>
              <a:buSzPts val="2400"/>
              <a:buFont typeface="Arial"/>
              <a:buChar char="•"/>
            </a:pPr>
            <a:r>
              <a:rPr lang="en-US" sz="2400" b="1" i="0" u="none" strike="noStrike" cap="none">
                <a:solidFill>
                  <a:schemeClr val="dk1"/>
                </a:solidFill>
                <a:latin typeface="+mn-lt"/>
                <a:ea typeface="+mn-ea"/>
                <a:cs typeface="+mn-ea"/>
                <a:sym typeface="+mn-lt"/>
              </a:rPr>
              <a:t>Lưu ý: </a:t>
            </a:r>
            <a:r>
              <a:rPr lang="en-US" sz="2400" b="0" i="0" u="none" strike="noStrike" cap="none">
                <a:solidFill>
                  <a:schemeClr val="dk1"/>
                </a:solidFill>
                <a:latin typeface="+mn-lt"/>
                <a:ea typeface="+mn-ea"/>
                <a:cs typeface="+mn-ea"/>
                <a:sym typeface="+mn-lt"/>
              </a:rPr>
              <a:t>Thí nghiệm với Na: chỉ dùng một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mẩu Na nhỏ bằng hạt đậu xanh, không được cầm Na bằng tay mà phải dùng panh kẹp.</a:t>
            </a: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gtEl>
                                        <p:attrNameLst>
                                          <p:attrName>style.visibility</p:attrName>
                                        </p:attrNameLst>
                                      </p:cBhvr>
                                      <p:to>
                                        <p:strVal val="visible"/>
                                      </p:to>
                                    </p:set>
                                    <p:animEffect transition="in" filter="fade">
                                      <p:cBhvr>
                                        <p:cTn id="7" dur="500"/>
                                        <p:tgtEl>
                                          <p:spTgt spid="5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3"/>
                                        </p:tgtEl>
                                        <p:attrNameLst>
                                          <p:attrName>style.visibility</p:attrName>
                                        </p:attrNameLst>
                                      </p:cBhvr>
                                      <p:to>
                                        <p:strVal val="visible"/>
                                      </p:to>
                                    </p:set>
                                    <p:animEffect transition="in" filter="fade">
                                      <p:cBhvr>
                                        <p:cTn id="12" dur="500"/>
                                        <p:tgtEl>
                                          <p:spTgt spid="5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4">
                                            <p:txEl>
                                              <p:pRg st="0" end="0"/>
                                            </p:txEl>
                                          </p:spTgt>
                                        </p:tgtEl>
                                        <p:attrNameLst>
                                          <p:attrName>style.visibility</p:attrName>
                                        </p:attrNameLst>
                                      </p:cBhvr>
                                      <p:to>
                                        <p:strVal val="visible"/>
                                      </p:to>
                                    </p:set>
                                    <p:animEffect transition="in" filter="fade">
                                      <p:cBhvr>
                                        <p:cTn id="17" dur="500"/>
                                        <p:tgtEl>
                                          <p:spTgt spid="54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4">
                                            <p:txEl>
                                              <p:pRg st="1" end="1"/>
                                            </p:txEl>
                                          </p:spTgt>
                                        </p:tgtEl>
                                        <p:attrNameLst>
                                          <p:attrName>style.visibility</p:attrName>
                                        </p:attrNameLst>
                                      </p:cBhvr>
                                      <p:to>
                                        <p:strVal val="visible"/>
                                      </p:to>
                                    </p:set>
                                    <p:animEffect transition="in" filter="fade">
                                      <p:cBhvr>
                                        <p:cTn id="22" dur="500"/>
                                        <p:tgtEl>
                                          <p:spTgt spid="5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8"/>
        <p:cNvGrpSpPr/>
        <p:nvPr/>
      </p:nvGrpSpPr>
      <p:grpSpPr>
        <a:xfrm>
          <a:off x="0" y="0"/>
          <a:ext cx="0" cy="0"/>
          <a:chOff x="0" y="0"/>
          <a:chExt cx="0" cy="0"/>
        </a:xfrm>
      </p:grpSpPr>
      <p:sp>
        <p:nvSpPr>
          <p:cNvPr id="549" name="Google Shape;549;p24"/>
          <p:cNvSpPr/>
          <p:nvPr/>
        </p:nvSpPr>
        <p:spPr>
          <a:xfrm>
            <a:off x="441960" y="685800"/>
            <a:ext cx="11308080" cy="6065520"/>
          </a:xfrm>
          <a:prstGeom prst="roundRect">
            <a:avLst>
              <a:gd name="adj" fmla="val 3864"/>
            </a:avLst>
          </a:prstGeom>
          <a:solidFill>
            <a:srgbClr val="FFFFFF"/>
          </a:solidFill>
          <a:ln w="25400" cap="flat" cmpd="sng">
            <a:solidFill>
              <a:srgbClr val="FFC00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000"/>
              <a:buFont typeface="Arial"/>
              <a:buNone/>
            </a:pPr>
            <a:r>
              <a:rPr lang="en-US" sz="2000" b="1" i="0" u="none" strike="noStrike" cap="none">
                <a:solidFill>
                  <a:schemeClr val="dk1"/>
                </a:solidFill>
                <a:latin typeface="+mn-lt"/>
                <a:ea typeface="+mn-ea"/>
                <a:cs typeface="+mn-ea"/>
                <a:sym typeface="+mn-lt"/>
              </a:rPr>
              <a:t>BẢN BÁO CÁO KẾT QUẢ THÍ NGHIỆM SỐ 3</a:t>
            </a:r>
            <a:endParaRPr sz="2000" b="1" i="0" u="none" strike="noStrike" cap="none">
              <a:solidFill>
                <a:schemeClr val="dk1"/>
              </a:solidFill>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1" i="1" u="none" strike="noStrike" cap="none">
                <a:solidFill>
                  <a:schemeClr val="dk1"/>
                </a:solidFill>
                <a:latin typeface="+mn-lt"/>
                <a:ea typeface="+mn-ea"/>
                <a:cs typeface="+mn-ea"/>
                <a:sym typeface="+mn-lt"/>
              </a:rPr>
              <a:t>Khảo sát phản ứng của các kim loại Na, Mg với nước</a:t>
            </a:r>
            <a:endParaRPr>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1" i="0" u="none" strike="noStrike" cap="none">
                <a:solidFill>
                  <a:schemeClr val="dk1"/>
                </a:solidFill>
                <a:latin typeface="+mn-lt"/>
                <a:ea typeface="+mn-ea"/>
                <a:cs typeface="+mn-ea"/>
                <a:sym typeface="+mn-lt"/>
              </a:rPr>
              <a:t>1. Tên các thành viên trong nhóm:  </a:t>
            </a:r>
            <a:endParaRPr>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1" i="0" u="none" strike="noStrike" cap="none">
                <a:solidFill>
                  <a:schemeClr val="dk1"/>
                </a:solidFill>
                <a:latin typeface="+mn-lt"/>
                <a:ea typeface="+mn-ea"/>
                <a:cs typeface="+mn-ea"/>
                <a:sym typeface="+mn-lt"/>
              </a:rPr>
              <a:t>2. Ngày làm thí nghiệm: </a:t>
            </a:r>
            <a:endParaRPr>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1" i="0" u="none" strike="noStrike" cap="none">
                <a:solidFill>
                  <a:schemeClr val="dk1"/>
                </a:solidFill>
                <a:latin typeface="+mn-lt"/>
                <a:ea typeface="+mn-ea"/>
                <a:cs typeface="+mn-ea"/>
                <a:sym typeface="+mn-lt"/>
              </a:rPr>
              <a:t>3. Hoá chất và dụng cụ: </a:t>
            </a:r>
            <a:endParaRPr>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1" i="0" u="none" strike="noStrike" cap="none">
                <a:solidFill>
                  <a:schemeClr val="dk1"/>
                </a:solidFill>
                <a:latin typeface="+mn-lt"/>
                <a:ea typeface="+mn-ea"/>
                <a:cs typeface="+mn-ea"/>
                <a:sym typeface="+mn-lt"/>
              </a:rPr>
              <a:t>4. Tiến hành thí nghiệm: </a:t>
            </a:r>
            <a:endParaRPr>
              <a:latin typeface="+mn-lt"/>
              <a:ea typeface="+mn-ea"/>
              <a:cs typeface="+mn-ea"/>
              <a:sym typeface="+mn-lt"/>
            </a:endParaRPr>
          </a:p>
          <a:p>
            <a:pPr marL="228578" marR="0" lvl="0" indent="-228578" algn="just" rtl="0">
              <a:lnSpc>
                <a:spcPct val="150000"/>
              </a:lnSpc>
              <a:spcBef>
                <a:spcPts val="0"/>
              </a:spcBef>
              <a:spcAft>
                <a:spcPts val="0"/>
              </a:spcAft>
              <a:buClr>
                <a:srgbClr val="000000"/>
              </a:buClr>
              <a:buSzPts val="2000"/>
              <a:buFont typeface="Arial"/>
              <a:buChar char="•"/>
            </a:pPr>
            <a:r>
              <a:rPr lang="en-US" sz="2000" b="0" i="0" u="none" strike="noStrike" cap="none">
                <a:solidFill>
                  <a:schemeClr val="dk1"/>
                </a:solidFill>
                <a:latin typeface="+mn-lt"/>
                <a:ea typeface="+mn-ea"/>
                <a:cs typeface="+mn-ea"/>
                <a:sym typeface="+mn-lt"/>
              </a:rPr>
              <a:t>Cách thực hiện: </a:t>
            </a:r>
            <a:endParaRPr>
              <a:latin typeface="+mn-lt"/>
              <a:ea typeface="+mn-ea"/>
              <a:cs typeface="+mn-ea"/>
              <a:sym typeface="+mn-lt"/>
            </a:endParaRPr>
          </a:p>
          <a:p>
            <a:pPr marL="228578" marR="0" lvl="0" indent="-228578" algn="just" rtl="0">
              <a:lnSpc>
                <a:spcPct val="150000"/>
              </a:lnSpc>
              <a:spcBef>
                <a:spcPts val="0"/>
              </a:spcBef>
              <a:spcAft>
                <a:spcPts val="0"/>
              </a:spcAft>
              <a:buClr>
                <a:srgbClr val="000000"/>
              </a:buClr>
              <a:buSzPts val="2000"/>
              <a:buFont typeface="Arial"/>
              <a:buChar char="•"/>
            </a:pPr>
            <a:r>
              <a:rPr lang="en-US" sz="2000" b="0" i="0" u="none" strike="noStrike" cap="none">
                <a:solidFill>
                  <a:schemeClr val="dk1"/>
                </a:solidFill>
                <a:latin typeface="+mn-lt"/>
                <a:ea typeface="+mn-ea"/>
                <a:cs typeface="+mn-ea"/>
                <a:sym typeface="+mn-lt"/>
              </a:rPr>
              <a:t>Hiện tượng quan sát được: </a:t>
            </a:r>
            <a:endParaRPr>
              <a:latin typeface="+mn-lt"/>
              <a:ea typeface="+mn-ea"/>
              <a:cs typeface="+mn-ea"/>
              <a:sym typeface="+mn-lt"/>
            </a:endParaRPr>
          </a:p>
          <a:p>
            <a:pPr marL="228578" marR="0" lvl="0" indent="-228578" algn="just" rtl="0">
              <a:lnSpc>
                <a:spcPct val="150000"/>
              </a:lnSpc>
              <a:spcBef>
                <a:spcPts val="0"/>
              </a:spcBef>
              <a:spcAft>
                <a:spcPts val="0"/>
              </a:spcAft>
              <a:buClr>
                <a:srgbClr val="000000"/>
              </a:buClr>
              <a:buSzPts val="2000"/>
              <a:buFont typeface="Arial"/>
              <a:buChar char="•"/>
            </a:pPr>
            <a:r>
              <a:rPr lang="en-US" sz="2000" b="0" i="0" u="none" strike="noStrike" cap="none">
                <a:solidFill>
                  <a:schemeClr val="dk1"/>
                </a:solidFill>
                <a:latin typeface="+mn-lt"/>
                <a:ea typeface="+mn-ea"/>
                <a:cs typeface="+mn-ea"/>
                <a:sym typeface="+mn-lt"/>
              </a:rPr>
              <a:t>PTHH của phản ứng: </a:t>
            </a:r>
            <a:endParaRPr>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1" i="0" u="none" strike="noStrike" cap="none">
                <a:solidFill>
                  <a:schemeClr val="dk1"/>
                </a:solidFill>
                <a:latin typeface="+mn-lt"/>
                <a:ea typeface="+mn-ea"/>
                <a:cs typeface="+mn-ea"/>
                <a:sym typeface="+mn-lt"/>
              </a:rPr>
              <a:t>5. Thực hiện các yêu cầu sau: </a:t>
            </a:r>
            <a:endParaRPr>
              <a:latin typeface="+mn-lt"/>
              <a:ea typeface="+mn-ea"/>
              <a:cs typeface="+mn-ea"/>
              <a:sym typeface="+mn-lt"/>
            </a:endParaRPr>
          </a:p>
          <a:p>
            <a:pPr marL="228578" marR="0" lvl="0" indent="-228578" algn="just" rtl="0">
              <a:lnSpc>
                <a:spcPct val="150000"/>
              </a:lnSpc>
              <a:spcBef>
                <a:spcPts val="0"/>
              </a:spcBef>
              <a:spcAft>
                <a:spcPts val="0"/>
              </a:spcAft>
              <a:buClr>
                <a:srgbClr val="000000"/>
              </a:buClr>
              <a:buSzPts val="2000"/>
              <a:buFont typeface="Arial"/>
              <a:buChar char="•"/>
            </a:pPr>
            <a:r>
              <a:rPr lang="en-US" sz="2000" b="0" i="0" u="none" strike="noStrike" cap="none">
                <a:solidFill>
                  <a:schemeClr val="dk1"/>
                </a:solidFill>
                <a:latin typeface="+mn-lt"/>
                <a:ea typeface="+mn-ea"/>
                <a:cs typeface="+mn-ea"/>
                <a:sym typeface="+mn-lt"/>
              </a:rPr>
              <a:t>So sánh mức độ hoạt động hoá học giữa natri và magnesium.</a:t>
            </a:r>
            <a:endParaRPr sz="2000" b="0" i="0" u="none" strike="noStrike" cap="none">
              <a:solidFill>
                <a:schemeClr val="dk1"/>
              </a:solidFill>
              <a:latin typeface="+mn-lt"/>
              <a:ea typeface="+mn-ea"/>
              <a:cs typeface="+mn-ea"/>
              <a:sym typeface="+mn-lt"/>
            </a:endParaRPr>
          </a:p>
          <a:p>
            <a:pPr marL="228578" marR="0" lvl="0" indent="-228578" algn="just" rtl="0">
              <a:lnSpc>
                <a:spcPct val="150000"/>
              </a:lnSpc>
              <a:spcBef>
                <a:spcPts val="0"/>
              </a:spcBef>
              <a:spcAft>
                <a:spcPts val="0"/>
              </a:spcAft>
              <a:buClr>
                <a:srgbClr val="000000"/>
              </a:buClr>
              <a:buSzPts val="2000"/>
              <a:buFont typeface="Arial"/>
              <a:buChar char="•"/>
            </a:pPr>
            <a:r>
              <a:rPr lang="en-US" sz="2000" b="0" i="0" u="none" strike="noStrike" cap="none">
                <a:solidFill>
                  <a:schemeClr val="dk1"/>
                </a:solidFill>
                <a:latin typeface="+mn-lt"/>
                <a:ea typeface="+mn-ea"/>
                <a:cs typeface="+mn-ea"/>
                <a:sym typeface="+mn-lt"/>
              </a:rPr>
              <a:t>Câu hỏi 2 trang 84: Calcium phản ứng với nước, vàng không phản ứng với nước. Vậy kim loại nào có mức độ hoạt động hoá học mạnh hơn?</a:t>
            </a:r>
            <a:endParaRPr>
              <a:latin typeface="+mn-lt"/>
              <a:ea typeface="+mn-ea"/>
              <a:cs typeface="+mn-ea"/>
              <a:sym typeface="+mn-lt"/>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3"/>
        <p:cNvGrpSpPr/>
        <p:nvPr/>
      </p:nvGrpSpPr>
      <p:grpSpPr>
        <a:xfrm>
          <a:off x="0" y="0"/>
          <a:ext cx="0" cy="0"/>
          <a:chOff x="0" y="0"/>
          <a:chExt cx="0" cy="0"/>
        </a:xfrm>
      </p:grpSpPr>
      <p:sp>
        <p:nvSpPr>
          <p:cNvPr id="554" name="Google Shape;554;p25"/>
          <p:cNvSpPr txBox="1"/>
          <p:nvPr/>
        </p:nvSpPr>
        <p:spPr>
          <a:xfrm>
            <a:off x="3044" y="1834876"/>
            <a:ext cx="12188956" cy="70797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667"/>
              <a:buFont typeface="Arial"/>
              <a:buNone/>
            </a:pPr>
            <a:r>
              <a:rPr lang="en-US" sz="2667" b="1" i="0" u="none" strike="noStrike" cap="none">
                <a:solidFill>
                  <a:schemeClr val="dk1"/>
                </a:solidFill>
                <a:latin typeface="+mn-lt"/>
                <a:ea typeface="+mn-ea"/>
                <a:cs typeface="+mn-ea"/>
                <a:sym typeface="+mn-lt"/>
              </a:rPr>
              <a:t>Thí nghiệm 3: </a:t>
            </a:r>
            <a:r>
              <a:rPr lang="en-US" sz="2667" b="0" i="0" u="none" strike="noStrike" cap="none">
                <a:solidFill>
                  <a:schemeClr val="dk1"/>
                </a:solidFill>
                <a:latin typeface="+mn-lt"/>
                <a:ea typeface="+mn-ea"/>
                <a:cs typeface="+mn-ea"/>
                <a:sym typeface="+mn-lt"/>
              </a:rPr>
              <a:t>Khảo sát phản ứng của các kim loại Na, Mg với nước</a:t>
            </a:r>
            <a:endParaRPr sz="2667" b="0" i="0" u="none" strike="noStrike" cap="none">
              <a:solidFill>
                <a:schemeClr val="dk1"/>
              </a:solidFill>
              <a:latin typeface="+mn-lt"/>
              <a:ea typeface="+mn-ea"/>
              <a:cs typeface="+mn-ea"/>
              <a:sym typeface="+mn-lt"/>
            </a:endParaRPr>
          </a:p>
        </p:txBody>
      </p:sp>
      <p:sp>
        <p:nvSpPr>
          <p:cNvPr id="555" name="Google Shape;555;p25"/>
          <p:cNvSpPr/>
          <p:nvPr/>
        </p:nvSpPr>
        <p:spPr>
          <a:xfrm>
            <a:off x="0" y="2808042"/>
            <a:ext cx="2624544" cy="560897"/>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Chuẩn bị</a:t>
            </a:r>
            <a:endParaRPr sz="2400" b="1" i="0" u="none" strike="noStrike" cap="none">
              <a:solidFill>
                <a:schemeClr val="dk1"/>
              </a:solidFill>
              <a:latin typeface="+mn-lt"/>
              <a:ea typeface="+mn-ea"/>
              <a:cs typeface="+mn-ea"/>
              <a:sym typeface="+mn-lt"/>
            </a:endParaRPr>
          </a:p>
        </p:txBody>
      </p:sp>
      <p:sp>
        <p:nvSpPr>
          <p:cNvPr id="556" name="Google Shape;556;p25"/>
          <p:cNvSpPr txBox="1"/>
          <p:nvPr/>
        </p:nvSpPr>
        <p:spPr>
          <a:xfrm>
            <a:off x="842401" y="3854821"/>
            <a:ext cx="10720558" cy="2308284"/>
          </a:xfrm>
          <a:prstGeom prst="rect">
            <a:avLst/>
          </a:prstGeom>
          <a:noFill/>
          <a:ln>
            <a:noFill/>
          </a:ln>
        </p:spPr>
        <p:txBody>
          <a:bodyPr spcFirstLastPara="1" wrap="square" lIns="91425" tIns="45700" rIns="91425" bIns="45700" anchor="t" anchorCtr="0">
            <a:spAutoFit/>
          </a:bodyPr>
          <a:lstStyle/>
          <a:p>
            <a:pPr marL="380962" marR="0" lvl="0" indent="-380962"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Dụng cụ: 2 cốc thuỷ tinh (loại 250 ml) có dán nhãn là tên kim loại sẽ cho vào, ống đong, ống hút nhỏ giọt.</a:t>
            </a:r>
            <a:endParaRPr>
              <a:latin typeface="+mn-lt"/>
              <a:ea typeface="+mn-ea"/>
              <a:cs typeface="+mn-ea"/>
              <a:sym typeface="+mn-lt"/>
            </a:endParaRPr>
          </a:p>
          <a:p>
            <a:pPr marL="380962" marR="0" lvl="0" indent="-380962"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Hoá chất: nước cất, mảnh magnesium, mẩu natri nhỏ (khoảng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hạt đậu xanh), dung dịch phenolphthalein.</a:t>
            </a: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4"/>
                                        </p:tgtEl>
                                        <p:attrNameLst>
                                          <p:attrName>style.visibility</p:attrName>
                                        </p:attrNameLst>
                                      </p:cBhvr>
                                      <p:to>
                                        <p:strVal val="visible"/>
                                      </p:to>
                                    </p:set>
                                    <p:animEffect transition="in" filter="fade">
                                      <p:cBhvr>
                                        <p:cTn id="7" dur="500"/>
                                        <p:tgtEl>
                                          <p:spTgt spid="5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5"/>
                                        </p:tgtEl>
                                        <p:attrNameLst>
                                          <p:attrName>style.visibility</p:attrName>
                                        </p:attrNameLst>
                                      </p:cBhvr>
                                      <p:to>
                                        <p:strVal val="visible"/>
                                      </p:to>
                                    </p:set>
                                    <p:animEffect transition="in" filter="fade">
                                      <p:cBhvr>
                                        <p:cTn id="12" dur="500"/>
                                        <p:tgtEl>
                                          <p:spTgt spid="5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6">
                                            <p:txEl>
                                              <p:pRg st="0" end="0"/>
                                            </p:txEl>
                                          </p:spTgt>
                                        </p:tgtEl>
                                        <p:attrNameLst>
                                          <p:attrName>style.visibility</p:attrName>
                                        </p:attrNameLst>
                                      </p:cBhvr>
                                      <p:to>
                                        <p:strVal val="visible"/>
                                      </p:to>
                                    </p:set>
                                    <p:animEffect transition="in" filter="fade">
                                      <p:cBhvr>
                                        <p:cTn id="17" dur="500"/>
                                        <p:tgtEl>
                                          <p:spTgt spid="55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6">
                                            <p:txEl>
                                              <p:pRg st="1" end="1"/>
                                            </p:txEl>
                                          </p:spTgt>
                                        </p:tgtEl>
                                        <p:attrNameLst>
                                          <p:attrName>style.visibility</p:attrName>
                                        </p:attrNameLst>
                                      </p:cBhvr>
                                      <p:to>
                                        <p:strVal val="visible"/>
                                      </p:to>
                                    </p:set>
                                    <p:animEffect transition="in" filter="fade">
                                      <p:cBhvr>
                                        <p:cTn id="22" dur="500"/>
                                        <p:tgtEl>
                                          <p:spTgt spid="55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0"/>
        <p:cNvGrpSpPr/>
        <p:nvPr/>
      </p:nvGrpSpPr>
      <p:grpSpPr>
        <a:xfrm>
          <a:off x="0" y="0"/>
          <a:ext cx="0" cy="0"/>
          <a:chOff x="0" y="0"/>
          <a:chExt cx="0" cy="0"/>
        </a:xfrm>
      </p:grpSpPr>
      <p:sp>
        <p:nvSpPr>
          <p:cNvPr id="561" name="Google Shape;561;p26"/>
          <p:cNvSpPr/>
          <p:nvPr/>
        </p:nvSpPr>
        <p:spPr>
          <a:xfrm>
            <a:off x="0" y="2929504"/>
            <a:ext cx="2624544" cy="560897"/>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Tiến hành</a:t>
            </a:r>
            <a:endParaRPr>
              <a:latin typeface="+mn-lt"/>
              <a:ea typeface="+mn-ea"/>
              <a:cs typeface="+mn-ea"/>
              <a:sym typeface="+mn-lt"/>
            </a:endParaRPr>
          </a:p>
        </p:txBody>
      </p:sp>
      <p:sp>
        <p:nvSpPr>
          <p:cNvPr id="562" name="Google Shape;562;p26"/>
          <p:cNvSpPr txBox="1"/>
          <p:nvPr/>
        </p:nvSpPr>
        <p:spPr>
          <a:xfrm>
            <a:off x="3044" y="1834876"/>
            <a:ext cx="12188956" cy="70797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667"/>
              <a:buFont typeface="Arial"/>
              <a:buNone/>
            </a:pPr>
            <a:r>
              <a:rPr lang="en-US" sz="2667" b="1" i="0" u="none" strike="noStrike" cap="none">
                <a:solidFill>
                  <a:schemeClr val="dk1"/>
                </a:solidFill>
                <a:latin typeface="+mn-lt"/>
                <a:ea typeface="+mn-ea"/>
                <a:cs typeface="+mn-ea"/>
                <a:sym typeface="+mn-lt"/>
              </a:rPr>
              <a:t>Thí nghiệm 3: </a:t>
            </a:r>
            <a:r>
              <a:rPr lang="en-US" sz="2667" b="0" i="0" u="none" strike="noStrike" cap="none">
                <a:solidFill>
                  <a:schemeClr val="dk1"/>
                </a:solidFill>
                <a:latin typeface="+mn-lt"/>
                <a:ea typeface="+mn-ea"/>
                <a:cs typeface="+mn-ea"/>
                <a:sym typeface="+mn-lt"/>
              </a:rPr>
              <a:t>Khảo sát phản ứng của các kim loại Na, Mg với nước</a:t>
            </a:r>
            <a:endParaRPr sz="2667" b="0" i="0" u="none" strike="noStrike" cap="none">
              <a:solidFill>
                <a:schemeClr val="dk1"/>
              </a:solidFill>
              <a:latin typeface="+mn-lt"/>
              <a:ea typeface="+mn-ea"/>
              <a:cs typeface="+mn-ea"/>
              <a:sym typeface="+mn-lt"/>
            </a:endParaRPr>
          </a:p>
        </p:txBody>
      </p:sp>
      <p:sp>
        <p:nvSpPr>
          <p:cNvPr id="563" name="Google Shape;563;p26"/>
          <p:cNvSpPr txBox="1"/>
          <p:nvPr/>
        </p:nvSpPr>
        <p:spPr>
          <a:xfrm>
            <a:off x="735721" y="3958191"/>
            <a:ext cx="10720500" cy="2308284"/>
          </a:xfrm>
          <a:prstGeom prst="rect">
            <a:avLst/>
          </a:prstGeom>
          <a:noFill/>
          <a:ln>
            <a:noFill/>
          </a:ln>
        </p:spPr>
        <p:txBody>
          <a:bodyPr spcFirstLastPara="1" wrap="square" lIns="91425" tIns="45700" rIns="91425" bIns="45700" anchor="t" anchorCtr="0">
            <a:spAutoFit/>
          </a:bodyPr>
          <a:lstStyle/>
          <a:p>
            <a:pPr marL="380962" marR="0" lvl="0" indent="-380962"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Cho khoảng 40 - 50 ml nước cất và 2 giọt dung dịch </a:t>
            </a:r>
            <a:r>
              <a:rPr lang="en-US" sz="2400">
                <a:solidFill>
                  <a:schemeClr val="dk1"/>
                </a:solidFill>
                <a:latin typeface="+mn-lt"/>
                <a:ea typeface="+mn-ea"/>
                <a:cs typeface="+mn-ea"/>
                <a:sym typeface="+mn-lt"/>
              </a:rPr>
              <a:t>phenolphtalein</a:t>
            </a:r>
            <a:r>
              <a:rPr lang="en-US" sz="2400" b="0" i="0" u="none" strike="noStrike" cap="none">
                <a:solidFill>
                  <a:schemeClr val="dk1"/>
                </a:solidFill>
                <a:latin typeface="+mn-lt"/>
                <a:ea typeface="+mn-ea"/>
                <a:cs typeface="+mn-ea"/>
                <a:sym typeface="+mn-lt"/>
              </a:rPr>
              <a:t> vào mỗi cốc thuỷ tinh.</a:t>
            </a:r>
            <a:endParaRPr>
              <a:latin typeface="+mn-lt"/>
              <a:ea typeface="+mn-ea"/>
              <a:cs typeface="+mn-ea"/>
              <a:sym typeface="+mn-lt"/>
            </a:endParaRPr>
          </a:p>
          <a:p>
            <a:pPr marL="380962" marR="0" lvl="0" indent="-380962"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Cho từng kim loại Na, Mg vào cốc thuỷ tinh đã dán nhãn tương ứng,</a:t>
            </a: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1"/>
                                        </p:tgtEl>
                                        <p:attrNameLst>
                                          <p:attrName>style.visibility</p:attrName>
                                        </p:attrNameLst>
                                      </p:cBhvr>
                                      <p:to>
                                        <p:strVal val="visible"/>
                                      </p:to>
                                    </p:set>
                                    <p:animEffect transition="in" filter="fade">
                                      <p:cBhvr>
                                        <p:cTn id="7" dur="500"/>
                                        <p:tgtEl>
                                          <p:spTgt spid="5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3">
                                            <p:txEl>
                                              <p:pRg st="0" end="0"/>
                                            </p:txEl>
                                          </p:spTgt>
                                        </p:tgtEl>
                                        <p:attrNameLst>
                                          <p:attrName>style.visibility</p:attrName>
                                        </p:attrNameLst>
                                      </p:cBhvr>
                                      <p:to>
                                        <p:strVal val="visible"/>
                                      </p:to>
                                    </p:set>
                                    <p:animEffect transition="in" filter="fade">
                                      <p:cBhvr>
                                        <p:cTn id="12" dur="500"/>
                                        <p:tgtEl>
                                          <p:spTgt spid="5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3">
                                            <p:txEl>
                                              <p:pRg st="1" end="1"/>
                                            </p:txEl>
                                          </p:spTgt>
                                        </p:tgtEl>
                                        <p:attrNameLst>
                                          <p:attrName>style.visibility</p:attrName>
                                        </p:attrNameLst>
                                      </p:cBhvr>
                                      <p:to>
                                        <p:strVal val="visible"/>
                                      </p:to>
                                    </p:set>
                                    <p:animEffect transition="in" filter="fade">
                                      <p:cBhvr>
                                        <p:cTn id="17" dur="500"/>
                                        <p:tgtEl>
                                          <p:spTgt spid="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7"/>
        <p:cNvGrpSpPr/>
        <p:nvPr/>
      </p:nvGrpSpPr>
      <p:grpSpPr>
        <a:xfrm>
          <a:off x="0" y="0"/>
          <a:ext cx="0" cy="0"/>
          <a:chOff x="0" y="0"/>
          <a:chExt cx="0" cy="0"/>
        </a:xfrm>
      </p:grpSpPr>
      <p:sp>
        <p:nvSpPr>
          <p:cNvPr id="568" name="Google Shape;568;p27"/>
          <p:cNvSpPr/>
          <p:nvPr/>
        </p:nvSpPr>
        <p:spPr>
          <a:xfrm>
            <a:off x="0" y="1713528"/>
            <a:ext cx="3167836" cy="803683"/>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Yêu cầu</a:t>
            </a:r>
            <a:endParaRPr>
              <a:latin typeface="+mn-lt"/>
              <a:ea typeface="+mn-ea"/>
              <a:cs typeface="+mn-ea"/>
              <a:sym typeface="+mn-lt"/>
            </a:endParaRPr>
          </a:p>
        </p:txBody>
      </p:sp>
      <p:sp>
        <p:nvSpPr>
          <p:cNvPr id="569" name="Google Shape;569;p27"/>
          <p:cNvSpPr txBox="1"/>
          <p:nvPr/>
        </p:nvSpPr>
        <p:spPr>
          <a:xfrm>
            <a:off x="230630" y="2586173"/>
            <a:ext cx="11730743" cy="1754286"/>
          </a:xfrm>
          <a:prstGeom prst="rect">
            <a:avLst/>
          </a:prstGeom>
          <a:noFill/>
          <a:ln>
            <a:noFill/>
          </a:ln>
        </p:spPr>
        <p:txBody>
          <a:bodyPr spcFirstLastPara="1" wrap="square" lIns="91425" tIns="45700" rIns="91425" bIns="45700" anchor="t" anchorCtr="0">
            <a:spAutoFit/>
          </a:bodyPr>
          <a:lstStyle/>
          <a:p>
            <a:pPr marL="457155" marR="0" lvl="0" indent="-457155"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Quan sát thí nghiệm, mô tả và giải thích hiện tượng xảy ra trong mỗi cốc. Viết phương trình hóa học của phản ứng xảy ra.</a:t>
            </a:r>
            <a:endParaRPr>
              <a:latin typeface="+mn-lt"/>
              <a:ea typeface="+mn-ea"/>
              <a:cs typeface="+mn-ea"/>
              <a:sym typeface="+mn-lt"/>
            </a:endParaRPr>
          </a:p>
          <a:p>
            <a:pPr marL="457155" marR="0" lvl="0" indent="-457155"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So sánh mức độ hoạt động hóa học giữa natri và magnesium. </a:t>
            </a:r>
            <a:endParaRPr>
              <a:latin typeface="+mn-lt"/>
              <a:ea typeface="+mn-ea"/>
              <a:cs typeface="+mn-ea"/>
              <a:sym typeface="+mn-lt"/>
            </a:endParaRPr>
          </a:p>
        </p:txBody>
      </p:sp>
      <p:pic>
        <p:nvPicPr>
          <p:cNvPr id="570" name="Google Shape;570;p27"/>
          <p:cNvPicPr preferRelativeResize="0"/>
          <p:nvPr/>
        </p:nvPicPr>
        <p:blipFill rotWithShape="1">
          <a:blip r:embed="rId4">
            <a:alphaModFix/>
          </a:blip>
          <a:srcRect/>
          <a:stretch/>
        </p:blipFill>
        <p:spPr>
          <a:xfrm>
            <a:off x="1138202" y="4345899"/>
            <a:ext cx="4243447" cy="2386938"/>
          </a:xfrm>
          <a:prstGeom prst="rect">
            <a:avLst/>
          </a:prstGeom>
          <a:noFill/>
          <a:ln>
            <a:noFill/>
          </a:ln>
        </p:spPr>
      </p:pic>
      <p:pic>
        <p:nvPicPr>
          <p:cNvPr id="571" name="Google Shape;571;p27"/>
          <p:cNvPicPr preferRelativeResize="0"/>
          <p:nvPr/>
        </p:nvPicPr>
        <p:blipFill rotWithShape="1">
          <a:blip r:embed="rId5">
            <a:alphaModFix/>
          </a:blip>
          <a:srcRect/>
          <a:stretch/>
        </p:blipFill>
        <p:spPr>
          <a:xfrm>
            <a:off x="6822438" y="4371025"/>
            <a:ext cx="4243447" cy="2386938"/>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8"/>
                                        </p:tgtEl>
                                        <p:attrNameLst>
                                          <p:attrName>style.visibility</p:attrName>
                                        </p:attrNameLst>
                                      </p:cBhvr>
                                      <p:to>
                                        <p:strVal val="visible"/>
                                      </p:to>
                                    </p:set>
                                    <p:animEffect transition="in" filter="fade">
                                      <p:cBhvr>
                                        <p:cTn id="7" dur="500"/>
                                        <p:tgtEl>
                                          <p:spTgt spid="56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69">
                                            <p:txEl>
                                              <p:pRg st="0" end="0"/>
                                            </p:txEl>
                                          </p:spTgt>
                                        </p:tgtEl>
                                        <p:attrNameLst>
                                          <p:attrName>style.visibility</p:attrName>
                                        </p:attrNameLst>
                                      </p:cBhvr>
                                      <p:to>
                                        <p:strVal val="visible"/>
                                      </p:to>
                                    </p:set>
                                    <p:animEffect transition="in" filter="fade">
                                      <p:cBhvr>
                                        <p:cTn id="11" dur="500"/>
                                        <p:tgtEl>
                                          <p:spTgt spid="569">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69">
                                            <p:txEl>
                                              <p:pRg st="1" end="1"/>
                                            </p:txEl>
                                          </p:spTgt>
                                        </p:tgtEl>
                                        <p:attrNameLst>
                                          <p:attrName>style.visibility</p:attrName>
                                        </p:attrNameLst>
                                      </p:cBhvr>
                                      <p:to>
                                        <p:strVal val="visible"/>
                                      </p:to>
                                    </p:set>
                                    <p:animEffect transition="in" filter="fade">
                                      <p:cBhvr>
                                        <p:cTn id="15" dur="500"/>
                                        <p:tgtEl>
                                          <p:spTgt spid="56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70"/>
                                        </p:tgtEl>
                                        <p:attrNameLst>
                                          <p:attrName>style.visibility</p:attrName>
                                        </p:attrNameLst>
                                      </p:cBhvr>
                                      <p:to>
                                        <p:strVal val="visible"/>
                                      </p:to>
                                    </p:set>
                                    <p:animEffect transition="in" filter="fade">
                                      <p:cBhvr>
                                        <p:cTn id="20" dur="500"/>
                                        <p:tgtEl>
                                          <p:spTgt spid="570"/>
                                        </p:tgtEl>
                                      </p:cBhvr>
                                    </p:animEffect>
                                  </p:childTnLst>
                                </p:cTn>
                              </p:par>
                              <p:par>
                                <p:cTn id="21" presetID="10" presetClass="entr" presetSubtype="0" fill="hold" nodeType="withEffect">
                                  <p:stCondLst>
                                    <p:cond delay="0"/>
                                  </p:stCondLst>
                                  <p:childTnLst>
                                    <p:set>
                                      <p:cBhvr>
                                        <p:cTn id="22" dur="1" fill="hold">
                                          <p:stCondLst>
                                            <p:cond delay="0"/>
                                          </p:stCondLst>
                                        </p:cTn>
                                        <p:tgtEl>
                                          <p:spTgt spid="570"/>
                                        </p:tgtEl>
                                        <p:attrNameLst>
                                          <p:attrName>style.visibility</p:attrName>
                                        </p:attrNameLst>
                                      </p:cBhvr>
                                      <p:to>
                                        <p:strVal val="visible"/>
                                      </p:to>
                                    </p:set>
                                    <p:animEffect transition="in" filter="fade">
                                      <p:cBhvr>
                                        <p:cTn id="23" dur="5000"/>
                                        <p:tgtEl>
                                          <p:spTgt spid="57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71"/>
                                        </p:tgtEl>
                                        <p:attrNameLst>
                                          <p:attrName>style.visibility</p:attrName>
                                        </p:attrNameLst>
                                      </p:cBhvr>
                                      <p:to>
                                        <p:strVal val="visible"/>
                                      </p:to>
                                    </p:set>
                                    <p:animEffect transition="in" filter="fade">
                                      <p:cBhvr>
                                        <p:cTn id="28" dur="500"/>
                                        <p:tgtEl>
                                          <p:spTgt spid="571"/>
                                        </p:tgtEl>
                                      </p:cBhvr>
                                    </p:animEffect>
                                  </p:childTnLst>
                                </p:cTn>
                              </p:par>
                              <p:par>
                                <p:cTn id="29" presetID="10" presetClass="entr" presetSubtype="0" fill="hold" nodeType="withEffect">
                                  <p:stCondLst>
                                    <p:cond delay="0"/>
                                  </p:stCondLst>
                                  <p:childTnLst>
                                    <p:set>
                                      <p:cBhvr>
                                        <p:cTn id="30" dur="1" fill="hold">
                                          <p:stCondLst>
                                            <p:cond delay="0"/>
                                          </p:stCondLst>
                                        </p:cTn>
                                        <p:tgtEl>
                                          <p:spTgt spid="571"/>
                                        </p:tgtEl>
                                        <p:attrNameLst>
                                          <p:attrName>style.visibility</p:attrName>
                                        </p:attrNameLst>
                                      </p:cBhvr>
                                      <p:to>
                                        <p:strVal val="visible"/>
                                      </p:to>
                                    </p:set>
                                    <p:animEffect transition="in" filter="fade">
                                      <p:cBhvr>
                                        <p:cTn id="31" dur="5000"/>
                                        <p:tgtEl>
                                          <p:spTgt spid="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5"/>
        <p:cNvGrpSpPr/>
        <p:nvPr/>
      </p:nvGrpSpPr>
      <p:grpSpPr>
        <a:xfrm>
          <a:off x="0" y="0"/>
          <a:ext cx="0" cy="0"/>
          <a:chOff x="0" y="0"/>
          <a:chExt cx="0" cy="0"/>
        </a:xfrm>
      </p:grpSpPr>
      <p:sp>
        <p:nvSpPr>
          <p:cNvPr id="576" name="Google Shape;576;p28"/>
          <p:cNvSpPr/>
          <p:nvPr/>
        </p:nvSpPr>
        <p:spPr>
          <a:xfrm>
            <a:off x="0" y="1684461"/>
            <a:ext cx="5659864" cy="600497"/>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Hiện tượng và kết luận:</a:t>
            </a:r>
            <a:endParaRPr>
              <a:latin typeface="+mn-lt"/>
              <a:ea typeface="+mn-ea"/>
              <a:cs typeface="+mn-ea"/>
              <a:sym typeface="+mn-lt"/>
            </a:endParaRPr>
          </a:p>
        </p:txBody>
      </p:sp>
      <p:graphicFrame>
        <p:nvGraphicFramePr>
          <p:cNvPr id="577" name="Google Shape;577;p28"/>
          <p:cNvGraphicFramePr/>
          <p:nvPr>
            <p:extLst>
              <p:ext uri="{D42A27DB-BD31-4B8C-83A1-F6EECF244321}">
                <p14:modId xmlns:p14="http://schemas.microsoft.com/office/powerpoint/2010/main" val="1023649892"/>
              </p:ext>
            </p:extLst>
          </p:nvPr>
        </p:nvGraphicFramePr>
        <p:xfrm>
          <a:off x="0" y="2488629"/>
          <a:ext cx="3000000" cy="3000000"/>
        </p:xfrm>
        <a:graphic>
          <a:graphicData uri="http://schemas.openxmlformats.org/drawingml/2006/table">
            <a:tbl>
              <a:tblPr>
                <a:noFill/>
                <a:tableStyleId>{80BDA08C-6106-40CB-8658-502E9CABE93F}</a:tableStyleId>
              </a:tblPr>
              <a:tblGrid>
                <a:gridCol w="5090625">
                  <a:extLst>
                    <a:ext uri="{9D8B030D-6E8A-4147-A177-3AD203B41FA5}">
                      <a16:colId xmlns:a16="http://schemas.microsoft.com/office/drawing/2014/main" val="20000"/>
                    </a:ext>
                  </a:extLst>
                </a:gridCol>
                <a:gridCol w="3733350">
                  <a:extLst>
                    <a:ext uri="{9D8B030D-6E8A-4147-A177-3AD203B41FA5}">
                      <a16:colId xmlns:a16="http://schemas.microsoft.com/office/drawing/2014/main" val="20001"/>
                    </a:ext>
                  </a:extLst>
                </a:gridCol>
                <a:gridCol w="3368050">
                  <a:extLst>
                    <a:ext uri="{9D8B030D-6E8A-4147-A177-3AD203B41FA5}">
                      <a16:colId xmlns:a16="http://schemas.microsoft.com/office/drawing/2014/main" val="20002"/>
                    </a:ext>
                  </a:extLst>
                </a:gridCol>
              </a:tblGrid>
              <a:tr h="630975">
                <a:tc>
                  <a:txBody>
                    <a:bodyPr/>
                    <a:lstStyle/>
                    <a:p>
                      <a:pPr marL="0" marR="0" lvl="0" indent="0" algn="ctr" rtl="0">
                        <a:lnSpc>
                          <a:spcPct val="150000"/>
                        </a:lnSpc>
                        <a:spcBef>
                          <a:spcPts val="0"/>
                        </a:spcBef>
                        <a:spcAft>
                          <a:spcPts val="0"/>
                        </a:spcAft>
                        <a:buNone/>
                      </a:pPr>
                      <a:r>
                        <a:rPr lang="en-US" sz="2400" u="none" strike="noStrike" cap="none">
                          <a:latin typeface="+mn-lt"/>
                          <a:ea typeface="+mn-ea"/>
                          <a:cs typeface="+mn-ea"/>
                          <a:sym typeface="+mn-lt"/>
                        </a:rPr>
                        <a:t>Hiện tượng</a:t>
                      </a:r>
                      <a:endParaRPr>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tc>
                  <a:txBody>
                    <a:bodyPr/>
                    <a:lstStyle/>
                    <a:p>
                      <a:pPr marL="0" marR="0" lvl="0" indent="0" algn="ctr" rtl="0">
                        <a:lnSpc>
                          <a:spcPct val="150000"/>
                        </a:lnSpc>
                        <a:spcBef>
                          <a:spcPts val="0"/>
                        </a:spcBef>
                        <a:spcAft>
                          <a:spcPts val="0"/>
                        </a:spcAft>
                        <a:buNone/>
                      </a:pPr>
                      <a:r>
                        <a:rPr lang="en-US" sz="2400" u="none" strike="noStrike" cap="none">
                          <a:latin typeface="+mn-lt"/>
                          <a:ea typeface="+mn-ea"/>
                          <a:cs typeface="+mn-ea"/>
                          <a:sym typeface="+mn-lt"/>
                        </a:rPr>
                        <a:t>PTHH</a:t>
                      </a:r>
                      <a:endParaRPr>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tc>
                  <a:txBody>
                    <a:bodyPr/>
                    <a:lstStyle/>
                    <a:p>
                      <a:pPr marL="0" marR="0" lvl="0" indent="0" algn="ctr" rtl="0">
                        <a:lnSpc>
                          <a:spcPct val="150000"/>
                        </a:lnSpc>
                        <a:spcBef>
                          <a:spcPts val="0"/>
                        </a:spcBef>
                        <a:spcAft>
                          <a:spcPts val="0"/>
                        </a:spcAft>
                        <a:buNone/>
                      </a:pPr>
                      <a:r>
                        <a:rPr lang="en-US" sz="2400" u="none" strike="noStrike" cap="none">
                          <a:latin typeface="+mn-lt"/>
                          <a:ea typeface="+mn-ea"/>
                          <a:cs typeface="+mn-ea"/>
                          <a:sym typeface="+mn-lt"/>
                        </a:rPr>
                        <a:t>Kết luận</a:t>
                      </a:r>
                      <a:endParaRPr sz="24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3738400">
                <a:tc>
                  <a:txBody>
                    <a:bodyPr/>
                    <a:lstStyle/>
                    <a:p>
                      <a:pPr marL="0" marR="0" lvl="0" indent="0" algn="ctr" rtl="0">
                        <a:lnSpc>
                          <a:spcPct val="150000"/>
                        </a:lnSpc>
                        <a:spcBef>
                          <a:spcPts val="0"/>
                        </a:spcBef>
                        <a:spcAft>
                          <a:spcPts val="0"/>
                        </a:spcAft>
                        <a:buNone/>
                      </a:pPr>
                      <a:endParaRPr sz="24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tc>
                  <a:txBody>
                    <a:bodyPr/>
                    <a:lstStyle/>
                    <a:p>
                      <a:pPr marL="0" marR="0" lvl="0" indent="0" algn="ctr" rtl="0">
                        <a:lnSpc>
                          <a:spcPct val="150000"/>
                        </a:lnSpc>
                        <a:spcBef>
                          <a:spcPts val="0"/>
                        </a:spcBef>
                        <a:spcAft>
                          <a:spcPts val="0"/>
                        </a:spcAft>
                        <a:buNone/>
                      </a:pPr>
                      <a:endParaRPr sz="24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tc>
                  <a:txBody>
                    <a:bodyPr/>
                    <a:lstStyle/>
                    <a:p>
                      <a:pPr marL="0" marR="0" lvl="0" indent="0" algn="ctr" rtl="0">
                        <a:lnSpc>
                          <a:spcPct val="150000"/>
                        </a:lnSpc>
                        <a:spcBef>
                          <a:spcPts val="0"/>
                        </a:spcBef>
                        <a:spcAft>
                          <a:spcPts val="0"/>
                        </a:spcAft>
                        <a:buNone/>
                      </a:pPr>
                      <a:endParaRPr sz="2400" u="none" strike="noStrike" cap="none">
                        <a:latin typeface="+mn-lt"/>
                        <a:ea typeface="+mn-ea"/>
                        <a:cs typeface="+mn-ea"/>
                        <a:sym typeface="+mn-lt"/>
                      </a:endParaRPr>
                    </a:p>
                  </a:txBody>
                  <a:tcPr marL="121925" marR="121925" marT="60950" marB="60950" anchor="ctr">
                    <a:lnL w="12700" cap="flat" cmpd="sng">
                      <a:solidFill>
                        <a:srgbClr val="999999"/>
                      </a:solidFill>
                      <a:prstDash val="solid"/>
                      <a:round/>
                      <a:headEnd type="none" w="sm" len="sm"/>
                      <a:tailEnd type="none" w="sm" len="sm"/>
                    </a:lnL>
                    <a:lnR w="12700" cap="flat" cmpd="sng">
                      <a:solidFill>
                        <a:srgbClr val="999999"/>
                      </a:solidFill>
                      <a:prstDash val="solid"/>
                      <a:round/>
                      <a:headEnd type="none" w="sm" len="sm"/>
                      <a:tailEnd type="none" w="sm" len="sm"/>
                    </a:lnR>
                    <a:lnT w="12700" cap="flat" cmpd="sng">
                      <a:solidFill>
                        <a:srgbClr val="999999"/>
                      </a:solidFill>
                      <a:prstDash val="solid"/>
                      <a:round/>
                      <a:headEnd type="none" w="sm" len="sm"/>
                      <a:tailEnd type="none" w="sm" len="sm"/>
                    </a:lnT>
                    <a:lnB w="12700" cap="flat" cmpd="sng">
                      <a:solidFill>
                        <a:srgbClr val="999999"/>
                      </a:solidFill>
                      <a:prstDash val="solid"/>
                      <a:round/>
                      <a:headEnd type="none" w="sm" len="sm"/>
                      <a:tailEnd type="none" w="sm" len="sm"/>
                    </a:lnB>
                    <a:solidFill>
                      <a:srgbClr val="DDDDDD"/>
                    </a:solidFill>
                  </a:tcPr>
                </a:tc>
                <a:extLst>
                  <a:ext uri="{0D108BD9-81ED-4DB2-BD59-A6C34878D82A}">
                    <a16:rowId xmlns:a16="http://schemas.microsoft.com/office/drawing/2014/main" val="10001"/>
                  </a:ext>
                </a:extLst>
              </a:tr>
            </a:tbl>
          </a:graphicData>
        </a:graphic>
      </p:graphicFrame>
      <p:sp>
        <p:nvSpPr>
          <p:cNvPr id="578" name="Google Shape;578;p28"/>
          <p:cNvSpPr txBox="1"/>
          <p:nvPr/>
        </p:nvSpPr>
        <p:spPr>
          <a:xfrm>
            <a:off x="80152" y="3120472"/>
            <a:ext cx="4937709" cy="286228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 Na phản ứng mạnh mẽ với nước, có bọt khí thoát ra dung dịch chuyển màu hồng đậm.</a:t>
            </a:r>
            <a:endParaRPr sz="2000" b="0" i="0" u="none" strike="noStrike" cap="none">
              <a:solidFill>
                <a:schemeClr val="dk1"/>
              </a:solidFill>
              <a:latin typeface="+mn-lt"/>
              <a:ea typeface="+mn-ea"/>
              <a:cs typeface="+mn-ea"/>
              <a:sym typeface="+mn-lt"/>
            </a:endParaRPr>
          </a:p>
          <a:p>
            <a:pPr marL="0" marR="0" lvl="0" indent="0" algn="just"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 Mg ít tan trong nước thường, </a:t>
            </a:r>
            <a:br>
              <a:rPr lang="en-US" sz="2000" b="0" i="0" u="none" strike="noStrike" cap="none">
                <a:solidFill>
                  <a:schemeClr val="dk1"/>
                </a:solidFill>
                <a:latin typeface="+mn-lt"/>
                <a:ea typeface="+mn-ea"/>
                <a:cs typeface="+mn-ea"/>
                <a:sym typeface="+mn-lt"/>
              </a:rPr>
            </a:br>
            <a:r>
              <a:rPr lang="en-US" sz="2000" b="0" i="0" u="none" strike="noStrike" cap="none">
                <a:solidFill>
                  <a:schemeClr val="dk1"/>
                </a:solidFill>
                <a:latin typeface="+mn-lt"/>
                <a:ea typeface="+mn-ea"/>
                <a:cs typeface="+mn-ea"/>
                <a:sym typeface="+mn-lt"/>
              </a:rPr>
              <a:t>phải đun nóng mới thấy phản ứng, dung dịch chuyển màu hồng nhạt.</a:t>
            </a:r>
            <a:endParaRPr sz="2000" b="0" i="0" u="none" strike="noStrike" cap="none">
              <a:solidFill>
                <a:schemeClr val="dk1"/>
              </a:solidFill>
              <a:latin typeface="+mn-lt"/>
              <a:ea typeface="+mn-ea"/>
              <a:cs typeface="+mn-ea"/>
              <a:sym typeface="+mn-lt"/>
            </a:endParaRPr>
          </a:p>
        </p:txBody>
      </p:sp>
      <p:sp>
        <p:nvSpPr>
          <p:cNvPr id="579" name="Google Shape;579;p28"/>
          <p:cNvSpPr txBox="1"/>
          <p:nvPr/>
        </p:nvSpPr>
        <p:spPr>
          <a:xfrm>
            <a:off x="5219934" y="3603276"/>
            <a:ext cx="366498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2Na + 2H</a:t>
            </a:r>
            <a:r>
              <a:rPr lang="en-US" sz="2000" b="0" i="0" u="none" strike="noStrike" cap="none" baseline="-25000">
                <a:solidFill>
                  <a:schemeClr val="dk1"/>
                </a:solidFill>
                <a:latin typeface="+mn-lt"/>
                <a:ea typeface="+mn-ea"/>
                <a:cs typeface="+mn-ea"/>
                <a:sym typeface="+mn-lt"/>
              </a:rPr>
              <a:t>2</a:t>
            </a:r>
            <a:r>
              <a:rPr lang="en-US" sz="2000" b="0" i="0" u="none" strike="noStrike" cap="none">
                <a:solidFill>
                  <a:schemeClr val="dk1"/>
                </a:solidFill>
                <a:latin typeface="+mn-lt"/>
                <a:ea typeface="+mn-ea"/>
                <a:cs typeface="+mn-ea"/>
                <a:sym typeface="+mn-lt"/>
              </a:rPr>
              <a:t>O → 2NaOH + H</a:t>
            </a:r>
            <a:r>
              <a:rPr lang="en-US" sz="2000" b="0" i="0" u="none" strike="noStrike" cap="none" baseline="-25000">
                <a:solidFill>
                  <a:schemeClr val="dk1"/>
                </a:solidFill>
                <a:latin typeface="+mn-lt"/>
                <a:ea typeface="+mn-ea"/>
                <a:cs typeface="+mn-ea"/>
                <a:sym typeface="+mn-lt"/>
              </a:rPr>
              <a:t>2</a:t>
            </a:r>
            <a:endParaRPr sz="2000" b="0" i="0" u="none" strike="noStrike" cap="none">
              <a:solidFill>
                <a:schemeClr val="dk1"/>
              </a:solidFill>
              <a:latin typeface="+mn-lt"/>
              <a:ea typeface="+mn-ea"/>
              <a:cs typeface="+mn-ea"/>
              <a:sym typeface="+mn-lt"/>
            </a:endParaRPr>
          </a:p>
        </p:txBody>
      </p:sp>
      <p:sp>
        <p:nvSpPr>
          <p:cNvPr id="580" name="Google Shape;580;p28"/>
          <p:cNvSpPr txBox="1"/>
          <p:nvPr/>
        </p:nvSpPr>
        <p:spPr>
          <a:xfrm>
            <a:off x="8884921" y="3256209"/>
            <a:ext cx="3307078" cy="101562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Na có độ hoạt động hoá học mạnh hơn Mg.</a:t>
            </a:r>
            <a:endParaRPr sz="2000" b="0" i="0" u="none" strike="noStrike" cap="none">
              <a:solidFill>
                <a:schemeClr val="dk1"/>
              </a:solidFill>
              <a:latin typeface="+mn-lt"/>
              <a:ea typeface="+mn-ea"/>
              <a:cs typeface="+mn-ea"/>
              <a:sym typeface="+mn-lt"/>
            </a:endParaRPr>
          </a:p>
        </p:txBody>
      </p:sp>
      <p:pic>
        <p:nvPicPr>
          <p:cNvPr id="581" name="Google Shape;581;p28"/>
          <p:cNvPicPr preferRelativeResize="0"/>
          <p:nvPr/>
        </p:nvPicPr>
        <p:blipFill rotWithShape="1">
          <a:blip r:embed="rId4">
            <a:alphaModFix/>
          </a:blip>
          <a:srcRect/>
          <a:stretch/>
        </p:blipFill>
        <p:spPr>
          <a:xfrm>
            <a:off x="5676804" y="4309876"/>
            <a:ext cx="2751246" cy="2378897"/>
          </a:xfrm>
          <a:prstGeom prst="rect">
            <a:avLst/>
          </a:prstGeom>
          <a:noFill/>
          <a:ln>
            <a:noFill/>
          </a:ln>
        </p:spPr>
      </p:pic>
      <p:pic>
        <p:nvPicPr>
          <p:cNvPr id="582" name="Google Shape;582;p28"/>
          <p:cNvPicPr preferRelativeResize="0"/>
          <p:nvPr/>
        </p:nvPicPr>
        <p:blipFill rotWithShape="1">
          <a:blip r:embed="rId5">
            <a:alphaModFix/>
          </a:blip>
          <a:srcRect/>
          <a:stretch/>
        </p:blipFill>
        <p:spPr>
          <a:xfrm>
            <a:off x="9772019" y="4518932"/>
            <a:ext cx="2088719" cy="2169841"/>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6"/>
                                        </p:tgtEl>
                                        <p:attrNameLst>
                                          <p:attrName>style.visibility</p:attrName>
                                        </p:attrNameLst>
                                      </p:cBhvr>
                                      <p:to>
                                        <p:strVal val="visible"/>
                                      </p:to>
                                    </p:set>
                                    <p:animEffect transition="in" filter="fade">
                                      <p:cBhvr>
                                        <p:cTn id="7" dur="500"/>
                                        <p:tgtEl>
                                          <p:spTgt spid="5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7"/>
                                        </p:tgtEl>
                                        <p:attrNameLst>
                                          <p:attrName>style.visibility</p:attrName>
                                        </p:attrNameLst>
                                      </p:cBhvr>
                                      <p:to>
                                        <p:strVal val="visible"/>
                                      </p:to>
                                    </p:set>
                                    <p:animEffect transition="in" filter="fade">
                                      <p:cBhvr>
                                        <p:cTn id="12" dur="500"/>
                                        <p:tgtEl>
                                          <p:spTgt spid="57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78"/>
                                        </p:tgtEl>
                                        <p:attrNameLst>
                                          <p:attrName>style.visibility</p:attrName>
                                        </p:attrNameLst>
                                      </p:cBhvr>
                                      <p:to>
                                        <p:strVal val="visible"/>
                                      </p:to>
                                    </p:set>
                                    <p:animEffect transition="in" filter="fade">
                                      <p:cBhvr>
                                        <p:cTn id="17" dur="500"/>
                                        <p:tgtEl>
                                          <p:spTgt spid="578"/>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579"/>
                                        </p:tgtEl>
                                        <p:attrNameLst>
                                          <p:attrName>style.visibility</p:attrName>
                                        </p:attrNameLst>
                                      </p:cBhvr>
                                      <p:to>
                                        <p:strVal val="visible"/>
                                      </p:to>
                                    </p:set>
                                    <p:animEffect transition="in" filter="fade">
                                      <p:cBhvr>
                                        <p:cTn id="21" dur="500"/>
                                        <p:tgtEl>
                                          <p:spTgt spid="579"/>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580"/>
                                        </p:tgtEl>
                                        <p:attrNameLst>
                                          <p:attrName>style.visibility</p:attrName>
                                        </p:attrNameLst>
                                      </p:cBhvr>
                                      <p:to>
                                        <p:strVal val="visible"/>
                                      </p:to>
                                    </p:set>
                                    <p:animEffect transition="in" filter="fade">
                                      <p:cBhvr>
                                        <p:cTn id="25" dur="500"/>
                                        <p:tgtEl>
                                          <p:spTgt spid="5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81"/>
                                        </p:tgtEl>
                                        <p:attrNameLst>
                                          <p:attrName>style.visibility</p:attrName>
                                        </p:attrNameLst>
                                      </p:cBhvr>
                                      <p:to>
                                        <p:strVal val="visible"/>
                                      </p:to>
                                    </p:set>
                                    <p:animEffect transition="in" filter="fade">
                                      <p:cBhvr>
                                        <p:cTn id="30" dur="500"/>
                                        <p:tgtEl>
                                          <p:spTgt spid="581"/>
                                        </p:tgtEl>
                                      </p:cBhvr>
                                    </p:animEffect>
                                  </p:childTnLst>
                                </p:cTn>
                              </p:par>
                              <p:par>
                                <p:cTn id="31" presetID="10" presetClass="entr" presetSubtype="0" fill="hold" nodeType="withEffect">
                                  <p:stCondLst>
                                    <p:cond delay="0"/>
                                  </p:stCondLst>
                                  <p:childTnLst>
                                    <p:set>
                                      <p:cBhvr>
                                        <p:cTn id="32" dur="1" fill="hold">
                                          <p:stCondLst>
                                            <p:cond delay="0"/>
                                          </p:stCondLst>
                                        </p:cTn>
                                        <p:tgtEl>
                                          <p:spTgt spid="582"/>
                                        </p:tgtEl>
                                        <p:attrNameLst>
                                          <p:attrName>style.visibility</p:attrName>
                                        </p:attrNameLst>
                                      </p:cBhvr>
                                      <p:to>
                                        <p:strVal val="visible"/>
                                      </p:to>
                                    </p:set>
                                    <p:animEffect transition="in" filter="fade">
                                      <p:cBhvr>
                                        <p:cTn id="33" dur="500"/>
                                        <p:tgtEl>
                                          <p:spTgt spid="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6"/>
        <p:cNvGrpSpPr/>
        <p:nvPr/>
      </p:nvGrpSpPr>
      <p:grpSpPr>
        <a:xfrm>
          <a:off x="0" y="0"/>
          <a:ext cx="0" cy="0"/>
          <a:chOff x="0" y="0"/>
          <a:chExt cx="0" cy="0"/>
        </a:xfrm>
      </p:grpSpPr>
      <p:sp>
        <p:nvSpPr>
          <p:cNvPr id="587" name="Google Shape;587;p29"/>
          <p:cNvSpPr/>
          <p:nvPr/>
        </p:nvSpPr>
        <p:spPr>
          <a:xfrm>
            <a:off x="0" y="1653981"/>
            <a:ext cx="5659864" cy="600497"/>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Hiện tượng và kết luận:</a:t>
            </a:r>
            <a:endParaRPr>
              <a:latin typeface="+mn-lt"/>
              <a:ea typeface="+mn-ea"/>
              <a:cs typeface="+mn-ea"/>
              <a:sym typeface="+mn-lt"/>
            </a:endParaRPr>
          </a:p>
        </p:txBody>
      </p:sp>
      <p:sp>
        <p:nvSpPr>
          <p:cNvPr id="588" name="Google Shape;588;p29"/>
          <p:cNvSpPr/>
          <p:nvPr/>
        </p:nvSpPr>
        <p:spPr>
          <a:xfrm>
            <a:off x="2900142" y="2406483"/>
            <a:ext cx="6391715" cy="750513"/>
          </a:xfrm>
          <a:prstGeom prst="roundRect">
            <a:avLst>
              <a:gd name="adj" fmla="val 16667"/>
            </a:avLst>
          </a:prstGeom>
          <a:solidFill>
            <a:srgbClr val="FFFFFF"/>
          </a:solidFill>
          <a:ln w="25400" cap="flat" cmpd="sng">
            <a:solidFill>
              <a:srgbClr val="3F3F3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Dựa vào khả năng phản ứng với nước</a:t>
            </a:r>
            <a:endParaRPr>
              <a:latin typeface="+mn-lt"/>
              <a:ea typeface="+mn-ea"/>
              <a:cs typeface="+mn-ea"/>
              <a:sym typeface="+mn-lt"/>
            </a:endParaRPr>
          </a:p>
        </p:txBody>
      </p:sp>
      <p:sp>
        <p:nvSpPr>
          <p:cNvPr id="589" name="Google Shape;589;p29"/>
          <p:cNvSpPr/>
          <p:nvPr/>
        </p:nvSpPr>
        <p:spPr>
          <a:xfrm>
            <a:off x="517569" y="3384420"/>
            <a:ext cx="5017427" cy="1144974"/>
          </a:xfrm>
          <a:prstGeom prst="roundRect">
            <a:avLst>
              <a:gd name="adj" fmla="val 11722"/>
            </a:avLst>
          </a:prstGeom>
          <a:solidFill>
            <a:srgbClr val="FFFFFF"/>
          </a:solidFill>
          <a:ln w="25400" cap="flat" cmpd="sng">
            <a:solidFill>
              <a:srgbClr val="3F3F3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Nhóm 1: </a:t>
            </a:r>
            <a:endParaRPr>
              <a:latin typeface="+mn-lt"/>
              <a:ea typeface="+mn-ea"/>
              <a:cs typeface="+mn-ea"/>
              <a:sym typeface="+mn-lt"/>
            </a:endParaRPr>
          </a:p>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Kim loại phản ứng với nước </a:t>
            </a:r>
            <a:endParaRPr sz="2400" b="0" i="0" u="none" strike="noStrike" cap="none">
              <a:solidFill>
                <a:schemeClr val="dk1"/>
              </a:solidFill>
              <a:latin typeface="+mn-lt"/>
              <a:ea typeface="+mn-ea"/>
              <a:cs typeface="+mn-ea"/>
              <a:sym typeface="+mn-lt"/>
            </a:endParaRPr>
          </a:p>
        </p:txBody>
      </p:sp>
      <p:sp>
        <p:nvSpPr>
          <p:cNvPr id="590" name="Google Shape;590;p29"/>
          <p:cNvSpPr/>
          <p:nvPr/>
        </p:nvSpPr>
        <p:spPr>
          <a:xfrm>
            <a:off x="5979194" y="3384420"/>
            <a:ext cx="5620215" cy="1144974"/>
          </a:xfrm>
          <a:prstGeom prst="roundRect">
            <a:avLst>
              <a:gd name="adj" fmla="val 16667"/>
            </a:avLst>
          </a:prstGeom>
          <a:solidFill>
            <a:srgbClr val="FFFFFF"/>
          </a:solidFill>
          <a:ln w="25400" cap="flat" cmpd="sng">
            <a:solidFill>
              <a:srgbClr val="3F3F3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Nhóm 2:</a:t>
            </a:r>
            <a:endParaRPr>
              <a:latin typeface="+mn-lt"/>
              <a:ea typeface="+mn-ea"/>
              <a:cs typeface="+mn-ea"/>
              <a:sym typeface="+mn-lt"/>
            </a:endParaRPr>
          </a:p>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Kim loại không phản ứng với nước </a:t>
            </a:r>
            <a:endParaRPr sz="2400" b="0" i="0" u="none" strike="noStrike" cap="none">
              <a:solidFill>
                <a:schemeClr val="dk1"/>
              </a:solidFill>
              <a:latin typeface="+mn-lt"/>
              <a:ea typeface="+mn-ea"/>
              <a:cs typeface="+mn-ea"/>
              <a:sym typeface="+mn-lt"/>
            </a:endParaRPr>
          </a:p>
        </p:txBody>
      </p:sp>
      <p:cxnSp>
        <p:nvCxnSpPr>
          <p:cNvPr id="591" name="Google Shape;591;p29"/>
          <p:cNvCxnSpPr>
            <a:stCxn id="588" idx="2"/>
            <a:endCxn id="589" idx="0"/>
          </p:cNvCxnSpPr>
          <p:nvPr/>
        </p:nvCxnSpPr>
        <p:spPr>
          <a:xfrm flipH="1">
            <a:off x="3026400" y="3156996"/>
            <a:ext cx="3069600" cy="227400"/>
          </a:xfrm>
          <a:prstGeom prst="straightConnector1">
            <a:avLst/>
          </a:prstGeom>
          <a:noFill/>
          <a:ln w="28575" cap="flat" cmpd="sng">
            <a:solidFill>
              <a:srgbClr val="000000"/>
            </a:solidFill>
            <a:prstDash val="solid"/>
            <a:round/>
            <a:headEnd type="none" w="sm" len="sm"/>
            <a:tailEnd type="triangle" w="med" len="med"/>
          </a:ln>
        </p:spPr>
      </p:cxnSp>
      <p:cxnSp>
        <p:nvCxnSpPr>
          <p:cNvPr id="592" name="Google Shape;592;p29"/>
          <p:cNvCxnSpPr>
            <a:stCxn id="588" idx="2"/>
            <a:endCxn id="590" idx="0"/>
          </p:cNvCxnSpPr>
          <p:nvPr/>
        </p:nvCxnSpPr>
        <p:spPr>
          <a:xfrm>
            <a:off x="6095999" y="3156996"/>
            <a:ext cx="2693400" cy="227400"/>
          </a:xfrm>
          <a:prstGeom prst="straightConnector1">
            <a:avLst/>
          </a:prstGeom>
          <a:noFill/>
          <a:ln w="28575" cap="flat" cmpd="sng">
            <a:solidFill>
              <a:srgbClr val="000000"/>
            </a:solidFill>
            <a:prstDash val="solid"/>
            <a:round/>
            <a:headEnd type="none" w="sm" len="sm"/>
            <a:tailEnd type="triangle" w="med" len="med"/>
          </a:ln>
        </p:spPr>
      </p:cxnSp>
      <p:sp>
        <p:nvSpPr>
          <p:cNvPr id="593" name="Google Shape;593;p29"/>
          <p:cNvSpPr/>
          <p:nvPr/>
        </p:nvSpPr>
        <p:spPr>
          <a:xfrm>
            <a:off x="7252168" y="4742937"/>
            <a:ext cx="1692205" cy="1873834"/>
          </a:xfrm>
          <a:custGeom>
            <a:avLst/>
            <a:gdLst/>
            <a:ahLst/>
            <a:cxnLst/>
            <a:rect l="l" t="t" r="r" b="b"/>
            <a:pathLst>
              <a:path w="2775178" h="3026091" extrusionOk="0">
                <a:moveTo>
                  <a:pt x="0" y="0"/>
                </a:moveTo>
                <a:lnTo>
                  <a:pt x="2775178" y="0"/>
                </a:lnTo>
                <a:lnTo>
                  <a:pt x="2775178" y="3026091"/>
                </a:lnTo>
                <a:lnTo>
                  <a:pt x="0" y="302609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594" name="Google Shape;594;p29"/>
          <p:cNvSpPr/>
          <p:nvPr/>
        </p:nvSpPr>
        <p:spPr>
          <a:xfrm>
            <a:off x="9670961" y="4742937"/>
            <a:ext cx="1692207" cy="1873834"/>
          </a:xfrm>
          <a:custGeom>
            <a:avLst/>
            <a:gdLst/>
            <a:ahLst/>
            <a:cxnLst/>
            <a:rect l="l" t="t" r="r" b="b"/>
            <a:pathLst>
              <a:path w="2752327" h="3001174" extrusionOk="0">
                <a:moveTo>
                  <a:pt x="0" y="0"/>
                </a:moveTo>
                <a:lnTo>
                  <a:pt x="2752327" y="0"/>
                </a:lnTo>
                <a:lnTo>
                  <a:pt x="2752327" y="3001174"/>
                </a:lnTo>
                <a:lnTo>
                  <a:pt x="0" y="300117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595" name="Google Shape;595;p29"/>
          <p:cNvSpPr/>
          <p:nvPr/>
        </p:nvSpPr>
        <p:spPr>
          <a:xfrm>
            <a:off x="883353" y="4742937"/>
            <a:ext cx="1692207" cy="1873834"/>
          </a:xfrm>
          <a:custGeom>
            <a:avLst/>
            <a:gdLst/>
            <a:ahLst/>
            <a:cxnLst/>
            <a:rect l="l" t="t" r="r" b="b"/>
            <a:pathLst>
              <a:path w="3770186" h="4114800" extrusionOk="0">
                <a:moveTo>
                  <a:pt x="0" y="0"/>
                </a:moveTo>
                <a:lnTo>
                  <a:pt x="3770186" y="0"/>
                </a:lnTo>
                <a:lnTo>
                  <a:pt x="3770186" y="4114800"/>
                </a:lnTo>
                <a:lnTo>
                  <a:pt x="0" y="411480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grpSp>
        <p:nvGrpSpPr>
          <p:cNvPr id="596" name="Google Shape;596;p29"/>
          <p:cNvGrpSpPr/>
          <p:nvPr/>
        </p:nvGrpSpPr>
        <p:grpSpPr>
          <a:xfrm>
            <a:off x="2758184" y="4729382"/>
            <a:ext cx="4311359" cy="2160597"/>
            <a:chOff x="1946984" y="2849156"/>
            <a:chExt cx="3233519" cy="1620448"/>
          </a:xfrm>
        </p:grpSpPr>
        <p:sp>
          <p:nvSpPr>
            <p:cNvPr id="597" name="Google Shape;597;p29"/>
            <p:cNvSpPr txBox="1"/>
            <p:nvPr/>
          </p:nvSpPr>
          <p:spPr>
            <a:xfrm>
              <a:off x="1946984" y="3707887"/>
              <a:ext cx="3233519" cy="76171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000"/>
                <a:buFont typeface="Arial"/>
                <a:buNone/>
              </a:pPr>
              <a:r>
                <a:rPr lang="en-US" sz="2000" b="1" i="0" u="none" strike="noStrike" cap="none">
                  <a:solidFill>
                    <a:schemeClr val="dk1"/>
                  </a:solidFill>
                  <a:latin typeface="+mn-lt"/>
                  <a:ea typeface="+mn-ea"/>
                  <a:cs typeface="+mn-ea"/>
                  <a:sym typeface="+mn-lt"/>
                </a:rPr>
                <a:t>Nhóm 1 có độ hoạt động </a:t>
              </a:r>
              <a:endParaRPr>
                <a:latin typeface="+mn-lt"/>
                <a:ea typeface="+mn-ea"/>
                <a:cs typeface="+mn-ea"/>
                <a:sym typeface="+mn-lt"/>
              </a:endParaRPr>
            </a:p>
            <a:p>
              <a:pPr marL="0" marR="0" lvl="0" indent="0" algn="ctr" rtl="0">
                <a:lnSpc>
                  <a:spcPct val="150000"/>
                </a:lnSpc>
                <a:spcBef>
                  <a:spcPts val="0"/>
                </a:spcBef>
                <a:spcAft>
                  <a:spcPts val="0"/>
                </a:spcAft>
                <a:buClr>
                  <a:srgbClr val="000000"/>
                </a:buClr>
                <a:buSzPts val="2000"/>
                <a:buFont typeface="Arial"/>
                <a:buNone/>
              </a:pPr>
              <a:r>
                <a:rPr lang="en-US" sz="2000" b="1" i="0" u="none" strike="noStrike" cap="none">
                  <a:solidFill>
                    <a:schemeClr val="dk1"/>
                  </a:solidFill>
                  <a:latin typeface="+mn-lt"/>
                  <a:ea typeface="+mn-ea"/>
                  <a:cs typeface="+mn-ea"/>
                  <a:sym typeface="+mn-lt"/>
                </a:rPr>
                <a:t>hóa học mạnh hơn nhóm 2.</a:t>
              </a:r>
              <a:endParaRPr sz="2000" b="1" i="0" u="none" strike="noStrike" cap="none">
                <a:solidFill>
                  <a:schemeClr val="dk1"/>
                </a:solidFill>
                <a:latin typeface="+mn-lt"/>
                <a:ea typeface="+mn-ea"/>
                <a:cs typeface="+mn-ea"/>
                <a:sym typeface="+mn-lt"/>
              </a:endParaRPr>
            </a:p>
          </p:txBody>
        </p:sp>
        <p:sp>
          <p:nvSpPr>
            <p:cNvPr id="598" name="Google Shape;598;p29"/>
            <p:cNvSpPr/>
            <p:nvPr/>
          </p:nvSpPr>
          <p:spPr>
            <a:xfrm>
              <a:off x="3315963" y="2849156"/>
              <a:ext cx="713630" cy="858731"/>
            </a:xfrm>
            <a:prstGeom prst="chevron">
              <a:avLst>
                <a:gd name="adj" fmla="val 65603"/>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88"/>
                                        </p:tgtEl>
                                        <p:attrNameLst>
                                          <p:attrName>style.visibility</p:attrName>
                                        </p:attrNameLst>
                                      </p:cBhvr>
                                      <p:to>
                                        <p:strVal val="visible"/>
                                      </p:to>
                                    </p:set>
                                    <p:animEffect transition="in" filter="fade">
                                      <p:cBhvr>
                                        <p:cTn id="7" dur="500"/>
                                        <p:tgtEl>
                                          <p:spTgt spid="5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1"/>
                                        </p:tgtEl>
                                        <p:attrNameLst>
                                          <p:attrName>style.visibility</p:attrName>
                                        </p:attrNameLst>
                                      </p:cBhvr>
                                      <p:to>
                                        <p:strVal val="visible"/>
                                      </p:to>
                                    </p:set>
                                    <p:animEffect transition="in" filter="fade">
                                      <p:cBhvr>
                                        <p:cTn id="12" dur="500"/>
                                        <p:tgtEl>
                                          <p:spTgt spid="59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589"/>
                                        </p:tgtEl>
                                        <p:attrNameLst>
                                          <p:attrName>style.visibility</p:attrName>
                                        </p:attrNameLst>
                                      </p:cBhvr>
                                      <p:to>
                                        <p:strVal val="visible"/>
                                      </p:to>
                                    </p:set>
                                    <p:animEffect transition="in" filter="fade">
                                      <p:cBhvr>
                                        <p:cTn id="16" dur="500"/>
                                        <p:tgtEl>
                                          <p:spTgt spid="589"/>
                                        </p:tgtEl>
                                      </p:cBhvr>
                                    </p:animEffect>
                                  </p:childTnLst>
                                </p:cTn>
                              </p:par>
                            </p:childTnLst>
                          </p:cTn>
                        </p:par>
                        <p:par>
                          <p:cTn id="17" fill="hold">
                            <p:stCondLst>
                              <p:cond delay="1000"/>
                            </p:stCondLst>
                            <p:childTnLst>
                              <p:par>
                                <p:cTn id="18" presetID="23" presetClass="entr" presetSubtype="16" fill="hold" nodeType="afterEffect">
                                  <p:stCondLst>
                                    <p:cond delay="0"/>
                                  </p:stCondLst>
                                  <p:childTnLst>
                                    <p:set>
                                      <p:cBhvr>
                                        <p:cTn id="19" dur="1" fill="hold">
                                          <p:stCondLst>
                                            <p:cond delay="0"/>
                                          </p:stCondLst>
                                        </p:cTn>
                                        <p:tgtEl>
                                          <p:spTgt spid="595"/>
                                        </p:tgtEl>
                                        <p:attrNameLst>
                                          <p:attrName>style.visibility</p:attrName>
                                        </p:attrNameLst>
                                      </p:cBhvr>
                                      <p:to>
                                        <p:strVal val="visible"/>
                                      </p:to>
                                    </p:set>
                                    <p:anim calcmode="lin" valueType="num">
                                      <p:cBhvr additive="base">
                                        <p:cTn id="20" dur="500"/>
                                        <p:tgtEl>
                                          <p:spTgt spid="595"/>
                                        </p:tgtEl>
                                        <p:attrNameLst>
                                          <p:attrName>ppt_w</p:attrName>
                                        </p:attrNameLst>
                                      </p:cBhvr>
                                      <p:tavLst>
                                        <p:tav tm="0">
                                          <p:val>
                                            <p:strVal val="0"/>
                                          </p:val>
                                        </p:tav>
                                        <p:tav tm="100000">
                                          <p:val>
                                            <p:strVal val="#ppt_w"/>
                                          </p:val>
                                        </p:tav>
                                      </p:tavLst>
                                    </p:anim>
                                    <p:anim calcmode="lin" valueType="num">
                                      <p:cBhvr additive="base">
                                        <p:cTn id="21" dur="500"/>
                                        <p:tgtEl>
                                          <p:spTgt spid="595"/>
                                        </p:tgtEl>
                                        <p:attrNameLst>
                                          <p:attrName>ppt_h</p:attrName>
                                        </p:attrNameLst>
                                      </p:cBhvr>
                                      <p:tavLst>
                                        <p:tav tm="0">
                                          <p:val>
                                            <p:str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92"/>
                                        </p:tgtEl>
                                        <p:attrNameLst>
                                          <p:attrName>style.visibility</p:attrName>
                                        </p:attrNameLst>
                                      </p:cBhvr>
                                      <p:to>
                                        <p:strVal val="visible"/>
                                      </p:to>
                                    </p:set>
                                    <p:animEffect transition="in" filter="fade">
                                      <p:cBhvr>
                                        <p:cTn id="26" dur="500"/>
                                        <p:tgtEl>
                                          <p:spTgt spid="592"/>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590"/>
                                        </p:tgtEl>
                                        <p:attrNameLst>
                                          <p:attrName>style.visibility</p:attrName>
                                        </p:attrNameLst>
                                      </p:cBhvr>
                                      <p:to>
                                        <p:strVal val="visible"/>
                                      </p:to>
                                    </p:set>
                                    <p:animEffect transition="in" filter="fade">
                                      <p:cBhvr>
                                        <p:cTn id="30" dur="500"/>
                                        <p:tgtEl>
                                          <p:spTgt spid="590"/>
                                        </p:tgtEl>
                                      </p:cBhvr>
                                    </p:animEffect>
                                  </p:childTnLst>
                                </p:cTn>
                              </p:par>
                            </p:childTnLst>
                          </p:cTn>
                        </p:par>
                        <p:par>
                          <p:cTn id="31" fill="hold">
                            <p:stCondLst>
                              <p:cond delay="1000"/>
                            </p:stCondLst>
                            <p:childTnLst>
                              <p:par>
                                <p:cTn id="32" presetID="23" presetClass="entr" presetSubtype="16" fill="hold" nodeType="afterEffect">
                                  <p:stCondLst>
                                    <p:cond delay="0"/>
                                  </p:stCondLst>
                                  <p:childTnLst>
                                    <p:set>
                                      <p:cBhvr>
                                        <p:cTn id="33" dur="1" fill="hold">
                                          <p:stCondLst>
                                            <p:cond delay="0"/>
                                          </p:stCondLst>
                                        </p:cTn>
                                        <p:tgtEl>
                                          <p:spTgt spid="593"/>
                                        </p:tgtEl>
                                        <p:attrNameLst>
                                          <p:attrName>style.visibility</p:attrName>
                                        </p:attrNameLst>
                                      </p:cBhvr>
                                      <p:to>
                                        <p:strVal val="visible"/>
                                      </p:to>
                                    </p:set>
                                    <p:anim calcmode="lin" valueType="num">
                                      <p:cBhvr additive="base">
                                        <p:cTn id="34" dur="500"/>
                                        <p:tgtEl>
                                          <p:spTgt spid="593"/>
                                        </p:tgtEl>
                                        <p:attrNameLst>
                                          <p:attrName>ppt_w</p:attrName>
                                        </p:attrNameLst>
                                      </p:cBhvr>
                                      <p:tavLst>
                                        <p:tav tm="0">
                                          <p:val>
                                            <p:strVal val="0"/>
                                          </p:val>
                                        </p:tav>
                                        <p:tav tm="100000">
                                          <p:val>
                                            <p:strVal val="#ppt_w"/>
                                          </p:val>
                                        </p:tav>
                                      </p:tavLst>
                                    </p:anim>
                                    <p:anim calcmode="lin" valueType="num">
                                      <p:cBhvr additive="base">
                                        <p:cTn id="35" dur="500"/>
                                        <p:tgtEl>
                                          <p:spTgt spid="593"/>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594"/>
                                        </p:tgtEl>
                                        <p:attrNameLst>
                                          <p:attrName>style.visibility</p:attrName>
                                        </p:attrNameLst>
                                      </p:cBhvr>
                                      <p:to>
                                        <p:strVal val="visible"/>
                                      </p:to>
                                    </p:set>
                                    <p:anim calcmode="lin" valueType="num">
                                      <p:cBhvr additive="base">
                                        <p:cTn id="38" dur="500"/>
                                        <p:tgtEl>
                                          <p:spTgt spid="594"/>
                                        </p:tgtEl>
                                        <p:attrNameLst>
                                          <p:attrName>ppt_w</p:attrName>
                                        </p:attrNameLst>
                                      </p:cBhvr>
                                      <p:tavLst>
                                        <p:tav tm="0">
                                          <p:val>
                                            <p:strVal val="0"/>
                                          </p:val>
                                        </p:tav>
                                        <p:tav tm="100000">
                                          <p:val>
                                            <p:strVal val="#ppt_w"/>
                                          </p:val>
                                        </p:tav>
                                      </p:tavLst>
                                    </p:anim>
                                    <p:anim calcmode="lin" valueType="num">
                                      <p:cBhvr additive="base">
                                        <p:cTn id="39" dur="500"/>
                                        <p:tgtEl>
                                          <p:spTgt spid="594"/>
                                        </p:tgtEl>
                                        <p:attrNameLst>
                                          <p:attrName>ppt_h</p:attrName>
                                        </p:attrNameLst>
                                      </p:cBhvr>
                                      <p:tavLst>
                                        <p:tav tm="0">
                                          <p:val>
                                            <p:str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96"/>
                                        </p:tgtEl>
                                        <p:attrNameLst>
                                          <p:attrName>style.visibility</p:attrName>
                                        </p:attrNameLst>
                                      </p:cBhvr>
                                      <p:to>
                                        <p:strVal val="visible"/>
                                      </p:to>
                                    </p:set>
                                    <p:animEffect transition="in" filter="fade">
                                      <p:cBhvr>
                                        <p:cTn id="44" dur="500"/>
                                        <p:tgtEl>
                                          <p:spTgt spid="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2"/>
        <p:cNvGrpSpPr/>
        <p:nvPr/>
      </p:nvGrpSpPr>
      <p:grpSpPr>
        <a:xfrm>
          <a:off x="0" y="0"/>
          <a:ext cx="0" cy="0"/>
          <a:chOff x="0" y="0"/>
          <a:chExt cx="0" cy="0"/>
        </a:xfrm>
      </p:grpSpPr>
      <p:sp>
        <p:nvSpPr>
          <p:cNvPr id="603" name="Google Shape;603;p30"/>
          <p:cNvSpPr/>
          <p:nvPr/>
        </p:nvSpPr>
        <p:spPr>
          <a:xfrm>
            <a:off x="299235" y="1733306"/>
            <a:ext cx="9631680" cy="1763000"/>
          </a:xfrm>
          <a:prstGeom prst="wedgeRoundRectCallout">
            <a:avLst>
              <a:gd name="adj1" fmla="val 54800"/>
              <a:gd name="adj2" fmla="val 41554"/>
              <a:gd name="adj3" fmla="val 16667"/>
            </a:avLst>
          </a:prstGeom>
          <a:solidFill>
            <a:srgbClr val="FFFFFF"/>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Câu hỏi 2 – SGK tr.84: </a:t>
            </a:r>
            <a:r>
              <a:rPr lang="en-US" sz="2400" b="0" i="0" u="none" strike="noStrike" cap="none">
                <a:solidFill>
                  <a:schemeClr val="dk1"/>
                </a:solidFill>
                <a:latin typeface="+mn-lt"/>
                <a:ea typeface="+mn-ea"/>
                <a:cs typeface="+mn-ea"/>
                <a:sym typeface="+mn-lt"/>
              </a:rPr>
              <a:t>Calcium phản ứng với nước,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vàng không phản ứng với nước. Vậy kim loại nào có mức độ hoạt động hoá học mạnh hơn?</a:t>
            </a:r>
            <a:endParaRPr sz="2400" b="0" i="0" u="none" strike="noStrike" cap="none">
              <a:solidFill>
                <a:schemeClr val="dk1"/>
              </a:solidFill>
              <a:latin typeface="+mn-lt"/>
              <a:ea typeface="+mn-ea"/>
              <a:cs typeface="+mn-ea"/>
              <a:sym typeface="+mn-lt"/>
            </a:endParaRPr>
          </a:p>
        </p:txBody>
      </p:sp>
      <p:sp>
        <p:nvSpPr>
          <p:cNvPr id="604" name="Google Shape;604;p30"/>
          <p:cNvSpPr/>
          <p:nvPr/>
        </p:nvSpPr>
        <p:spPr>
          <a:xfrm>
            <a:off x="9604076" y="1813560"/>
            <a:ext cx="2587924" cy="5486400"/>
          </a:xfrm>
          <a:custGeom>
            <a:avLst/>
            <a:gdLst/>
            <a:ahLst/>
            <a:cxnLst/>
            <a:rect l="l" t="t" r="r" b="b"/>
            <a:pathLst>
              <a:path w="1940943" h="4114800" extrusionOk="0">
                <a:moveTo>
                  <a:pt x="0" y="0"/>
                </a:moveTo>
                <a:lnTo>
                  <a:pt x="1940944" y="0"/>
                </a:lnTo>
                <a:lnTo>
                  <a:pt x="1940944" y="4114800"/>
                </a:lnTo>
                <a:lnTo>
                  <a:pt x="0" y="41148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05" name="Google Shape;605;p30"/>
          <p:cNvSpPr/>
          <p:nvPr/>
        </p:nvSpPr>
        <p:spPr>
          <a:xfrm>
            <a:off x="1103085" y="5020136"/>
            <a:ext cx="1053497" cy="1044279"/>
          </a:xfrm>
          <a:custGeom>
            <a:avLst/>
            <a:gdLst/>
            <a:ahLst/>
            <a:cxnLst/>
            <a:rect l="l" t="t" r="r" b="b"/>
            <a:pathLst>
              <a:path w="1866978" h="1850642" extrusionOk="0">
                <a:moveTo>
                  <a:pt x="0" y="0"/>
                </a:moveTo>
                <a:lnTo>
                  <a:pt x="1866978" y="0"/>
                </a:lnTo>
                <a:lnTo>
                  <a:pt x="1866978" y="1850642"/>
                </a:lnTo>
                <a:lnTo>
                  <a:pt x="0" y="185064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mn-lt"/>
              <a:ea typeface="+mn-ea"/>
              <a:cs typeface="+mn-ea"/>
              <a:sym typeface="+mn-lt"/>
            </a:endParaRPr>
          </a:p>
        </p:txBody>
      </p:sp>
      <p:sp>
        <p:nvSpPr>
          <p:cNvPr id="606" name="Google Shape;606;p30"/>
          <p:cNvSpPr/>
          <p:nvPr/>
        </p:nvSpPr>
        <p:spPr>
          <a:xfrm>
            <a:off x="1124606" y="3721883"/>
            <a:ext cx="1010454" cy="1044278"/>
          </a:xfrm>
          <a:custGeom>
            <a:avLst/>
            <a:gdLst/>
            <a:ahLst/>
            <a:cxnLst/>
            <a:rect l="l" t="t" r="r" b="b"/>
            <a:pathLst>
              <a:path w="1850642" h="1850642" extrusionOk="0">
                <a:moveTo>
                  <a:pt x="0" y="0"/>
                </a:moveTo>
                <a:lnTo>
                  <a:pt x="1850642" y="0"/>
                </a:lnTo>
                <a:lnTo>
                  <a:pt x="1850642" y="1850642"/>
                </a:lnTo>
                <a:lnTo>
                  <a:pt x="0" y="185064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endParaRPr sz="2000" b="0" i="0" u="none" strike="noStrike" cap="none">
              <a:solidFill>
                <a:schemeClr val="dk1"/>
              </a:solidFill>
              <a:latin typeface="+mn-lt"/>
              <a:ea typeface="+mn-ea"/>
              <a:cs typeface="+mn-ea"/>
              <a:sym typeface="+mn-lt"/>
            </a:endParaRPr>
          </a:p>
        </p:txBody>
      </p:sp>
      <p:grpSp>
        <p:nvGrpSpPr>
          <p:cNvPr id="607" name="Google Shape;607;p30"/>
          <p:cNvGrpSpPr/>
          <p:nvPr/>
        </p:nvGrpSpPr>
        <p:grpSpPr>
          <a:xfrm>
            <a:off x="2561427" y="3670714"/>
            <a:ext cx="2120495" cy="1146615"/>
            <a:chOff x="1866781" y="2203021"/>
            <a:chExt cx="1878942" cy="1016000"/>
          </a:xfrm>
        </p:grpSpPr>
        <p:sp>
          <p:nvSpPr>
            <p:cNvPr id="608" name="Google Shape;608;p30"/>
            <p:cNvSpPr/>
            <p:nvPr/>
          </p:nvSpPr>
          <p:spPr>
            <a:xfrm>
              <a:off x="3018413" y="2203021"/>
              <a:ext cx="727310" cy="1016000"/>
            </a:xfrm>
            <a:custGeom>
              <a:avLst/>
              <a:gdLst/>
              <a:ahLst/>
              <a:cxnLst/>
              <a:rect l="l" t="t" r="r" b="b"/>
              <a:pathLst>
                <a:path w="1927860" h="2759012" extrusionOk="0">
                  <a:moveTo>
                    <a:pt x="0" y="0"/>
                  </a:moveTo>
                  <a:lnTo>
                    <a:pt x="1927860" y="0"/>
                  </a:lnTo>
                  <a:lnTo>
                    <a:pt x="1927860" y="2759013"/>
                  </a:lnTo>
                  <a:lnTo>
                    <a:pt x="0" y="275901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09" name="Google Shape;609;p30"/>
            <p:cNvSpPr/>
            <p:nvPr/>
          </p:nvSpPr>
          <p:spPr>
            <a:xfrm>
              <a:off x="1866781" y="2253821"/>
              <a:ext cx="914400" cy="9144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grpSp>
      <p:grpSp>
        <p:nvGrpSpPr>
          <p:cNvPr id="610" name="Google Shape;610;p30"/>
          <p:cNvGrpSpPr/>
          <p:nvPr/>
        </p:nvGrpSpPr>
        <p:grpSpPr>
          <a:xfrm>
            <a:off x="2493217" y="4922923"/>
            <a:ext cx="2120495" cy="1146615"/>
            <a:chOff x="1866781" y="3314701"/>
            <a:chExt cx="1878942" cy="1016000"/>
          </a:xfrm>
        </p:grpSpPr>
        <p:sp>
          <p:nvSpPr>
            <p:cNvPr id="611" name="Google Shape;611;p30"/>
            <p:cNvSpPr/>
            <p:nvPr/>
          </p:nvSpPr>
          <p:spPr>
            <a:xfrm>
              <a:off x="3018413" y="3314701"/>
              <a:ext cx="727310" cy="1016000"/>
            </a:xfrm>
            <a:custGeom>
              <a:avLst/>
              <a:gdLst/>
              <a:ahLst/>
              <a:cxnLst/>
              <a:rect l="l" t="t" r="r" b="b"/>
              <a:pathLst>
                <a:path w="1927860" h="2759012" extrusionOk="0">
                  <a:moveTo>
                    <a:pt x="0" y="0"/>
                  </a:moveTo>
                  <a:lnTo>
                    <a:pt x="1927860" y="0"/>
                  </a:lnTo>
                  <a:lnTo>
                    <a:pt x="1927860" y="2759013"/>
                  </a:lnTo>
                  <a:lnTo>
                    <a:pt x="0" y="275901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12" name="Google Shape;612;p30"/>
            <p:cNvSpPr/>
            <p:nvPr/>
          </p:nvSpPr>
          <p:spPr>
            <a:xfrm>
              <a:off x="1866781" y="3365501"/>
              <a:ext cx="914400" cy="9144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grpSp>
      <p:grpSp>
        <p:nvGrpSpPr>
          <p:cNvPr id="613" name="Google Shape;613;p30"/>
          <p:cNvGrpSpPr/>
          <p:nvPr/>
        </p:nvGrpSpPr>
        <p:grpSpPr>
          <a:xfrm>
            <a:off x="4949652" y="3858722"/>
            <a:ext cx="3714689" cy="704143"/>
            <a:chOff x="4005173" y="2383728"/>
            <a:chExt cx="3291536" cy="623932"/>
          </a:xfrm>
        </p:grpSpPr>
        <p:sp>
          <p:nvSpPr>
            <p:cNvPr id="614" name="Google Shape;614;p30"/>
            <p:cNvSpPr/>
            <p:nvPr/>
          </p:nvSpPr>
          <p:spPr>
            <a:xfrm>
              <a:off x="4005173" y="2464278"/>
              <a:ext cx="791798" cy="493486"/>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grpSp>
          <p:nvGrpSpPr>
            <p:cNvPr id="615" name="Google Shape;615;p30"/>
            <p:cNvGrpSpPr/>
            <p:nvPr/>
          </p:nvGrpSpPr>
          <p:grpSpPr>
            <a:xfrm>
              <a:off x="4905369" y="2383728"/>
              <a:ext cx="2391340" cy="623932"/>
              <a:chOff x="5217426" y="2399055"/>
              <a:chExt cx="2391340" cy="623932"/>
            </a:xfrm>
          </p:grpSpPr>
          <p:pic>
            <p:nvPicPr>
              <p:cNvPr id="616" name="Google Shape;616;p30"/>
              <p:cNvPicPr preferRelativeResize="0"/>
              <p:nvPr/>
            </p:nvPicPr>
            <p:blipFill rotWithShape="1">
              <a:blip r:embed="rId8">
                <a:alphaModFix/>
              </a:blip>
              <a:srcRect/>
              <a:stretch/>
            </p:blipFill>
            <p:spPr>
              <a:xfrm>
                <a:off x="5217426" y="2399055"/>
                <a:ext cx="716831" cy="623932"/>
              </a:xfrm>
              <a:prstGeom prst="rect">
                <a:avLst/>
              </a:prstGeom>
              <a:noFill/>
              <a:ln>
                <a:noFill/>
              </a:ln>
            </p:spPr>
          </p:pic>
          <p:sp>
            <p:nvSpPr>
              <p:cNvPr id="617" name="Google Shape;617;p30"/>
              <p:cNvSpPr txBox="1"/>
              <p:nvPr/>
            </p:nvSpPr>
            <p:spPr>
              <a:xfrm>
                <a:off x="5667824" y="2649987"/>
                <a:ext cx="1940942" cy="3545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Có phản ứng</a:t>
                </a:r>
                <a:endParaRPr sz="2000" b="0" i="0" u="none" strike="noStrike" cap="none">
                  <a:solidFill>
                    <a:schemeClr val="dk1"/>
                  </a:solidFill>
                  <a:latin typeface="+mn-lt"/>
                  <a:ea typeface="+mn-ea"/>
                  <a:cs typeface="+mn-ea"/>
                  <a:sym typeface="+mn-lt"/>
                </a:endParaRPr>
              </a:p>
            </p:txBody>
          </p:sp>
        </p:grpSp>
      </p:grpSp>
      <p:grpSp>
        <p:nvGrpSpPr>
          <p:cNvPr id="618" name="Google Shape;618;p30"/>
          <p:cNvGrpSpPr/>
          <p:nvPr/>
        </p:nvGrpSpPr>
        <p:grpSpPr>
          <a:xfrm>
            <a:off x="4949652" y="5261982"/>
            <a:ext cx="4101262" cy="680403"/>
            <a:chOff x="3992412" y="3661678"/>
            <a:chExt cx="3634073" cy="602896"/>
          </a:xfrm>
        </p:grpSpPr>
        <p:grpSp>
          <p:nvGrpSpPr>
            <p:cNvPr id="619" name="Google Shape;619;p30"/>
            <p:cNvGrpSpPr/>
            <p:nvPr/>
          </p:nvGrpSpPr>
          <p:grpSpPr>
            <a:xfrm>
              <a:off x="4857489" y="3661678"/>
              <a:ext cx="2768996" cy="602896"/>
              <a:chOff x="5169546" y="3677005"/>
              <a:chExt cx="2768996" cy="602896"/>
            </a:xfrm>
          </p:grpSpPr>
          <p:pic>
            <p:nvPicPr>
              <p:cNvPr id="620" name="Google Shape;620;p30"/>
              <p:cNvPicPr preferRelativeResize="0"/>
              <p:nvPr/>
            </p:nvPicPr>
            <p:blipFill rotWithShape="1">
              <a:blip r:embed="rId9">
                <a:alphaModFix/>
              </a:blip>
              <a:srcRect/>
              <a:stretch/>
            </p:blipFill>
            <p:spPr>
              <a:xfrm>
                <a:off x="5169546" y="3677005"/>
                <a:ext cx="665297" cy="602896"/>
              </a:xfrm>
              <a:prstGeom prst="rect">
                <a:avLst/>
              </a:prstGeom>
              <a:noFill/>
              <a:ln>
                <a:noFill/>
              </a:ln>
            </p:spPr>
          </p:pic>
          <p:sp>
            <p:nvSpPr>
              <p:cNvPr id="621" name="Google Shape;621;p30"/>
              <p:cNvSpPr txBox="1"/>
              <p:nvPr/>
            </p:nvSpPr>
            <p:spPr>
              <a:xfrm>
                <a:off x="5801040" y="3919042"/>
                <a:ext cx="2137502" cy="3545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mn-lt"/>
                    <a:ea typeface="+mn-ea"/>
                    <a:cs typeface="+mn-ea"/>
                    <a:sym typeface="+mn-lt"/>
                  </a:rPr>
                  <a:t>Không phản ứng</a:t>
                </a:r>
                <a:endParaRPr sz="2000" b="0" i="0" u="none" strike="noStrike" cap="none">
                  <a:solidFill>
                    <a:schemeClr val="dk1"/>
                  </a:solidFill>
                  <a:latin typeface="+mn-lt"/>
                  <a:ea typeface="+mn-ea"/>
                  <a:cs typeface="+mn-ea"/>
                  <a:sym typeface="+mn-lt"/>
                </a:endParaRPr>
              </a:p>
            </p:txBody>
          </p:sp>
        </p:grpSp>
        <p:sp>
          <p:nvSpPr>
            <p:cNvPr id="622" name="Google Shape;622;p30"/>
            <p:cNvSpPr/>
            <p:nvPr/>
          </p:nvSpPr>
          <p:spPr>
            <a:xfrm>
              <a:off x="3992412" y="3661678"/>
              <a:ext cx="791798" cy="493486"/>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grpSp>
      <p:grpSp>
        <p:nvGrpSpPr>
          <p:cNvPr id="623" name="Google Shape;623;p30"/>
          <p:cNvGrpSpPr/>
          <p:nvPr/>
        </p:nvGrpSpPr>
        <p:grpSpPr>
          <a:xfrm>
            <a:off x="384514" y="6278105"/>
            <a:ext cx="9533579" cy="504587"/>
            <a:chOff x="366629" y="4435949"/>
            <a:chExt cx="7150184" cy="378440"/>
          </a:xfrm>
        </p:grpSpPr>
        <p:sp>
          <p:nvSpPr>
            <p:cNvPr id="624" name="Google Shape;624;p30"/>
            <p:cNvSpPr/>
            <p:nvPr/>
          </p:nvSpPr>
          <p:spPr>
            <a:xfrm>
              <a:off x="366629" y="4466047"/>
              <a:ext cx="538926" cy="348342"/>
            </a:xfrm>
            <a:prstGeom prst="notched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25" name="Google Shape;625;p30"/>
            <p:cNvSpPr txBox="1"/>
            <p:nvPr/>
          </p:nvSpPr>
          <p:spPr>
            <a:xfrm>
              <a:off x="905555" y="4435949"/>
              <a:ext cx="6611258" cy="34624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Kim loại calcium hoạt động mạnh hơn kim loại vàng.</a:t>
              </a:r>
              <a:endParaRPr sz="2400" b="1" i="0" u="none" strike="noStrike" cap="none">
                <a:solidFill>
                  <a:schemeClr val="dk1"/>
                </a:solidFill>
                <a:latin typeface="+mn-lt"/>
                <a:ea typeface="+mn-ea"/>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4"/>
                                        </p:tgtEl>
                                        <p:attrNameLst>
                                          <p:attrName>style.visibility</p:attrName>
                                        </p:attrNameLst>
                                      </p:cBhvr>
                                      <p:to>
                                        <p:strVal val="visible"/>
                                      </p:to>
                                    </p:set>
                                    <p:animEffect transition="in" filter="fade">
                                      <p:cBhvr>
                                        <p:cTn id="7" dur="500"/>
                                        <p:tgtEl>
                                          <p:spTgt spid="60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03"/>
                                        </p:tgtEl>
                                        <p:attrNameLst>
                                          <p:attrName>style.visibility</p:attrName>
                                        </p:attrNameLst>
                                      </p:cBhvr>
                                      <p:to>
                                        <p:strVal val="visible"/>
                                      </p:to>
                                    </p:set>
                                    <p:animEffect transition="in" filter="fade">
                                      <p:cBhvr>
                                        <p:cTn id="11" dur="500"/>
                                        <p:tgtEl>
                                          <p:spTgt spid="60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06"/>
                                        </p:tgtEl>
                                        <p:attrNameLst>
                                          <p:attrName>style.visibility</p:attrName>
                                        </p:attrNameLst>
                                      </p:cBhvr>
                                      <p:to>
                                        <p:strVal val="visible"/>
                                      </p:to>
                                    </p:set>
                                    <p:animEffect transition="in" filter="fade">
                                      <p:cBhvr>
                                        <p:cTn id="16" dur="500"/>
                                        <p:tgtEl>
                                          <p:spTgt spid="60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07"/>
                                        </p:tgtEl>
                                        <p:attrNameLst>
                                          <p:attrName>style.visibility</p:attrName>
                                        </p:attrNameLst>
                                      </p:cBhvr>
                                      <p:to>
                                        <p:strVal val="visible"/>
                                      </p:to>
                                    </p:set>
                                    <p:animEffect transition="in" filter="fade">
                                      <p:cBhvr>
                                        <p:cTn id="21" dur="500"/>
                                        <p:tgtEl>
                                          <p:spTgt spid="60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13"/>
                                        </p:tgtEl>
                                        <p:attrNameLst>
                                          <p:attrName>style.visibility</p:attrName>
                                        </p:attrNameLst>
                                      </p:cBhvr>
                                      <p:to>
                                        <p:strVal val="visible"/>
                                      </p:to>
                                    </p:set>
                                    <p:animEffect transition="in" filter="fade">
                                      <p:cBhvr>
                                        <p:cTn id="26" dur="500"/>
                                        <p:tgtEl>
                                          <p:spTgt spid="6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05"/>
                                        </p:tgtEl>
                                        <p:attrNameLst>
                                          <p:attrName>style.visibility</p:attrName>
                                        </p:attrNameLst>
                                      </p:cBhvr>
                                      <p:to>
                                        <p:strVal val="visible"/>
                                      </p:to>
                                    </p:set>
                                    <p:animEffect transition="in" filter="fade">
                                      <p:cBhvr>
                                        <p:cTn id="31" dur="500"/>
                                        <p:tgtEl>
                                          <p:spTgt spid="60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10"/>
                                        </p:tgtEl>
                                        <p:attrNameLst>
                                          <p:attrName>style.visibility</p:attrName>
                                        </p:attrNameLst>
                                      </p:cBhvr>
                                      <p:to>
                                        <p:strVal val="visible"/>
                                      </p:to>
                                    </p:set>
                                    <p:animEffect transition="in" filter="fade">
                                      <p:cBhvr>
                                        <p:cTn id="36" dur="500"/>
                                        <p:tgtEl>
                                          <p:spTgt spid="6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18"/>
                                        </p:tgtEl>
                                        <p:attrNameLst>
                                          <p:attrName>style.visibility</p:attrName>
                                        </p:attrNameLst>
                                      </p:cBhvr>
                                      <p:to>
                                        <p:strVal val="visible"/>
                                      </p:to>
                                    </p:set>
                                    <p:animEffect transition="in" filter="fade">
                                      <p:cBhvr>
                                        <p:cTn id="41" dur="500"/>
                                        <p:tgtEl>
                                          <p:spTgt spid="618"/>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623"/>
                                        </p:tgtEl>
                                        <p:attrNameLst>
                                          <p:attrName>style.visibility</p:attrName>
                                        </p:attrNameLst>
                                      </p:cBhvr>
                                      <p:to>
                                        <p:strVal val="visible"/>
                                      </p:to>
                                    </p:set>
                                    <p:anim calcmode="lin" valueType="num">
                                      <p:cBhvr additive="base">
                                        <p:cTn id="46" dur="500"/>
                                        <p:tgtEl>
                                          <p:spTgt spid="62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9"/>
        <p:cNvGrpSpPr/>
        <p:nvPr/>
      </p:nvGrpSpPr>
      <p:grpSpPr>
        <a:xfrm>
          <a:off x="0" y="0"/>
          <a:ext cx="0" cy="0"/>
          <a:chOff x="0" y="0"/>
          <a:chExt cx="0" cy="0"/>
        </a:xfrm>
      </p:grpSpPr>
      <p:sp>
        <p:nvSpPr>
          <p:cNvPr id="630" name="Google Shape;630;p31"/>
          <p:cNvSpPr/>
          <p:nvPr/>
        </p:nvSpPr>
        <p:spPr>
          <a:xfrm>
            <a:off x="4139763" y="1592928"/>
            <a:ext cx="3912473" cy="632414"/>
          </a:xfrm>
          <a:prstGeom prst="roundRect">
            <a:avLst>
              <a:gd name="adj" fmla="val 16667"/>
            </a:avLst>
          </a:prstGeom>
          <a:solidFill>
            <a:srgbClr val="B3C6E7"/>
          </a:solidFill>
          <a:ln w="25400"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mn-lt"/>
                <a:ea typeface="+mn-ea"/>
                <a:cs typeface="+mn-ea"/>
                <a:sym typeface="+mn-lt"/>
              </a:rPr>
              <a:t>KẾT LUẬN CHUNG</a:t>
            </a:r>
            <a:endParaRPr>
              <a:latin typeface="+mn-lt"/>
              <a:ea typeface="+mn-ea"/>
              <a:cs typeface="+mn-ea"/>
              <a:sym typeface="+mn-lt"/>
            </a:endParaRPr>
          </a:p>
        </p:txBody>
      </p:sp>
      <p:sp>
        <p:nvSpPr>
          <p:cNvPr id="631" name="Google Shape;631;p31"/>
          <p:cNvSpPr txBox="1"/>
          <p:nvPr/>
        </p:nvSpPr>
        <p:spPr>
          <a:xfrm>
            <a:off x="448899" y="2225342"/>
            <a:ext cx="11329639" cy="175428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Từ các kết quả trên và kết quả của một số thí nghiệm khác người ta đã thiết lập được dãy hoạt động hóa học sau theo chiều giảm dần mức độ hoạt động hóa học:</a:t>
            </a:r>
            <a:endParaRPr sz="2400" b="0" i="0" u="none" strike="noStrike" cap="none">
              <a:solidFill>
                <a:schemeClr val="dk1"/>
              </a:solidFill>
              <a:latin typeface="+mn-lt"/>
              <a:ea typeface="+mn-ea"/>
              <a:cs typeface="+mn-ea"/>
              <a:sym typeface="+mn-lt"/>
            </a:endParaRPr>
          </a:p>
        </p:txBody>
      </p:sp>
      <p:sp>
        <p:nvSpPr>
          <p:cNvPr id="632" name="Google Shape;632;p31"/>
          <p:cNvSpPr/>
          <p:nvPr/>
        </p:nvSpPr>
        <p:spPr>
          <a:xfrm>
            <a:off x="640043" y="3969825"/>
            <a:ext cx="1250971" cy="1250971"/>
          </a:xfrm>
          <a:custGeom>
            <a:avLst/>
            <a:gdLst/>
            <a:ahLst/>
            <a:cxnLst/>
            <a:rect l="l" t="t" r="r" b="b"/>
            <a:pathLst>
              <a:path w="1850642" h="1850642" extrusionOk="0">
                <a:moveTo>
                  <a:pt x="0" y="0"/>
                </a:moveTo>
                <a:lnTo>
                  <a:pt x="1850642" y="0"/>
                </a:lnTo>
                <a:lnTo>
                  <a:pt x="1850642" y="1850642"/>
                </a:lnTo>
                <a:lnTo>
                  <a:pt x="0" y="185064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33" name="Google Shape;633;p31"/>
          <p:cNvSpPr/>
          <p:nvPr/>
        </p:nvSpPr>
        <p:spPr>
          <a:xfrm>
            <a:off x="2580506" y="3988880"/>
            <a:ext cx="1250971" cy="1250971"/>
          </a:xfrm>
          <a:custGeom>
            <a:avLst/>
            <a:gdLst/>
            <a:ahLst/>
            <a:cxnLst/>
            <a:rect l="l" t="t" r="r" b="b"/>
            <a:pathLst>
              <a:path w="1866193" h="1850642" extrusionOk="0">
                <a:moveTo>
                  <a:pt x="0" y="0"/>
                </a:moveTo>
                <a:lnTo>
                  <a:pt x="1866194" y="0"/>
                </a:lnTo>
                <a:lnTo>
                  <a:pt x="1866194" y="1850642"/>
                </a:lnTo>
                <a:lnTo>
                  <a:pt x="0" y="185064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34" name="Google Shape;634;p31"/>
          <p:cNvSpPr/>
          <p:nvPr/>
        </p:nvSpPr>
        <p:spPr>
          <a:xfrm>
            <a:off x="4511961" y="3969825"/>
            <a:ext cx="1250971" cy="1250971"/>
          </a:xfrm>
          <a:custGeom>
            <a:avLst/>
            <a:gdLst/>
            <a:ahLst/>
            <a:cxnLst/>
            <a:rect l="l" t="t" r="r" b="b"/>
            <a:pathLst>
              <a:path w="1850642" h="1850642" extrusionOk="0">
                <a:moveTo>
                  <a:pt x="0" y="0"/>
                </a:moveTo>
                <a:lnTo>
                  <a:pt x="1850642" y="0"/>
                </a:lnTo>
                <a:lnTo>
                  <a:pt x="1850642" y="1850642"/>
                </a:lnTo>
                <a:lnTo>
                  <a:pt x="0" y="185064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35" name="Google Shape;635;p31"/>
          <p:cNvSpPr/>
          <p:nvPr/>
        </p:nvSpPr>
        <p:spPr>
          <a:xfrm>
            <a:off x="6492910" y="3969825"/>
            <a:ext cx="1250971" cy="1250971"/>
          </a:xfrm>
          <a:custGeom>
            <a:avLst/>
            <a:gdLst/>
            <a:ahLst/>
            <a:cxnLst/>
            <a:rect l="l" t="t" r="r" b="b"/>
            <a:pathLst>
              <a:path w="1881212" h="1850642" extrusionOk="0">
                <a:moveTo>
                  <a:pt x="0" y="0"/>
                </a:moveTo>
                <a:lnTo>
                  <a:pt x="1881211" y="0"/>
                </a:lnTo>
                <a:lnTo>
                  <a:pt x="1881211" y="1850642"/>
                </a:lnTo>
                <a:lnTo>
                  <a:pt x="0" y="185064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36" name="Google Shape;636;p31"/>
          <p:cNvSpPr/>
          <p:nvPr/>
        </p:nvSpPr>
        <p:spPr>
          <a:xfrm>
            <a:off x="10355819" y="3988880"/>
            <a:ext cx="1250971" cy="1250971"/>
          </a:xfrm>
          <a:custGeom>
            <a:avLst/>
            <a:gdLst/>
            <a:ahLst/>
            <a:cxnLst/>
            <a:rect l="l" t="t" r="r" b="b"/>
            <a:pathLst>
              <a:path w="1850642" h="1850642" extrusionOk="0">
                <a:moveTo>
                  <a:pt x="0" y="0"/>
                </a:moveTo>
                <a:lnTo>
                  <a:pt x="1850642" y="0"/>
                </a:lnTo>
                <a:lnTo>
                  <a:pt x="1850642" y="1850642"/>
                </a:lnTo>
                <a:lnTo>
                  <a:pt x="0" y="185064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37" name="Google Shape;637;p31"/>
          <p:cNvSpPr/>
          <p:nvPr/>
        </p:nvSpPr>
        <p:spPr>
          <a:xfrm>
            <a:off x="10355819" y="5549781"/>
            <a:ext cx="1250971" cy="1250971"/>
          </a:xfrm>
          <a:custGeom>
            <a:avLst/>
            <a:gdLst/>
            <a:ahLst/>
            <a:cxnLst/>
            <a:rect l="l" t="t" r="r" b="b"/>
            <a:pathLst>
              <a:path w="1881212" h="1850642" extrusionOk="0">
                <a:moveTo>
                  <a:pt x="0" y="0"/>
                </a:moveTo>
                <a:lnTo>
                  <a:pt x="1881211" y="0"/>
                </a:lnTo>
                <a:lnTo>
                  <a:pt x="1881211" y="1850642"/>
                </a:lnTo>
                <a:lnTo>
                  <a:pt x="0" y="1850642"/>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38" name="Google Shape;638;p31"/>
          <p:cNvSpPr/>
          <p:nvPr/>
        </p:nvSpPr>
        <p:spPr>
          <a:xfrm>
            <a:off x="4569279" y="5549781"/>
            <a:ext cx="1250971" cy="1250971"/>
          </a:xfrm>
          <a:custGeom>
            <a:avLst/>
            <a:gdLst/>
            <a:ahLst/>
            <a:cxnLst/>
            <a:rect l="l" t="t" r="r" b="b"/>
            <a:pathLst>
              <a:path w="1881212" h="1850642" extrusionOk="0">
                <a:moveTo>
                  <a:pt x="0" y="0"/>
                </a:moveTo>
                <a:lnTo>
                  <a:pt x="1881211" y="0"/>
                </a:lnTo>
                <a:lnTo>
                  <a:pt x="1881211" y="1850642"/>
                </a:lnTo>
                <a:lnTo>
                  <a:pt x="0" y="185064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39" name="Google Shape;639;p31"/>
          <p:cNvSpPr/>
          <p:nvPr/>
        </p:nvSpPr>
        <p:spPr>
          <a:xfrm>
            <a:off x="2599686" y="5549781"/>
            <a:ext cx="1250971" cy="1250971"/>
          </a:xfrm>
          <a:custGeom>
            <a:avLst/>
            <a:gdLst/>
            <a:ahLst/>
            <a:cxnLst/>
            <a:rect l="l" t="t" r="r" b="b"/>
            <a:pathLst>
              <a:path w="1881212" h="1850642" extrusionOk="0">
                <a:moveTo>
                  <a:pt x="0" y="0"/>
                </a:moveTo>
                <a:lnTo>
                  <a:pt x="1881211" y="0"/>
                </a:lnTo>
                <a:lnTo>
                  <a:pt x="1881211" y="1850642"/>
                </a:lnTo>
                <a:lnTo>
                  <a:pt x="0" y="1850642"/>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40" name="Google Shape;640;p31"/>
          <p:cNvSpPr/>
          <p:nvPr/>
        </p:nvSpPr>
        <p:spPr>
          <a:xfrm>
            <a:off x="630093" y="5549781"/>
            <a:ext cx="1250971" cy="1250971"/>
          </a:xfrm>
          <a:custGeom>
            <a:avLst/>
            <a:gdLst/>
            <a:ahLst/>
            <a:cxnLst/>
            <a:rect l="l" t="t" r="r" b="b"/>
            <a:pathLst>
              <a:path w="1866978" h="1850642" extrusionOk="0">
                <a:moveTo>
                  <a:pt x="0" y="0"/>
                </a:moveTo>
                <a:lnTo>
                  <a:pt x="1866978" y="0"/>
                </a:lnTo>
                <a:lnTo>
                  <a:pt x="1866978" y="1850642"/>
                </a:lnTo>
                <a:lnTo>
                  <a:pt x="0" y="1850642"/>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41" name="Google Shape;641;p31"/>
          <p:cNvSpPr/>
          <p:nvPr/>
        </p:nvSpPr>
        <p:spPr>
          <a:xfrm>
            <a:off x="8424365" y="5549781"/>
            <a:ext cx="1250971" cy="1250971"/>
          </a:xfrm>
          <a:custGeom>
            <a:avLst/>
            <a:gdLst/>
            <a:ahLst/>
            <a:cxnLst/>
            <a:rect l="l" t="t" r="r" b="b"/>
            <a:pathLst>
              <a:path w="1872667" h="1842236" extrusionOk="0">
                <a:moveTo>
                  <a:pt x="0" y="0"/>
                </a:moveTo>
                <a:lnTo>
                  <a:pt x="1872666" y="0"/>
                </a:lnTo>
                <a:lnTo>
                  <a:pt x="1872666" y="1842236"/>
                </a:lnTo>
                <a:lnTo>
                  <a:pt x="0" y="1842236"/>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42" name="Google Shape;642;p31"/>
          <p:cNvSpPr/>
          <p:nvPr/>
        </p:nvSpPr>
        <p:spPr>
          <a:xfrm>
            <a:off x="8424365" y="3988880"/>
            <a:ext cx="1250971" cy="1250971"/>
          </a:xfrm>
          <a:custGeom>
            <a:avLst/>
            <a:gdLst/>
            <a:ahLst/>
            <a:cxnLst/>
            <a:rect l="l" t="t" r="r" b="b"/>
            <a:pathLst>
              <a:path w="1850642" h="1850642" extrusionOk="0">
                <a:moveTo>
                  <a:pt x="0" y="0"/>
                </a:moveTo>
                <a:lnTo>
                  <a:pt x="1850642" y="0"/>
                </a:lnTo>
                <a:lnTo>
                  <a:pt x="1850642" y="1850641"/>
                </a:lnTo>
                <a:lnTo>
                  <a:pt x="0" y="1850641"/>
                </a:lnTo>
                <a:lnTo>
                  <a:pt x="0" y="0"/>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43" name="Google Shape;643;p31"/>
          <p:cNvSpPr/>
          <p:nvPr/>
        </p:nvSpPr>
        <p:spPr>
          <a:xfrm>
            <a:off x="6492910" y="5556492"/>
            <a:ext cx="1250971" cy="1250971"/>
          </a:xfrm>
          <a:custGeom>
            <a:avLst/>
            <a:gdLst/>
            <a:ahLst/>
            <a:cxnLst/>
            <a:rect l="l" t="t" r="r" b="b"/>
            <a:pathLst>
              <a:path w="1875252" h="1875252" extrusionOk="0">
                <a:moveTo>
                  <a:pt x="0" y="0"/>
                </a:moveTo>
                <a:lnTo>
                  <a:pt x="1875253" y="0"/>
                </a:lnTo>
                <a:lnTo>
                  <a:pt x="1875253" y="1875252"/>
                </a:lnTo>
                <a:lnTo>
                  <a:pt x="0" y="1875252"/>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644" name="Google Shape;644;p31"/>
          <p:cNvSpPr/>
          <p:nvPr/>
        </p:nvSpPr>
        <p:spPr>
          <a:xfrm>
            <a:off x="2080225" y="448684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45" name="Google Shape;645;p31"/>
          <p:cNvSpPr/>
          <p:nvPr/>
        </p:nvSpPr>
        <p:spPr>
          <a:xfrm>
            <a:off x="4032361" y="448684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46" name="Google Shape;646;p31"/>
          <p:cNvSpPr/>
          <p:nvPr/>
        </p:nvSpPr>
        <p:spPr>
          <a:xfrm>
            <a:off x="5978573" y="448684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47" name="Google Shape;647;p31"/>
          <p:cNvSpPr/>
          <p:nvPr/>
        </p:nvSpPr>
        <p:spPr>
          <a:xfrm>
            <a:off x="7930709" y="448684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48" name="Google Shape;648;p31"/>
          <p:cNvSpPr/>
          <p:nvPr/>
        </p:nvSpPr>
        <p:spPr>
          <a:xfrm>
            <a:off x="9881729" y="448684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49" name="Google Shape;649;p31"/>
          <p:cNvSpPr/>
          <p:nvPr/>
        </p:nvSpPr>
        <p:spPr>
          <a:xfrm rot="5400000">
            <a:off x="10846157" y="5250780"/>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50" name="Google Shape;650;p31"/>
          <p:cNvSpPr/>
          <p:nvPr/>
        </p:nvSpPr>
        <p:spPr>
          <a:xfrm flipH="1">
            <a:off x="2042125" y="608531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51" name="Google Shape;651;p31"/>
          <p:cNvSpPr/>
          <p:nvPr/>
        </p:nvSpPr>
        <p:spPr>
          <a:xfrm flipH="1">
            <a:off x="4047729" y="608531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52" name="Google Shape;652;p31"/>
          <p:cNvSpPr/>
          <p:nvPr/>
        </p:nvSpPr>
        <p:spPr>
          <a:xfrm flipH="1">
            <a:off x="5978573" y="608531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53" name="Google Shape;653;p31"/>
          <p:cNvSpPr/>
          <p:nvPr/>
        </p:nvSpPr>
        <p:spPr>
          <a:xfrm flipH="1">
            <a:off x="7892605" y="608531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54" name="Google Shape;654;p31"/>
          <p:cNvSpPr/>
          <p:nvPr/>
        </p:nvSpPr>
        <p:spPr>
          <a:xfrm flipH="1">
            <a:off x="9843625" y="6085314"/>
            <a:ext cx="270292" cy="288073"/>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0"/>
                                        </p:tgtEl>
                                        <p:attrNameLst>
                                          <p:attrName>style.visibility</p:attrName>
                                        </p:attrNameLst>
                                      </p:cBhvr>
                                      <p:to>
                                        <p:strVal val="visible"/>
                                      </p:to>
                                    </p:set>
                                    <p:anim calcmode="lin" valueType="num">
                                      <p:cBhvr additive="base">
                                        <p:cTn id="7" dur="500"/>
                                        <p:tgtEl>
                                          <p:spTgt spid="630"/>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1"/>
                                        </p:tgtEl>
                                        <p:attrNameLst>
                                          <p:attrName>style.visibility</p:attrName>
                                        </p:attrNameLst>
                                      </p:cBhvr>
                                      <p:to>
                                        <p:strVal val="visible"/>
                                      </p:to>
                                    </p:set>
                                    <p:animEffect transition="in" filter="fade">
                                      <p:cBhvr>
                                        <p:cTn id="12" dur="500"/>
                                        <p:tgtEl>
                                          <p:spTgt spid="631"/>
                                        </p:tgtEl>
                                      </p:cBhvr>
                                    </p:animEffect>
                                  </p:childTnLst>
                                </p:cTn>
                              </p:par>
                              <p:par>
                                <p:cTn id="13" presetID="10" presetClass="entr" presetSubtype="0" fill="hold" nodeType="withEffect">
                                  <p:stCondLst>
                                    <p:cond delay="0"/>
                                  </p:stCondLst>
                                  <p:childTnLst>
                                    <p:set>
                                      <p:cBhvr>
                                        <p:cTn id="14" dur="1" fill="hold">
                                          <p:stCondLst>
                                            <p:cond delay="0"/>
                                          </p:stCondLst>
                                        </p:cTn>
                                        <p:tgtEl>
                                          <p:spTgt spid="632"/>
                                        </p:tgtEl>
                                        <p:attrNameLst>
                                          <p:attrName>style.visibility</p:attrName>
                                        </p:attrNameLst>
                                      </p:cBhvr>
                                      <p:to>
                                        <p:strVal val="visible"/>
                                      </p:to>
                                    </p:set>
                                    <p:animEffect transition="in" filter="fade">
                                      <p:cBhvr>
                                        <p:cTn id="15" dur="500"/>
                                        <p:tgtEl>
                                          <p:spTgt spid="6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44"/>
                                        </p:tgtEl>
                                        <p:attrNameLst>
                                          <p:attrName>style.visibility</p:attrName>
                                        </p:attrNameLst>
                                      </p:cBhvr>
                                      <p:to>
                                        <p:strVal val="visible"/>
                                      </p:to>
                                    </p:set>
                                    <p:animEffect transition="in" filter="fade">
                                      <p:cBhvr>
                                        <p:cTn id="20" dur="500"/>
                                        <p:tgtEl>
                                          <p:spTgt spid="644"/>
                                        </p:tgtEl>
                                      </p:cBhvr>
                                    </p:animEffect>
                                  </p:childTnLst>
                                </p:cTn>
                              </p:par>
                              <p:par>
                                <p:cTn id="21" presetID="10" presetClass="entr" presetSubtype="0" fill="hold" nodeType="withEffect">
                                  <p:stCondLst>
                                    <p:cond delay="0"/>
                                  </p:stCondLst>
                                  <p:childTnLst>
                                    <p:set>
                                      <p:cBhvr>
                                        <p:cTn id="22" dur="1" fill="hold">
                                          <p:stCondLst>
                                            <p:cond delay="0"/>
                                          </p:stCondLst>
                                        </p:cTn>
                                        <p:tgtEl>
                                          <p:spTgt spid="633"/>
                                        </p:tgtEl>
                                        <p:attrNameLst>
                                          <p:attrName>style.visibility</p:attrName>
                                        </p:attrNameLst>
                                      </p:cBhvr>
                                      <p:to>
                                        <p:strVal val="visible"/>
                                      </p:to>
                                    </p:set>
                                    <p:animEffect transition="in" filter="fade">
                                      <p:cBhvr>
                                        <p:cTn id="23" dur="500"/>
                                        <p:tgtEl>
                                          <p:spTgt spid="63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45"/>
                                        </p:tgtEl>
                                        <p:attrNameLst>
                                          <p:attrName>style.visibility</p:attrName>
                                        </p:attrNameLst>
                                      </p:cBhvr>
                                      <p:to>
                                        <p:strVal val="visible"/>
                                      </p:to>
                                    </p:set>
                                    <p:animEffect transition="in" filter="fade">
                                      <p:cBhvr>
                                        <p:cTn id="28" dur="500"/>
                                        <p:tgtEl>
                                          <p:spTgt spid="645"/>
                                        </p:tgtEl>
                                      </p:cBhvr>
                                    </p:animEffect>
                                  </p:childTnLst>
                                </p:cTn>
                              </p:par>
                              <p:par>
                                <p:cTn id="29" presetID="10" presetClass="entr" presetSubtype="0" fill="hold" nodeType="withEffect">
                                  <p:stCondLst>
                                    <p:cond delay="0"/>
                                  </p:stCondLst>
                                  <p:childTnLst>
                                    <p:set>
                                      <p:cBhvr>
                                        <p:cTn id="30" dur="1" fill="hold">
                                          <p:stCondLst>
                                            <p:cond delay="0"/>
                                          </p:stCondLst>
                                        </p:cTn>
                                        <p:tgtEl>
                                          <p:spTgt spid="634"/>
                                        </p:tgtEl>
                                        <p:attrNameLst>
                                          <p:attrName>style.visibility</p:attrName>
                                        </p:attrNameLst>
                                      </p:cBhvr>
                                      <p:to>
                                        <p:strVal val="visible"/>
                                      </p:to>
                                    </p:set>
                                    <p:animEffect transition="in" filter="fade">
                                      <p:cBhvr>
                                        <p:cTn id="31" dur="500"/>
                                        <p:tgtEl>
                                          <p:spTgt spid="63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46"/>
                                        </p:tgtEl>
                                        <p:attrNameLst>
                                          <p:attrName>style.visibility</p:attrName>
                                        </p:attrNameLst>
                                      </p:cBhvr>
                                      <p:to>
                                        <p:strVal val="visible"/>
                                      </p:to>
                                    </p:set>
                                    <p:animEffect transition="in" filter="fade">
                                      <p:cBhvr>
                                        <p:cTn id="36" dur="500"/>
                                        <p:tgtEl>
                                          <p:spTgt spid="646"/>
                                        </p:tgtEl>
                                      </p:cBhvr>
                                    </p:animEffect>
                                  </p:childTnLst>
                                </p:cTn>
                              </p:par>
                              <p:par>
                                <p:cTn id="37" presetID="10" presetClass="entr" presetSubtype="0" fill="hold" nodeType="withEffect">
                                  <p:stCondLst>
                                    <p:cond delay="0"/>
                                  </p:stCondLst>
                                  <p:childTnLst>
                                    <p:set>
                                      <p:cBhvr>
                                        <p:cTn id="38" dur="1" fill="hold">
                                          <p:stCondLst>
                                            <p:cond delay="0"/>
                                          </p:stCondLst>
                                        </p:cTn>
                                        <p:tgtEl>
                                          <p:spTgt spid="635"/>
                                        </p:tgtEl>
                                        <p:attrNameLst>
                                          <p:attrName>style.visibility</p:attrName>
                                        </p:attrNameLst>
                                      </p:cBhvr>
                                      <p:to>
                                        <p:strVal val="visible"/>
                                      </p:to>
                                    </p:set>
                                    <p:animEffect transition="in" filter="fade">
                                      <p:cBhvr>
                                        <p:cTn id="39" dur="500"/>
                                        <p:tgtEl>
                                          <p:spTgt spid="63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47"/>
                                        </p:tgtEl>
                                        <p:attrNameLst>
                                          <p:attrName>style.visibility</p:attrName>
                                        </p:attrNameLst>
                                      </p:cBhvr>
                                      <p:to>
                                        <p:strVal val="visible"/>
                                      </p:to>
                                    </p:set>
                                    <p:animEffect transition="in" filter="fade">
                                      <p:cBhvr>
                                        <p:cTn id="44" dur="500"/>
                                        <p:tgtEl>
                                          <p:spTgt spid="647"/>
                                        </p:tgtEl>
                                      </p:cBhvr>
                                    </p:animEffect>
                                  </p:childTnLst>
                                </p:cTn>
                              </p:par>
                              <p:par>
                                <p:cTn id="45" presetID="10" presetClass="entr" presetSubtype="0" fill="hold" nodeType="withEffect">
                                  <p:stCondLst>
                                    <p:cond delay="0"/>
                                  </p:stCondLst>
                                  <p:childTnLst>
                                    <p:set>
                                      <p:cBhvr>
                                        <p:cTn id="46" dur="1" fill="hold">
                                          <p:stCondLst>
                                            <p:cond delay="0"/>
                                          </p:stCondLst>
                                        </p:cTn>
                                        <p:tgtEl>
                                          <p:spTgt spid="642"/>
                                        </p:tgtEl>
                                        <p:attrNameLst>
                                          <p:attrName>style.visibility</p:attrName>
                                        </p:attrNameLst>
                                      </p:cBhvr>
                                      <p:to>
                                        <p:strVal val="visible"/>
                                      </p:to>
                                    </p:set>
                                    <p:animEffect transition="in" filter="fade">
                                      <p:cBhvr>
                                        <p:cTn id="47" dur="500"/>
                                        <p:tgtEl>
                                          <p:spTgt spid="64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48"/>
                                        </p:tgtEl>
                                        <p:attrNameLst>
                                          <p:attrName>style.visibility</p:attrName>
                                        </p:attrNameLst>
                                      </p:cBhvr>
                                      <p:to>
                                        <p:strVal val="visible"/>
                                      </p:to>
                                    </p:set>
                                    <p:animEffect transition="in" filter="fade">
                                      <p:cBhvr>
                                        <p:cTn id="52" dur="500"/>
                                        <p:tgtEl>
                                          <p:spTgt spid="648"/>
                                        </p:tgtEl>
                                      </p:cBhvr>
                                    </p:animEffect>
                                  </p:childTnLst>
                                </p:cTn>
                              </p:par>
                              <p:par>
                                <p:cTn id="53" presetID="10" presetClass="entr" presetSubtype="0" fill="hold" nodeType="withEffect">
                                  <p:stCondLst>
                                    <p:cond delay="0"/>
                                  </p:stCondLst>
                                  <p:childTnLst>
                                    <p:set>
                                      <p:cBhvr>
                                        <p:cTn id="54" dur="1" fill="hold">
                                          <p:stCondLst>
                                            <p:cond delay="0"/>
                                          </p:stCondLst>
                                        </p:cTn>
                                        <p:tgtEl>
                                          <p:spTgt spid="636"/>
                                        </p:tgtEl>
                                        <p:attrNameLst>
                                          <p:attrName>style.visibility</p:attrName>
                                        </p:attrNameLst>
                                      </p:cBhvr>
                                      <p:to>
                                        <p:strVal val="visible"/>
                                      </p:to>
                                    </p:set>
                                    <p:animEffect transition="in" filter="fade">
                                      <p:cBhvr>
                                        <p:cTn id="55" dur="500"/>
                                        <p:tgtEl>
                                          <p:spTgt spid="63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649"/>
                                        </p:tgtEl>
                                        <p:attrNameLst>
                                          <p:attrName>style.visibility</p:attrName>
                                        </p:attrNameLst>
                                      </p:cBhvr>
                                      <p:to>
                                        <p:strVal val="visible"/>
                                      </p:to>
                                    </p:set>
                                    <p:animEffect transition="in" filter="fade">
                                      <p:cBhvr>
                                        <p:cTn id="60" dur="500"/>
                                        <p:tgtEl>
                                          <p:spTgt spid="649"/>
                                        </p:tgtEl>
                                      </p:cBhvr>
                                    </p:animEffect>
                                  </p:childTnLst>
                                </p:cTn>
                              </p:par>
                              <p:par>
                                <p:cTn id="61" presetID="10" presetClass="entr" presetSubtype="0" fill="hold" nodeType="withEffect">
                                  <p:stCondLst>
                                    <p:cond delay="0"/>
                                  </p:stCondLst>
                                  <p:childTnLst>
                                    <p:set>
                                      <p:cBhvr>
                                        <p:cTn id="62" dur="1" fill="hold">
                                          <p:stCondLst>
                                            <p:cond delay="0"/>
                                          </p:stCondLst>
                                        </p:cTn>
                                        <p:tgtEl>
                                          <p:spTgt spid="637"/>
                                        </p:tgtEl>
                                        <p:attrNameLst>
                                          <p:attrName>style.visibility</p:attrName>
                                        </p:attrNameLst>
                                      </p:cBhvr>
                                      <p:to>
                                        <p:strVal val="visible"/>
                                      </p:to>
                                    </p:set>
                                    <p:animEffect transition="in" filter="fade">
                                      <p:cBhvr>
                                        <p:cTn id="63" dur="500"/>
                                        <p:tgtEl>
                                          <p:spTgt spid="63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654"/>
                                        </p:tgtEl>
                                        <p:attrNameLst>
                                          <p:attrName>style.visibility</p:attrName>
                                        </p:attrNameLst>
                                      </p:cBhvr>
                                      <p:to>
                                        <p:strVal val="visible"/>
                                      </p:to>
                                    </p:set>
                                    <p:animEffect transition="in" filter="fade">
                                      <p:cBhvr>
                                        <p:cTn id="68" dur="500"/>
                                        <p:tgtEl>
                                          <p:spTgt spid="654"/>
                                        </p:tgtEl>
                                      </p:cBhvr>
                                    </p:animEffect>
                                  </p:childTnLst>
                                </p:cTn>
                              </p:par>
                              <p:par>
                                <p:cTn id="69" presetID="10" presetClass="entr" presetSubtype="0" fill="hold" nodeType="withEffect">
                                  <p:stCondLst>
                                    <p:cond delay="0"/>
                                  </p:stCondLst>
                                  <p:childTnLst>
                                    <p:set>
                                      <p:cBhvr>
                                        <p:cTn id="70" dur="1" fill="hold">
                                          <p:stCondLst>
                                            <p:cond delay="0"/>
                                          </p:stCondLst>
                                        </p:cTn>
                                        <p:tgtEl>
                                          <p:spTgt spid="641"/>
                                        </p:tgtEl>
                                        <p:attrNameLst>
                                          <p:attrName>style.visibility</p:attrName>
                                        </p:attrNameLst>
                                      </p:cBhvr>
                                      <p:to>
                                        <p:strVal val="visible"/>
                                      </p:to>
                                    </p:set>
                                    <p:animEffect transition="in" filter="fade">
                                      <p:cBhvr>
                                        <p:cTn id="71" dur="500"/>
                                        <p:tgtEl>
                                          <p:spTgt spid="64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653"/>
                                        </p:tgtEl>
                                        <p:attrNameLst>
                                          <p:attrName>style.visibility</p:attrName>
                                        </p:attrNameLst>
                                      </p:cBhvr>
                                      <p:to>
                                        <p:strVal val="visible"/>
                                      </p:to>
                                    </p:set>
                                    <p:animEffect transition="in" filter="fade">
                                      <p:cBhvr>
                                        <p:cTn id="76" dur="500"/>
                                        <p:tgtEl>
                                          <p:spTgt spid="653"/>
                                        </p:tgtEl>
                                      </p:cBhvr>
                                    </p:animEffect>
                                  </p:childTnLst>
                                </p:cTn>
                              </p:par>
                              <p:par>
                                <p:cTn id="77" presetID="10" presetClass="entr" presetSubtype="0" fill="hold" nodeType="withEffect">
                                  <p:stCondLst>
                                    <p:cond delay="0"/>
                                  </p:stCondLst>
                                  <p:childTnLst>
                                    <p:set>
                                      <p:cBhvr>
                                        <p:cTn id="78" dur="1" fill="hold">
                                          <p:stCondLst>
                                            <p:cond delay="0"/>
                                          </p:stCondLst>
                                        </p:cTn>
                                        <p:tgtEl>
                                          <p:spTgt spid="643"/>
                                        </p:tgtEl>
                                        <p:attrNameLst>
                                          <p:attrName>style.visibility</p:attrName>
                                        </p:attrNameLst>
                                      </p:cBhvr>
                                      <p:to>
                                        <p:strVal val="visible"/>
                                      </p:to>
                                    </p:set>
                                    <p:animEffect transition="in" filter="fade">
                                      <p:cBhvr>
                                        <p:cTn id="79" dur="500"/>
                                        <p:tgtEl>
                                          <p:spTgt spid="64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652"/>
                                        </p:tgtEl>
                                        <p:attrNameLst>
                                          <p:attrName>style.visibility</p:attrName>
                                        </p:attrNameLst>
                                      </p:cBhvr>
                                      <p:to>
                                        <p:strVal val="visible"/>
                                      </p:to>
                                    </p:set>
                                    <p:animEffect transition="in" filter="fade">
                                      <p:cBhvr>
                                        <p:cTn id="84" dur="500"/>
                                        <p:tgtEl>
                                          <p:spTgt spid="652"/>
                                        </p:tgtEl>
                                      </p:cBhvr>
                                    </p:animEffect>
                                  </p:childTnLst>
                                </p:cTn>
                              </p:par>
                              <p:par>
                                <p:cTn id="85" presetID="10" presetClass="entr" presetSubtype="0" fill="hold" nodeType="withEffect">
                                  <p:stCondLst>
                                    <p:cond delay="0"/>
                                  </p:stCondLst>
                                  <p:childTnLst>
                                    <p:set>
                                      <p:cBhvr>
                                        <p:cTn id="86" dur="1" fill="hold">
                                          <p:stCondLst>
                                            <p:cond delay="0"/>
                                          </p:stCondLst>
                                        </p:cTn>
                                        <p:tgtEl>
                                          <p:spTgt spid="638"/>
                                        </p:tgtEl>
                                        <p:attrNameLst>
                                          <p:attrName>style.visibility</p:attrName>
                                        </p:attrNameLst>
                                      </p:cBhvr>
                                      <p:to>
                                        <p:strVal val="visible"/>
                                      </p:to>
                                    </p:set>
                                    <p:animEffect transition="in" filter="fade">
                                      <p:cBhvr>
                                        <p:cTn id="87" dur="500"/>
                                        <p:tgtEl>
                                          <p:spTgt spid="63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51"/>
                                        </p:tgtEl>
                                        <p:attrNameLst>
                                          <p:attrName>style.visibility</p:attrName>
                                        </p:attrNameLst>
                                      </p:cBhvr>
                                      <p:to>
                                        <p:strVal val="visible"/>
                                      </p:to>
                                    </p:set>
                                    <p:animEffect transition="in" filter="fade">
                                      <p:cBhvr>
                                        <p:cTn id="92" dur="500"/>
                                        <p:tgtEl>
                                          <p:spTgt spid="651"/>
                                        </p:tgtEl>
                                      </p:cBhvr>
                                    </p:animEffect>
                                  </p:childTnLst>
                                </p:cTn>
                              </p:par>
                              <p:par>
                                <p:cTn id="93" presetID="10" presetClass="entr" presetSubtype="0" fill="hold" nodeType="withEffect">
                                  <p:stCondLst>
                                    <p:cond delay="0"/>
                                  </p:stCondLst>
                                  <p:childTnLst>
                                    <p:set>
                                      <p:cBhvr>
                                        <p:cTn id="94" dur="1" fill="hold">
                                          <p:stCondLst>
                                            <p:cond delay="0"/>
                                          </p:stCondLst>
                                        </p:cTn>
                                        <p:tgtEl>
                                          <p:spTgt spid="639"/>
                                        </p:tgtEl>
                                        <p:attrNameLst>
                                          <p:attrName>style.visibility</p:attrName>
                                        </p:attrNameLst>
                                      </p:cBhvr>
                                      <p:to>
                                        <p:strVal val="visible"/>
                                      </p:to>
                                    </p:set>
                                    <p:animEffect transition="in" filter="fade">
                                      <p:cBhvr>
                                        <p:cTn id="95" dur="500"/>
                                        <p:tgtEl>
                                          <p:spTgt spid="63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650"/>
                                        </p:tgtEl>
                                        <p:attrNameLst>
                                          <p:attrName>style.visibility</p:attrName>
                                        </p:attrNameLst>
                                      </p:cBhvr>
                                      <p:to>
                                        <p:strVal val="visible"/>
                                      </p:to>
                                    </p:set>
                                    <p:animEffect transition="in" filter="fade">
                                      <p:cBhvr>
                                        <p:cTn id="100" dur="500"/>
                                        <p:tgtEl>
                                          <p:spTgt spid="650"/>
                                        </p:tgtEl>
                                      </p:cBhvr>
                                    </p:animEffect>
                                  </p:childTnLst>
                                </p:cTn>
                              </p:par>
                              <p:par>
                                <p:cTn id="101" presetID="10" presetClass="entr" presetSubtype="0" fill="hold" nodeType="withEffect">
                                  <p:stCondLst>
                                    <p:cond delay="0"/>
                                  </p:stCondLst>
                                  <p:childTnLst>
                                    <p:set>
                                      <p:cBhvr>
                                        <p:cTn id="102" dur="1" fill="hold">
                                          <p:stCondLst>
                                            <p:cond delay="0"/>
                                          </p:stCondLst>
                                        </p:cTn>
                                        <p:tgtEl>
                                          <p:spTgt spid="640"/>
                                        </p:tgtEl>
                                        <p:attrNameLst>
                                          <p:attrName>style.visibility</p:attrName>
                                        </p:attrNameLst>
                                      </p:cBhvr>
                                      <p:to>
                                        <p:strVal val="visible"/>
                                      </p:to>
                                    </p:set>
                                    <p:animEffect transition="in" filter="fade">
                                      <p:cBhvr>
                                        <p:cTn id="103" dur="500"/>
                                        <p:tgtEl>
                                          <p:spTgt spid="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8"/>
        <p:cNvGrpSpPr/>
        <p:nvPr/>
      </p:nvGrpSpPr>
      <p:grpSpPr>
        <a:xfrm>
          <a:off x="0" y="0"/>
          <a:ext cx="0" cy="0"/>
          <a:chOff x="0" y="0"/>
          <a:chExt cx="0" cy="0"/>
        </a:xfrm>
      </p:grpSpPr>
      <p:sp>
        <p:nvSpPr>
          <p:cNvPr id="659" name="Google Shape;659;p32"/>
          <p:cNvSpPr/>
          <p:nvPr/>
        </p:nvSpPr>
        <p:spPr>
          <a:xfrm>
            <a:off x="2007710" y="2847031"/>
            <a:ext cx="8793640" cy="3046948"/>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3200"/>
              <a:buFont typeface="Arial"/>
              <a:buNone/>
            </a:pPr>
            <a:r>
              <a:rPr lang="en-US" sz="3200" b="0" i="0" u="none" strike="noStrike" cap="none">
                <a:solidFill>
                  <a:schemeClr val="dk1"/>
                </a:solidFill>
                <a:latin typeface="+mn-lt"/>
                <a:ea typeface="+mn-ea"/>
                <a:cs typeface="+mn-ea"/>
                <a:sym typeface="+mn-lt"/>
              </a:rPr>
              <a:t>Khi </a:t>
            </a:r>
            <a:r>
              <a:rPr lang="en-US" sz="3200" b="1" i="0" u="none" strike="noStrike" cap="none">
                <a:solidFill>
                  <a:schemeClr val="dk1"/>
                </a:solidFill>
                <a:latin typeface="+mn-lt"/>
                <a:ea typeface="+mn-ea"/>
                <a:cs typeface="+mn-ea"/>
                <a:sym typeface="+mn-lt"/>
              </a:rPr>
              <a:t>(K) </a:t>
            </a:r>
            <a:r>
              <a:rPr lang="en-US" sz="3200" b="0" i="0" u="none" strike="noStrike" cap="none">
                <a:solidFill>
                  <a:schemeClr val="dk1"/>
                </a:solidFill>
                <a:latin typeface="+mn-lt"/>
                <a:ea typeface="+mn-ea"/>
                <a:cs typeface="+mn-ea"/>
                <a:sym typeface="+mn-lt"/>
              </a:rPr>
              <a:t>bà </a:t>
            </a:r>
            <a:r>
              <a:rPr lang="en-US" sz="3200" b="1" i="0" u="none" strike="noStrike" cap="none">
                <a:solidFill>
                  <a:schemeClr val="dk1"/>
                </a:solidFill>
                <a:latin typeface="+mn-lt"/>
                <a:ea typeface="+mn-ea"/>
                <a:cs typeface="+mn-ea"/>
                <a:sym typeface="+mn-lt"/>
              </a:rPr>
              <a:t>(Ba) </a:t>
            </a:r>
            <a:r>
              <a:rPr lang="en-US" sz="3200" b="0" i="0" u="none" strike="noStrike" cap="none">
                <a:solidFill>
                  <a:schemeClr val="dk1"/>
                </a:solidFill>
                <a:latin typeface="+mn-lt"/>
                <a:ea typeface="+mn-ea"/>
                <a:cs typeface="+mn-ea"/>
                <a:sym typeface="+mn-lt"/>
              </a:rPr>
              <a:t>con </a:t>
            </a:r>
            <a:r>
              <a:rPr lang="en-US" sz="3200" b="1" i="0" u="none" strike="noStrike" cap="none">
                <a:solidFill>
                  <a:schemeClr val="dk1"/>
                </a:solidFill>
                <a:latin typeface="+mn-lt"/>
                <a:ea typeface="+mn-ea"/>
                <a:cs typeface="+mn-ea"/>
                <a:sym typeface="+mn-lt"/>
              </a:rPr>
              <a:t>(Ca)</a:t>
            </a:r>
            <a:r>
              <a:rPr lang="en-US" sz="3200" b="0" i="0" u="none" strike="noStrike" cap="none">
                <a:solidFill>
                  <a:schemeClr val="dk1"/>
                </a:solidFill>
                <a:latin typeface="+mn-lt"/>
                <a:ea typeface="+mn-ea"/>
                <a:cs typeface="+mn-ea"/>
                <a:sym typeface="+mn-lt"/>
              </a:rPr>
              <a:t> nào </a:t>
            </a:r>
            <a:r>
              <a:rPr lang="en-US" sz="3200" b="1" i="0" u="none" strike="noStrike" cap="none">
                <a:solidFill>
                  <a:schemeClr val="dk1"/>
                </a:solidFill>
                <a:latin typeface="+mn-lt"/>
                <a:ea typeface="+mn-ea"/>
                <a:cs typeface="+mn-ea"/>
                <a:sym typeface="+mn-lt"/>
              </a:rPr>
              <a:t>(Na) </a:t>
            </a:r>
            <a:r>
              <a:rPr lang="en-US" sz="3200" b="0" i="0" u="none" strike="noStrike" cap="none">
                <a:solidFill>
                  <a:schemeClr val="dk1"/>
                </a:solidFill>
                <a:latin typeface="+mn-lt"/>
                <a:ea typeface="+mn-ea"/>
                <a:cs typeface="+mn-ea"/>
                <a:sym typeface="+mn-lt"/>
              </a:rPr>
              <a:t>may </a:t>
            </a:r>
            <a:r>
              <a:rPr lang="en-US" sz="3200" b="1" i="0" u="none" strike="noStrike" cap="none">
                <a:solidFill>
                  <a:schemeClr val="dk1"/>
                </a:solidFill>
                <a:latin typeface="+mn-lt"/>
                <a:ea typeface="+mn-ea"/>
                <a:cs typeface="+mn-ea"/>
                <a:sym typeface="+mn-lt"/>
              </a:rPr>
              <a:t>(Mg)</a:t>
            </a:r>
            <a:r>
              <a:rPr lang="en-US" sz="3200" b="0" i="0" u="none" strike="noStrike" cap="none">
                <a:solidFill>
                  <a:schemeClr val="dk1"/>
                </a:solidFill>
                <a:latin typeface="+mn-lt"/>
                <a:ea typeface="+mn-ea"/>
                <a:cs typeface="+mn-ea"/>
                <a:sym typeface="+mn-lt"/>
              </a:rPr>
              <a:t> áo </a:t>
            </a:r>
            <a:r>
              <a:rPr lang="en-US" sz="3200" b="1" i="0" u="none" strike="noStrike" cap="none">
                <a:solidFill>
                  <a:schemeClr val="dk1"/>
                </a:solidFill>
                <a:latin typeface="+mn-lt"/>
                <a:ea typeface="+mn-ea"/>
                <a:cs typeface="+mn-ea"/>
                <a:sym typeface="+mn-lt"/>
              </a:rPr>
              <a:t>(Al)</a:t>
            </a:r>
            <a:r>
              <a:rPr lang="en-US" sz="3200" b="0" i="0" u="none" strike="noStrike" cap="none">
                <a:solidFill>
                  <a:schemeClr val="dk1"/>
                </a:solidFill>
                <a:latin typeface="+mn-lt"/>
                <a:ea typeface="+mn-ea"/>
                <a:cs typeface="+mn-ea"/>
                <a:sym typeface="+mn-lt"/>
              </a:rPr>
              <a:t> giáp </a:t>
            </a:r>
            <a:r>
              <a:rPr lang="en-US" sz="3200" b="1" i="0" u="none" strike="noStrike" cap="none">
                <a:solidFill>
                  <a:schemeClr val="dk1"/>
                </a:solidFill>
                <a:latin typeface="+mn-lt"/>
                <a:ea typeface="+mn-ea"/>
                <a:cs typeface="+mn-ea"/>
                <a:sym typeface="+mn-lt"/>
              </a:rPr>
              <a:t>(Zn)</a:t>
            </a:r>
            <a:r>
              <a:rPr lang="en-US" sz="3200" b="0" i="0" u="none" strike="noStrike" cap="none">
                <a:solidFill>
                  <a:schemeClr val="dk1"/>
                </a:solidFill>
                <a:latin typeface="+mn-lt"/>
                <a:ea typeface="+mn-ea"/>
                <a:cs typeface="+mn-ea"/>
                <a:sym typeface="+mn-lt"/>
              </a:rPr>
              <a:t> sắt </a:t>
            </a:r>
            <a:r>
              <a:rPr lang="en-US" sz="3200" b="1" i="0" u="none" strike="noStrike" cap="none">
                <a:solidFill>
                  <a:schemeClr val="dk1"/>
                </a:solidFill>
                <a:latin typeface="+mn-lt"/>
                <a:ea typeface="+mn-ea"/>
                <a:cs typeface="+mn-ea"/>
                <a:sym typeface="+mn-lt"/>
              </a:rPr>
              <a:t>(Fe) </a:t>
            </a:r>
            <a:r>
              <a:rPr lang="en-US" sz="3200" b="0" i="0" u="none" strike="noStrike" cap="none">
                <a:solidFill>
                  <a:schemeClr val="dk1"/>
                </a:solidFill>
                <a:latin typeface="+mn-lt"/>
                <a:ea typeface="+mn-ea"/>
                <a:cs typeface="+mn-ea"/>
                <a:sym typeface="+mn-lt"/>
              </a:rPr>
              <a:t>nhớ </a:t>
            </a:r>
            <a:r>
              <a:rPr lang="en-US" sz="3200" b="1" i="0" u="none" strike="noStrike" cap="none">
                <a:solidFill>
                  <a:schemeClr val="dk1"/>
                </a:solidFill>
                <a:latin typeface="+mn-lt"/>
                <a:ea typeface="+mn-ea"/>
                <a:cs typeface="+mn-ea"/>
                <a:sym typeface="+mn-lt"/>
              </a:rPr>
              <a:t>(Ni) </a:t>
            </a:r>
            <a:r>
              <a:rPr lang="en-US" sz="3200" b="0" i="0" u="none" strike="noStrike" cap="none">
                <a:solidFill>
                  <a:schemeClr val="dk1"/>
                </a:solidFill>
                <a:latin typeface="+mn-lt"/>
                <a:ea typeface="+mn-ea"/>
                <a:cs typeface="+mn-ea"/>
                <a:sym typeface="+mn-lt"/>
              </a:rPr>
              <a:t>sang </a:t>
            </a:r>
            <a:r>
              <a:rPr lang="en-US" sz="3200" b="1" i="0" u="none" strike="noStrike" cap="none">
                <a:solidFill>
                  <a:schemeClr val="dk1"/>
                </a:solidFill>
                <a:latin typeface="+mn-lt"/>
                <a:ea typeface="+mn-ea"/>
                <a:cs typeface="+mn-ea"/>
                <a:sym typeface="+mn-lt"/>
              </a:rPr>
              <a:t>(Sn) </a:t>
            </a:r>
            <a:r>
              <a:rPr lang="en-US" sz="3200" b="0" i="0" u="none" strike="noStrike" cap="none">
                <a:solidFill>
                  <a:schemeClr val="dk1"/>
                </a:solidFill>
                <a:latin typeface="+mn-lt"/>
                <a:ea typeface="+mn-ea"/>
                <a:cs typeface="+mn-ea"/>
                <a:sym typeface="+mn-lt"/>
              </a:rPr>
              <a:t>phố </a:t>
            </a:r>
            <a:r>
              <a:rPr lang="en-US" sz="3200" b="1" i="0" u="none" strike="noStrike" cap="none">
                <a:solidFill>
                  <a:schemeClr val="dk1"/>
                </a:solidFill>
                <a:latin typeface="+mn-lt"/>
                <a:ea typeface="+mn-ea"/>
                <a:cs typeface="+mn-ea"/>
                <a:sym typeface="+mn-lt"/>
              </a:rPr>
              <a:t>(Pb)</a:t>
            </a:r>
            <a:r>
              <a:rPr lang="en-US" sz="3200" b="0" i="0" u="none" strike="noStrike" cap="none">
                <a:solidFill>
                  <a:schemeClr val="dk1"/>
                </a:solidFill>
                <a:latin typeface="+mn-lt"/>
                <a:ea typeface="+mn-ea"/>
                <a:cs typeface="+mn-ea"/>
                <a:sym typeface="+mn-lt"/>
              </a:rPr>
              <a:t> hỏi </a:t>
            </a:r>
            <a:r>
              <a:rPr lang="en-US" sz="3200" b="1" i="0" u="none" strike="noStrike" cap="none">
                <a:solidFill>
                  <a:schemeClr val="dk1"/>
                </a:solidFill>
                <a:latin typeface="+mn-lt"/>
                <a:ea typeface="+mn-ea"/>
                <a:cs typeface="+mn-ea"/>
                <a:sym typeface="+mn-lt"/>
              </a:rPr>
              <a:t>(H)</a:t>
            </a:r>
            <a:r>
              <a:rPr lang="en-US" sz="3200" b="0" i="0" u="none" strike="noStrike" cap="none">
                <a:solidFill>
                  <a:schemeClr val="dk1"/>
                </a:solidFill>
                <a:latin typeface="+mn-lt"/>
                <a:ea typeface="+mn-ea"/>
                <a:cs typeface="+mn-ea"/>
                <a:sym typeface="+mn-lt"/>
              </a:rPr>
              <a:t> cửa </a:t>
            </a:r>
            <a:r>
              <a:rPr lang="en-US" sz="3200" b="1" i="0" u="none" strike="noStrike" cap="none">
                <a:solidFill>
                  <a:schemeClr val="dk1"/>
                </a:solidFill>
                <a:latin typeface="+mn-lt"/>
                <a:ea typeface="+mn-ea"/>
                <a:cs typeface="+mn-ea"/>
                <a:sym typeface="+mn-lt"/>
              </a:rPr>
              <a:t>(Cu) </a:t>
            </a:r>
            <a:r>
              <a:rPr lang="en-US" sz="3200" b="0" i="0" u="none" strike="noStrike" cap="none">
                <a:solidFill>
                  <a:schemeClr val="dk1"/>
                </a:solidFill>
                <a:latin typeface="+mn-lt"/>
                <a:ea typeface="+mn-ea"/>
                <a:cs typeface="+mn-ea"/>
                <a:sym typeface="+mn-lt"/>
              </a:rPr>
              <a:t>hàng </a:t>
            </a:r>
            <a:r>
              <a:rPr lang="en-US" sz="3200" b="1" i="0" u="none" strike="noStrike" cap="none">
                <a:solidFill>
                  <a:schemeClr val="dk1"/>
                </a:solidFill>
                <a:latin typeface="+mn-lt"/>
                <a:ea typeface="+mn-ea"/>
                <a:cs typeface="+mn-ea"/>
                <a:sym typeface="+mn-lt"/>
              </a:rPr>
              <a:t>(Hg) </a:t>
            </a:r>
            <a:r>
              <a:rPr lang="en-US" sz="3200" b="0" i="0" u="none" strike="noStrike" cap="none">
                <a:solidFill>
                  <a:schemeClr val="dk1"/>
                </a:solidFill>
                <a:latin typeface="+mn-lt"/>
                <a:ea typeface="+mn-ea"/>
                <a:cs typeface="+mn-ea"/>
                <a:sym typeface="+mn-lt"/>
              </a:rPr>
              <a:t>á </a:t>
            </a:r>
            <a:r>
              <a:rPr lang="en-US" sz="3200" b="1" i="0" u="none" strike="noStrike" cap="none">
                <a:solidFill>
                  <a:schemeClr val="dk1"/>
                </a:solidFill>
                <a:latin typeface="+mn-lt"/>
                <a:ea typeface="+mn-ea"/>
                <a:cs typeface="+mn-ea"/>
                <a:sym typeface="+mn-lt"/>
              </a:rPr>
              <a:t>(Ag) </a:t>
            </a:r>
            <a:r>
              <a:rPr lang="en-US" sz="3200" b="0" i="0" u="none" strike="noStrike" cap="none">
                <a:solidFill>
                  <a:schemeClr val="dk1"/>
                </a:solidFill>
                <a:latin typeface="+mn-lt"/>
                <a:ea typeface="+mn-ea"/>
                <a:cs typeface="+mn-ea"/>
                <a:sym typeface="+mn-lt"/>
              </a:rPr>
              <a:t>phi </a:t>
            </a:r>
            <a:r>
              <a:rPr lang="en-US" sz="3200" b="1" i="0" u="none" strike="noStrike" cap="none">
                <a:solidFill>
                  <a:schemeClr val="dk1"/>
                </a:solidFill>
                <a:latin typeface="+mn-lt"/>
                <a:ea typeface="+mn-ea"/>
                <a:cs typeface="+mn-ea"/>
                <a:sym typeface="+mn-lt"/>
              </a:rPr>
              <a:t>(Pt)</a:t>
            </a:r>
            <a:r>
              <a:rPr lang="en-US" sz="3200" b="0" i="0" u="none" strike="noStrike" cap="none">
                <a:solidFill>
                  <a:schemeClr val="dk1"/>
                </a:solidFill>
                <a:latin typeface="+mn-lt"/>
                <a:ea typeface="+mn-ea"/>
                <a:cs typeface="+mn-ea"/>
                <a:sym typeface="+mn-lt"/>
              </a:rPr>
              <a:t> âu </a:t>
            </a:r>
            <a:r>
              <a:rPr lang="en-US" sz="3200" b="1" i="0" u="none" strike="noStrike" cap="none">
                <a:solidFill>
                  <a:schemeClr val="dk1"/>
                </a:solidFill>
                <a:latin typeface="+mn-lt"/>
                <a:ea typeface="+mn-ea"/>
                <a:cs typeface="+mn-ea"/>
                <a:sym typeface="+mn-lt"/>
              </a:rPr>
              <a:t>(Au).</a:t>
            </a:r>
            <a:endParaRPr sz="3200" b="1" i="0" u="none" strike="noStrike" cap="none">
              <a:solidFill>
                <a:schemeClr val="dk1"/>
              </a:solidFill>
              <a:latin typeface="+mn-lt"/>
              <a:ea typeface="+mn-ea"/>
              <a:cs typeface="+mn-ea"/>
              <a:sym typeface="+mn-lt"/>
            </a:endParaRPr>
          </a:p>
        </p:txBody>
      </p:sp>
      <p:sp>
        <p:nvSpPr>
          <p:cNvPr id="660" name="Google Shape;660;p32"/>
          <p:cNvSpPr/>
          <p:nvPr/>
        </p:nvSpPr>
        <p:spPr>
          <a:xfrm>
            <a:off x="4481154" y="1882488"/>
            <a:ext cx="3229692" cy="799752"/>
          </a:xfrm>
          <a:prstGeom prst="roundRect">
            <a:avLst>
              <a:gd name="adj" fmla="val 16667"/>
            </a:avLst>
          </a:prstGeom>
          <a:solidFill>
            <a:srgbClr val="B3C6E7"/>
          </a:solidFill>
          <a:ln w="25400"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mn-lt"/>
                <a:ea typeface="+mn-ea"/>
                <a:cs typeface="+mn-ea"/>
                <a:sym typeface="+mn-lt"/>
              </a:rPr>
              <a:t>MẸO NHỎ</a:t>
            </a:r>
            <a:endParaRPr>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60"/>
                                        </p:tgtEl>
                                        <p:attrNameLst>
                                          <p:attrName>style.visibility</p:attrName>
                                        </p:attrNameLst>
                                      </p:cBhvr>
                                      <p:to>
                                        <p:strVal val="visible"/>
                                      </p:to>
                                    </p:set>
                                    <p:anim calcmode="lin" valueType="num">
                                      <p:cBhvr additive="base">
                                        <p:cTn id="7" dur="500"/>
                                        <p:tgtEl>
                                          <p:spTgt spid="660"/>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9"/>
                                        </p:tgtEl>
                                        <p:attrNameLst>
                                          <p:attrName>style.visibility</p:attrName>
                                        </p:attrNameLst>
                                      </p:cBhvr>
                                      <p:to>
                                        <p:strVal val="visible"/>
                                      </p:to>
                                    </p:set>
                                    <p:animEffect transition="in" filter="fade">
                                      <p:cBhvr>
                                        <p:cTn id="12" dur="500"/>
                                        <p:tgtEl>
                                          <p:spTgt spid="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4"/>
        <p:cNvGrpSpPr/>
        <p:nvPr/>
      </p:nvGrpSpPr>
      <p:grpSpPr>
        <a:xfrm>
          <a:off x="0" y="0"/>
          <a:ext cx="0" cy="0"/>
          <a:chOff x="0" y="0"/>
          <a:chExt cx="0" cy="0"/>
        </a:xfrm>
      </p:grpSpPr>
      <p:sp>
        <p:nvSpPr>
          <p:cNvPr id="665" name="Google Shape;665;p33"/>
          <p:cNvSpPr/>
          <p:nvPr/>
        </p:nvSpPr>
        <p:spPr>
          <a:xfrm>
            <a:off x="1101032" y="1600217"/>
            <a:ext cx="3770400" cy="3770400"/>
          </a:xfrm>
          <a:prstGeom prst="diamond">
            <a:avLst/>
          </a:prstGeom>
          <a:solidFill>
            <a:srgbClr val="99999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666" name="Google Shape;666;p33"/>
          <p:cNvSpPr/>
          <p:nvPr/>
        </p:nvSpPr>
        <p:spPr>
          <a:xfrm>
            <a:off x="-886641" y="3579219"/>
            <a:ext cx="3770400" cy="3770400"/>
          </a:xfrm>
          <a:prstGeom prst="diamond">
            <a:avLst/>
          </a:prstGeom>
          <a:solidFill>
            <a:srgbClr val="999999"/>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pic>
        <p:nvPicPr>
          <p:cNvPr id="667" name="Google Shape;667;p33"/>
          <p:cNvPicPr preferRelativeResize="0"/>
          <p:nvPr/>
        </p:nvPicPr>
        <p:blipFill rotWithShape="1">
          <a:blip r:embed="rId4">
            <a:alphaModFix/>
          </a:blip>
          <a:srcRect l="16666" r="16666"/>
          <a:stretch/>
        </p:blipFill>
        <p:spPr>
          <a:xfrm>
            <a:off x="9216768" y="4798419"/>
            <a:ext cx="3748400" cy="3747600"/>
          </a:xfrm>
          <a:prstGeom prst="diamond">
            <a:avLst/>
          </a:prstGeom>
          <a:noFill/>
          <a:ln>
            <a:noFill/>
          </a:ln>
        </p:spPr>
      </p:pic>
      <p:pic>
        <p:nvPicPr>
          <p:cNvPr id="668" name="Google Shape;668;p33"/>
          <p:cNvPicPr preferRelativeResize="0"/>
          <p:nvPr/>
        </p:nvPicPr>
        <p:blipFill rotWithShape="1">
          <a:blip r:embed="rId5">
            <a:alphaModFix/>
          </a:blip>
          <a:srcRect l="16666" r="16666"/>
          <a:stretch/>
        </p:blipFill>
        <p:spPr>
          <a:xfrm>
            <a:off x="-875655" y="3590649"/>
            <a:ext cx="3748400" cy="3747600"/>
          </a:xfrm>
          <a:prstGeom prst="diamond">
            <a:avLst/>
          </a:prstGeom>
          <a:noFill/>
          <a:ln>
            <a:noFill/>
          </a:ln>
        </p:spPr>
      </p:pic>
      <p:sp>
        <p:nvSpPr>
          <p:cNvPr id="669" name="Google Shape;669;p33"/>
          <p:cNvSpPr txBox="1"/>
          <p:nvPr/>
        </p:nvSpPr>
        <p:spPr>
          <a:xfrm>
            <a:off x="4849432" y="2583337"/>
            <a:ext cx="7051040" cy="212361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4400"/>
              <a:buFont typeface="Arial"/>
              <a:buNone/>
            </a:pPr>
            <a:r>
              <a:rPr lang="en-US" sz="4400" b="1" i="0" u="none" strike="noStrike" cap="none">
                <a:solidFill>
                  <a:schemeClr val="dk1"/>
                </a:solidFill>
                <a:latin typeface="+mn-lt"/>
                <a:ea typeface="+mn-ea"/>
                <a:cs typeface="+mn-ea"/>
                <a:sym typeface="+mn-lt"/>
              </a:rPr>
              <a:t>Ý NGHĨA CỦA DÃY</a:t>
            </a:r>
            <a:endParaRPr>
              <a:latin typeface="+mn-lt"/>
              <a:ea typeface="+mn-ea"/>
              <a:cs typeface="+mn-ea"/>
              <a:sym typeface="+mn-lt"/>
            </a:endParaRPr>
          </a:p>
          <a:p>
            <a:pPr marL="0" marR="0" lvl="0" indent="0" algn="ctr" rtl="0">
              <a:lnSpc>
                <a:spcPct val="150000"/>
              </a:lnSpc>
              <a:spcBef>
                <a:spcPts val="0"/>
              </a:spcBef>
              <a:spcAft>
                <a:spcPts val="0"/>
              </a:spcAft>
              <a:buClr>
                <a:srgbClr val="000000"/>
              </a:buClr>
              <a:buSzPts val="4400"/>
              <a:buFont typeface="Arial"/>
              <a:buNone/>
            </a:pPr>
            <a:r>
              <a:rPr lang="en-US" sz="4400" b="1" i="0" u="none" strike="noStrike" cap="none">
                <a:solidFill>
                  <a:schemeClr val="dk1"/>
                </a:solidFill>
                <a:latin typeface="+mn-lt"/>
                <a:ea typeface="+mn-ea"/>
                <a:cs typeface="+mn-ea"/>
                <a:sym typeface="+mn-lt"/>
              </a:rPr>
              <a:t>HOẠT ĐỘNG HÓA HỌC</a:t>
            </a:r>
            <a:endParaRPr>
              <a:latin typeface="+mn-lt"/>
              <a:ea typeface="+mn-ea"/>
              <a:cs typeface="+mn-ea"/>
              <a:sym typeface="+mn-lt"/>
            </a:endParaRPr>
          </a:p>
        </p:txBody>
      </p:sp>
      <p:sp>
        <p:nvSpPr>
          <p:cNvPr id="670" name="Google Shape;670;p33"/>
          <p:cNvSpPr txBox="1"/>
          <p:nvPr/>
        </p:nvSpPr>
        <p:spPr>
          <a:xfrm>
            <a:off x="1965309" y="2603469"/>
            <a:ext cx="2041847" cy="16004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9800"/>
              <a:buFont typeface="Arial"/>
              <a:buNone/>
            </a:pPr>
            <a:r>
              <a:rPr lang="en-US" sz="9800" b="1" i="0" u="none" strike="noStrike" cap="none">
                <a:solidFill>
                  <a:schemeClr val="dk1"/>
                </a:solidFill>
                <a:latin typeface="+mn-lt"/>
                <a:ea typeface="+mn-ea"/>
                <a:cs typeface="+mn-ea"/>
                <a:sym typeface="+mn-lt"/>
              </a:rPr>
              <a:t>II</a:t>
            </a:r>
            <a:endParaRPr>
              <a:latin typeface="+mn-lt"/>
              <a:ea typeface="+mn-ea"/>
              <a:cs typeface="+mn-ea"/>
              <a:sym typeface="+mn-lt"/>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74"/>
        <p:cNvGrpSpPr/>
        <p:nvPr/>
      </p:nvGrpSpPr>
      <p:grpSpPr>
        <a:xfrm>
          <a:off x="0" y="0"/>
          <a:ext cx="0" cy="0"/>
          <a:chOff x="0" y="0"/>
          <a:chExt cx="0" cy="0"/>
        </a:xfrm>
      </p:grpSpPr>
      <p:grpSp>
        <p:nvGrpSpPr>
          <p:cNvPr id="675" name="Google Shape;675;p34"/>
          <p:cNvGrpSpPr/>
          <p:nvPr/>
        </p:nvGrpSpPr>
        <p:grpSpPr>
          <a:xfrm>
            <a:off x="438946" y="2811115"/>
            <a:ext cx="4996509" cy="2361080"/>
            <a:chOff x="263418" y="683068"/>
            <a:chExt cx="3747382" cy="1770809"/>
          </a:xfrm>
        </p:grpSpPr>
        <p:sp>
          <p:nvSpPr>
            <p:cNvPr id="676" name="Google Shape;676;p34"/>
            <p:cNvSpPr txBox="1"/>
            <p:nvPr/>
          </p:nvSpPr>
          <p:spPr>
            <a:xfrm>
              <a:off x="263418" y="1415162"/>
              <a:ext cx="3747382" cy="103871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Em hãy nêu ý nghĩa của dãy hoạt động hoá học? </a:t>
              </a:r>
              <a:endParaRPr>
                <a:latin typeface="+mn-lt"/>
                <a:ea typeface="+mn-ea"/>
                <a:cs typeface="+mn-ea"/>
                <a:sym typeface="+mn-lt"/>
              </a:endParaRPr>
            </a:p>
          </p:txBody>
        </p:sp>
        <p:pic>
          <p:nvPicPr>
            <p:cNvPr id="677" name="Google Shape;677;p34"/>
            <p:cNvPicPr preferRelativeResize="0"/>
            <p:nvPr/>
          </p:nvPicPr>
          <p:blipFill rotWithShape="1">
            <a:blip r:embed="rId4">
              <a:alphaModFix/>
            </a:blip>
            <a:srcRect/>
            <a:stretch/>
          </p:blipFill>
          <p:spPr>
            <a:xfrm>
              <a:off x="1635018" y="683068"/>
              <a:ext cx="989896" cy="799341"/>
            </a:xfrm>
            <a:prstGeom prst="rect">
              <a:avLst/>
            </a:prstGeom>
            <a:noFill/>
            <a:ln>
              <a:noFill/>
            </a:ln>
          </p:spPr>
        </p:pic>
      </p:grpSp>
      <p:grpSp>
        <p:nvGrpSpPr>
          <p:cNvPr id="678" name="Google Shape;678;p34"/>
          <p:cNvGrpSpPr/>
          <p:nvPr/>
        </p:nvGrpSpPr>
        <p:grpSpPr>
          <a:xfrm>
            <a:off x="5435455" y="1715088"/>
            <a:ext cx="6908799" cy="4650182"/>
            <a:chOff x="3797947" y="3044548"/>
            <a:chExt cx="4311756" cy="1571151"/>
          </a:xfrm>
        </p:grpSpPr>
        <p:sp>
          <p:nvSpPr>
            <p:cNvPr id="679" name="Google Shape;679;p34"/>
            <p:cNvSpPr txBox="1"/>
            <p:nvPr/>
          </p:nvSpPr>
          <p:spPr>
            <a:xfrm>
              <a:off x="3797947" y="4390413"/>
              <a:ext cx="4311756" cy="2252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3600"/>
                <a:buFont typeface="Arial"/>
                <a:buNone/>
              </a:pPr>
              <a:r>
                <a:rPr lang="en-US" sz="3600" b="1" i="0" u="none" strike="noStrike" cap="none">
                  <a:solidFill>
                    <a:schemeClr val="dk1"/>
                  </a:solidFill>
                  <a:latin typeface="+mn-lt"/>
                  <a:ea typeface="+mn-ea"/>
                  <a:cs typeface="+mn-ea"/>
                  <a:sym typeface="+mn-lt"/>
                </a:rPr>
                <a:t>THẢO LUẬN NHÓM ĐÔI</a:t>
              </a:r>
              <a:endParaRPr>
                <a:latin typeface="+mn-lt"/>
                <a:ea typeface="+mn-ea"/>
                <a:cs typeface="+mn-ea"/>
                <a:sym typeface="+mn-lt"/>
              </a:endParaRPr>
            </a:p>
          </p:txBody>
        </p:sp>
        <p:pic>
          <p:nvPicPr>
            <p:cNvPr id="680" name="Google Shape;680;p34"/>
            <p:cNvPicPr preferRelativeResize="0"/>
            <p:nvPr/>
          </p:nvPicPr>
          <p:blipFill rotWithShape="1">
            <a:blip r:embed="rId5">
              <a:alphaModFix/>
            </a:blip>
            <a:srcRect/>
            <a:stretch/>
          </p:blipFill>
          <p:spPr>
            <a:xfrm>
              <a:off x="4094586" y="3044548"/>
              <a:ext cx="3580873" cy="1336724"/>
            </a:xfrm>
            <a:prstGeom prst="rect">
              <a:avLst/>
            </a:prstGeom>
            <a:noFill/>
            <a:ln>
              <a:noFill/>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8"/>
                                        </p:tgtEl>
                                        <p:attrNameLst>
                                          <p:attrName>style.visibility</p:attrName>
                                        </p:attrNameLst>
                                      </p:cBhvr>
                                      <p:to>
                                        <p:strVal val="visible"/>
                                      </p:to>
                                    </p:set>
                                    <p:animEffect transition="in" filter="fade">
                                      <p:cBhvr>
                                        <p:cTn id="7" dur="500"/>
                                        <p:tgtEl>
                                          <p:spTgt spid="67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675"/>
                                        </p:tgtEl>
                                        <p:attrNameLst>
                                          <p:attrName>style.visibility</p:attrName>
                                        </p:attrNameLst>
                                      </p:cBhvr>
                                      <p:to>
                                        <p:strVal val="visible"/>
                                      </p:to>
                                    </p:set>
                                    <p:anim calcmode="lin" valueType="num">
                                      <p:cBhvr additive="base">
                                        <p:cTn id="12" dur="500"/>
                                        <p:tgtEl>
                                          <p:spTgt spid="67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4"/>
        <p:cNvGrpSpPr/>
        <p:nvPr/>
      </p:nvGrpSpPr>
      <p:grpSpPr>
        <a:xfrm>
          <a:off x="0" y="0"/>
          <a:ext cx="0" cy="0"/>
          <a:chOff x="0" y="0"/>
          <a:chExt cx="0" cy="0"/>
        </a:xfrm>
      </p:grpSpPr>
      <p:sp>
        <p:nvSpPr>
          <p:cNvPr id="685" name="Google Shape;685;p35"/>
          <p:cNvSpPr/>
          <p:nvPr/>
        </p:nvSpPr>
        <p:spPr>
          <a:xfrm>
            <a:off x="794795" y="1729576"/>
            <a:ext cx="9403121" cy="627700"/>
          </a:xfrm>
          <a:prstGeom prst="roundRect">
            <a:avLst>
              <a:gd name="adj" fmla="val 16667"/>
            </a:avLst>
          </a:prstGeom>
          <a:solidFill>
            <a:srgbClr val="B3C6E7"/>
          </a:solidFill>
          <a:ln w="25400"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Ý NGHĨA CỦA DÃY HOẠT ĐỘNG HOÁ HỌC</a:t>
            </a:r>
            <a:endParaRPr sz="2800" b="1" i="0" u="none" strike="noStrike" cap="none">
              <a:solidFill>
                <a:schemeClr val="dk1"/>
              </a:solidFill>
              <a:latin typeface="+mn-lt"/>
              <a:ea typeface="+mn-ea"/>
              <a:cs typeface="+mn-ea"/>
              <a:sym typeface="+mn-lt"/>
            </a:endParaRPr>
          </a:p>
        </p:txBody>
      </p:sp>
      <p:sp>
        <p:nvSpPr>
          <p:cNvPr id="686" name="Google Shape;686;p35"/>
          <p:cNvSpPr txBox="1"/>
          <p:nvPr/>
        </p:nvSpPr>
        <p:spPr>
          <a:xfrm>
            <a:off x="246691" y="2361371"/>
            <a:ext cx="9689790" cy="4524275"/>
          </a:xfrm>
          <a:prstGeom prst="rect">
            <a:avLst/>
          </a:prstGeom>
          <a:noFill/>
          <a:ln>
            <a:noFill/>
          </a:ln>
        </p:spPr>
        <p:txBody>
          <a:bodyPr spcFirstLastPara="1" wrap="square" lIns="91425" tIns="45700" rIns="91425" bIns="45700" anchor="t" anchorCtr="0">
            <a:spAutoFit/>
          </a:bodyPr>
          <a:lstStyle/>
          <a:p>
            <a:pPr marL="457155" marR="0" lvl="0" indent="-457155"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Mức độ hoạt động hoá học của kim loại giảm dần từ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trái sang phải.</a:t>
            </a:r>
            <a:endParaRPr>
              <a:latin typeface="+mn-lt"/>
              <a:ea typeface="+mn-ea"/>
              <a:cs typeface="+mn-ea"/>
              <a:sym typeface="+mn-lt"/>
            </a:endParaRPr>
          </a:p>
          <a:p>
            <a:pPr marL="457155" marR="0" lvl="0" indent="-457155"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Các kim loại đứng trước H tác dụng được với dung dịch hydrochloric acid hoặc dung dịch sulfuric acid loãng.</a:t>
            </a:r>
            <a:endParaRPr>
              <a:latin typeface="+mn-lt"/>
              <a:ea typeface="+mn-ea"/>
              <a:cs typeface="+mn-ea"/>
              <a:sym typeface="+mn-lt"/>
            </a:endParaRPr>
          </a:p>
          <a:p>
            <a:pPr marL="457155" marR="0" lvl="0" indent="-457155"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Các kim loại đứng trước Mg phản ứng mạnh với nước ở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điều kiện thường tạo thành dung dịch kiềm và khí hydrogen.</a:t>
            </a:r>
            <a:endParaRPr>
              <a:latin typeface="+mn-lt"/>
              <a:ea typeface="+mn-ea"/>
              <a:cs typeface="+mn-ea"/>
              <a:sym typeface="+mn-lt"/>
            </a:endParaRPr>
          </a:p>
          <a:p>
            <a:pPr marL="457155" marR="0" lvl="0" indent="-457155"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mn-lt"/>
                <a:ea typeface="+mn-ea"/>
                <a:cs typeface="+mn-ea"/>
                <a:sym typeface="+mn-lt"/>
              </a:rPr>
              <a:t>Kim loại đứng trước (trừ K, Na....) đây được kim loại đứng sau ra khỏi dung dịch muối.</a:t>
            </a:r>
            <a:endParaRPr>
              <a:latin typeface="+mn-lt"/>
              <a:ea typeface="+mn-ea"/>
              <a:cs typeface="+mn-ea"/>
              <a:sym typeface="+mn-lt"/>
            </a:endParaRPr>
          </a:p>
        </p:txBody>
      </p:sp>
      <p:grpSp>
        <p:nvGrpSpPr>
          <p:cNvPr id="687" name="Google Shape;687;p35"/>
          <p:cNvGrpSpPr/>
          <p:nvPr/>
        </p:nvGrpSpPr>
        <p:grpSpPr>
          <a:xfrm>
            <a:off x="9935484" y="4976523"/>
            <a:ext cx="2181111" cy="1830679"/>
            <a:chOff x="7071359" y="3055827"/>
            <a:chExt cx="2042370" cy="2087673"/>
          </a:xfrm>
        </p:grpSpPr>
        <p:sp>
          <p:nvSpPr>
            <p:cNvPr id="688" name="Google Shape;688;p35"/>
            <p:cNvSpPr/>
            <p:nvPr/>
          </p:nvSpPr>
          <p:spPr>
            <a:xfrm>
              <a:off x="7071359" y="3954780"/>
              <a:ext cx="1188720" cy="1188720"/>
            </a:xfrm>
            <a:custGeom>
              <a:avLst/>
              <a:gdLst/>
              <a:ahLst/>
              <a:cxnLst/>
              <a:rect l="l" t="t" r="r" b="b"/>
              <a:pathLst>
                <a:path w="1866193" h="1850642" extrusionOk="0">
                  <a:moveTo>
                    <a:pt x="0" y="0"/>
                  </a:moveTo>
                  <a:lnTo>
                    <a:pt x="1866194" y="0"/>
                  </a:lnTo>
                  <a:lnTo>
                    <a:pt x="1866194" y="1850642"/>
                  </a:lnTo>
                  <a:lnTo>
                    <a:pt x="0" y="185064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mn-lt"/>
                <a:ea typeface="+mn-ea"/>
                <a:cs typeface="+mn-ea"/>
                <a:sym typeface="+mn-lt"/>
              </a:endParaRPr>
            </a:p>
          </p:txBody>
        </p:sp>
        <p:sp>
          <p:nvSpPr>
            <p:cNvPr id="689" name="Google Shape;689;p35"/>
            <p:cNvSpPr/>
            <p:nvPr/>
          </p:nvSpPr>
          <p:spPr>
            <a:xfrm>
              <a:off x="7925009" y="3954780"/>
              <a:ext cx="1188720" cy="1188720"/>
            </a:xfrm>
            <a:custGeom>
              <a:avLst/>
              <a:gdLst/>
              <a:ahLst/>
              <a:cxnLst/>
              <a:rect l="l" t="t" r="r" b="b"/>
              <a:pathLst>
                <a:path w="1850642" h="1850642" extrusionOk="0">
                  <a:moveTo>
                    <a:pt x="0" y="0"/>
                  </a:moveTo>
                  <a:lnTo>
                    <a:pt x="1850642" y="0"/>
                  </a:lnTo>
                  <a:lnTo>
                    <a:pt x="1850642" y="1850642"/>
                  </a:lnTo>
                  <a:lnTo>
                    <a:pt x="0" y="185064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mn-lt"/>
                <a:ea typeface="+mn-ea"/>
                <a:cs typeface="+mn-ea"/>
                <a:sym typeface="+mn-lt"/>
              </a:endParaRPr>
            </a:p>
          </p:txBody>
        </p:sp>
        <p:sp>
          <p:nvSpPr>
            <p:cNvPr id="690" name="Google Shape;690;p35"/>
            <p:cNvSpPr/>
            <p:nvPr/>
          </p:nvSpPr>
          <p:spPr>
            <a:xfrm>
              <a:off x="7498184" y="3055827"/>
              <a:ext cx="1188720" cy="1188720"/>
            </a:xfrm>
            <a:custGeom>
              <a:avLst/>
              <a:gdLst/>
              <a:ahLst/>
              <a:cxnLst/>
              <a:rect l="l" t="t" r="r" b="b"/>
              <a:pathLst>
                <a:path w="1850642" h="1850642" extrusionOk="0">
                  <a:moveTo>
                    <a:pt x="0" y="0"/>
                  </a:moveTo>
                  <a:lnTo>
                    <a:pt x="1850642" y="0"/>
                  </a:lnTo>
                  <a:lnTo>
                    <a:pt x="1850642" y="1850642"/>
                  </a:lnTo>
                  <a:lnTo>
                    <a:pt x="0" y="185064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mn-lt"/>
                <a:ea typeface="+mn-ea"/>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5"/>
                                        </p:tgtEl>
                                        <p:attrNameLst>
                                          <p:attrName>style.visibility</p:attrName>
                                        </p:attrNameLst>
                                      </p:cBhvr>
                                      <p:to>
                                        <p:strVal val="visible"/>
                                      </p:to>
                                    </p:set>
                                    <p:anim calcmode="lin" valueType="num">
                                      <p:cBhvr additive="base">
                                        <p:cTn id="7" dur="500"/>
                                        <p:tgtEl>
                                          <p:spTgt spid="68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6">
                                            <p:txEl>
                                              <p:pRg st="0" end="0"/>
                                            </p:txEl>
                                          </p:spTgt>
                                        </p:tgtEl>
                                        <p:attrNameLst>
                                          <p:attrName>style.visibility</p:attrName>
                                        </p:attrNameLst>
                                      </p:cBhvr>
                                      <p:to>
                                        <p:strVal val="visible"/>
                                      </p:to>
                                    </p:set>
                                    <p:animEffect transition="in" filter="fade">
                                      <p:cBhvr>
                                        <p:cTn id="12" dur="500"/>
                                        <p:tgtEl>
                                          <p:spTgt spid="68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6">
                                            <p:txEl>
                                              <p:pRg st="1" end="1"/>
                                            </p:txEl>
                                          </p:spTgt>
                                        </p:tgtEl>
                                        <p:attrNameLst>
                                          <p:attrName>style.visibility</p:attrName>
                                        </p:attrNameLst>
                                      </p:cBhvr>
                                      <p:to>
                                        <p:strVal val="visible"/>
                                      </p:to>
                                    </p:set>
                                    <p:animEffect transition="in" filter="fade">
                                      <p:cBhvr>
                                        <p:cTn id="17" dur="500"/>
                                        <p:tgtEl>
                                          <p:spTgt spid="68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86">
                                            <p:txEl>
                                              <p:pRg st="2" end="2"/>
                                            </p:txEl>
                                          </p:spTgt>
                                        </p:tgtEl>
                                        <p:attrNameLst>
                                          <p:attrName>style.visibility</p:attrName>
                                        </p:attrNameLst>
                                      </p:cBhvr>
                                      <p:to>
                                        <p:strVal val="visible"/>
                                      </p:to>
                                    </p:set>
                                    <p:animEffect transition="in" filter="fade">
                                      <p:cBhvr>
                                        <p:cTn id="22" dur="500"/>
                                        <p:tgtEl>
                                          <p:spTgt spid="68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86">
                                            <p:txEl>
                                              <p:pRg st="3" end="3"/>
                                            </p:txEl>
                                          </p:spTgt>
                                        </p:tgtEl>
                                        <p:attrNameLst>
                                          <p:attrName>style.visibility</p:attrName>
                                        </p:attrNameLst>
                                      </p:cBhvr>
                                      <p:to>
                                        <p:strVal val="visible"/>
                                      </p:to>
                                    </p:set>
                                    <p:animEffect transition="in" filter="fade">
                                      <p:cBhvr>
                                        <p:cTn id="27" dur="500"/>
                                        <p:tgtEl>
                                          <p:spTgt spid="6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4"/>
        <p:cNvGrpSpPr/>
        <p:nvPr/>
      </p:nvGrpSpPr>
      <p:grpSpPr>
        <a:xfrm>
          <a:off x="0" y="0"/>
          <a:ext cx="0" cy="0"/>
          <a:chOff x="0" y="0"/>
          <a:chExt cx="0" cy="0"/>
        </a:xfrm>
      </p:grpSpPr>
      <p:pic>
        <p:nvPicPr>
          <p:cNvPr id="695" name="Google Shape;695;p36">
            <a:hlinkClick r:id="rId4"/>
          </p:cNvPr>
          <p:cNvPicPr preferRelativeResize="0"/>
          <p:nvPr/>
        </p:nvPicPr>
        <p:blipFill rotWithShape="1">
          <a:blip r:embed="rId5">
            <a:alphaModFix/>
          </a:blip>
          <a:srcRect/>
          <a:stretch/>
        </p:blipFill>
        <p:spPr>
          <a:xfrm>
            <a:off x="4501082" y="3029740"/>
            <a:ext cx="3189835" cy="1764777"/>
          </a:xfrm>
          <a:prstGeom prst="rect">
            <a:avLst/>
          </a:prstGeom>
          <a:noFill/>
          <a:ln>
            <a:noFill/>
          </a:ln>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20"/>
        <p:cNvGrpSpPr/>
        <p:nvPr/>
      </p:nvGrpSpPr>
      <p:grpSpPr>
        <a:xfrm>
          <a:off x="0" y="0"/>
          <a:ext cx="0" cy="0"/>
          <a:chOff x="0" y="0"/>
          <a:chExt cx="0" cy="0"/>
        </a:xfrm>
      </p:grpSpPr>
      <p:sp>
        <p:nvSpPr>
          <p:cNvPr id="736" name="Google Shape;736;p38"/>
          <p:cNvSpPr/>
          <p:nvPr/>
        </p:nvSpPr>
        <p:spPr>
          <a:xfrm>
            <a:off x="3055932" y="1743331"/>
            <a:ext cx="8015196" cy="1549323"/>
          </a:xfrm>
          <a:prstGeom prst="roundRect">
            <a:avLst>
              <a:gd name="adj" fmla="val 16667"/>
            </a:avLst>
          </a:prstGeom>
          <a:solidFill>
            <a:schemeClr val="accent2"/>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800" b="1" i="0" u="none" strike="noStrike" cap="none">
                <a:solidFill>
                  <a:schemeClr val="dk1"/>
                </a:solidFill>
                <a:latin typeface="+mn-lt"/>
                <a:ea typeface="+mn-ea"/>
                <a:cs typeface="+mn-ea"/>
                <a:sym typeface="+mn-lt"/>
              </a:rPr>
              <a:t>Câu 1: </a:t>
            </a:r>
            <a:r>
              <a:rPr lang="en-US" sz="2800" b="0" i="0" u="none" strike="noStrike" cap="none">
                <a:solidFill>
                  <a:schemeClr val="dk1"/>
                </a:solidFill>
                <a:latin typeface="+mn-lt"/>
                <a:ea typeface="+mn-ea"/>
                <a:cs typeface="+mn-ea"/>
                <a:sym typeface="+mn-lt"/>
              </a:rPr>
              <a:t>Dãy kim loại được sắp xếp theo chiều hoạt động hóa học giảm dần:</a:t>
            </a:r>
            <a:endParaRPr sz="2800" b="0" i="0" u="none" strike="noStrike" cap="none">
              <a:solidFill>
                <a:schemeClr val="dk1"/>
              </a:solidFill>
              <a:latin typeface="+mn-lt"/>
              <a:ea typeface="+mn-ea"/>
              <a:cs typeface="+mn-ea"/>
              <a:sym typeface="+mn-lt"/>
            </a:endParaRPr>
          </a:p>
        </p:txBody>
      </p:sp>
      <p:sp>
        <p:nvSpPr>
          <p:cNvPr id="8" name="Rectangle: Rounded Corners 7">
            <a:extLst>
              <a:ext uri="{FF2B5EF4-FFF2-40B4-BE49-F238E27FC236}">
                <a16:creationId xmlns:a16="http://schemas.microsoft.com/office/drawing/2014/main" id="{C41DC427-7D14-64A0-75F6-02451D19B4A3}"/>
              </a:ext>
            </a:extLst>
          </p:cNvPr>
          <p:cNvSpPr/>
          <p:nvPr/>
        </p:nvSpPr>
        <p:spPr>
          <a:xfrm>
            <a:off x="3225800" y="3666947"/>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800">
                <a:solidFill>
                  <a:schemeClr val="dk1"/>
                </a:solidFill>
                <a:cs typeface="+mn-ea"/>
                <a:sym typeface="+mn-lt"/>
              </a:rPr>
              <a:t>A. Na, Mg, Zn</a:t>
            </a:r>
          </a:p>
        </p:txBody>
      </p:sp>
      <p:sp>
        <p:nvSpPr>
          <p:cNvPr id="9" name="Rectangle: Rounded Corners 8">
            <a:extLst>
              <a:ext uri="{FF2B5EF4-FFF2-40B4-BE49-F238E27FC236}">
                <a16:creationId xmlns:a16="http://schemas.microsoft.com/office/drawing/2014/main" id="{10646CD4-E745-03BE-BEA2-EB6DA2361611}"/>
              </a:ext>
            </a:extLst>
          </p:cNvPr>
          <p:cNvSpPr/>
          <p:nvPr/>
        </p:nvSpPr>
        <p:spPr>
          <a:xfrm>
            <a:off x="7924800" y="3666947"/>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800">
                <a:solidFill>
                  <a:schemeClr val="dk1"/>
                </a:solidFill>
                <a:cs typeface="+mn-ea"/>
                <a:sym typeface="+mn-lt"/>
              </a:rPr>
              <a:t>B. Al, Zn, Na</a:t>
            </a:r>
          </a:p>
        </p:txBody>
      </p:sp>
      <p:sp>
        <p:nvSpPr>
          <p:cNvPr id="10" name="Rectangle: Rounded Corners 9">
            <a:extLst>
              <a:ext uri="{FF2B5EF4-FFF2-40B4-BE49-F238E27FC236}">
                <a16:creationId xmlns:a16="http://schemas.microsoft.com/office/drawing/2014/main" id="{C6227B61-B18E-2F91-6687-1A9814AF4806}"/>
              </a:ext>
            </a:extLst>
          </p:cNvPr>
          <p:cNvSpPr/>
          <p:nvPr/>
        </p:nvSpPr>
        <p:spPr>
          <a:xfrm>
            <a:off x="3225800" y="5184240"/>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800">
                <a:solidFill>
                  <a:schemeClr val="dk1"/>
                </a:solidFill>
                <a:cs typeface="+mn-ea"/>
                <a:sym typeface="+mn-lt"/>
              </a:rPr>
              <a:t>C. Mg, Al, Na.</a:t>
            </a:r>
          </a:p>
        </p:txBody>
      </p:sp>
      <p:sp>
        <p:nvSpPr>
          <p:cNvPr id="11" name="Rectangle: Rounded Corners 10">
            <a:extLst>
              <a:ext uri="{FF2B5EF4-FFF2-40B4-BE49-F238E27FC236}">
                <a16:creationId xmlns:a16="http://schemas.microsoft.com/office/drawing/2014/main" id="{30FFA27F-308D-8416-EEEA-46CB4A3B6790}"/>
              </a:ext>
            </a:extLst>
          </p:cNvPr>
          <p:cNvSpPr/>
          <p:nvPr/>
        </p:nvSpPr>
        <p:spPr>
          <a:xfrm>
            <a:off x="7924800" y="5184240"/>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800">
                <a:solidFill>
                  <a:schemeClr val="dk1"/>
                </a:solidFill>
                <a:cs typeface="+mn-ea"/>
                <a:sym typeface="+mn-lt"/>
              </a:rPr>
              <a:t>D. Pb, Al, Mg.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8"/>
                                        </p:tgtEl>
                                        <p:attrNameLst>
                                          <p:attrName>fillcolor</p:attrName>
                                        </p:attrNameLst>
                                      </p:cBhvr>
                                      <p:to>
                                        <a:srgbClr val="00B050"/>
                                      </p:to>
                                    </p:animClr>
                                    <p:set>
                                      <p:cBhvr>
                                        <p:cTn id="7" dur="500" fill="hold"/>
                                        <p:tgtEl>
                                          <p:spTgt spid="8"/>
                                        </p:tgtEl>
                                        <p:attrNameLst>
                                          <p:attrName>fill.type</p:attrName>
                                        </p:attrNameLst>
                                      </p:cBhvr>
                                      <p:to>
                                        <p:strVal val="solid"/>
                                      </p:to>
                                    </p:set>
                                    <p:set>
                                      <p:cBhvr>
                                        <p:cTn id="8"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9"/>
                                        </p:tgtEl>
                                        <p:attrNameLst>
                                          <p:attrName>fillcolor</p:attrName>
                                        </p:attrNameLst>
                                      </p:cBhvr>
                                      <p:to>
                                        <a:srgbClr val="FF0000"/>
                                      </p:to>
                                    </p:animClr>
                                    <p:set>
                                      <p:cBhvr>
                                        <p:cTn id="14" dur="500" fill="hold"/>
                                        <p:tgtEl>
                                          <p:spTgt spid="9"/>
                                        </p:tgtEl>
                                        <p:attrNameLst>
                                          <p:attrName>fill.type</p:attrName>
                                        </p:attrNameLst>
                                      </p:cBhvr>
                                      <p:to>
                                        <p:strVal val="solid"/>
                                      </p:to>
                                    </p:set>
                                    <p:set>
                                      <p:cBhvr>
                                        <p:cTn id="15"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0"/>
                                        </p:tgtEl>
                                        <p:attrNameLst>
                                          <p:attrName>fillcolor</p:attrName>
                                        </p:attrNameLst>
                                      </p:cBhvr>
                                      <p:to>
                                        <a:srgbClr val="FF0000"/>
                                      </p:to>
                                    </p:animClr>
                                    <p:set>
                                      <p:cBhvr>
                                        <p:cTn id="21" dur="500" fill="hold"/>
                                        <p:tgtEl>
                                          <p:spTgt spid="10"/>
                                        </p:tgtEl>
                                        <p:attrNameLst>
                                          <p:attrName>fill.type</p:attrName>
                                        </p:attrNameLst>
                                      </p:cBhvr>
                                      <p:to>
                                        <p:strVal val="solid"/>
                                      </p:to>
                                    </p:set>
                                    <p:set>
                                      <p:cBhvr>
                                        <p:cTn id="22"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1"/>
                                        </p:tgtEl>
                                        <p:attrNameLst>
                                          <p:attrName>fillcolor</p:attrName>
                                        </p:attrNameLst>
                                      </p:cBhvr>
                                      <p:to>
                                        <a:srgbClr val="FF0000"/>
                                      </p:to>
                                    </p:animClr>
                                    <p:set>
                                      <p:cBhvr>
                                        <p:cTn id="28" dur="500" fill="hold"/>
                                        <p:tgtEl>
                                          <p:spTgt spid="11"/>
                                        </p:tgtEl>
                                        <p:attrNameLst>
                                          <p:attrName>fill.type</p:attrName>
                                        </p:attrNameLst>
                                      </p:cBhvr>
                                      <p:to>
                                        <p:strVal val="solid"/>
                                      </p:to>
                                    </p:set>
                                    <p:set>
                                      <p:cBhvr>
                                        <p:cTn id="29"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20">
          <a:extLst>
            <a:ext uri="{FF2B5EF4-FFF2-40B4-BE49-F238E27FC236}">
              <a16:creationId xmlns:a16="http://schemas.microsoft.com/office/drawing/2014/main" id="{002B538E-31C5-1368-C53E-062F29580A1F}"/>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D2F38E4-5217-FAEF-0754-26F41BB680F1}"/>
              </a:ext>
            </a:extLst>
          </p:cNvPr>
          <p:cNvSpPr/>
          <p:nvPr/>
        </p:nvSpPr>
        <p:spPr>
          <a:xfrm>
            <a:off x="3225800" y="3666947"/>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A. FeSO</a:t>
            </a:r>
            <a:r>
              <a:rPr lang="en-US" sz="2800" baseline="-25000">
                <a:solidFill>
                  <a:schemeClr val="dk1"/>
                </a:solidFill>
                <a:cs typeface="+mn-ea"/>
                <a:sym typeface="+mn-lt"/>
              </a:rPr>
              <a:t>4</a:t>
            </a:r>
            <a:endParaRPr lang="en-US" sz="2800">
              <a:solidFill>
                <a:schemeClr val="dk1"/>
              </a:solidFill>
              <a:cs typeface="+mn-ea"/>
              <a:sym typeface="+mn-lt"/>
            </a:endParaRPr>
          </a:p>
        </p:txBody>
      </p:sp>
      <p:sp>
        <p:nvSpPr>
          <p:cNvPr id="9" name="Rectangle: Rounded Corners 8">
            <a:extLst>
              <a:ext uri="{FF2B5EF4-FFF2-40B4-BE49-F238E27FC236}">
                <a16:creationId xmlns:a16="http://schemas.microsoft.com/office/drawing/2014/main" id="{4E5284E7-48D2-FAFE-B3D0-63DA2E6BA25F}"/>
              </a:ext>
            </a:extLst>
          </p:cNvPr>
          <p:cNvSpPr/>
          <p:nvPr/>
        </p:nvSpPr>
        <p:spPr>
          <a:xfrm>
            <a:off x="7924800" y="3666947"/>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B. AgNO</a:t>
            </a:r>
            <a:r>
              <a:rPr lang="en-US" sz="2800" baseline="-25000">
                <a:solidFill>
                  <a:schemeClr val="dk1"/>
                </a:solidFill>
                <a:cs typeface="+mn-ea"/>
                <a:sym typeface="+mn-lt"/>
              </a:rPr>
              <a:t>3</a:t>
            </a:r>
            <a:endParaRPr lang="en-US" sz="2800">
              <a:solidFill>
                <a:schemeClr val="dk1"/>
              </a:solidFill>
              <a:cs typeface="+mn-ea"/>
              <a:sym typeface="+mn-lt"/>
            </a:endParaRPr>
          </a:p>
        </p:txBody>
      </p:sp>
      <p:sp>
        <p:nvSpPr>
          <p:cNvPr id="10" name="Rectangle: Rounded Corners 9">
            <a:extLst>
              <a:ext uri="{FF2B5EF4-FFF2-40B4-BE49-F238E27FC236}">
                <a16:creationId xmlns:a16="http://schemas.microsoft.com/office/drawing/2014/main" id="{A1976B64-ECFA-3ED7-A57D-6068578E40E4}"/>
              </a:ext>
            </a:extLst>
          </p:cNvPr>
          <p:cNvSpPr/>
          <p:nvPr/>
        </p:nvSpPr>
        <p:spPr>
          <a:xfrm>
            <a:off x="3225800" y="5184240"/>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C. KNO</a:t>
            </a:r>
            <a:r>
              <a:rPr lang="en-US" sz="2800" baseline="-25000">
                <a:solidFill>
                  <a:schemeClr val="dk1"/>
                </a:solidFill>
                <a:cs typeface="+mn-ea"/>
                <a:sym typeface="+mn-lt"/>
              </a:rPr>
              <a:t>3</a:t>
            </a:r>
            <a:endParaRPr lang="en-US" sz="2800">
              <a:solidFill>
                <a:schemeClr val="dk1"/>
              </a:solidFill>
              <a:cs typeface="+mn-ea"/>
              <a:sym typeface="+mn-lt"/>
            </a:endParaRPr>
          </a:p>
        </p:txBody>
      </p:sp>
      <p:sp>
        <p:nvSpPr>
          <p:cNvPr id="11" name="Rectangle: Rounded Corners 10">
            <a:extLst>
              <a:ext uri="{FF2B5EF4-FFF2-40B4-BE49-F238E27FC236}">
                <a16:creationId xmlns:a16="http://schemas.microsoft.com/office/drawing/2014/main" id="{DE8A02B0-4F92-569B-3F70-0921F6726DB5}"/>
              </a:ext>
            </a:extLst>
          </p:cNvPr>
          <p:cNvSpPr/>
          <p:nvPr/>
        </p:nvSpPr>
        <p:spPr>
          <a:xfrm>
            <a:off x="7924800" y="5184240"/>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D. HCl</a:t>
            </a:r>
            <a:endParaRPr lang="en-US" sz="2800">
              <a:cs typeface="+mn-ea"/>
              <a:sym typeface="+mn-lt"/>
            </a:endParaRPr>
          </a:p>
        </p:txBody>
      </p:sp>
      <p:sp>
        <p:nvSpPr>
          <p:cNvPr id="778" name="Google Shape;778;p39"/>
          <p:cNvSpPr/>
          <p:nvPr/>
        </p:nvSpPr>
        <p:spPr>
          <a:xfrm>
            <a:off x="3043228" y="1816177"/>
            <a:ext cx="8015196" cy="1549323"/>
          </a:xfrm>
          <a:prstGeom prst="roundRect">
            <a:avLst>
              <a:gd name="adj" fmla="val 16667"/>
            </a:avLst>
          </a:prstGeom>
          <a:solidFill>
            <a:schemeClr val="accent2"/>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800" b="1" i="0" u="none" strike="noStrike" cap="none">
                <a:solidFill>
                  <a:schemeClr val="dk1"/>
                </a:solidFill>
                <a:latin typeface="+mn-lt"/>
                <a:ea typeface="+mn-ea"/>
                <a:cs typeface="+mn-ea"/>
                <a:sym typeface="+mn-lt"/>
              </a:rPr>
              <a:t>Câu 2: </a:t>
            </a:r>
            <a:r>
              <a:rPr lang="en-US" sz="2800" b="0" i="0" u="none" strike="noStrike" cap="none">
                <a:solidFill>
                  <a:schemeClr val="dk1"/>
                </a:solidFill>
                <a:latin typeface="+mn-lt"/>
                <a:ea typeface="+mn-ea"/>
                <a:cs typeface="+mn-ea"/>
                <a:sym typeface="+mn-lt"/>
              </a:rPr>
              <a:t>Kim loại Cu phản ứng được với dung dịch</a:t>
            </a:r>
            <a:endParaRPr sz="2800" b="0" i="0" u="none" strike="noStrike" cap="none">
              <a:solidFill>
                <a:schemeClr val="dk1"/>
              </a:solidFill>
              <a:latin typeface="+mn-lt"/>
              <a:ea typeface="+mn-ea"/>
              <a:cs typeface="+mn-ea"/>
              <a:sym typeface="+mn-lt"/>
            </a:endParaRPr>
          </a:p>
        </p:txBody>
      </p:sp>
    </p:spTree>
    <p:extLst>
      <p:ext uri="{BB962C8B-B14F-4D97-AF65-F5344CB8AC3E}">
        <p14:creationId xmlns:p14="http://schemas.microsoft.com/office/powerpoint/2010/main" val="893425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8"/>
                                        </p:tgtEl>
                                        <p:attrNameLst>
                                          <p:attrName>fillcolor</p:attrName>
                                        </p:attrNameLst>
                                      </p:cBhvr>
                                      <p:to>
                                        <a:srgbClr val="FF0000"/>
                                      </p:to>
                                    </p:animClr>
                                    <p:set>
                                      <p:cBhvr>
                                        <p:cTn id="7" dur="500" fill="hold"/>
                                        <p:tgtEl>
                                          <p:spTgt spid="8"/>
                                        </p:tgtEl>
                                        <p:attrNameLst>
                                          <p:attrName>fill.type</p:attrName>
                                        </p:attrNameLst>
                                      </p:cBhvr>
                                      <p:to>
                                        <p:strVal val="solid"/>
                                      </p:to>
                                    </p:set>
                                    <p:set>
                                      <p:cBhvr>
                                        <p:cTn id="8"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9"/>
                                        </p:tgtEl>
                                        <p:attrNameLst>
                                          <p:attrName>fillcolor</p:attrName>
                                        </p:attrNameLst>
                                      </p:cBhvr>
                                      <p:to>
                                        <a:srgbClr val="00B050"/>
                                      </p:to>
                                    </p:animClr>
                                    <p:set>
                                      <p:cBhvr>
                                        <p:cTn id="14" dur="500" fill="hold"/>
                                        <p:tgtEl>
                                          <p:spTgt spid="9"/>
                                        </p:tgtEl>
                                        <p:attrNameLst>
                                          <p:attrName>fill.type</p:attrName>
                                        </p:attrNameLst>
                                      </p:cBhvr>
                                      <p:to>
                                        <p:strVal val="solid"/>
                                      </p:to>
                                    </p:set>
                                    <p:set>
                                      <p:cBhvr>
                                        <p:cTn id="15"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0"/>
                                        </p:tgtEl>
                                        <p:attrNameLst>
                                          <p:attrName>fillcolor</p:attrName>
                                        </p:attrNameLst>
                                      </p:cBhvr>
                                      <p:to>
                                        <a:srgbClr val="FF0000"/>
                                      </p:to>
                                    </p:animClr>
                                    <p:set>
                                      <p:cBhvr>
                                        <p:cTn id="21" dur="500" fill="hold"/>
                                        <p:tgtEl>
                                          <p:spTgt spid="10"/>
                                        </p:tgtEl>
                                        <p:attrNameLst>
                                          <p:attrName>fill.type</p:attrName>
                                        </p:attrNameLst>
                                      </p:cBhvr>
                                      <p:to>
                                        <p:strVal val="solid"/>
                                      </p:to>
                                    </p:set>
                                    <p:set>
                                      <p:cBhvr>
                                        <p:cTn id="22"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1"/>
                                        </p:tgtEl>
                                        <p:attrNameLst>
                                          <p:attrName>fillcolor</p:attrName>
                                        </p:attrNameLst>
                                      </p:cBhvr>
                                      <p:to>
                                        <a:srgbClr val="FF0000"/>
                                      </p:to>
                                    </p:animClr>
                                    <p:set>
                                      <p:cBhvr>
                                        <p:cTn id="28" dur="500" fill="hold"/>
                                        <p:tgtEl>
                                          <p:spTgt spid="11"/>
                                        </p:tgtEl>
                                        <p:attrNameLst>
                                          <p:attrName>fill.type</p:attrName>
                                        </p:attrNameLst>
                                      </p:cBhvr>
                                      <p:to>
                                        <p:strVal val="solid"/>
                                      </p:to>
                                    </p:set>
                                    <p:set>
                                      <p:cBhvr>
                                        <p:cTn id="29"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20">
          <a:extLst>
            <a:ext uri="{FF2B5EF4-FFF2-40B4-BE49-F238E27FC236}">
              <a16:creationId xmlns:a16="http://schemas.microsoft.com/office/drawing/2014/main" id="{C1076C37-BFA0-4CC8-2159-77881FA885A4}"/>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96B0BB2-E06E-C818-E2C2-558CC0E7A832}"/>
              </a:ext>
            </a:extLst>
          </p:cNvPr>
          <p:cNvSpPr/>
          <p:nvPr/>
        </p:nvSpPr>
        <p:spPr>
          <a:xfrm>
            <a:off x="3225800" y="3666947"/>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A. Al</a:t>
            </a:r>
            <a:endParaRPr lang="en-US" sz="2800">
              <a:cs typeface="+mn-ea"/>
              <a:sym typeface="+mn-lt"/>
            </a:endParaRPr>
          </a:p>
        </p:txBody>
      </p:sp>
      <p:sp>
        <p:nvSpPr>
          <p:cNvPr id="9" name="Rectangle: Rounded Corners 8">
            <a:extLst>
              <a:ext uri="{FF2B5EF4-FFF2-40B4-BE49-F238E27FC236}">
                <a16:creationId xmlns:a16="http://schemas.microsoft.com/office/drawing/2014/main" id="{286FF660-62C9-833E-C123-9BF78A866194}"/>
              </a:ext>
            </a:extLst>
          </p:cNvPr>
          <p:cNvSpPr/>
          <p:nvPr/>
        </p:nvSpPr>
        <p:spPr>
          <a:xfrm>
            <a:off x="7924800" y="3666947"/>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B. Ag</a:t>
            </a:r>
          </a:p>
        </p:txBody>
      </p:sp>
      <p:sp>
        <p:nvSpPr>
          <p:cNvPr id="10" name="Rectangle: Rounded Corners 9">
            <a:extLst>
              <a:ext uri="{FF2B5EF4-FFF2-40B4-BE49-F238E27FC236}">
                <a16:creationId xmlns:a16="http://schemas.microsoft.com/office/drawing/2014/main" id="{2D260302-8942-3927-593E-E412A2D8F70A}"/>
              </a:ext>
            </a:extLst>
          </p:cNvPr>
          <p:cNvSpPr/>
          <p:nvPr/>
        </p:nvSpPr>
        <p:spPr>
          <a:xfrm>
            <a:off x="3225800" y="5184240"/>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C. Zn</a:t>
            </a:r>
          </a:p>
        </p:txBody>
      </p:sp>
      <p:sp>
        <p:nvSpPr>
          <p:cNvPr id="11" name="Rectangle: Rounded Corners 10">
            <a:extLst>
              <a:ext uri="{FF2B5EF4-FFF2-40B4-BE49-F238E27FC236}">
                <a16:creationId xmlns:a16="http://schemas.microsoft.com/office/drawing/2014/main" id="{17B6F53A-B391-3F9B-955E-D0BFA30F5163}"/>
              </a:ext>
            </a:extLst>
          </p:cNvPr>
          <p:cNvSpPr/>
          <p:nvPr/>
        </p:nvSpPr>
        <p:spPr>
          <a:xfrm>
            <a:off x="7924800" y="5184240"/>
            <a:ext cx="28702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D. Mg</a:t>
            </a:r>
            <a:endParaRPr lang="en-US" sz="2800">
              <a:cs typeface="+mn-ea"/>
              <a:sym typeface="+mn-lt"/>
            </a:endParaRPr>
          </a:p>
        </p:txBody>
      </p:sp>
      <p:sp>
        <p:nvSpPr>
          <p:cNvPr id="810" name="Google Shape;810;p40"/>
          <p:cNvSpPr/>
          <p:nvPr/>
        </p:nvSpPr>
        <p:spPr>
          <a:xfrm>
            <a:off x="2941633" y="1816177"/>
            <a:ext cx="8015197" cy="1549323"/>
          </a:xfrm>
          <a:prstGeom prst="roundRect">
            <a:avLst>
              <a:gd name="adj" fmla="val 16667"/>
            </a:avLst>
          </a:prstGeom>
          <a:solidFill>
            <a:schemeClr val="accent2"/>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800" b="1" i="0" u="none" strike="noStrike" cap="none">
                <a:solidFill>
                  <a:schemeClr val="dk1"/>
                </a:solidFill>
                <a:latin typeface="+mn-lt"/>
                <a:ea typeface="+mn-ea"/>
                <a:cs typeface="+mn-ea"/>
                <a:sym typeface="+mn-lt"/>
              </a:rPr>
              <a:t>Câu 3: </a:t>
            </a:r>
            <a:r>
              <a:rPr lang="en-US" sz="2800" b="0" i="0" u="none" strike="noStrike" cap="none">
                <a:solidFill>
                  <a:schemeClr val="dk1"/>
                </a:solidFill>
                <a:latin typeface="+mn-lt"/>
                <a:ea typeface="+mn-ea"/>
                <a:cs typeface="+mn-ea"/>
                <a:sym typeface="+mn-lt"/>
              </a:rPr>
              <a:t>Kim loại nào sau đây </a:t>
            </a:r>
            <a:r>
              <a:rPr lang="en-US" sz="2800" b="1" i="0" u="none" strike="noStrike" cap="none">
                <a:solidFill>
                  <a:schemeClr val="dk1"/>
                </a:solidFill>
                <a:latin typeface="+mn-lt"/>
                <a:ea typeface="+mn-ea"/>
                <a:cs typeface="+mn-ea"/>
                <a:sym typeface="+mn-lt"/>
              </a:rPr>
              <a:t>không</a:t>
            </a:r>
            <a:r>
              <a:rPr lang="en-US" sz="2800" b="0" i="0" u="none" strike="noStrike" cap="none">
                <a:solidFill>
                  <a:schemeClr val="dk1"/>
                </a:solidFill>
                <a:latin typeface="+mn-lt"/>
                <a:ea typeface="+mn-ea"/>
                <a:cs typeface="+mn-ea"/>
                <a:sym typeface="+mn-lt"/>
              </a:rPr>
              <a:t> </a:t>
            </a:r>
            <a:br>
              <a:rPr lang="en-US" sz="2800" b="0" i="0" u="none" strike="noStrike" cap="none">
                <a:solidFill>
                  <a:schemeClr val="dk1"/>
                </a:solidFill>
                <a:latin typeface="+mn-lt"/>
                <a:ea typeface="+mn-ea"/>
                <a:cs typeface="+mn-ea"/>
                <a:sym typeface="+mn-lt"/>
              </a:rPr>
            </a:br>
            <a:r>
              <a:rPr lang="en-US" sz="2800" b="0" i="0" u="none" strike="noStrike" cap="none">
                <a:solidFill>
                  <a:schemeClr val="dk1"/>
                </a:solidFill>
                <a:latin typeface="+mn-lt"/>
                <a:ea typeface="+mn-ea"/>
                <a:cs typeface="+mn-ea"/>
                <a:sym typeface="+mn-lt"/>
              </a:rPr>
              <a:t>tan được trong dung dịch HCl? </a:t>
            </a:r>
            <a:endParaRPr sz="2800" b="0" i="0" u="none" strike="noStrike" cap="none">
              <a:solidFill>
                <a:schemeClr val="dk1"/>
              </a:solidFill>
              <a:latin typeface="+mn-lt"/>
              <a:ea typeface="+mn-ea"/>
              <a:cs typeface="+mn-ea"/>
              <a:sym typeface="+mn-lt"/>
            </a:endParaRPr>
          </a:p>
        </p:txBody>
      </p:sp>
    </p:spTree>
    <p:extLst>
      <p:ext uri="{BB962C8B-B14F-4D97-AF65-F5344CB8AC3E}">
        <p14:creationId xmlns:p14="http://schemas.microsoft.com/office/powerpoint/2010/main" val="40986809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8"/>
                                        </p:tgtEl>
                                        <p:attrNameLst>
                                          <p:attrName>fillcolor</p:attrName>
                                        </p:attrNameLst>
                                      </p:cBhvr>
                                      <p:to>
                                        <a:srgbClr val="FF0000"/>
                                      </p:to>
                                    </p:animClr>
                                    <p:set>
                                      <p:cBhvr>
                                        <p:cTn id="7" dur="500" fill="hold"/>
                                        <p:tgtEl>
                                          <p:spTgt spid="8"/>
                                        </p:tgtEl>
                                        <p:attrNameLst>
                                          <p:attrName>fill.type</p:attrName>
                                        </p:attrNameLst>
                                      </p:cBhvr>
                                      <p:to>
                                        <p:strVal val="solid"/>
                                      </p:to>
                                    </p:set>
                                    <p:set>
                                      <p:cBhvr>
                                        <p:cTn id="8"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9"/>
                                        </p:tgtEl>
                                        <p:attrNameLst>
                                          <p:attrName>fillcolor</p:attrName>
                                        </p:attrNameLst>
                                      </p:cBhvr>
                                      <p:to>
                                        <a:srgbClr val="00B050"/>
                                      </p:to>
                                    </p:animClr>
                                    <p:set>
                                      <p:cBhvr>
                                        <p:cTn id="14" dur="500" fill="hold"/>
                                        <p:tgtEl>
                                          <p:spTgt spid="9"/>
                                        </p:tgtEl>
                                        <p:attrNameLst>
                                          <p:attrName>fill.type</p:attrName>
                                        </p:attrNameLst>
                                      </p:cBhvr>
                                      <p:to>
                                        <p:strVal val="solid"/>
                                      </p:to>
                                    </p:set>
                                    <p:set>
                                      <p:cBhvr>
                                        <p:cTn id="15"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0"/>
                                        </p:tgtEl>
                                        <p:attrNameLst>
                                          <p:attrName>fillcolor</p:attrName>
                                        </p:attrNameLst>
                                      </p:cBhvr>
                                      <p:to>
                                        <a:srgbClr val="FF0000"/>
                                      </p:to>
                                    </p:animClr>
                                    <p:set>
                                      <p:cBhvr>
                                        <p:cTn id="21" dur="500" fill="hold"/>
                                        <p:tgtEl>
                                          <p:spTgt spid="10"/>
                                        </p:tgtEl>
                                        <p:attrNameLst>
                                          <p:attrName>fill.type</p:attrName>
                                        </p:attrNameLst>
                                      </p:cBhvr>
                                      <p:to>
                                        <p:strVal val="solid"/>
                                      </p:to>
                                    </p:set>
                                    <p:set>
                                      <p:cBhvr>
                                        <p:cTn id="22"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1"/>
                                        </p:tgtEl>
                                        <p:attrNameLst>
                                          <p:attrName>fillcolor</p:attrName>
                                        </p:attrNameLst>
                                      </p:cBhvr>
                                      <p:to>
                                        <a:srgbClr val="FF0000"/>
                                      </p:to>
                                    </p:animClr>
                                    <p:set>
                                      <p:cBhvr>
                                        <p:cTn id="28" dur="500" fill="hold"/>
                                        <p:tgtEl>
                                          <p:spTgt spid="11"/>
                                        </p:tgtEl>
                                        <p:attrNameLst>
                                          <p:attrName>fill.type</p:attrName>
                                        </p:attrNameLst>
                                      </p:cBhvr>
                                      <p:to>
                                        <p:strVal val="solid"/>
                                      </p:to>
                                    </p:set>
                                    <p:set>
                                      <p:cBhvr>
                                        <p:cTn id="29"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20">
          <a:extLst>
            <a:ext uri="{FF2B5EF4-FFF2-40B4-BE49-F238E27FC236}">
              <a16:creationId xmlns:a16="http://schemas.microsoft.com/office/drawing/2014/main" id="{A3D2BBE5-2230-388D-61CB-7ED314BAA8E7}"/>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FC165C4-AFA5-373E-9B36-62DDDA2E04A9}"/>
              </a:ext>
            </a:extLst>
          </p:cNvPr>
          <p:cNvSpPr/>
          <p:nvPr/>
        </p:nvSpPr>
        <p:spPr>
          <a:xfrm>
            <a:off x="1320800" y="2552266"/>
            <a:ext cx="9182100" cy="633942"/>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a:solidFill>
                  <a:schemeClr val="dk1"/>
                </a:solidFill>
                <a:cs typeface="+mn-ea"/>
                <a:sym typeface="+mn-lt"/>
              </a:rPr>
              <a:t>A. Thanh đồng tan dần, khí không màu thoát ra</a:t>
            </a:r>
          </a:p>
        </p:txBody>
      </p:sp>
      <p:sp>
        <p:nvSpPr>
          <p:cNvPr id="9" name="Rectangle: Rounded Corners 8">
            <a:extLst>
              <a:ext uri="{FF2B5EF4-FFF2-40B4-BE49-F238E27FC236}">
                <a16:creationId xmlns:a16="http://schemas.microsoft.com/office/drawing/2014/main" id="{75BF6EF3-CA81-28F4-460C-987694AEDCD8}"/>
              </a:ext>
            </a:extLst>
          </p:cNvPr>
          <p:cNvSpPr/>
          <p:nvPr/>
        </p:nvSpPr>
        <p:spPr>
          <a:xfrm>
            <a:off x="1320800" y="3472902"/>
            <a:ext cx="9182100" cy="1206066"/>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a:solidFill>
                  <a:schemeClr val="dk1"/>
                </a:solidFill>
                <a:cs typeface="+mn-ea"/>
                <a:sym typeface="+mn-lt"/>
              </a:rPr>
              <a:t>B. Thanh đồng tan dần, dung dịch chuyển thành màu xanh lam. </a:t>
            </a:r>
          </a:p>
        </p:txBody>
      </p:sp>
      <p:sp>
        <p:nvSpPr>
          <p:cNvPr id="10" name="Rectangle: Rounded Corners 9">
            <a:extLst>
              <a:ext uri="{FF2B5EF4-FFF2-40B4-BE49-F238E27FC236}">
                <a16:creationId xmlns:a16="http://schemas.microsoft.com/office/drawing/2014/main" id="{C2910F4F-F686-4FA5-2BA0-C2574776B2EC}"/>
              </a:ext>
            </a:extLst>
          </p:cNvPr>
          <p:cNvSpPr/>
          <p:nvPr/>
        </p:nvSpPr>
        <p:spPr>
          <a:xfrm>
            <a:off x="1320800" y="4965662"/>
            <a:ext cx="9182100" cy="633942"/>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a:solidFill>
                  <a:schemeClr val="dk1"/>
                </a:solidFill>
                <a:cs typeface="+mn-ea"/>
                <a:sym typeface="+mn-lt"/>
              </a:rPr>
              <a:t>C. </a:t>
            </a:r>
            <a:r>
              <a:rPr lang="vi-VN" sz="2800">
                <a:solidFill>
                  <a:schemeClr val="dk1"/>
                </a:solidFill>
                <a:cs typeface="+mn-ea"/>
                <a:sym typeface="+mn-lt"/>
              </a:rPr>
              <a:t>Không hiện tượng</a:t>
            </a:r>
          </a:p>
        </p:txBody>
      </p:sp>
      <p:sp>
        <p:nvSpPr>
          <p:cNvPr id="11" name="Rectangle: Rounded Corners 10">
            <a:extLst>
              <a:ext uri="{FF2B5EF4-FFF2-40B4-BE49-F238E27FC236}">
                <a16:creationId xmlns:a16="http://schemas.microsoft.com/office/drawing/2014/main" id="{AAF4C994-41AE-446E-6767-912754D4FCB1}"/>
              </a:ext>
            </a:extLst>
          </p:cNvPr>
          <p:cNvSpPr/>
          <p:nvPr/>
        </p:nvSpPr>
        <p:spPr>
          <a:xfrm>
            <a:off x="1320800" y="5886298"/>
            <a:ext cx="9182100" cy="633942"/>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a:solidFill>
                  <a:schemeClr val="dk1"/>
                </a:solidFill>
                <a:cs typeface="+mn-ea"/>
                <a:sym typeface="+mn-lt"/>
              </a:rPr>
              <a:t>D. Có kết tủa trắng</a:t>
            </a:r>
            <a:endParaRPr lang="en-US" sz="2800">
              <a:cs typeface="+mn-ea"/>
              <a:sym typeface="+mn-lt"/>
            </a:endParaRPr>
          </a:p>
        </p:txBody>
      </p:sp>
      <p:sp>
        <p:nvSpPr>
          <p:cNvPr id="842" name="Google Shape;842;p41">
            <a:extLst>
              <a:ext uri="{FF2B5EF4-FFF2-40B4-BE49-F238E27FC236}">
                <a16:creationId xmlns:a16="http://schemas.microsoft.com/office/drawing/2014/main" id="{8B5D6F5C-6209-C1BD-11BC-44E086D4C18F}"/>
              </a:ext>
            </a:extLst>
          </p:cNvPr>
          <p:cNvSpPr/>
          <p:nvPr/>
        </p:nvSpPr>
        <p:spPr>
          <a:xfrm>
            <a:off x="781050" y="759360"/>
            <a:ext cx="10629900" cy="1549323"/>
          </a:xfrm>
          <a:prstGeom prst="roundRect">
            <a:avLst>
              <a:gd name="adj" fmla="val 16667"/>
            </a:avLst>
          </a:prstGeom>
          <a:solidFill>
            <a:schemeClr val="accent2"/>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800" b="1" i="0" u="none" strike="noStrike" cap="none">
                <a:solidFill>
                  <a:schemeClr val="dk1"/>
                </a:solidFill>
                <a:latin typeface="+mn-lt"/>
                <a:ea typeface="+mn-ea"/>
                <a:cs typeface="+mn-ea"/>
                <a:sym typeface="+mn-lt"/>
              </a:rPr>
              <a:t>Câu 4: </a:t>
            </a:r>
            <a:r>
              <a:rPr lang="en-US" sz="2800" b="0" i="0" u="none" strike="noStrike" cap="none">
                <a:solidFill>
                  <a:schemeClr val="dk1"/>
                </a:solidFill>
                <a:latin typeface="+mn-lt"/>
                <a:ea typeface="+mn-ea"/>
                <a:cs typeface="+mn-ea"/>
                <a:sym typeface="+mn-lt"/>
              </a:rPr>
              <a:t>Hiện tượng gì xảy ra khi cho một thanh đồng vào dung dịch H</a:t>
            </a:r>
            <a:r>
              <a:rPr lang="en-US" sz="2800" b="0" i="0" u="none" strike="noStrike" cap="none" baseline="-25000">
                <a:solidFill>
                  <a:schemeClr val="dk1"/>
                </a:solidFill>
                <a:latin typeface="+mn-lt"/>
                <a:ea typeface="+mn-ea"/>
                <a:cs typeface="+mn-ea"/>
                <a:sym typeface="+mn-lt"/>
              </a:rPr>
              <a:t>2</a:t>
            </a:r>
            <a:r>
              <a:rPr lang="en-US" sz="2800" b="0" i="0" u="none" strike="noStrike" cap="none">
                <a:solidFill>
                  <a:schemeClr val="dk1"/>
                </a:solidFill>
                <a:latin typeface="+mn-lt"/>
                <a:ea typeface="+mn-ea"/>
                <a:cs typeface="+mn-ea"/>
                <a:sym typeface="+mn-lt"/>
              </a:rPr>
              <a:t>SO</a:t>
            </a:r>
            <a:r>
              <a:rPr lang="en-US" sz="2800" b="0" i="0" u="none" strike="noStrike" cap="none" baseline="-25000">
                <a:solidFill>
                  <a:schemeClr val="dk1"/>
                </a:solidFill>
                <a:latin typeface="+mn-lt"/>
                <a:ea typeface="+mn-ea"/>
                <a:cs typeface="+mn-ea"/>
                <a:sym typeface="+mn-lt"/>
              </a:rPr>
              <a:t>4</a:t>
            </a:r>
            <a:r>
              <a:rPr lang="en-US" sz="2800" b="0" i="0" u="none" strike="noStrike" cap="none">
                <a:solidFill>
                  <a:schemeClr val="dk1"/>
                </a:solidFill>
                <a:latin typeface="+mn-lt"/>
                <a:ea typeface="+mn-ea"/>
                <a:cs typeface="+mn-ea"/>
                <a:sym typeface="+mn-lt"/>
              </a:rPr>
              <a:t> loãng?</a:t>
            </a:r>
            <a:endParaRPr sz="2800" b="0" i="0" u="none" strike="noStrike" cap="none">
              <a:solidFill>
                <a:schemeClr val="dk1"/>
              </a:solidFill>
              <a:latin typeface="+mn-lt"/>
              <a:ea typeface="+mn-ea"/>
              <a:cs typeface="+mn-ea"/>
              <a:sym typeface="+mn-lt"/>
            </a:endParaRPr>
          </a:p>
        </p:txBody>
      </p:sp>
    </p:spTree>
    <p:extLst>
      <p:ext uri="{BB962C8B-B14F-4D97-AF65-F5344CB8AC3E}">
        <p14:creationId xmlns:p14="http://schemas.microsoft.com/office/powerpoint/2010/main" val="4209333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8"/>
                                        </p:tgtEl>
                                        <p:attrNameLst>
                                          <p:attrName>fillcolor</p:attrName>
                                        </p:attrNameLst>
                                      </p:cBhvr>
                                      <p:to>
                                        <a:srgbClr val="FF0000"/>
                                      </p:to>
                                    </p:animClr>
                                    <p:set>
                                      <p:cBhvr>
                                        <p:cTn id="7" dur="500" fill="hold"/>
                                        <p:tgtEl>
                                          <p:spTgt spid="8"/>
                                        </p:tgtEl>
                                        <p:attrNameLst>
                                          <p:attrName>fill.type</p:attrName>
                                        </p:attrNameLst>
                                      </p:cBhvr>
                                      <p:to>
                                        <p:strVal val="solid"/>
                                      </p:to>
                                    </p:set>
                                    <p:set>
                                      <p:cBhvr>
                                        <p:cTn id="8"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9"/>
                                        </p:tgtEl>
                                        <p:attrNameLst>
                                          <p:attrName>fillcolor</p:attrName>
                                        </p:attrNameLst>
                                      </p:cBhvr>
                                      <p:to>
                                        <a:srgbClr val="FF0000"/>
                                      </p:to>
                                    </p:animClr>
                                    <p:set>
                                      <p:cBhvr>
                                        <p:cTn id="14" dur="500" fill="hold"/>
                                        <p:tgtEl>
                                          <p:spTgt spid="9"/>
                                        </p:tgtEl>
                                        <p:attrNameLst>
                                          <p:attrName>fill.type</p:attrName>
                                        </p:attrNameLst>
                                      </p:cBhvr>
                                      <p:to>
                                        <p:strVal val="solid"/>
                                      </p:to>
                                    </p:set>
                                    <p:set>
                                      <p:cBhvr>
                                        <p:cTn id="15"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0"/>
                                        </p:tgtEl>
                                        <p:attrNameLst>
                                          <p:attrName>fillcolor</p:attrName>
                                        </p:attrNameLst>
                                      </p:cBhvr>
                                      <p:to>
                                        <a:srgbClr val="00B050"/>
                                      </p:to>
                                    </p:animClr>
                                    <p:set>
                                      <p:cBhvr>
                                        <p:cTn id="21" dur="500" fill="hold"/>
                                        <p:tgtEl>
                                          <p:spTgt spid="10"/>
                                        </p:tgtEl>
                                        <p:attrNameLst>
                                          <p:attrName>fill.type</p:attrName>
                                        </p:attrNameLst>
                                      </p:cBhvr>
                                      <p:to>
                                        <p:strVal val="solid"/>
                                      </p:to>
                                    </p:set>
                                    <p:set>
                                      <p:cBhvr>
                                        <p:cTn id="22"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1"/>
                                        </p:tgtEl>
                                        <p:attrNameLst>
                                          <p:attrName>fillcolor</p:attrName>
                                        </p:attrNameLst>
                                      </p:cBhvr>
                                      <p:to>
                                        <a:srgbClr val="FF0000"/>
                                      </p:to>
                                    </p:animClr>
                                    <p:set>
                                      <p:cBhvr>
                                        <p:cTn id="28" dur="500" fill="hold"/>
                                        <p:tgtEl>
                                          <p:spTgt spid="11"/>
                                        </p:tgtEl>
                                        <p:attrNameLst>
                                          <p:attrName>fill.type</p:attrName>
                                        </p:attrNameLst>
                                      </p:cBhvr>
                                      <p:to>
                                        <p:strVal val="solid"/>
                                      </p:to>
                                    </p:set>
                                    <p:set>
                                      <p:cBhvr>
                                        <p:cTn id="29"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20">
          <a:extLst>
            <a:ext uri="{FF2B5EF4-FFF2-40B4-BE49-F238E27FC236}">
              <a16:creationId xmlns:a16="http://schemas.microsoft.com/office/drawing/2014/main" id="{CEC6B545-F525-9B49-1E41-D9BAFE2B18CC}"/>
            </a:ext>
          </a:extLst>
        </p:cNvPr>
        <p:cNvGrpSpPr/>
        <p:nvPr/>
      </p:nvGrpSpPr>
      <p:grpSpPr>
        <a:xfrm>
          <a:off x="0" y="0"/>
          <a:ext cx="0" cy="0"/>
          <a:chOff x="0" y="0"/>
          <a:chExt cx="0" cy="0"/>
        </a:xfrm>
      </p:grpSpPr>
      <p:sp>
        <p:nvSpPr>
          <p:cNvPr id="871" name="Google Shape;871;p42"/>
          <p:cNvSpPr/>
          <p:nvPr/>
        </p:nvSpPr>
        <p:spPr>
          <a:xfrm>
            <a:off x="482600" y="787161"/>
            <a:ext cx="11457097" cy="2503473"/>
          </a:xfrm>
          <a:prstGeom prst="roundRect">
            <a:avLst>
              <a:gd name="adj" fmla="val 8108"/>
            </a:avLst>
          </a:prstGeom>
          <a:solidFill>
            <a:schemeClr val="accent2"/>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None/>
            </a:pPr>
            <a:r>
              <a:rPr lang="en-US" sz="2400" b="1" i="0" u="none" strike="noStrike" cap="none">
                <a:solidFill>
                  <a:schemeClr val="dk1"/>
                </a:solidFill>
                <a:latin typeface="+mn-lt"/>
                <a:ea typeface="+mn-ea"/>
                <a:cs typeface="+mn-ea"/>
                <a:sym typeface="+mn-lt"/>
              </a:rPr>
              <a:t>Câu 5: </a:t>
            </a:r>
            <a:r>
              <a:rPr lang="en-US" sz="2400" b="0" i="0" u="none" strike="noStrike" cap="none">
                <a:solidFill>
                  <a:schemeClr val="dk1"/>
                </a:solidFill>
                <a:latin typeface="+mn-lt"/>
                <a:ea typeface="+mn-ea"/>
                <a:cs typeface="+mn-ea"/>
                <a:sym typeface="+mn-lt"/>
              </a:rPr>
              <a:t>Có 4 kim loại X, Y, Z, T đứng sau Mg trong dãy hoạt động hoá học. Biết Z và T tan trong dung dịch HCl, X và Y không tan trong dung dịch HCl, Z đẩy được T trong dung dịch muối T; X đẩy được Y trong dung dịch muối Y. Thứ tự </a:t>
            </a:r>
            <a:r>
              <a:rPr lang="en-US" sz="2400">
                <a:solidFill>
                  <a:schemeClr val="dk1"/>
                </a:solidFill>
                <a:latin typeface="+mn-lt"/>
                <a:ea typeface="+mn-ea"/>
                <a:cs typeface="+mn-ea"/>
                <a:sym typeface="+mn-lt"/>
              </a:rPr>
              <a:t>hoạt</a:t>
            </a:r>
            <a:r>
              <a:rPr lang="en-US" sz="2400" b="0" i="0" u="none" strike="noStrike" cap="none">
                <a:solidFill>
                  <a:schemeClr val="dk1"/>
                </a:solidFill>
                <a:latin typeface="+mn-lt"/>
                <a:ea typeface="+mn-ea"/>
                <a:cs typeface="+mn-ea"/>
                <a:sym typeface="+mn-lt"/>
              </a:rPr>
              <a:t> động hoá học của kim </a:t>
            </a:r>
            <a:r>
              <a:rPr lang="en-US" sz="2400">
                <a:solidFill>
                  <a:schemeClr val="dk1"/>
                </a:solidFill>
                <a:latin typeface="+mn-lt"/>
                <a:ea typeface="+mn-ea"/>
                <a:cs typeface="+mn-ea"/>
                <a:sym typeface="+mn-lt"/>
              </a:rPr>
              <a:t>loại</a:t>
            </a:r>
            <a:r>
              <a:rPr lang="en-US" sz="2400" b="0" i="0" u="none" strike="noStrike" cap="none">
                <a:solidFill>
                  <a:schemeClr val="dk1"/>
                </a:solidFill>
                <a:latin typeface="+mn-lt"/>
                <a:ea typeface="+mn-ea"/>
                <a:cs typeface="+mn-ea"/>
                <a:sym typeface="+mn-lt"/>
              </a:rPr>
              <a:t> tăng dần như sau:</a:t>
            </a:r>
            <a:endParaRPr sz="2400" b="0" i="0" u="none" strike="noStrike" cap="none">
              <a:solidFill>
                <a:schemeClr val="dk1"/>
              </a:solidFill>
              <a:latin typeface="+mn-lt"/>
              <a:ea typeface="+mn-ea"/>
              <a:cs typeface="+mn-ea"/>
              <a:sym typeface="+mn-lt"/>
            </a:endParaRPr>
          </a:p>
        </p:txBody>
      </p:sp>
      <p:sp>
        <p:nvSpPr>
          <p:cNvPr id="2" name="Rectangle: Rounded Corners 1">
            <a:extLst>
              <a:ext uri="{FF2B5EF4-FFF2-40B4-BE49-F238E27FC236}">
                <a16:creationId xmlns:a16="http://schemas.microsoft.com/office/drawing/2014/main" id="{838F53D0-E9A8-997A-5FB8-0625C54D91CF}"/>
              </a:ext>
            </a:extLst>
          </p:cNvPr>
          <p:cNvSpPr/>
          <p:nvPr/>
        </p:nvSpPr>
        <p:spPr>
          <a:xfrm>
            <a:off x="1320800" y="3567367"/>
            <a:ext cx="42164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A. T, Z, X, Y</a:t>
            </a:r>
            <a:endParaRPr lang="en-US" sz="2800">
              <a:cs typeface="+mn-ea"/>
              <a:sym typeface="+mn-lt"/>
            </a:endParaRPr>
          </a:p>
        </p:txBody>
      </p:sp>
      <p:sp>
        <p:nvSpPr>
          <p:cNvPr id="3" name="Rectangle: Rounded Corners 2">
            <a:extLst>
              <a:ext uri="{FF2B5EF4-FFF2-40B4-BE49-F238E27FC236}">
                <a16:creationId xmlns:a16="http://schemas.microsoft.com/office/drawing/2014/main" id="{6E5C8E35-F3E4-7A50-86FB-9B1D1EE52745}"/>
              </a:ext>
            </a:extLst>
          </p:cNvPr>
          <p:cNvSpPr/>
          <p:nvPr/>
        </p:nvSpPr>
        <p:spPr>
          <a:xfrm>
            <a:off x="7124700" y="3567367"/>
            <a:ext cx="42164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B. Y, X, T, Z</a:t>
            </a:r>
          </a:p>
        </p:txBody>
      </p:sp>
      <p:sp>
        <p:nvSpPr>
          <p:cNvPr id="4" name="Rectangle: Rounded Corners 3">
            <a:extLst>
              <a:ext uri="{FF2B5EF4-FFF2-40B4-BE49-F238E27FC236}">
                <a16:creationId xmlns:a16="http://schemas.microsoft.com/office/drawing/2014/main" id="{35ADFC69-A997-746A-E6CF-C8C1CE91E960}"/>
              </a:ext>
            </a:extLst>
          </p:cNvPr>
          <p:cNvSpPr/>
          <p:nvPr/>
        </p:nvSpPr>
        <p:spPr>
          <a:xfrm>
            <a:off x="1320800" y="5084660"/>
            <a:ext cx="42164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C. Z, T, Y, X</a:t>
            </a:r>
            <a:endParaRPr lang="en-US" sz="2800">
              <a:cs typeface="+mn-ea"/>
              <a:sym typeface="+mn-lt"/>
            </a:endParaRPr>
          </a:p>
        </p:txBody>
      </p:sp>
      <p:sp>
        <p:nvSpPr>
          <p:cNvPr id="5" name="Rectangle: Rounded Corners 4">
            <a:extLst>
              <a:ext uri="{FF2B5EF4-FFF2-40B4-BE49-F238E27FC236}">
                <a16:creationId xmlns:a16="http://schemas.microsoft.com/office/drawing/2014/main" id="{49D1C0E8-7119-2056-982C-0970CD2F6973}"/>
              </a:ext>
            </a:extLst>
          </p:cNvPr>
          <p:cNvSpPr/>
          <p:nvPr/>
        </p:nvSpPr>
        <p:spPr>
          <a:xfrm>
            <a:off x="7124700" y="5084660"/>
            <a:ext cx="42164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D. Z, T, X, Y.</a:t>
            </a:r>
            <a:endParaRPr lang="en-US" sz="2800">
              <a:cs typeface="+mn-ea"/>
              <a:sym typeface="+mn-lt"/>
            </a:endParaRPr>
          </a:p>
        </p:txBody>
      </p:sp>
    </p:spTree>
    <p:extLst>
      <p:ext uri="{BB962C8B-B14F-4D97-AF65-F5344CB8AC3E}">
        <p14:creationId xmlns:p14="http://schemas.microsoft.com/office/powerpoint/2010/main" val="1392749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2"/>
                                        </p:tgtEl>
                                        <p:attrNameLst>
                                          <p:attrName>fillcolor</p:attrName>
                                        </p:attrNameLst>
                                      </p:cBhvr>
                                      <p:to>
                                        <a:srgbClr val="FF0000"/>
                                      </p:to>
                                    </p:animClr>
                                    <p:set>
                                      <p:cBhvr>
                                        <p:cTn id="7" dur="500" fill="hold"/>
                                        <p:tgtEl>
                                          <p:spTgt spid="2"/>
                                        </p:tgtEl>
                                        <p:attrNameLst>
                                          <p:attrName>fill.type</p:attrName>
                                        </p:attrNameLst>
                                      </p:cBhvr>
                                      <p:to>
                                        <p:strVal val="solid"/>
                                      </p:to>
                                    </p:set>
                                    <p:set>
                                      <p:cBhvr>
                                        <p:cTn id="8" dur="5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3"/>
                                        </p:tgtEl>
                                        <p:attrNameLst>
                                          <p:attrName>fillcolor</p:attrName>
                                        </p:attrNameLst>
                                      </p:cBhvr>
                                      <p:to>
                                        <a:srgbClr val="00B050"/>
                                      </p:to>
                                    </p:animClr>
                                    <p:set>
                                      <p:cBhvr>
                                        <p:cTn id="14" dur="500" fill="hold"/>
                                        <p:tgtEl>
                                          <p:spTgt spid="3"/>
                                        </p:tgtEl>
                                        <p:attrNameLst>
                                          <p:attrName>fill.type</p:attrName>
                                        </p:attrNameLst>
                                      </p:cBhvr>
                                      <p:to>
                                        <p:strVal val="solid"/>
                                      </p:to>
                                    </p:set>
                                    <p:set>
                                      <p:cBhvr>
                                        <p:cTn id="15" dur="5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4"/>
                                        </p:tgtEl>
                                        <p:attrNameLst>
                                          <p:attrName>fillcolor</p:attrName>
                                        </p:attrNameLst>
                                      </p:cBhvr>
                                      <p:to>
                                        <a:srgbClr val="FF0000"/>
                                      </p:to>
                                    </p:animClr>
                                    <p:set>
                                      <p:cBhvr>
                                        <p:cTn id="21" dur="500" fill="hold"/>
                                        <p:tgtEl>
                                          <p:spTgt spid="4"/>
                                        </p:tgtEl>
                                        <p:attrNameLst>
                                          <p:attrName>fill.type</p:attrName>
                                        </p:attrNameLst>
                                      </p:cBhvr>
                                      <p:to>
                                        <p:strVal val="solid"/>
                                      </p:to>
                                    </p:set>
                                    <p:set>
                                      <p:cBhvr>
                                        <p:cTn id="22" dur="5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5"/>
                                        </p:tgtEl>
                                        <p:attrNameLst>
                                          <p:attrName>fillcolor</p:attrName>
                                        </p:attrNameLst>
                                      </p:cBhvr>
                                      <p:to>
                                        <a:srgbClr val="FF0000"/>
                                      </p:to>
                                    </p:animClr>
                                    <p:set>
                                      <p:cBhvr>
                                        <p:cTn id="28" dur="500" fill="hold"/>
                                        <p:tgtEl>
                                          <p:spTgt spid="5"/>
                                        </p:tgtEl>
                                        <p:attrNameLst>
                                          <p:attrName>fill.type</p:attrName>
                                        </p:attrNameLst>
                                      </p:cBhvr>
                                      <p:to>
                                        <p:strVal val="solid"/>
                                      </p:to>
                                    </p:set>
                                    <p:set>
                                      <p:cBhvr>
                                        <p:cTn id="29" dur="5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20">
          <a:extLst>
            <a:ext uri="{FF2B5EF4-FFF2-40B4-BE49-F238E27FC236}">
              <a16:creationId xmlns:a16="http://schemas.microsoft.com/office/drawing/2014/main" id="{99D13A5C-AE54-84D2-0C0D-1A5E33C7938F}"/>
            </a:ext>
          </a:extLst>
        </p:cNvPr>
        <p:cNvGrpSpPr/>
        <p:nvPr/>
      </p:nvGrpSpPr>
      <p:grpSpPr>
        <a:xfrm>
          <a:off x="0" y="0"/>
          <a:ext cx="0" cy="0"/>
          <a:chOff x="0" y="0"/>
          <a:chExt cx="0" cy="0"/>
        </a:xfrm>
      </p:grpSpPr>
      <p:sp>
        <p:nvSpPr>
          <p:cNvPr id="871" name="Google Shape;871;p42">
            <a:extLst>
              <a:ext uri="{FF2B5EF4-FFF2-40B4-BE49-F238E27FC236}">
                <a16:creationId xmlns:a16="http://schemas.microsoft.com/office/drawing/2014/main" id="{2DBBD3FD-D85B-93B8-C19D-4EE94A7D8F3C}"/>
              </a:ext>
            </a:extLst>
          </p:cNvPr>
          <p:cNvSpPr/>
          <p:nvPr/>
        </p:nvSpPr>
        <p:spPr>
          <a:xfrm>
            <a:off x="482600" y="787161"/>
            <a:ext cx="11457097" cy="4680785"/>
          </a:xfrm>
          <a:prstGeom prst="roundRect">
            <a:avLst>
              <a:gd name="adj" fmla="val 8108"/>
            </a:avLst>
          </a:prstGeom>
          <a:solidFill>
            <a:schemeClr val="accent2"/>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None/>
            </a:pPr>
            <a:r>
              <a:rPr lang="en-US" sz="2400" b="1" i="0" u="none" strike="noStrike" cap="none">
                <a:solidFill>
                  <a:schemeClr val="dk1"/>
                </a:solidFill>
                <a:latin typeface="+mn-lt"/>
                <a:ea typeface="+mn-ea"/>
                <a:cs typeface="+mn-ea"/>
                <a:sym typeface="+mn-lt"/>
              </a:rPr>
              <a:t>Câu 6: </a:t>
            </a:r>
            <a:r>
              <a:rPr lang="vi-VN" sz="2400" b="0" i="0" u="none" strike="noStrike" cap="none">
                <a:solidFill>
                  <a:schemeClr val="dk1"/>
                </a:solidFill>
                <a:latin typeface="+mn-lt"/>
                <a:ea typeface="+mn-ea"/>
                <a:cs typeface="+mn-ea"/>
                <a:sym typeface="+mn-lt"/>
              </a:rPr>
              <a:t>Cho các thí nghiệm sau:</a:t>
            </a:r>
            <a:endParaRPr lang="vi-VN" sz="2400">
              <a:latin typeface="+mn-lt"/>
              <a:ea typeface="+mn-ea"/>
              <a:cs typeface="+mn-ea"/>
              <a:sym typeface="+mn-lt"/>
            </a:endParaRPr>
          </a:p>
          <a:p>
            <a:pPr marL="0" marR="0" lvl="0" indent="0" algn="just" rtl="0">
              <a:lnSpc>
                <a:spcPct val="150000"/>
              </a:lnSpc>
              <a:spcBef>
                <a:spcPts val="0"/>
              </a:spcBef>
              <a:spcAft>
                <a:spcPts val="0"/>
              </a:spcAft>
              <a:buNone/>
            </a:pPr>
            <a:r>
              <a:rPr lang="vi-VN" sz="2400" b="0" i="0" u="none" strike="noStrike" cap="none">
                <a:solidFill>
                  <a:schemeClr val="dk1"/>
                </a:solidFill>
                <a:latin typeface="+mn-lt"/>
                <a:ea typeface="+mn-ea"/>
                <a:cs typeface="+mn-ea"/>
                <a:sym typeface="+mn-lt"/>
              </a:rPr>
              <a:t>(a) Cho K vào nước.</a:t>
            </a:r>
            <a:endParaRPr lang="vi-VN" sz="2400">
              <a:latin typeface="+mn-lt"/>
              <a:ea typeface="+mn-ea"/>
              <a:cs typeface="+mn-ea"/>
              <a:sym typeface="+mn-lt"/>
            </a:endParaRPr>
          </a:p>
          <a:p>
            <a:pPr marL="0" marR="0" lvl="0" indent="0" algn="just" rtl="0">
              <a:lnSpc>
                <a:spcPct val="150000"/>
              </a:lnSpc>
              <a:spcBef>
                <a:spcPts val="0"/>
              </a:spcBef>
              <a:spcAft>
                <a:spcPts val="0"/>
              </a:spcAft>
              <a:buNone/>
            </a:pPr>
            <a:r>
              <a:rPr lang="vi-VN" sz="2400" b="0" i="0" u="none" strike="noStrike" cap="none">
                <a:solidFill>
                  <a:schemeClr val="dk1"/>
                </a:solidFill>
                <a:latin typeface="+mn-lt"/>
                <a:ea typeface="+mn-ea"/>
                <a:cs typeface="+mn-ea"/>
                <a:sym typeface="+mn-lt"/>
              </a:rPr>
              <a:t>(b) Cho Na vào dung dịch CuSO</a:t>
            </a:r>
            <a:r>
              <a:rPr lang="vi-VN" sz="2400" b="0" i="0" u="none" strike="noStrike" cap="none" baseline="-25000">
                <a:solidFill>
                  <a:schemeClr val="dk1"/>
                </a:solidFill>
                <a:latin typeface="+mn-lt"/>
                <a:ea typeface="+mn-ea"/>
                <a:cs typeface="+mn-ea"/>
                <a:sym typeface="+mn-lt"/>
              </a:rPr>
              <a:t>4</a:t>
            </a:r>
            <a:endParaRPr lang="vi-VN" sz="2400" b="0" i="0" u="none" strike="noStrike" cap="none">
              <a:solidFill>
                <a:schemeClr val="dk1"/>
              </a:solidFill>
              <a:latin typeface="+mn-lt"/>
              <a:ea typeface="+mn-ea"/>
              <a:cs typeface="+mn-ea"/>
              <a:sym typeface="+mn-lt"/>
            </a:endParaRPr>
          </a:p>
          <a:p>
            <a:pPr marL="0" marR="0" lvl="0" indent="0" algn="just" rtl="0">
              <a:lnSpc>
                <a:spcPct val="150000"/>
              </a:lnSpc>
              <a:spcBef>
                <a:spcPts val="0"/>
              </a:spcBef>
              <a:spcAft>
                <a:spcPts val="0"/>
              </a:spcAft>
              <a:buNone/>
            </a:pPr>
            <a:r>
              <a:rPr lang="vi-VN" sz="2400" b="0" i="0" u="none" strike="noStrike" cap="none">
                <a:solidFill>
                  <a:schemeClr val="dk1"/>
                </a:solidFill>
                <a:latin typeface="+mn-lt"/>
                <a:ea typeface="+mn-ea"/>
                <a:cs typeface="+mn-ea"/>
                <a:sym typeface="+mn-lt"/>
              </a:rPr>
              <a:t>(c) Cho Zn vào dung dịch HCl.</a:t>
            </a:r>
            <a:endParaRPr lang="vi-VN" sz="2400">
              <a:latin typeface="+mn-lt"/>
              <a:ea typeface="+mn-ea"/>
              <a:cs typeface="+mn-ea"/>
              <a:sym typeface="+mn-lt"/>
            </a:endParaRPr>
          </a:p>
          <a:p>
            <a:pPr marL="0" marR="0" lvl="0" indent="0" algn="just" rtl="0">
              <a:lnSpc>
                <a:spcPct val="150000"/>
              </a:lnSpc>
              <a:spcBef>
                <a:spcPts val="0"/>
              </a:spcBef>
              <a:spcAft>
                <a:spcPts val="0"/>
              </a:spcAft>
              <a:buNone/>
            </a:pPr>
            <a:r>
              <a:rPr lang="vi-VN" sz="2400" b="0" i="0" u="none" strike="noStrike" cap="none">
                <a:solidFill>
                  <a:schemeClr val="dk1"/>
                </a:solidFill>
                <a:latin typeface="+mn-lt"/>
                <a:ea typeface="+mn-ea"/>
                <a:cs typeface="+mn-ea"/>
                <a:sym typeface="+mn-lt"/>
              </a:rPr>
              <a:t>(d) Cho Mg vào dung dịch CuCl</a:t>
            </a:r>
            <a:r>
              <a:rPr lang="vi-VN" sz="2400" b="0" i="0" u="none" strike="noStrike" cap="none" baseline="-25000">
                <a:solidFill>
                  <a:schemeClr val="dk1"/>
                </a:solidFill>
                <a:latin typeface="+mn-lt"/>
                <a:ea typeface="+mn-ea"/>
                <a:cs typeface="+mn-ea"/>
                <a:sym typeface="+mn-lt"/>
              </a:rPr>
              <a:t>2</a:t>
            </a:r>
            <a:r>
              <a:rPr lang="vi-VN" sz="2400" b="0" i="0" u="none" strike="noStrike" cap="none">
                <a:solidFill>
                  <a:schemeClr val="dk1"/>
                </a:solidFill>
                <a:latin typeface="+mn-lt"/>
                <a:ea typeface="+mn-ea"/>
                <a:cs typeface="+mn-ea"/>
                <a:sym typeface="+mn-lt"/>
              </a:rPr>
              <a:t>.</a:t>
            </a:r>
            <a:endParaRPr lang="vi-VN" sz="2400">
              <a:latin typeface="+mn-lt"/>
              <a:ea typeface="+mn-ea"/>
              <a:cs typeface="+mn-ea"/>
              <a:sym typeface="+mn-lt"/>
            </a:endParaRPr>
          </a:p>
          <a:p>
            <a:pPr marL="0" marR="0" lvl="0" indent="0" algn="just" rtl="0">
              <a:lnSpc>
                <a:spcPct val="150000"/>
              </a:lnSpc>
              <a:spcBef>
                <a:spcPts val="0"/>
              </a:spcBef>
              <a:spcAft>
                <a:spcPts val="0"/>
              </a:spcAft>
              <a:buNone/>
            </a:pPr>
            <a:r>
              <a:rPr lang="vi-VN" sz="2400" b="0" i="0" u="none" strike="noStrike" cap="none">
                <a:solidFill>
                  <a:schemeClr val="dk1"/>
                </a:solidFill>
                <a:latin typeface="+mn-lt"/>
                <a:ea typeface="+mn-ea"/>
                <a:cs typeface="+mn-ea"/>
                <a:sym typeface="+mn-lt"/>
              </a:rPr>
              <a:t>(e) Cho Cu vào dung dịch H</a:t>
            </a:r>
            <a:r>
              <a:rPr lang="vi-VN" sz="2400" b="0" i="0" u="none" strike="noStrike" cap="none" baseline="-25000">
                <a:solidFill>
                  <a:schemeClr val="dk1"/>
                </a:solidFill>
                <a:latin typeface="+mn-lt"/>
                <a:ea typeface="+mn-ea"/>
                <a:cs typeface="+mn-ea"/>
                <a:sym typeface="+mn-lt"/>
              </a:rPr>
              <a:t>2</a:t>
            </a:r>
            <a:r>
              <a:rPr lang="vi-VN" sz="2400" b="0" i="0" u="none" strike="noStrike" cap="none">
                <a:solidFill>
                  <a:schemeClr val="dk1"/>
                </a:solidFill>
                <a:latin typeface="+mn-lt"/>
                <a:ea typeface="+mn-ea"/>
                <a:cs typeface="+mn-ea"/>
                <a:sym typeface="+mn-lt"/>
              </a:rPr>
              <a:t>SO</a:t>
            </a:r>
            <a:r>
              <a:rPr lang="vi-VN" sz="2400" b="0" i="0" u="none" strike="noStrike" cap="none" baseline="-25000">
                <a:solidFill>
                  <a:schemeClr val="dk1"/>
                </a:solidFill>
                <a:latin typeface="+mn-lt"/>
                <a:ea typeface="+mn-ea"/>
                <a:cs typeface="+mn-ea"/>
                <a:sym typeface="+mn-lt"/>
              </a:rPr>
              <a:t>4</a:t>
            </a:r>
            <a:r>
              <a:rPr lang="vi-VN" sz="2400" b="0" i="0" u="none" strike="noStrike" cap="none">
                <a:solidFill>
                  <a:schemeClr val="dk1"/>
                </a:solidFill>
                <a:latin typeface="+mn-lt"/>
                <a:ea typeface="+mn-ea"/>
                <a:cs typeface="+mn-ea"/>
                <a:sym typeface="+mn-lt"/>
              </a:rPr>
              <a:t> đặc, nóng.</a:t>
            </a:r>
            <a:endParaRPr lang="vi-VN" sz="2400">
              <a:latin typeface="+mn-lt"/>
              <a:ea typeface="+mn-ea"/>
              <a:cs typeface="+mn-ea"/>
              <a:sym typeface="+mn-lt"/>
            </a:endParaRPr>
          </a:p>
          <a:p>
            <a:pPr marL="0" marR="0" lvl="0" indent="0" algn="just" rtl="0">
              <a:lnSpc>
                <a:spcPct val="150000"/>
              </a:lnSpc>
              <a:spcBef>
                <a:spcPts val="0"/>
              </a:spcBef>
              <a:spcAft>
                <a:spcPts val="0"/>
              </a:spcAft>
              <a:buNone/>
            </a:pPr>
            <a:r>
              <a:rPr lang="vi-VN" sz="2400" b="0" i="0" u="none" strike="noStrike" cap="none">
                <a:solidFill>
                  <a:schemeClr val="dk1"/>
                </a:solidFill>
                <a:latin typeface="+mn-lt"/>
                <a:ea typeface="+mn-ea"/>
                <a:cs typeface="+mn-ea"/>
                <a:sym typeface="+mn-lt"/>
              </a:rPr>
              <a:t>Sau khi các phản ứng xảy ra hoàn toàn, số thí nghiệm tạo thành </a:t>
            </a:r>
            <a:endParaRPr lang="vi-VN" sz="2400">
              <a:latin typeface="+mn-lt"/>
              <a:ea typeface="+mn-ea"/>
              <a:cs typeface="+mn-ea"/>
              <a:sym typeface="+mn-lt"/>
            </a:endParaRPr>
          </a:p>
          <a:p>
            <a:pPr marL="0" marR="0" lvl="0" indent="0" algn="just" rtl="0">
              <a:lnSpc>
                <a:spcPct val="150000"/>
              </a:lnSpc>
              <a:spcBef>
                <a:spcPts val="0"/>
              </a:spcBef>
              <a:spcAft>
                <a:spcPts val="0"/>
              </a:spcAft>
              <a:buNone/>
            </a:pPr>
            <a:r>
              <a:rPr lang="vi-VN" sz="2400" b="0" i="0" u="none" strike="noStrike" cap="none">
                <a:solidFill>
                  <a:schemeClr val="dk1"/>
                </a:solidFill>
                <a:latin typeface="+mn-lt"/>
                <a:ea typeface="+mn-ea"/>
                <a:cs typeface="+mn-ea"/>
                <a:sym typeface="+mn-lt"/>
              </a:rPr>
              <a:t>chất khí là</a:t>
            </a:r>
            <a:endParaRPr lang="vi-VN" sz="2400">
              <a:latin typeface="+mn-lt"/>
              <a:ea typeface="+mn-ea"/>
              <a:cs typeface="+mn-ea"/>
              <a:sym typeface="+mn-lt"/>
            </a:endParaRPr>
          </a:p>
        </p:txBody>
      </p:sp>
      <p:sp>
        <p:nvSpPr>
          <p:cNvPr id="2" name="Rectangle: Rounded Corners 1">
            <a:extLst>
              <a:ext uri="{FF2B5EF4-FFF2-40B4-BE49-F238E27FC236}">
                <a16:creationId xmlns:a16="http://schemas.microsoft.com/office/drawing/2014/main" id="{C9CED336-60F4-2ACD-0F79-6B6DF3D767D4}"/>
              </a:ext>
            </a:extLst>
          </p:cNvPr>
          <p:cNvSpPr/>
          <p:nvPr/>
        </p:nvSpPr>
        <p:spPr>
          <a:xfrm>
            <a:off x="1384300" y="5715239"/>
            <a:ext cx="16764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A. 2</a:t>
            </a:r>
            <a:endParaRPr lang="en-US" sz="2800">
              <a:cs typeface="+mn-ea"/>
              <a:sym typeface="+mn-lt"/>
            </a:endParaRPr>
          </a:p>
        </p:txBody>
      </p:sp>
      <p:sp>
        <p:nvSpPr>
          <p:cNvPr id="3" name="Rectangle: Rounded Corners 2">
            <a:extLst>
              <a:ext uri="{FF2B5EF4-FFF2-40B4-BE49-F238E27FC236}">
                <a16:creationId xmlns:a16="http://schemas.microsoft.com/office/drawing/2014/main" id="{1A7FA534-53C1-F37C-EF19-F19E673AC0DE}"/>
              </a:ext>
            </a:extLst>
          </p:cNvPr>
          <p:cNvSpPr/>
          <p:nvPr/>
        </p:nvSpPr>
        <p:spPr>
          <a:xfrm>
            <a:off x="3949700" y="5715239"/>
            <a:ext cx="16764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B. 3</a:t>
            </a:r>
          </a:p>
        </p:txBody>
      </p:sp>
      <p:sp>
        <p:nvSpPr>
          <p:cNvPr id="4" name="Rectangle: Rounded Corners 3">
            <a:extLst>
              <a:ext uri="{FF2B5EF4-FFF2-40B4-BE49-F238E27FC236}">
                <a16:creationId xmlns:a16="http://schemas.microsoft.com/office/drawing/2014/main" id="{7C5213F4-2753-7751-188D-A56212A29EE2}"/>
              </a:ext>
            </a:extLst>
          </p:cNvPr>
          <p:cNvSpPr/>
          <p:nvPr/>
        </p:nvSpPr>
        <p:spPr>
          <a:xfrm>
            <a:off x="6515100" y="5715239"/>
            <a:ext cx="16764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C. 4</a:t>
            </a:r>
            <a:endParaRPr lang="en-US" sz="2800">
              <a:cs typeface="+mn-ea"/>
              <a:sym typeface="+mn-lt"/>
            </a:endParaRPr>
          </a:p>
        </p:txBody>
      </p:sp>
      <p:sp>
        <p:nvSpPr>
          <p:cNvPr id="5" name="Rectangle: Rounded Corners 4">
            <a:extLst>
              <a:ext uri="{FF2B5EF4-FFF2-40B4-BE49-F238E27FC236}">
                <a16:creationId xmlns:a16="http://schemas.microsoft.com/office/drawing/2014/main" id="{EF8355CB-07C8-9D07-F9F4-4BEA48C1291D}"/>
              </a:ext>
            </a:extLst>
          </p:cNvPr>
          <p:cNvSpPr/>
          <p:nvPr/>
        </p:nvSpPr>
        <p:spPr>
          <a:xfrm>
            <a:off x="9080500" y="5715239"/>
            <a:ext cx="1676400" cy="914400"/>
          </a:xfrm>
          <a:prstGeom prst="roundRect">
            <a:avLst/>
          </a:prstGeom>
          <a:solidFill>
            <a:schemeClr val="accent4">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dk1"/>
                </a:solidFill>
                <a:cs typeface="+mn-ea"/>
                <a:sym typeface="+mn-lt"/>
              </a:rPr>
              <a:t>D. 5</a:t>
            </a:r>
            <a:endParaRPr lang="en-US" sz="2800">
              <a:cs typeface="+mn-ea"/>
              <a:sym typeface="+mn-lt"/>
            </a:endParaRPr>
          </a:p>
        </p:txBody>
      </p:sp>
    </p:spTree>
    <p:extLst>
      <p:ext uri="{BB962C8B-B14F-4D97-AF65-F5344CB8AC3E}">
        <p14:creationId xmlns:p14="http://schemas.microsoft.com/office/powerpoint/2010/main" val="30465195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2"/>
                                        </p:tgtEl>
                                        <p:attrNameLst>
                                          <p:attrName>fillcolor</p:attrName>
                                        </p:attrNameLst>
                                      </p:cBhvr>
                                      <p:to>
                                        <a:srgbClr val="FF0000"/>
                                      </p:to>
                                    </p:animClr>
                                    <p:set>
                                      <p:cBhvr>
                                        <p:cTn id="7" dur="500" fill="hold"/>
                                        <p:tgtEl>
                                          <p:spTgt spid="2"/>
                                        </p:tgtEl>
                                        <p:attrNameLst>
                                          <p:attrName>fill.type</p:attrName>
                                        </p:attrNameLst>
                                      </p:cBhvr>
                                      <p:to>
                                        <p:strVal val="solid"/>
                                      </p:to>
                                    </p:set>
                                    <p:set>
                                      <p:cBhvr>
                                        <p:cTn id="8" dur="5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3"/>
                                        </p:tgtEl>
                                        <p:attrNameLst>
                                          <p:attrName>fillcolor</p:attrName>
                                        </p:attrNameLst>
                                      </p:cBhvr>
                                      <p:to>
                                        <a:srgbClr val="FF0000"/>
                                      </p:to>
                                    </p:animClr>
                                    <p:set>
                                      <p:cBhvr>
                                        <p:cTn id="14" dur="500" fill="hold"/>
                                        <p:tgtEl>
                                          <p:spTgt spid="3"/>
                                        </p:tgtEl>
                                        <p:attrNameLst>
                                          <p:attrName>fill.type</p:attrName>
                                        </p:attrNameLst>
                                      </p:cBhvr>
                                      <p:to>
                                        <p:strVal val="solid"/>
                                      </p:to>
                                    </p:set>
                                    <p:set>
                                      <p:cBhvr>
                                        <p:cTn id="15" dur="5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4"/>
                                        </p:tgtEl>
                                        <p:attrNameLst>
                                          <p:attrName>fillcolor</p:attrName>
                                        </p:attrNameLst>
                                      </p:cBhvr>
                                      <p:to>
                                        <a:srgbClr val="00B050"/>
                                      </p:to>
                                    </p:animClr>
                                    <p:set>
                                      <p:cBhvr>
                                        <p:cTn id="21" dur="500" fill="hold"/>
                                        <p:tgtEl>
                                          <p:spTgt spid="4"/>
                                        </p:tgtEl>
                                        <p:attrNameLst>
                                          <p:attrName>fill.type</p:attrName>
                                        </p:attrNameLst>
                                      </p:cBhvr>
                                      <p:to>
                                        <p:strVal val="solid"/>
                                      </p:to>
                                    </p:set>
                                    <p:set>
                                      <p:cBhvr>
                                        <p:cTn id="22" dur="5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5"/>
                                        </p:tgtEl>
                                        <p:attrNameLst>
                                          <p:attrName>fillcolor</p:attrName>
                                        </p:attrNameLst>
                                      </p:cBhvr>
                                      <p:to>
                                        <a:srgbClr val="FF0000"/>
                                      </p:to>
                                    </p:animClr>
                                    <p:set>
                                      <p:cBhvr>
                                        <p:cTn id="28" dur="500" fill="hold"/>
                                        <p:tgtEl>
                                          <p:spTgt spid="5"/>
                                        </p:tgtEl>
                                        <p:attrNameLst>
                                          <p:attrName>fill.type</p:attrName>
                                        </p:attrNameLst>
                                      </p:cBhvr>
                                      <p:to>
                                        <p:strVal val="solid"/>
                                      </p:to>
                                    </p:set>
                                    <p:set>
                                      <p:cBhvr>
                                        <p:cTn id="29" dur="5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6"/>
        <p:cNvGrpSpPr/>
        <p:nvPr/>
      </p:nvGrpSpPr>
      <p:grpSpPr>
        <a:xfrm>
          <a:off x="0" y="0"/>
          <a:ext cx="0" cy="0"/>
          <a:chOff x="0" y="0"/>
          <a:chExt cx="0" cy="0"/>
        </a:xfrm>
      </p:grpSpPr>
      <p:sp>
        <p:nvSpPr>
          <p:cNvPr id="907" name="Google Shape;907;p44"/>
          <p:cNvSpPr/>
          <p:nvPr/>
        </p:nvSpPr>
        <p:spPr>
          <a:xfrm>
            <a:off x="0" y="1692979"/>
            <a:ext cx="2715941" cy="554714"/>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Câu 7</a:t>
            </a:r>
            <a:endParaRPr>
              <a:latin typeface="+mn-lt"/>
              <a:ea typeface="+mn-ea"/>
              <a:cs typeface="+mn-ea"/>
              <a:sym typeface="+mn-lt"/>
            </a:endParaRPr>
          </a:p>
        </p:txBody>
      </p:sp>
      <p:sp>
        <p:nvSpPr>
          <p:cNvPr id="908" name="Google Shape;908;p44"/>
          <p:cNvSpPr/>
          <p:nvPr/>
        </p:nvSpPr>
        <p:spPr>
          <a:xfrm>
            <a:off x="9006447" y="5151120"/>
            <a:ext cx="1584960" cy="1584960"/>
          </a:xfrm>
          <a:custGeom>
            <a:avLst/>
            <a:gdLst/>
            <a:ahLst/>
            <a:cxnLst/>
            <a:rect l="l" t="t" r="r" b="b"/>
            <a:pathLst>
              <a:path w="1866193" h="1850642" extrusionOk="0">
                <a:moveTo>
                  <a:pt x="0" y="0"/>
                </a:moveTo>
                <a:lnTo>
                  <a:pt x="1866194" y="0"/>
                </a:lnTo>
                <a:lnTo>
                  <a:pt x="1866194" y="1850642"/>
                </a:lnTo>
                <a:lnTo>
                  <a:pt x="0" y="185064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909" name="Google Shape;909;p44"/>
          <p:cNvSpPr/>
          <p:nvPr/>
        </p:nvSpPr>
        <p:spPr>
          <a:xfrm>
            <a:off x="10144647" y="5151120"/>
            <a:ext cx="1584960" cy="1584960"/>
          </a:xfrm>
          <a:custGeom>
            <a:avLst/>
            <a:gdLst/>
            <a:ahLst/>
            <a:cxnLst/>
            <a:rect l="l" t="t" r="r" b="b"/>
            <a:pathLst>
              <a:path w="1850642" h="1850642" extrusionOk="0">
                <a:moveTo>
                  <a:pt x="0" y="0"/>
                </a:moveTo>
                <a:lnTo>
                  <a:pt x="1850642" y="0"/>
                </a:lnTo>
                <a:lnTo>
                  <a:pt x="1850642" y="1850642"/>
                </a:lnTo>
                <a:lnTo>
                  <a:pt x="0" y="185064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910" name="Google Shape;910;p44"/>
          <p:cNvSpPr/>
          <p:nvPr/>
        </p:nvSpPr>
        <p:spPr>
          <a:xfrm>
            <a:off x="9575547" y="3952516"/>
            <a:ext cx="1584960" cy="1584960"/>
          </a:xfrm>
          <a:custGeom>
            <a:avLst/>
            <a:gdLst/>
            <a:ahLst/>
            <a:cxnLst/>
            <a:rect l="l" t="t" r="r" b="b"/>
            <a:pathLst>
              <a:path w="1850642" h="1850642" extrusionOk="0">
                <a:moveTo>
                  <a:pt x="0" y="0"/>
                </a:moveTo>
                <a:lnTo>
                  <a:pt x="1850642" y="0"/>
                </a:lnTo>
                <a:lnTo>
                  <a:pt x="1850642" y="1850642"/>
                </a:lnTo>
                <a:lnTo>
                  <a:pt x="0" y="185064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911" name="Google Shape;911;p44"/>
          <p:cNvSpPr txBox="1"/>
          <p:nvPr/>
        </p:nvSpPr>
        <p:spPr>
          <a:xfrm>
            <a:off x="298605" y="2227539"/>
            <a:ext cx="11594789" cy="230828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Các phản ứng dưới đây có xảy ra không? Nếu có hãy hoàn thành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phương trình hoá học của phản ứng đó.</a:t>
            </a:r>
            <a:endParaRPr sz="2400" b="0" i="0" u="none" strike="noStrike" cap="none">
              <a:solidFill>
                <a:schemeClr val="dk1"/>
              </a:solidFill>
              <a:latin typeface="+mn-lt"/>
              <a:ea typeface="+mn-ea"/>
              <a:cs typeface="+mn-ea"/>
              <a:sym typeface="+mn-lt"/>
            </a:endParaRPr>
          </a:p>
          <a:p>
            <a:pPr marL="0" marR="0" lvl="0" indent="0" algn="l"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a) Fe + HCl →</a:t>
            </a:r>
            <a:endParaRPr sz="2400" b="0" i="0" u="none" strike="noStrike" cap="none">
              <a:solidFill>
                <a:schemeClr val="dk1"/>
              </a:solidFill>
              <a:latin typeface="+mn-lt"/>
              <a:ea typeface="+mn-ea"/>
              <a:cs typeface="+mn-ea"/>
              <a:sym typeface="+mn-lt"/>
            </a:endParaRPr>
          </a:p>
          <a:p>
            <a:pPr marL="0" marR="0" lvl="0" indent="0" algn="l"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b) Cu + HCl →</a:t>
            </a:r>
            <a:endParaRPr sz="2400" b="0" i="0" u="none" strike="noStrike" cap="none">
              <a:solidFill>
                <a:schemeClr val="dk1"/>
              </a:solidFill>
              <a:latin typeface="+mn-lt"/>
              <a:ea typeface="+mn-ea"/>
              <a:cs typeface="+mn-ea"/>
              <a:sym typeface="+mn-lt"/>
            </a:endParaRPr>
          </a:p>
        </p:txBody>
      </p:sp>
      <p:grpSp>
        <p:nvGrpSpPr>
          <p:cNvPr id="912" name="Google Shape;912;p44"/>
          <p:cNvGrpSpPr/>
          <p:nvPr/>
        </p:nvGrpSpPr>
        <p:grpSpPr>
          <a:xfrm>
            <a:off x="320691" y="4499711"/>
            <a:ext cx="8023992" cy="2236369"/>
            <a:chOff x="223954" y="3180473"/>
            <a:chExt cx="6017994" cy="1677277"/>
          </a:xfrm>
        </p:grpSpPr>
        <p:sp>
          <p:nvSpPr>
            <p:cNvPr id="913" name="Google Shape;913;p44"/>
            <p:cNvSpPr/>
            <p:nvPr/>
          </p:nvSpPr>
          <p:spPr>
            <a:xfrm>
              <a:off x="223954" y="3180473"/>
              <a:ext cx="6017994" cy="1677277"/>
            </a:xfrm>
            <a:prstGeom prst="roundRect">
              <a:avLst>
                <a:gd name="adj" fmla="val 10228"/>
              </a:avLst>
            </a:prstGeom>
            <a:solidFill>
              <a:srgbClr val="DAD5D5"/>
            </a:solidFill>
            <a:ln w="25400" cap="flat" cmpd="sng">
              <a:solidFill>
                <a:srgbClr val="6F6F6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grpSp>
          <p:nvGrpSpPr>
            <p:cNvPr id="914" name="Google Shape;914;p44"/>
            <p:cNvGrpSpPr/>
            <p:nvPr/>
          </p:nvGrpSpPr>
          <p:grpSpPr>
            <a:xfrm>
              <a:off x="499393" y="4045724"/>
              <a:ext cx="5476868" cy="524004"/>
              <a:chOff x="451482" y="4022201"/>
              <a:chExt cx="5476868" cy="524004"/>
            </a:xfrm>
          </p:grpSpPr>
          <p:sp>
            <p:nvSpPr>
              <p:cNvPr id="915" name="Google Shape;915;p44"/>
              <p:cNvSpPr/>
              <p:nvPr/>
            </p:nvSpPr>
            <p:spPr>
              <a:xfrm>
                <a:off x="451482" y="4022201"/>
                <a:ext cx="717965"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Fe</a:t>
                </a:r>
                <a:endParaRPr>
                  <a:latin typeface="+mn-lt"/>
                  <a:ea typeface="+mn-ea"/>
                  <a:cs typeface="+mn-ea"/>
                  <a:sym typeface="+mn-lt"/>
                </a:endParaRPr>
              </a:p>
            </p:txBody>
          </p:sp>
          <p:sp>
            <p:nvSpPr>
              <p:cNvPr id="916" name="Google Shape;916;p44"/>
              <p:cNvSpPr/>
              <p:nvPr/>
            </p:nvSpPr>
            <p:spPr>
              <a:xfrm>
                <a:off x="1792860" y="4022201"/>
                <a:ext cx="717965"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2HCl</a:t>
                </a:r>
                <a:endParaRPr>
                  <a:latin typeface="+mn-lt"/>
                  <a:ea typeface="+mn-ea"/>
                  <a:cs typeface="+mn-ea"/>
                  <a:sym typeface="+mn-lt"/>
                </a:endParaRPr>
              </a:p>
            </p:txBody>
          </p:sp>
          <p:sp>
            <p:nvSpPr>
              <p:cNvPr id="917" name="Google Shape;917;p44"/>
              <p:cNvSpPr/>
              <p:nvPr/>
            </p:nvSpPr>
            <p:spPr>
              <a:xfrm>
                <a:off x="1244219" y="4043928"/>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18" name="Google Shape;918;p44"/>
              <p:cNvSpPr/>
              <p:nvPr/>
            </p:nvSpPr>
            <p:spPr>
              <a:xfrm>
                <a:off x="2627409" y="4043928"/>
                <a:ext cx="856188" cy="457200"/>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919" name="Google Shape;919;p44"/>
              <p:cNvSpPr/>
              <p:nvPr/>
            </p:nvSpPr>
            <p:spPr>
              <a:xfrm>
                <a:off x="3600180" y="4022201"/>
                <a:ext cx="948151"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FeCl</a:t>
                </a:r>
                <a:r>
                  <a:rPr lang="en-US" sz="2400" b="0" i="0" u="none" strike="noStrike" cap="none" baseline="-25000">
                    <a:solidFill>
                      <a:schemeClr val="dk1"/>
                    </a:solidFill>
                    <a:latin typeface="+mn-lt"/>
                    <a:ea typeface="+mn-ea"/>
                    <a:cs typeface="+mn-ea"/>
                    <a:sym typeface="+mn-lt"/>
                  </a:rPr>
                  <a:t>2</a:t>
                </a:r>
                <a:endParaRPr>
                  <a:latin typeface="+mn-lt"/>
                  <a:ea typeface="+mn-ea"/>
                  <a:cs typeface="+mn-ea"/>
                  <a:sym typeface="+mn-lt"/>
                </a:endParaRPr>
              </a:p>
            </p:txBody>
          </p:sp>
          <p:sp>
            <p:nvSpPr>
              <p:cNvPr id="920" name="Google Shape;920;p44"/>
              <p:cNvSpPr/>
              <p:nvPr/>
            </p:nvSpPr>
            <p:spPr>
              <a:xfrm>
                <a:off x="4640273" y="4039672"/>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21" name="Google Shape;921;p44"/>
              <p:cNvSpPr/>
              <p:nvPr/>
            </p:nvSpPr>
            <p:spPr>
              <a:xfrm>
                <a:off x="5192170" y="4022201"/>
                <a:ext cx="736180"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H</a:t>
                </a:r>
                <a:r>
                  <a:rPr lang="en-US" sz="2400" b="0" i="0" u="none" strike="noStrike" cap="none" baseline="-25000">
                    <a:solidFill>
                      <a:schemeClr val="dk1"/>
                    </a:solidFill>
                    <a:latin typeface="+mn-lt"/>
                    <a:ea typeface="+mn-ea"/>
                    <a:cs typeface="+mn-ea"/>
                    <a:sym typeface="+mn-lt"/>
                  </a:rPr>
                  <a:t>2</a:t>
                </a:r>
                <a:endParaRPr sz="2400" b="0" i="0" u="none" strike="noStrike" cap="none">
                  <a:solidFill>
                    <a:schemeClr val="dk1"/>
                  </a:solidFill>
                  <a:latin typeface="+mn-lt"/>
                  <a:ea typeface="+mn-ea"/>
                  <a:cs typeface="+mn-ea"/>
                  <a:sym typeface="+mn-lt"/>
                </a:endParaRPr>
              </a:p>
            </p:txBody>
          </p:sp>
        </p:grpSp>
        <p:sp>
          <p:nvSpPr>
            <p:cNvPr id="922" name="Google Shape;922;p44"/>
            <p:cNvSpPr/>
            <p:nvPr/>
          </p:nvSpPr>
          <p:spPr>
            <a:xfrm>
              <a:off x="262054" y="3395148"/>
              <a:ext cx="5852804" cy="34624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Chỉ có phản ứng (a) xảy ra. Phương trình hoá học: </a:t>
              </a:r>
              <a:endParaRPr sz="2400" b="0" i="0" u="none" strike="noStrike" cap="none">
                <a:solidFill>
                  <a:schemeClr val="dk1"/>
                </a:solidFill>
                <a:latin typeface="+mn-lt"/>
                <a:ea typeface="+mn-ea"/>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1"/>
                                        </p:tgtEl>
                                        <p:attrNameLst>
                                          <p:attrName>style.visibility</p:attrName>
                                        </p:attrNameLst>
                                      </p:cBhvr>
                                      <p:to>
                                        <p:strVal val="visible"/>
                                      </p:to>
                                    </p:set>
                                    <p:animEffect transition="in" filter="fade">
                                      <p:cBhvr>
                                        <p:cTn id="7" dur="500"/>
                                        <p:tgtEl>
                                          <p:spTgt spid="9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2"/>
                                        </p:tgtEl>
                                        <p:attrNameLst>
                                          <p:attrName>style.visibility</p:attrName>
                                        </p:attrNameLst>
                                      </p:cBhvr>
                                      <p:to>
                                        <p:strVal val="visible"/>
                                      </p:to>
                                    </p:set>
                                    <p:animEffect transition="in" filter="fade">
                                      <p:cBhvr>
                                        <p:cTn id="12" dur="500"/>
                                        <p:tgtEl>
                                          <p:spTgt spid="9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26"/>
        <p:cNvGrpSpPr/>
        <p:nvPr/>
      </p:nvGrpSpPr>
      <p:grpSpPr>
        <a:xfrm>
          <a:off x="0" y="0"/>
          <a:ext cx="0" cy="0"/>
          <a:chOff x="0" y="0"/>
          <a:chExt cx="0" cy="0"/>
        </a:xfrm>
      </p:grpSpPr>
      <p:sp>
        <p:nvSpPr>
          <p:cNvPr id="927" name="Google Shape;927;p45"/>
          <p:cNvSpPr/>
          <p:nvPr/>
        </p:nvSpPr>
        <p:spPr>
          <a:xfrm>
            <a:off x="0" y="1627716"/>
            <a:ext cx="2715941" cy="483884"/>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Câu 8</a:t>
            </a:r>
            <a:endParaRPr>
              <a:latin typeface="+mn-lt"/>
              <a:ea typeface="+mn-ea"/>
              <a:cs typeface="+mn-ea"/>
              <a:sym typeface="+mn-lt"/>
            </a:endParaRPr>
          </a:p>
        </p:txBody>
      </p:sp>
      <p:sp>
        <p:nvSpPr>
          <p:cNvPr id="928" name="Google Shape;928;p45"/>
          <p:cNvSpPr txBox="1"/>
          <p:nvPr/>
        </p:nvSpPr>
        <p:spPr>
          <a:xfrm>
            <a:off x="288568" y="2107746"/>
            <a:ext cx="11614864" cy="263144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Mức độ phản ứng của kim loại với dung dịch H</a:t>
            </a:r>
            <a:r>
              <a:rPr lang="en-US" sz="2200" b="0" i="0" u="none" strike="noStrike" cap="none" baseline="-25000">
                <a:solidFill>
                  <a:schemeClr val="dk1"/>
                </a:solidFill>
                <a:latin typeface="+mn-lt"/>
                <a:ea typeface="+mn-ea"/>
                <a:cs typeface="+mn-ea"/>
                <a:sym typeface="+mn-lt"/>
              </a:rPr>
              <a:t>2</a:t>
            </a:r>
            <a:r>
              <a:rPr lang="en-US" sz="2200" b="0" i="0" u="none" strike="noStrike" cap="none">
                <a:solidFill>
                  <a:schemeClr val="dk1"/>
                </a:solidFill>
                <a:latin typeface="+mn-lt"/>
                <a:ea typeface="+mn-ea"/>
                <a:cs typeface="+mn-ea"/>
                <a:sym typeface="+mn-lt"/>
              </a:rPr>
              <a:t>SO</a:t>
            </a:r>
            <a:r>
              <a:rPr lang="en-US" sz="2200" b="0" i="0" u="none" strike="noStrike" cap="none" baseline="-25000">
                <a:solidFill>
                  <a:schemeClr val="dk1"/>
                </a:solidFill>
                <a:latin typeface="+mn-lt"/>
                <a:ea typeface="+mn-ea"/>
                <a:cs typeface="+mn-ea"/>
                <a:sym typeface="+mn-lt"/>
              </a:rPr>
              <a:t>4</a:t>
            </a:r>
            <a:r>
              <a:rPr lang="en-US" sz="2200" b="0" i="0" u="none" strike="noStrike" cap="none">
                <a:solidFill>
                  <a:schemeClr val="dk1"/>
                </a:solidFill>
                <a:latin typeface="+mn-lt"/>
                <a:ea typeface="+mn-ea"/>
                <a:cs typeface="+mn-ea"/>
                <a:sym typeface="+mn-lt"/>
              </a:rPr>
              <a:t> loãng tương tự như với </a:t>
            </a:r>
            <a:br>
              <a:rPr lang="en-US" sz="2200" b="0" i="0" u="none" strike="noStrike" cap="none">
                <a:solidFill>
                  <a:schemeClr val="dk1"/>
                </a:solidFill>
                <a:latin typeface="+mn-lt"/>
                <a:ea typeface="+mn-ea"/>
                <a:cs typeface="+mn-ea"/>
                <a:sym typeface="+mn-lt"/>
              </a:rPr>
            </a:br>
            <a:r>
              <a:rPr lang="en-US" sz="2200" b="0" i="0" u="none" strike="noStrike" cap="none">
                <a:solidFill>
                  <a:schemeClr val="dk1"/>
                </a:solidFill>
                <a:latin typeface="+mn-lt"/>
                <a:ea typeface="+mn-ea"/>
                <a:cs typeface="+mn-ea"/>
                <a:sym typeface="+mn-lt"/>
              </a:rPr>
              <a:t>dung dịch HCl.</a:t>
            </a:r>
            <a:endParaRPr>
              <a:latin typeface="+mn-lt"/>
              <a:ea typeface="+mn-ea"/>
              <a:cs typeface="+mn-ea"/>
              <a:sym typeface="+mn-lt"/>
            </a:endParaRPr>
          </a:p>
          <a:p>
            <a:pPr marL="457200" marR="0" lvl="0" indent="-457200" algn="just" rtl="0">
              <a:lnSpc>
                <a:spcPct val="150000"/>
              </a:lnSpc>
              <a:spcBef>
                <a:spcPts val="0"/>
              </a:spcBef>
              <a:spcAft>
                <a:spcPts val="0"/>
              </a:spcAft>
              <a:buClr>
                <a:srgbClr val="000000"/>
              </a:buClr>
              <a:buSzPts val="2200"/>
              <a:buFont typeface="Arial"/>
              <a:buAutoNum type="alphaLcParenR"/>
            </a:pPr>
            <a:r>
              <a:rPr lang="en-US" sz="2200" b="0" i="0" u="none" strike="noStrike" cap="none">
                <a:solidFill>
                  <a:schemeClr val="dk1"/>
                </a:solidFill>
                <a:latin typeface="+mn-lt"/>
                <a:ea typeface="+mn-ea"/>
                <a:cs typeface="+mn-ea"/>
                <a:sym typeface="+mn-lt"/>
              </a:rPr>
              <a:t>Trong hai kim loại Mg và Cu, kim loại nào phản ứng được với </a:t>
            </a:r>
            <a:endParaRPr>
              <a:latin typeface="+mn-lt"/>
              <a:ea typeface="+mn-ea"/>
              <a:cs typeface="+mn-ea"/>
              <a:sym typeface="+mn-lt"/>
            </a:endParaRPr>
          </a:p>
          <a:p>
            <a:pPr marL="0" marR="0" lvl="0" indent="0" algn="just" rtl="0">
              <a:lnSpc>
                <a:spcPct val="150000"/>
              </a:lnSpc>
              <a:spcBef>
                <a:spcPts val="0"/>
              </a:spcBef>
              <a:spcAft>
                <a:spcPts val="0"/>
              </a:spcAft>
              <a:buNone/>
            </a:pPr>
            <a:r>
              <a:rPr lang="en-US" sz="2200" b="0" i="0" u="none" strike="noStrike" cap="none">
                <a:solidFill>
                  <a:schemeClr val="dk1"/>
                </a:solidFill>
                <a:latin typeface="+mn-lt"/>
                <a:ea typeface="+mn-ea"/>
                <a:cs typeface="+mn-ea"/>
                <a:sym typeface="+mn-lt"/>
              </a:rPr>
              <a:t>dung dịch H</a:t>
            </a:r>
            <a:r>
              <a:rPr lang="en-US" sz="2200" b="0" i="0" u="none" strike="noStrike" cap="none" baseline="-25000">
                <a:solidFill>
                  <a:schemeClr val="dk1"/>
                </a:solidFill>
                <a:latin typeface="+mn-lt"/>
                <a:ea typeface="+mn-ea"/>
                <a:cs typeface="+mn-ea"/>
                <a:sym typeface="+mn-lt"/>
              </a:rPr>
              <a:t>2</a:t>
            </a:r>
            <a:r>
              <a:rPr lang="en-US" sz="2200" b="0" i="0" u="none" strike="noStrike" cap="none">
                <a:solidFill>
                  <a:schemeClr val="dk1"/>
                </a:solidFill>
                <a:latin typeface="+mn-lt"/>
                <a:ea typeface="+mn-ea"/>
                <a:cs typeface="+mn-ea"/>
                <a:sym typeface="+mn-lt"/>
              </a:rPr>
              <a:t>SO</a:t>
            </a:r>
            <a:r>
              <a:rPr lang="en-US" sz="2200" b="0" i="0" u="none" strike="noStrike" cap="none" baseline="-25000">
                <a:solidFill>
                  <a:schemeClr val="dk1"/>
                </a:solidFill>
                <a:latin typeface="+mn-lt"/>
                <a:ea typeface="+mn-ea"/>
                <a:cs typeface="+mn-ea"/>
                <a:sym typeface="+mn-lt"/>
              </a:rPr>
              <a:t>4</a:t>
            </a:r>
            <a:r>
              <a:rPr lang="en-US" sz="2200" b="0" i="0" u="none" strike="noStrike" cap="none">
                <a:solidFill>
                  <a:schemeClr val="dk1"/>
                </a:solidFill>
                <a:latin typeface="+mn-lt"/>
                <a:ea typeface="+mn-ea"/>
                <a:cs typeface="+mn-ea"/>
                <a:sym typeface="+mn-lt"/>
              </a:rPr>
              <a:t> loãng?</a:t>
            </a:r>
            <a:endParaRPr>
              <a:latin typeface="+mn-lt"/>
              <a:ea typeface="+mn-ea"/>
              <a:cs typeface="+mn-ea"/>
              <a:sym typeface="+mn-lt"/>
            </a:endParaRPr>
          </a:p>
          <a:p>
            <a:pPr marL="0" marR="0" lvl="0" indent="0" algn="just" rtl="0">
              <a:lnSpc>
                <a:spcPct val="150000"/>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b) Viết phương trình hoá học của phản ứng xảy ra.</a:t>
            </a:r>
            <a:endParaRPr>
              <a:latin typeface="+mn-lt"/>
              <a:ea typeface="+mn-ea"/>
              <a:cs typeface="+mn-ea"/>
              <a:sym typeface="+mn-lt"/>
            </a:endParaRPr>
          </a:p>
        </p:txBody>
      </p:sp>
      <p:sp>
        <p:nvSpPr>
          <p:cNvPr id="929" name="Google Shape;929;p45"/>
          <p:cNvSpPr/>
          <p:nvPr/>
        </p:nvSpPr>
        <p:spPr>
          <a:xfrm>
            <a:off x="551299" y="4678680"/>
            <a:ext cx="11090999" cy="2104549"/>
          </a:xfrm>
          <a:prstGeom prst="roundRect">
            <a:avLst>
              <a:gd name="adj" fmla="val 6411"/>
            </a:avLst>
          </a:prstGeom>
          <a:solidFill>
            <a:srgbClr val="E0E0E0"/>
          </a:solidFill>
          <a:ln w="25400" cap="flat" cmpd="sng">
            <a:solidFill>
              <a:srgbClr val="4C4C4C"/>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a) Trong hai kim loại Mg và Cu, chỉ có kim loại Mg phản ứng được với </a:t>
            </a:r>
            <a:br>
              <a:rPr lang="en-US" sz="2200" b="0" i="0" u="none" strike="noStrike" cap="none">
                <a:solidFill>
                  <a:schemeClr val="dk1"/>
                </a:solidFill>
                <a:latin typeface="+mn-lt"/>
                <a:ea typeface="+mn-ea"/>
                <a:cs typeface="+mn-ea"/>
                <a:sym typeface="+mn-lt"/>
              </a:rPr>
            </a:br>
            <a:r>
              <a:rPr lang="en-US" sz="2200" b="0" i="0" u="none" strike="noStrike" cap="none">
                <a:solidFill>
                  <a:schemeClr val="dk1"/>
                </a:solidFill>
                <a:latin typeface="+mn-lt"/>
                <a:ea typeface="+mn-ea"/>
                <a:cs typeface="+mn-ea"/>
                <a:sym typeface="+mn-lt"/>
              </a:rPr>
              <a:t>dung dịch H</a:t>
            </a:r>
            <a:r>
              <a:rPr lang="en-US" sz="2200" b="0" i="0" u="none" strike="noStrike" cap="none" baseline="-25000">
                <a:solidFill>
                  <a:schemeClr val="dk1"/>
                </a:solidFill>
                <a:latin typeface="+mn-lt"/>
                <a:ea typeface="+mn-ea"/>
                <a:cs typeface="+mn-ea"/>
                <a:sym typeface="+mn-lt"/>
              </a:rPr>
              <a:t>2</a:t>
            </a:r>
            <a:r>
              <a:rPr lang="en-US" sz="2200" b="0" i="0" u="none" strike="noStrike" cap="none">
                <a:solidFill>
                  <a:schemeClr val="dk1"/>
                </a:solidFill>
                <a:latin typeface="+mn-lt"/>
                <a:ea typeface="+mn-ea"/>
                <a:cs typeface="+mn-ea"/>
                <a:sym typeface="+mn-lt"/>
              </a:rPr>
              <a:t>SO</a:t>
            </a:r>
            <a:r>
              <a:rPr lang="en-US" sz="2200" b="0" i="0" u="none" strike="noStrike" cap="none" baseline="-25000">
                <a:solidFill>
                  <a:schemeClr val="dk1"/>
                </a:solidFill>
                <a:latin typeface="+mn-lt"/>
                <a:ea typeface="+mn-ea"/>
                <a:cs typeface="+mn-ea"/>
                <a:sym typeface="+mn-lt"/>
              </a:rPr>
              <a:t>4  </a:t>
            </a:r>
            <a:r>
              <a:rPr lang="en-US" sz="2200" b="0" i="0" u="none" strike="noStrike" cap="none">
                <a:solidFill>
                  <a:schemeClr val="dk1"/>
                </a:solidFill>
                <a:latin typeface="+mn-lt"/>
                <a:ea typeface="+mn-ea"/>
                <a:cs typeface="+mn-ea"/>
                <a:sym typeface="+mn-lt"/>
              </a:rPr>
              <a:t>loãng.</a:t>
            </a:r>
            <a:endParaRPr sz="2200" b="0" i="0" u="none" strike="noStrike" cap="none">
              <a:solidFill>
                <a:schemeClr val="dk1"/>
              </a:solidFill>
              <a:latin typeface="+mn-lt"/>
              <a:ea typeface="+mn-ea"/>
              <a:cs typeface="+mn-ea"/>
              <a:sym typeface="+mn-lt"/>
            </a:endParaRPr>
          </a:p>
          <a:p>
            <a:pPr marL="0" marR="0" lvl="0" indent="0" algn="just" rtl="0">
              <a:lnSpc>
                <a:spcPct val="150000"/>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b) Phương trình hoá học: </a:t>
            </a:r>
            <a:endParaRPr>
              <a:latin typeface="+mn-lt"/>
              <a:ea typeface="+mn-ea"/>
              <a:cs typeface="+mn-ea"/>
              <a:sym typeface="+mn-lt"/>
            </a:endParaRPr>
          </a:p>
          <a:p>
            <a:pPr marL="0" marR="0" lvl="0" indent="0" algn="ctr" rtl="0">
              <a:lnSpc>
                <a:spcPct val="150000"/>
              </a:lnSpc>
              <a:spcBef>
                <a:spcPts val="0"/>
              </a:spcBef>
              <a:spcAft>
                <a:spcPts val="0"/>
              </a:spcAft>
              <a:buClr>
                <a:srgbClr val="000000"/>
              </a:buClr>
              <a:buSzPts val="2200"/>
              <a:buFont typeface="Arial"/>
              <a:buNone/>
            </a:pPr>
            <a:r>
              <a:rPr lang="en-US" sz="2200" b="0" i="0" u="none" strike="noStrike" cap="none">
                <a:solidFill>
                  <a:schemeClr val="dk1"/>
                </a:solidFill>
                <a:latin typeface="+mn-lt"/>
                <a:ea typeface="+mn-ea"/>
                <a:cs typeface="+mn-ea"/>
                <a:sym typeface="+mn-lt"/>
              </a:rPr>
              <a:t>Mg + H</a:t>
            </a:r>
            <a:r>
              <a:rPr lang="en-US" sz="2200" b="0" i="0" u="none" strike="noStrike" cap="none" baseline="-25000">
                <a:solidFill>
                  <a:schemeClr val="dk1"/>
                </a:solidFill>
                <a:latin typeface="+mn-lt"/>
                <a:ea typeface="+mn-ea"/>
                <a:cs typeface="+mn-ea"/>
                <a:sym typeface="+mn-lt"/>
              </a:rPr>
              <a:t>2</a:t>
            </a:r>
            <a:r>
              <a:rPr lang="en-US" sz="2200" b="0" i="0" u="none" strike="noStrike" cap="none">
                <a:solidFill>
                  <a:schemeClr val="dk1"/>
                </a:solidFill>
                <a:latin typeface="+mn-lt"/>
                <a:ea typeface="+mn-ea"/>
                <a:cs typeface="+mn-ea"/>
                <a:sym typeface="+mn-lt"/>
              </a:rPr>
              <a:t>SO</a:t>
            </a:r>
            <a:r>
              <a:rPr lang="en-US" sz="2200" b="0" i="0" u="none" strike="noStrike" cap="none" baseline="-25000">
                <a:solidFill>
                  <a:schemeClr val="dk1"/>
                </a:solidFill>
                <a:latin typeface="+mn-lt"/>
                <a:ea typeface="+mn-ea"/>
                <a:cs typeface="+mn-ea"/>
                <a:sym typeface="+mn-lt"/>
              </a:rPr>
              <a:t>4 loãng </a:t>
            </a:r>
            <a:r>
              <a:rPr lang="en-US" sz="2200" b="0" i="0" u="none" strike="noStrike" cap="none">
                <a:solidFill>
                  <a:schemeClr val="dk1"/>
                </a:solidFill>
                <a:latin typeface="+mn-lt"/>
                <a:ea typeface="+mn-ea"/>
                <a:cs typeface="+mn-ea"/>
                <a:sym typeface="+mn-lt"/>
              </a:rPr>
              <a:t>→ MgSO</a:t>
            </a:r>
            <a:r>
              <a:rPr lang="en-US" sz="2200" b="0" i="0" u="none" strike="noStrike" cap="none" baseline="-25000">
                <a:solidFill>
                  <a:schemeClr val="dk1"/>
                </a:solidFill>
                <a:latin typeface="+mn-lt"/>
                <a:ea typeface="+mn-ea"/>
                <a:cs typeface="+mn-ea"/>
                <a:sym typeface="+mn-lt"/>
              </a:rPr>
              <a:t>4</a:t>
            </a:r>
            <a:r>
              <a:rPr lang="en-US" sz="2200" b="0" i="0" u="none" strike="noStrike" cap="none">
                <a:solidFill>
                  <a:schemeClr val="dk1"/>
                </a:solidFill>
                <a:latin typeface="+mn-lt"/>
                <a:ea typeface="+mn-ea"/>
                <a:cs typeface="+mn-ea"/>
                <a:sym typeface="+mn-lt"/>
              </a:rPr>
              <a:t> + H</a:t>
            </a:r>
            <a:r>
              <a:rPr lang="en-US" sz="2200" b="0" i="0" u="none" strike="noStrike" cap="none" baseline="-25000">
                <a:solidFill>
                  <a:schemeClr val="dk1"/>
                </a:solidFill>
                <a:latin typeface="+mn-lt"/>
                <a:ea typeface="+mn-ea"/>
                <a:cs typeface="+mn-ea"/>
                <a:sym typeface="+mn-lt"/>
              </a:rPr>
              <a:t>2</a:t>
            </a:r>
            <a:endParaRPr sz="22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8"/>
                                        </p:tgtEl>
                                        <p:attrNameLst>
                                          <p:attrName>style.visibility</p:attrName>
                                        </p:attrNameLst>
                                      </p:cBhvr>
                                      <p:to>
                                        <p:strVal val="visible"/>
                                      </p:to>
                                    </p:set>
                                    <p:animEffect transition="in" filter="fade">
                                      <p:cBhvr>
                                        <p:cTn id="7" dur="500"/>
                                        <p:tgtEl>
                                          <p:spTgt spid="9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29"/>
                                        </p:tgtEl>
                                        <p:attrNameLst>
                                          <p:attrName>style.visibility</p:attrName>
                                        </p:attrNameLst>
                                      </p:cBhvr>
                                      <p:to>
                                        <p:strVal val="visible"/>
                                      </p:to>
                                    </p:set>
                                    <p:anim calcmode="lin" valueType="num">
                                      <p:cBhvr additive="base">
                                        <p:cTn id="12" dur="500"/>
                                        <p:tgtEl>
                                          <p:spTgt spid="9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3"/>
        <p:cNvGrpSpPr/>
        <p:nvPr/>
      </p:nvGrpSpPr>
      <p:grpSpPr>
        <a:xfrm>
          <a:off x="0" y="0"/>
          <a:ext cx="0" cy="0"/>
          <a:chOff x="0" y="0"/>
          <a:chExt cx="0" cy="0"/>
        </a:xfrm>
      </p:grpSpPr>
      <p:sp>
        <p:nvSpPr>
          <p:cNvPr id="934" name="Google Shape;934;p46"/>
          <p:cNvSpPr/>
          <p:nvPr/>
        </p:nvSpPr>
        <p:spPr>
          <a:xfrm>
            <a:off x="0" y="1708358"/>
            <a:ext cx="1600200" cy="712489"/>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Câu 9</a:t>
            </a:r>
            <a:endParaRPr>
              <a:latin typeface="+mn-lt"/>
              <a:ea typeface="+mn-ea"/>
              <a:cs typeface="+mn-ea"/>
              <a:sym typeface="+mn-lt"/>
            </a:endParaRPr>
          </a:p>
        </p:txBody>
      </p:sp>
      <p:sp>
        <p:nvSpPr>
          <p:cNvPr id="935" name="Google Shape;935;p46"/>
          <p:cNvSpPr/>
          <p:nvPr/>
        </p:nvSpPr>
        <p:spPr>
          <a:xfrm>
            <a:off x="1676400" y="1503680"/>
            <a:ext cx="10515600"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Từ các thí nghiệm 1, 2 và 3, hãy sắp xếp các kim loại Mg, Fe, Cu, Ag, Na thành dãy theo chiều giảm dần mức độ hoạt động hoá học.</a:t>
            </a:r>
            <a:endParaRPr sz="2400" b="0" i="0" u="none" strike="noStrike" cap="none">
              <a:solidFill>
                <a:schemeClr val="dk1"/>
              </a:solidFill>
              <a:latin typeface="+mn-lt"/>
              <a:ea typeface="+mn-ea"/>
              <a:cs typeface="+mn-ea"/>
              <a:sym typeface="+mn-lt"/>
            </a:endParaRPr>
          </a:p>
        </p:txBody>
      </p:sp>
      <p:grpSp>
        <p:nvGrpSpPr>
          <p:cNvPr id="936" name="Google Shape;936;p46"/>
          <p:cNvGrpSpPr/>
          <p:nvPr/>
        </p:nvGrpSpPr>
        <p:grpSpPr>
          <a:xfrm>
            <a:off x="1170942" y="2714633"/>
            <a:ext cx="2762625" cy="2408488"/>
            <a:chOff x="1304831" y="1276200"/>
            <a:chExt cx="2071969" cy="1806366"/>
          </a:xfrm>
        </p:grpSpPr>
        <p:sp>
          <p:nvSpPr>
            <p:cNvPr id="937" name="Google Shape;937;p46"/>
            <p:cNvSpPr/>
            <p:nvPr/>
          </p:nvSpPr>
          <p:spPr>
            <a:xfrm>
              <a:off x="1304831" y="1504800"/>
              <a:ext cx="2071969" cy="1577766"/>
            </a:xfrm>
            <a:prstGeom prst="roundRect">
              <a:avLst>
                <a:gd name="adj" fmla="val 8124"/>
              </a:avLst>
            </a:prstGeom>
            <a:solidFill>
              <a:srgbClr val="FFFFFF"/>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Cu hoạt động hoá học mạnh hơn Ag.</a:t>
              </a:r>
              <a:endParaRPr sz="2400" b="0" i="0" u="none" strike="noStrike" cap="none">
                <a:solidFill>
                  <a:schemeClr val="dk1"/>
                </a:solidFill>
                <a:latin typeface="+mn-lt"/>
                <a:ea typeface="+mn-ea"/>
                <a:cs typeface="+mn-ea"/>
                <a:sym typeface="+mn-lt"/>
              </a:endParaRPr>
            </a:p>
          </p:txBody>
        </p:sp>
        <p:sp>
          <p:nvSpPr>
            <p:cNvPr id="938" name="Google Shape;938;p46"/>
            <p:cNvSpPr/>
            <p:nvPr/>
          </p:nvSpPr>
          <p:spPr>
            <a:xfrm>
              <a:off x="2112215" y="1276200"/>
              <a:ext cx="457200" cy="457200"/>
            </a:xfrm>
            <a:prstGeom prst="ellipse">
              <a:avLst/>
            </a:prstGeom>
            <a:solidFill>
              <a:srgbClr val="999999"/>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1</a:t>
              </a:r>
              <a:endParaRPr>
                <a:latin typeface="+mn-lt"/>
                <a:ea typeface="+mn-ea"/>
                <a:cs typeface="+mn-ea"/>
                <a:sym typeface="+mn-lt"/>
              </a:endParaRPr>
            </a:p>
          </p:txBody>
        </p:sp>
      </p:grpSp>
      <p:grpSp>
        <p:nvGrpSpPr>
          <p:cNvPr id="939" name="Google Shape;939;p46"/>
          <p:cNvGrpSpPr/>
          <p:nvPr/>
        </p:nvGrpSpPr>
        <p:grpSpPr>
          <a:xfrm>
            <a:off x="4152198" y="2714633"/>
            <a:ext cx="4082169" cy="2404480"/>
            <a:chOff x="1304831" y="1279206"/>
            <a:chExt cx="3061627" cy="1803360"/>
          </a:xfrm>
        </p:grpSpPr>
        <p:sp>
          <p:nvSpPr>
            <p:cNvPr id="940" name="Google Shape;940;p46"/>
            <p:cNvSpPr/>
            <p:nvPr/>
          </p:nvSpPr>
          <p:spPr>
            <a:xfrm>
              <a:off x="1304831" y="1504800"/>
              <a:ext cx="3061627" cy="1577766"/>
            </a:xfrm>
            <a:prstGeom prst="roundRect">
              <a:avLst>
                <a:gd name="adj" fmla="val 8124"/>
              </a:avLst>
            </a:prstGeom>
            <a:solidFill>
              <a:srgbClr val="FFFFFF"/>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Mức độ hoạt động của các kim loại giảm dần theo thứ tự: Mg, Fe, Cu.</a:t>
              </a:r>
              <a:endParaRPr>
                <a:latin typeface="+mn-lt"/>
                <a:ea typeface="+mn-ea"/>
                <a:cs typeface="+mn-ea"/>
                <a:sym typeface="+mn-lt"/>
              </a:endParaRPr>
            </a:p>
          </p:txBody>
        </p:sp>
        <p:sp>
          <p:nvSpPr>
            <p:cNvPr id="941" name="Google Shape;941;p46"/>
            <p:cNvSpPr/>
            <p:nvPr/>
          </p:nvSpPr>
          <p:spPr>
            <a:xfrm>
              <a:off x="2606199" y="1279206"/>
              <a:ext cx="457200" cy="457200"/>
            </a:xfrm>
            <a:prstGeom prst="ellipse">
              <a:avLst/>
            </a:prstGeom>
            <a:solidFill>
              <a:srgbClr val="999999"/>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2</a:t>
              </a:r>
              <a:endParaRPr>
                <a:latin typeface="+mn-lt"/>
                <a:ea typeface="+mn-ea"/>
                <a:cs typeface="+mn-ea"/>
                <a:sym typeface="+mn-lt"/>
              </a:endParaRPr>
            </a:p>
          </p:txBody>
        </p:sp>
      </p:grpSp>
      <p:grpSp>
        <p:nvGrpSpPr>
          <p:cNvPr id="942" name="Google Shape;942;p46"/>
          <p:cNvGrpSpPr/>
          <p:nvPr/>
        </p:nvGrpSpPr>
        <p:grpSpPr>
          <a:xfrm>
            <a:off x="8463643" y="2714633"/>
            <a:ext cx="2762625" cy="2408488"/>
            <a:chOff x="1304831" y="1276200"/>
            <a:chExt cx="2071969" cy="1806366"/>
          </a:xfrm>
        </p:grpSpPr>
        <p:sp>
          <p:nvSpPr>
            <p:cNvPr id="943" name="Google Shape;943;p46"/>
            <p:cNvSpPr/>
            <p:nvPr/>
          </p:nvSpPr>
          <p:spPr>
            <a:xfrm>
              <a:off x="1304831" y="1504800"/>
              <a:ext cx="2071969" cy="1577766"/>
            </a:xfrm>
            <a:prstGeom prst="roundRect">
              <a:avLst>
                <a:gd name="adj" fmla="val 8124"/>
              </a:avLst>
            </a:prstGeom>
            <a:solidFill>
              <a:srgbClr val="FFFFFF"/>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Na hoạt động hoá học mạnh hơn Mg.</a:t>
              </a:r>
              <a:endParaRPr sz="2400" b="0" i="0" u="none" strike="noStrike" cap="none">
                <a:solidFill>
                  <a:schemeClr val="dk1"/>
                </a:solidFill>
                <a:latin typeface="+mn-lt"/>
                <a:ea typeface="+mn-ea"/>
                <a:cs typeface="+mn-ea"/>
                <a:sym typeface="+mn-lt"/>
              </a:endParaRPr>
            </a:p>
          </p:txBody>
        </p:sp>
        <p:sp>
          <p:nvSpPr>
            <p:cNvPr id="944" name="Google Shape;944;p46"/>
            <p:cNvSpPr/>
            <p:nvPr/>
          </p:nvSpPr>
          <p:spPr>
            <a:xfrm>
              <a:off x="2112215" y="1276200"/>
              <a:ext cx="457200" cy="457200"/>
            </a:xfrm>
            <a:prstGeom prst="ellipse">
              <a:avLst/>
            </a:prstGeom>
            <a:solidFill>
              <a:srgbClr val="999999"/>
            </a:solidFill>
            <a:ln w="25400" cap="flat" cmpd="sng">
              <a:solidFill>
                <a:srgbClr val="4040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3</a:t>
              </a:r>
              <a:endParaRPr>
                <a:latin typeface="+mn-lt"/>
                <a:ea typeface="+mn-ea"/>
                <a:cs typeface="+mn-ea"/>
                <a:sym typeface="+mn-lt"/>
              </a:endParaRPr>
            </a:p>
          </p:txBody>
        </p:sp>
      </p:grpSp>
      <p:grpSp>
        <p:nvGrpSpPr>
          <p:cNvPr id="945" name="Google Shape;945;p46"/>
          <p:cNvGrpSpPr/>
          <p:nvPr/>
        </p:nvGrpSpPr>
        <p:grpSpPr>
          <a:xfrm>
            <a:off x="1170942" y="5354320"/>
            <a:ext cx="9426724" cy="1386840"/>
            <a:chOff x="513328" y="3459735"/>
            <a:chExt cx="7070043" cy="1040130"/>
          </a:xfrm>
        </p:grpSpPr>
        <p:sp>
          <p:nvSpPr>
            <p:cNvPr id="946" name="Google Shape;946;p46"/>
            <p:cNvSpPr/>
            <p:nvPr/>
          </p:nvSpPr>
          <p:spPr>
            <a:xfrm>
              <a:off x="4071577" y="3459735"/>
              <a:ext cx="1040130" cy="1040130"/>
            </a:xfrm>
            <a:custGeom>
              <a:avLst/>
              <a:gdLst/>
              <a:ahLst/>
              <a:cxnLst/>
              <a:rect l="l" t="t" r="r" b="b"/>
              <a:pathLst>
                <a:path w="1881212" h="1850642" extrusionOk="0">
                  <a:moveTo>
                    <a:pt x="0" y="0"/>
                  </a:moveTo>
                  <a:lnTo>
                    <a:pt x="1881211" y="0"/>
                  </a:lnTo>
                  <a:lnTo>
                    <a:pt x="1881211" y="1850642"/>
                  </a:lnTo>
                  <a:lnTo>
                    <a:pt x="0" y="185064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947" name="Google Shape;947;p46"/>
            <p:cNvSpPr/>
            <p:nvPr/>
          </p:nvSpPr>
          <p:spPr>
            <a:xfrm>
              <a:off x="5307409" y="3459735"/>
              <a:ext cx="1040130" cy="1040130"/>
            </a:xfrm>
            <a:custGeom>
              <a:avLst/>
              <a:gdLst/>
              <a:ahLst/>
              <a:cxnLst/>
              <a:rect l="l" t="t" r="r" b="b"/>
              <a:pathLst>
                <a:path w="1881212" h="1850642" extrusionOk="0">
                  <a:moveTo>
                    <a:pt x="0" y="0"/>
                  </a:moveTo>
                  <a:lnTo>
                    <a:pt x="1881211" y="0"/>
                  </a:lnTo>
                  <a:lnTo>
                    <a:pt x="1881211" y="1850642"/>
                  </a:lnTo>
                  <a:lnTo>
                    <a:pt x="0" y="185064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948" name="Google Shape;948;p46"/>
            <p:cNvSpPr/>
            <p:nvPr/>
          </p:nvSpPr>
          <p:spPr>
            <a:xfrm>
              <a:off x="2847250" y="3459735"/>
              <a:ext cx="1040130" cy="1040130"/>
            </a:xfrm>
            <a:custGeom>
              <a:avLst/>
              <a:gdLst/>
              <a:ahLst/>
              <a:cxnLst/>
              <a:rect l="l" t="t" r="r" b="b"/>
              <a:pathLst>
                <a:path w="1881212" h="1850642" extrusionOk="0">
                  <a:moveTo>
                    <a:pt x="0" y="0"/>
                  </a:moveTo>
                  <a:lnTo>
                    <a:pt x="1881211" y="0"/>
                  </a:lnTo>
                  <a:lnTo>
                    <a:pt x="1881211" y="1850642"/>
                  </a:lnTo>
                  <a:lnTo>
                    <a:pt x="0" y="185064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949" name="Google Shape;949;p46"/>
            <p:cNvSpPr/>
            <p:nvPr/>
          </p:nvSpPr>
          <p:spPr>
            <a:xfrm>
              <a:off x="1574245" y="3459735"/>
              <a:ext cx="1040130" cy="1040130"/>
            </a:xfrm>
            <a:custGeom>
              <a:avLst/>
              <a:gdLst/>
              <a:ahLst/>
              <a:cxnLst/>
              <a:rect l="l" t="t" r="r" b="b"/>
              <a:pathLst>
                <a:path w="1866193" h="1850642" extrusionOk="0">
                  <a:moveTo>
                    <a:pt x="0" y="0"/>
                  </a:moveTo>
                  <a:lnTo>
                    <a:pt x="1866194" y="0"/>
                  </a:lnTo>
                  <a:lnTo>
                    <a:pt x="1866194" y="1850642"/>
                  </a:lnTo>
                  <a:lnTo>
                    <a:pt x="0" y="1850642"/>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mn-lt"/>
                <a:ea typeface="+mn-ea"/>
                <a:cs typeface="+mn-ea"/>
                <a:sym typeface="+mn-lt"/>
              </a:endParaRPr>
            </a:p>
          </p:txBody>
        </p:sp>
        <p:sp>
          <p:nvSpPr>
            <p:cNvPr id="950" name="Google Shape;950;p46"/>
            <p:cNvSpPr/>
            <p:nvPr/>
          </p:nvSpPr>
          <p:spPr>
            <a:xfrm>
              <a:off x="513328" y="3621616"/>
              <a:ext cx="828042" cy="676800"/>
            </a:xfrm>
            <a:prstGeom prst="notched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951" name="Google Shape;951;p46"/>
            <p:cNvSpPr/>
            <p:nvPr/>
          </p:nvSpPr>
          <p:spPr>
            <a:xfrm>
              <a:off x="6543241" y="3459735"/>
              <a:ext cx="1040130" cy="1040130"/>
            </a:xfrm>
            <a:custGeom>
              <a:avLst/>
              <a:gdLst/>
              <a:ahLst/>
              <a:cxnLst/>
              <a:rect l="l" t="t" r="r" b="b"/>
              <a:pathLst>
                <a:path w="1881212" h="1850642" extrusionOk="0">
                  <a:moveTo>
                    <a:pt x="0" y="0"/>
                  </a:moveTo>
                  <a:lnTo>
                    <a:pt x="1881211" y="0"/>
                  </a:lnTo>
                  <a:lnTo>
                    <a:pt x="1881211" y="1850642"/>
                  </a:lnTo>
                  <a:lnTo>
                    <a:pt x="0" y="185064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mn-lt"/>
                <a:ea typeface="+mn-ea"/>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5"/>
                                        </p:tgtEl>
                                        <p:attrNameLst>
                                          <p:attrName>style.visibility</p:attrName>
                                        </p:attrNameLst>
                                      </p:cBhvr>
                                      <p:to>
                                        <p:strVal val="visible"/>
                                      </p:to>
                                    </p:set>
                                    <p:animEffect transition="in" filter="fade">
                                      <p:cBhvr>
                                        <p:cTn id="7" dur="500"/>
                                        <p:tgtEl>
                                          <p:spTgt spid="9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6"/>
                                        </p:tgtEl>
                                        <p:attrNameLst>
                                          <p:attrName>style.visibility</p:attrName>
                                        </p:attrNameLst>
                                      </p:cBhvr>
                                      <p:to>
                                        <p:strVal val="visible"/>
                                      </p:to>
                                    </p:set>
                                    <p:animEffect transition="in" filter="fade">
                                      <p:cBhvr>
                                        <p:cTn id="12" dur="500"/>
                                        <p:tgtEl>
                                          <p:spTgt spid="936"/>
                                        </p:tgtEl>
                                      </p:cBhvr>
                                    </p:animEffect>
                                  </p:childTnLst>
                                </p:cTn>
                              </p:par>
                              <p:par>
                                <p:cTn id="13" presetID="10" presetClass="entr" presetSubtype="0" fill="hold" nodeType="withEffect">
                                  <p:stCondLst>
                                    <p:cond delay="0"/>
                                  </p:stCondLst>
                                  <p:childTnLst>
                                    <p:set>
                                      <p:cBhvr>
                                        <p:cTn id="14" dur="1" fill="hold">
                                          <p:stCondLst>
                                            <p:cond delay="0"/>
                                          </p:stCondLst>
                                        </p:cTn>
                                        <p:tgtEl>
                                          <p:spTgt spid="939"/>
                                        </p:tgtEl>
                                        <p:attrNameLst>
                                          <p:attrName>style.visibility</p:attrName>
                                        </p:attrNameLst>
                                      </p:cBhvr>
                                      <p:to>
                                        <p:strVal val="visible"/>
                                      </p:to>
                                    </p:set>
                                    <p:animEffect transition="in" filter="fade">
                                      <p:cBhvr>
                                        <p:cTn id="15" dur="500"/>
                                        <p:tgtEl>
                                          <p:spTgt spid="939"/>
                                        </p:tgtEl>
                                      </p:cBhvr>
                                    </p:animEffect>
                                  </p:childTnLst>
                                </p:cTn>
                              </p:par>
                              <p:par>
                                <p:cTn id="16" presetID="10" presetClass="entr" presetSubtype="0" fill="hold" nodeType="withEffect">
                                  <p:stCondLst>
                                    <p:cond delay="0"/>
                                  </p:stCondLst>
                                  <p:childTnLst>
                                    <p:set>
                                      <p:cBhvr>
                                        <p:cTn id="17" dur="1" fill="hold">
                                          <p:stCondLst>
                                            <p:cond delay="0"/>
                                          </p:stCondLst>
                                        </p:cTn>
                                        <p:tgtEl>
                                          <p:spTgt spid="942"/>
                                        </p:tgtEl>
                                        <p:attrNameLst>
                                          <p:attrName>style.visibility</p:attrName>
                                        </p:attrNameLst>
                                      </p:cBhvr>
                                      <p:to>
                                        <p:strVal val="visible"/>
                                      </p:to>
                                    </p:set>
                                    <p:animEffect transition="in" filter="fade">
                                      <p:cBhvr>
                                        <p:cTn id="18" dur="500"/>
                                        <p:tgtEl>
                                          <p:spTgt spid="94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945"/>
                                        </p:tgtEl>
                                        <p:attrNameLst>
                                          <p:attrName>style.visibility</p:attrName>
                                        </p:attrNameLst>
                                      </p:cBhvr>
                                      <p:to>
                                        <p:strVal val="visible"/>
                                      </p:to>
                                    </p:set>
                                    <p:anim calcmode="lin" valueType="num">
                                      <p:cBhvr additive="base">
                                        <p:cTn id="23" dur="500"/>
                                        <p:tgtEl>
                                          <p:spTgt spid="94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5"/>
        <p:cNvGrpSpPr/>
        <p:nvPr/>
      </p:nvGrpSpPr>
      <p:grpSpPr>
        <a:xfrm>
          <a:off x="0" y="0"/>
          <a:ext cx="0" cy="0"/>
          <a:chOff x="0" y="0"/>
          <a:chExt cx="0" cy="0"/>
        </a:xfrm>
      </p:grpSpPr>
      <p:sp>
        <p:nvSpPr>
          <p:cNvPr id="956" name="Google Shape;956;p47"/>
          <p:cNvSpPr/>
          <p:nvPr/>
        </p:nvSpPr>
        <p:spPr>
          <a:xfrm>
            <a:off x="1" y="1712539"/>
            <a:ext cx="2255520" cy="710622"/>
          </a:xfrm>
          <a:prstGeom prst="homePlate">
            <a:avLst>
              <a:gd name="adj" fmla="val 50000"/>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Câu 10</a:t>
            </a:r>
            <a:endParaRPr>
              <a:latin typeface="+mn-lt"/>
              <a:ea typeface="+mn-ea"/>
              <a:cs typeface="+mn-ea"/>
              <a:sym typeface="+mn-lt"/>
            </a:endParaRPr>
          </a:p>
        </p:txBody>
      </p:sp>
      <p:sp>
        <p:nvSpPr>
          <p:cNvPr id="957" name="Google Shape;957;p47"/>
          <p:cNvSpPr txBox="1"/>
          <p:nvPr/>
        </p:nvSpPr>
        <p:spPr>
          <a:xfrm>
            <a:off x="2409907" y="1506235"/>
            <a:ext cx="9491557" cy="175428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Dựa vào dãy hoạt động hoá học, hoàn thành các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phương trình hoá học của phản ứng xảy ra giữa các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cặp chất dưới đây (nếu có):</a:t>
            </a:r>
            <a:endParaRPr sz="2400" b="0" i="0" u="none" strike="noStrike" cap="none">
              <a:solidFill>
                <a:schemeClr val="dk1"/>
              </a:solidFill>
              <a:latin typeface="+mn-lt"/>
              <a:ea typeface="+mn-ea"/>
              <a:cs typeface="+mn-ea"/>
              <a:sym typeface="+mn-lt"/>
            </a:endParaRPr>
          </a:p>
        </p:txBody>
      </p:sp>
      <p:grpSp>
        <p:nvGrpSpPr>
          <p:cNvPr id="958" name="Google Shape;958;p47"/>
          <p:cNvGrpSpPr/>
          <p:nvPr/>
        </p:nvGrpSpPr>
        <p:grpSpPr>
          <a:xfrm>
            <a:off x="4653325" y="3219364"/>
            <a:ext cx="7226291" cy="724072"/>
            <a:chOff x="3524282" y="2088770"/>
            <a:chExt cx="5419718" cy="543054"/>
          </a:xfrm>
        </p:grpSpPr>
        <p:sp>
          <p:nvSpPr>
            <p:cNvPr id="959" name="Google Shape;959;p47"/>
            <p:cNvSpPr/>
            <p:nvPr/>
          </p:nvSpPr>
          <p:spPr>
            <a:xfrm>
              <a:off x="3524282" y="2107820"/>
              <a:ext cx="717965"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Zn</a:t>
              </a:r>
              <a:endParaRPr>
                <a:latin typeface="+mn-lt"/>
                <a:ea typeface="+mn-ea"/>
                <a:cs typeface="+mn-ea"/>
                <a:sym typeface="+mn-lt"/>
              </a:endParaRPr>
            </a:p>
          </p:txBody>
        </p:sp>
        <p:sp>
          <p:nvSpPr>
            <p:cNvPr id="960" name="Google Shape;960;p47"/>
            <p:cNvSpPr/>
            <p:nvPr/>
          </p:nvSpPr>
          <p:spPr>
            <a:xfrm>
              <a:off x="4888520" y="2107820"/>
              <a:ext cx="809406"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2HCl</a:t>
              </a:r>
              <a:endParaRPr>
                <a:latin typeface="+mn-lt"/>
                <a:ea typeface="+mn-ea"/>
                <a:cs typeface="+mn-ea"/>
                <a:sym typeface="+mn-lt"/>
              </a:endParaRPr>
            </a:p>
          </p:txBody>
        </p:sp>
        <p:sp>
          <p:nvSpPr>
            <p:cNvPr id="961" name="Google Shape;961;p47"/>
            <p:cNvSpPr/>
            <p:nvPr/>
          </p:nvSpPr>
          <p:spPr>
            <a:xfrm>
              <a:off x="4259869" y="2129547"/>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62" name="Google Shape;962;p47"/>
            <p:cNvSpPr/>
            <p:nvPr/>
          </p:nvSpPr>
          <p:spPr>
            <a:xfrm>
              <a:off x="5871659" y="2129547"/>
              <a:ext cx="686865" cy="457200"/>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963" name="Google Shape;963;p47"/>
            <p:cNvSpPr/>
            <p:nvPr/>
          </p:nvSpPr>
          <p:spPr>
            <a:xfrm>
              <a:off x="6615830" y="2107820"/>
              <a:ext cx="948151"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ZnCl</a:t>
              </a:r>
              <a:r>
                <a:rPr lang="en-US" sz="2400" b="0" i="0" u="none" strike="noStrike" cap="none" baseline="-25000">
                  <a:solidFill>
                    <a:schemeClr val="dk1"/>
                  </a:solidFill>
                  <a:latin typeface="+mn-lt"/>
                  <a:ea typeface="+mn-ea"/>
                  <a:cs typeface="+mn-ea"/>
                  <a:sym typeface="+mn-lt"/>
                </a:rPr>
                <a:t>2</a:t>
              </a:r>
              <a:endParaRPr sz="2400" b="0" i="0" u="none" strike="noStrike" cap="none">
                <a:solidFill>
                  <a:schemeClr val="dk1"/>
                </a:solidFill>
                <a:latin typeface="+mn-lt"/>
                <a:ea typeface="+mn-ea"/>
                <a:cs typeface="+mn-ea"/>
                <a:sym typeface="+mn-lt"/>
              </a:endParaRPr>
            </a:p>
          </p:txBody>
        </p:sp>
        <p:sp>
          <p:nvSpPr>
            <p:cNvPr id="964" name="Google Shape;964;p47"/>
            <p:cNvSpPr/>
            <p:nvPr/>
          </p:nvSpPr>
          <p:spPr>
            <a:xfrm>
              <a:off x="7655923" y="2125291"/>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65" name="Google Shape;965;p47"/>
            <p:cNvSpPr/>
            <p:nvPr/>
          </p:nvSpPr>
          <p:spPr>
            <a:xfrm>
              <a:off x="8207820" y="2088770"/>
              <a:ext cx="736180"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H</a:t>
              </a:r>
              <a:r>
                <a:rPr lang="en-US" sz="2400" b="0" i="0" u="none" strike="noStrike" cap="none" baseline="-25000">
                  <a:solidFill>
                    <a:schemeClr val="dk1"/>
                  </a:solidFill>
                  <a:latin typeface="+mn-lt"/>
                  <a:ea typeface="+mn-ea"/>
                  <a:cs typeface="+mn-ea"/>
                  <a:sym typeface="+mn-lt"/>
                </a:rPr>
                <a:t>2</a:t>
              </a:r>
              <a:endParaRPr sz="2400" b="0" i="0" u="none" strike="noStrike" cap="none">
                <a:solidFill>
                  <a:schemeClr val="dk1"/>
                </a:solidFill>
                <a:latin typeface="+mn-lt"/>
                <a:ea typeface="+mn-ea"/>
                <a:cs typeface="+mn-ea"/>
                <a:sym typeface="+mn-lt"/>
              </a:endParaRPr>
            </a:p>
          </p:txBody>
        </p:sp>
      </p:grpSp>
      <p:grpSp>
        <p:nvGrpSpPr>
          <p:cNvPr id="966" name="Google Shape;966;p47"/>
          <p:cNvGrpSpPr/>
          <p:nvPr/>
        </p:nvGrpSpPr>
        <p:grpSpPr>
          <a:xfrm>
            <a:off x="4675173" y="4147822"/>
            <a:ext cx="7204440" cy="698672"/>
            <a:chOff x="3540670" y="2853694"/>
            <a:chExt cx="5403330" cy="524004"/>
          </a:xfrm>
        </p:grpSpPr>
        <p:sp>
          <p:nvSpPr>
            <p:cNvPr id="967" name="Google Shape;967;p47"/>
            <p:cNvSpPr/>
            <p:nvPr/>
          </p:nvSpPr>
          <p:spPr>
            <a:xfrm>
              <a:off x="3540670" y="2853694"/>
              <a:ext cx="717965"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Zn</a:t>
              </a:r>
              <a:endParaRPr>
                <a:latin typeface="+mn-lt"/>
                <a:ea typeface="+mn-ea"/>
                <a:cs typeface="+mn-ea"/>
                <a:sym typeface="+mn-lt"/>
              </a:endParaRPr>
            </a:p>
          </p:txBody>
        </p:sp>
        <p:sp>
          <p:nvSpPr>
            <p:cNvPr id="968" name="Google Shape;968;p47"/>
            <p:cNvSpPr/>
            <p:nvPr/>
          </p:nvSpPr>
          <p:spPr>
            <a:xfrm>
              <a:off x="4752507" y="2853694"/>
              <a:ext cx="1057057"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MgSO</a:t>
              </a:r>
              <a:r>
                <a:rPr lang="en-US" sz="2400" b="0" i="0" u="none" strike="noStrike" cap="none" baseline="-25000">
                  <a:solidFill>
                    <a:schemeClr val="dk1"/>
                  </a:solidFill>
                  <a:latin typeface="+mn-lt"/>
                  <a:ea typeface="+mn-ea"/>
                  <a:cs typeface="+mn-ea"/>
                  <a:sym typeface="+mn-lt"/>
                </a:rPr>
                <a:t>4</a:t>
              </a:r>
              <a:endParaRPr sz="2400" b="0" i="0" u="none" strike="noStrike" cap="none">
                <a:solidFill>
                  <a:schemeClr val="dk1"/>
                </a:solidFill>
                <a:latin typeface="+mn-lt"/>
                <a:ea typeface="+mn-ea"/>
                <a:cs typeface="+mn-ea"/>
                <a:sym typeface="+mn-lt"/>
              </a:endParaRPr>
            </a:p>
          </p:txBody>
        </p:sp>
        <p:sp>
          <p:nvSpPr>
            <p:cNvPr id="969" name="Google Shape;969;p47"/>
            <p:cNvSpPr/>
            <p:nvPr/>
          </p:nvSpPr>
          <p:spPr>
            <a:xfrm>
              <a:off x="4276257" y="2875421"/>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70" name="Google Shape;970;p47"/>
            <p:cNvSpPr/>
            <p:nvPr/>
          </p:nvSpPr>
          <p:spPr>
            <a:xfrm>
              <a:off x="5888047" y="2875421"/>
              <a:ext cx="686865" cy="457200"/>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971" name="Google Shape;971;p47"/>
            <p:cNvSpPr/>
            <p:nvPr/>
          </p:nvSpPr>
          <p:spPr>
            <a:xfrm>
              <a:off x="6632218" y="2853694"/>
              <a:ext cx="2311782"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Không phản ứng</a:t>
              </a:r>
              <a:endParaRPr>
                <a:latin typeface="+mn-lt"/>
                <a:ea typeface="+mn-ea"/>
                <a:cs typeface="+mn-ea"/>
                <a:sym typeface="+mn-lt"/>
              </a:endParaRPr>
            </a:p>
          </p:txBody>
        </p:sp>
      </p:grpSp>
      <p:grpSp>
        <p:nvGrpSpPr>
          <p:cNvPr id="972" name="Google Shape;972;p47"/>
          <p:cNvGrpSpPr/>
          <p:nvPr/>
        </p:nvGrpSpPr>
        <p:grpSpPr>
          <a:xfrm>
            <a:off x="4675173" y="5079318"/>
            <a:ext cx="7226291" cy="724072"/>
            <a:chOff x="3540670" y="3586606"/>
            <a:chExt cx="5419718" cy="543054"/>
          </a:xfrm>
        </p:grpSpPr>
        <p:sp>
          <p:nvSpPr>
            <p:cNvPr id="973" name="Google Shape;973;p47"/>
            <p:cNvSpPr/>
            <p:nvPr/>
          </p:nvSpPr>
          <p:spPr>
            <a:xfrm>
              <a:off x="3540670" y="3605656"/>
              <a:ext cx="717965"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Zn</a:t>
              </a:r>
              <a:endParaRPr>
                <a:latin typeface="+mn-lt"/>
                <a:ea typeface="+mn-ea"/>
                <a:cs typeface="+mn-ea"/>
                <a:sym typeface="+mn-lt"/>
              </a:endParaRPr>
            </a:p>
          </p:txBody>
        </p:sp>
        <p:sp>
          <p:nvSpPr>
            <p:cNvPr id="974" name="Google Shape;974;p47"/>
            <p:cNvSpPr/>
            <p:nvPr/>
          </p:nvSpPr>
          <p:spPr>
            <a:xfrm>
              <a:off x="4752508" y="3605656"/>
              <a:ext cx="1057056"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CuSO</a:t>
              </a:r>
              <a:r>
                <a:rPr lang="en-US" sz="2400" b="0" i="0" u="none" strike="noStrike" cap="none" baseline="-25000">
                  <a:solidFill>
                    <a:schemeClr val="dk1"/>
                  </a:solidFill>
                  <a:latin typeface="+mn-lt"/>
                  <a:ea typeface="+mn-ea"/>
                  <a:cs typeface="+mn-ea"/>
                  <a:sym typeface="+mn-lt"/>
                </a:rPr>
                <a:t>4</a:t>
              </a:r>
              <a:endParaRPr sz="2400" b="0" i="0" u="none" strike="noStrike" cap="none">
                <a:solidFill>
                  <a:schemeClr val="dk1"/>
                </a:solidFill>
                <a:latin typeface="+mn-lt"/>
                <a:ea typeface="+mn-ea"/>
                <a:cs typeface="+mn-ea"/>
                <a:sym typeface="+mn-lt"/>
              </a:endParaRPr>
            </a:p>
          </p:txBody>
        </p:sp>
        <p:sp>
          <p:nvSpPr>
            <p:cNvPr id="975" name="Google Shape;975;p47"/>
            <p:cNvSpPr/>
            <p:nvPr/>
          </p:nvSpPr>
          <p:spPr>
            <a:xfrm>
              <a:off x="4276257" y="3627383"/>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76" name="Google Shape;976;p47"/>
            <p:cNvSpPr/>
            <p:nvPr/>
          </p:nvSpPr>
          <p:spPr>
            <a:xfrm>
              <a:off x="5888047" y="3627383"/>
              <a:ext cx="686865" cy="457200"/>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977" name="Google Shape;977;p47"/>
            <p:cNvSpPr/>
            <p:nvPr/>
          </p:nvSpPr>
          <p:spPr>
            <a:xfrm>
              <a:off x="6615830" y="3605656"/>
              <a:ext cx="1040093"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ZnSO</a:t>
              </a:r>
              <a:r>
                <a:rPr lang="en-US" sz="2400" b="0" i="0" u="none" strike="noStrike" cap="none" baseline="-25000">
                  <a:solidFill>
                    <a:schemeClr val="dk1"/>
                  </a:solidFill>
                  <a:latin typeface="+mn-lt"/>
                  <a:ea typeface="+mn-ea"/>
                  <a:cs typeface="+mn-ea"/>
                  <a:sym typeface="+mn-lt"/>
                </a:rPr>
                <a:t>4</a:t>
              </a:r>
              <a:endParaRPr sz="2400" b="0" i="0" u="none" strike="noStrike" cap="none">
                <a:solidFill>
                  <a:schemeClr val="dk1"/>
                </a:solidFill>
                <a:latin typeface="+mn-lt"/>
                <a:ea typeface="+mn-ea"/>
                <a:cs typeface="+mn-ea"/>
                <a:sym typeface="+mn-lt"/>
              </a:endParaRPr>
            </a:p>
          </p:txBody>
        </p:sp>
        <p:sp>
          <p:nvSpPr>
            <p:cNvPr id="978" name="Google Shape;978;p47"/>
            <p:cNvSpPr/>
            <p:nvPr/>
          </p:nvSpPr>
          <p:spPr>
            <a:xfrm>
              <a:off x="7672311" y="3623127"/>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79" name="Google Shape;979;p47"/>
            <p:cNvSpPr/>
            <p:nvPr/>
          </p:nvSpPr>
          <p:spPr>
            <a:xfrm>
              <a:off x="8224208" y="3586606"/>
              <a:ext cx="736180"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Cu</a:t>
              </a:r>
              <a:endParaRPr>
                <a:latin typeface="+mn-lt"/>
                <a:ea typeface="+mn-ea"/>
                <a:cs typeface="+mn-ea"/>
                <a:sym typeface="+mn-lt"/>
              </a:endParaRPr>
            </a:p>
          </p:txBody>
        </p:sp>
      </p:grpSp>
      <p:grpSp>
        <p:nvGrpSpPr>
          <p:cNvPr id="980" name="Google Shape;980;p47"/>
          <p:cNvGrpSpPr/>
          <p:nvPr/>
        </p:nvGrpSpPr>
        <p:grpSpPr>
          <a:xfrm>
            <a:off x="4653325" y="6013364"/>
            <a:ext cx="7226291" cy="724072"/>
            <a:chOff x="3524282" y="4355720"/>
            <a:chExt cx="5419718" cy="543054"/>
          </a:xfrm>
        </p:grpSpPr>
        <p:sp>
          <p:nvSpPr>
            <p:cNvPr id="981" name="Google Shape;981;p47"/>
            <p:cNvSpPr/>
            <p:nvPr/>
          </p:nvSpPr>
          <p:spPr>
            <a:xfrm>
              <a:off x="3524282" y="4374770"/>
              <a:ext cx="717965"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Zn</a:t>
              </a:r>
              <a:endParaRPr>
                <a:latin typeface="+mn-lt"/>
                <a:ea typeface="+mn-ea"/>
                <a:cs typeface="+mn-ea"/>
                <a:sym typeface="+mn-lt"/>
              </a:endParaRPr>
            </a:p>
          </p:txBody>
        </p:sp>
        <p:sp>
          <p:nvSpPr>
            <p:cNvPr id="982" name="Google Shape;982;p47"/>
            <p:cNvSpPr/>
            <p:nvPr/>
          </p:nvSpPr>
          <p:spPr>
            <a:xfrm>
              <a:off x="4752508" y="4374770"/>
              <a:ext cx="1021617"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FeCl</a:t>
              </a:r>
              <a:r>
                <a:rPr lang="en-US" sz="2400" b="0" i="0" u="none" strike="noStrike" cap="none" baseline="-25000">
                  <a:solidFill>
                    <a:schemeClr val="dk1"/>
                  </a:solidFill>
                  <a:latin typeface="+mn-lt"/>
                  <a:ea typeface="+mn-ea"/>
                  <a:cs typeface="+mn-ea"/>
                  <a:sym typeface="+mn-lt"/>
                </a:rPr>
                <a:t>2</a:t>
              </a:r>
              <a:endParaRPr sz="2400" b="0" i="0" u="none" strike="noStrike" cap="none">
                <a:solidFill>
                  <a:schemeClr val="dk1"/>
                </a:solidFill>
                <a:latin typeface="+mn-lt"/>
                <a:ea typeface="+mn-ea"/>
                <a:cs typeface="+mn-ea"/>
                <a:sym typeface="+mn-lt"/>
              </a:endParaRPr>
            </a:p>
          </p:txBody>
        </p:sp>
        <p:sp>
          <p:nvSpPr>
            <p:cNvPr id="983" name="Google Shape;983;p47"/>
            <p:cNvSpPr/>
            <p:nvPr/>
          </p:nvSpPr>
          <p:spPr>
            <a:xfrm>
              <a:off x="4259869" y="4396497"/>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84" name="Google Shape;984;p47"/>
            <p:cNvSpPr/>
            <p:nvPr/>
          </p:nvSpPr>
          <p:spPr>
            <a:xfrm>
              <a:off x="5871659" y="4396497"/>
              <a:ext cx="686865" cy="457200"/>
            </a:xfrm>
            <a:prstGeom prst="righ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985" name="Google Shape;985;p47"/>
            <p:cNvSpPr/>
            <p:nvPr/>
          </p:nvSpPr>
          <p:spPr>
            <a:xfrm>
              <a:off x="6615830" y="4374770"/>
              <a:ext cx="948151"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ZnCl</a:t>
              </a:r>
              <a:r>
                <a:rPr lang="en-US" sz="2400" b="0" i="0" u="none" strike="noStrike" cap="none" baseline="-25000">
                  <a:solidFill>
                    <a:schemeClr val="dk1"/>
                  </a:solidFill>
                  <a:latin typeface="+mn-lt"/>
                  <a:ea typeface="+mn-ea"/>
                  <a:cs typeface="+mn-ea"/>
                  <a:sym typeface="+mn-lt"/>
                </a:rPr>
                <a:t>2</a:t>
              </a:r>
              <a:endParaRPr sz="2400" b="0" i="0" u="none" strike="noStrike" cap="none">
                <a:solidFill>
                  <a:schemeClr val="dk1"/>
                </a:solidFill>
                <a:latin typeface="+mn-lt"/>
                <a:ea typeface="+mn-ea"/>
                <a:cs typeface="+mn-ea"/>
                <a:sym typeface="+mn-lt"/>
              </a:endParaRPr>
            </a:p>
          </p:txBody>
        </p:sp>
        <p:sp>
          <p:nvSpPr>
            <p:cNvPr id="986" name="Google Shape;986;p47"/>
            <p:cNvSpPr/>
            <p:nvPr/>
          </p:nvSpPr>
          <p:spPr>
            <a:xfrm>
              <a:off x="7655923" y="4392241"/>
              <a:ext cx="457200" cy="457200"/>
            </a:xfrm>
            <a:prstGeom prst="mathPlus">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mn-lt"/>
                <a:ea typeface="+mn-ea"/>
                <a:cs typeface="+mn-ea"/>
                <a:sym typeface="+mn-lt"/>
              </a:endParaRPr>
            </a:p>
          </p:txBody>
        </p:sp>
        <p:sp>
          <p:nvSpPr>
            <p:cNvPr id="987" name="Google Shape;987;p47"/>
            <p:cNvSpPr/>
            <p:nvPr/>
          </p:nvSpPr>
          <p:spPr>
            <a:xfrm>
              <a:off x="8207820" y="4355720"/>
              <a:ext cx="736180" cy="524004"/>
            </a:xfrm>
            <a:prstGeom prst="roundRect">
              <a:avLst>
                <a:gd name="adj" fmla="val 16667"/>
              </a:avLst>
            </a:prstGeom>
            <a:solidFill>
              <a:srgbClr val="FFFFFF"/>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Fe</a:t>
              </a:r>
              <a:endParaRPr>
                <a:latin typeface="+mn-lt"/>
                <a:ea typeface="+mn-ea"/>
                <a:cs typeface="+mn-ea"/>
                <a:sym typeface="+mn-lt"/>
              </a:endParaRPr>
            </a:p>
          </p:txBody>
        </p:sp>
      </p:grpSp>
      <p:sp>
        <p:nvSpPr>
          <p:cNvPr id="988" name="Google Shape;988;p47"/>
          <p:cNvSpPr txBox="1"/>
          <p:nvPr/>
        </p:nvSpPr>
        <p:spPr>
          <a:xfrm>
            <a:off x="221048" y="3308887"/>
            <a:ext cx="4377717"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a)  Zn và dung dịch  HCl.</a:t>
            </a:r>
            <a:endParaRPr sz="2400" b="0" i="0" u="none" strike="noStrike" cap="none">
              <a:solidFill>
                <a:schemeClr val="dk1"/>
              </a:solidFill>
              <a:latin typeface="+mn-lt"/>
              <a:ea typeface="+mn-ea"/>
              <a:cs typeface="+mn-ea"/>
              <a:sym typeface="+mn-lt"/>
            </a:endParaRPr>
          </a:p>
        </p:txBody>
      </p:sp>
      <p:sp>
        <p:nvSpPr>
          <p:cNvPr id="989" name="Google Shape;989;p47"/>
          <p:cNvSpPr txBox="1"/>
          <p:nvPr/>
        </p:nvSpPr>
        <p:spPr>
          <a:xfrm>
            <a:off x="221048" y="4217564"/>
            <a:ext cx="4377717"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b) Zn và dung dịch MgSO</a:t>
            </a:r>
            <a:r>
              <a:rPr lang="en-US" sz="2400" b="0" i="0" u="none" strike="noStrike" cap="none" baseline="-25000">
                <a:solidFill>
                  <a:schemeClr val="dk1"/>
                </a:solidFill>
                <a:latin typeface="+mn-lt"/>
                <a:ea typeface="+mn-ea"/>
                <a:cs typeface="+mn-ea"/>
                <a:sym typeface="+mn-lt"/>
              </a:rPr>
              <a:t>4</a:t>
            </a:r>
            <a:r>
              <a:rPr lang="en-US" sz="2400" b="0" i="0" u="none" strike="noStrike" cap="none">
                <a:solidFill>
                  <a:schemeClr val="dk1"/>
                </a:solidFill>
                <a:latin typeface="+mn-lt"/>
                <a:ea typeface="+mn-ea"/>
                <a:cs typeface="+mn-ea"/>
                <a:sym typeface="+mn-lt"/>
              </a:rPr>
              <a:t>.</a:t>
            </a:r>
            <a:endParaRPr sz="2400" b="0" i="0" u="none" strike="noStrike" cap="none">
              <a:solidFill>
                <a:schemeClr val="dk1"/>
              </a:solidFill>
              <a:latin typeface="+mn-lt"/>
              <a:ea typeface="+mn-ea"/>
              <a:cs typeface="+mn-ea"/>
              <a:sym typeface="+mn-lt"/>
            </a:endParaRPr>
          </a:p>
        </p:txBody>
      </p:sp>
      <p:sp>
        <p:nvSpPr>
          <p:cNvPr id="990" name="Google Shape;990;p47"/>
          <p:cNvSpPr txBox="1"/>
          <p:nvPr/>
        </p:nvSpPr>
        <p:spPr>
          <a:xfrm>
            <a:off x="221048" y="5161915"/>
            <a:ext cx="4377717"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c) Zn và dung dịch CuSO</a:t>
            </a:r>
            <a:r>
              <a:rPr lang="en-US" sz="2400" b="0" i="0" u="none" strike="noStrike" cap="none" baseline="-25000">
                <a:solidFill>
                  <a:schemeClr val="dk1"/>
                </a:solidFill>
                <a:latin typeface="+mn-lt"/>
                <a:ea typeface="+mn-ea"/>
                <a:cs typeface="+mn-ea"/>
                <a:sym typeface="+mn-lt"/>
              </a:rPr>
              <a:t>4</a:t>
            </a:r>
            <a:r>
              <a:rPr lang="en-US" sz="2400" b="0" i="0" u="none" strike="noStrike" cap="none">
                <a:solidFill>
                  <a:schemeClr val="dk1"/>
                </a:solidFill>
                <a:latin typeface="+mn-lt"/>
                <a:ea typeface="+mn-ea"/>
                <a:cs typeface="+mn-ea"/>
                <a:sym typeface="+mn-lt"/>
              </a:rPr>
              <a:t>.</a:t>
            </a:r>
            <a:endParaRPr sz="2400" b="0" i="0" u="none" strike="noStrike" cap="none">
              <a:solidFill>
                <a:schemeClr val="dk1"/>
              </a:solidFill>
              <a:latin typeface="+mn-lt"/>
              <a:ea typeface="+mn-ea"/>
              <a:cs typeface="+mn-ea"/>
              <a:sym typeface="+mn-lt"/>
            </a:endParaRPr>
          </a:p>
        </p:txBody>
      </p:sp>
      <p:sp>
        <p:nvSpPr>
          <p:cNvPr id="991" name="Google Shape;991;p47"/>
          <p:cNvSpPr txBox="1"/>
          <p:nvPr/>
        </p:nvSpPr>
        <p:spPr>
          <a:xfrm>
            <a:off x="221048" y="6095960"/>
            <a:ext cx="4377717"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d) Zn và dung dịch FeCl</a:t>
            </a:r>
            <a:r>
              <a:rPr lang="en-US" sz="2400" b="0" i="0" u="none" strike="noStrike" cap="none" baseline="-25000">
                <a:solidFill>
                  <a:schemeClr val="dk1"/>
                </a:solidFill>
                <a:latin typeface="+mn-lt"/>
                <a:ea typeface="+mn-ea"/>
                <a:cs typeface="+mn-ea"/>
                <a:sym typeface="+mn-lt"/>
              </a:rPr>
              <a:t>2</a:t>
            </a:r>
            <a:r>
              <a:rPr lang="en-US" sz="2400" b="0" i="0" u="none" strike="noStrike" cap="none">
                <a:solidFill>
                  <a:schemeClr val="dk1"/>
                </a:solidFill>
                <a:latin typeface="+mn-lt"/>
                <a:ea typeface="+mn-ea"/>
                <a:cs typeface="+mn-ea"/>
                <a:sym typeface="+mn-lt"/>
              </a:rPr>
              <a:t>.</a:t>
            </a:r>
            <a:endParaRPr sz="2400" b="0" i="0" u="none" strike="noStrike" cap="none">
              <a:solidFill>
                <a:schemeClr val="dk1"/>
              </a:solidFill>
              <a:latin typeface="+mn-lt"/>
              <a:ea typeface="+mn-ea"/>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7">
                                            <p:txEl>
                                              <p:pRg st="0" end="0"/>
                                            </p:txEl>
                                          </p:spTgt>
                                        </p:tgtEl>
                                        <p:attrNameLst>
                                          <p:attrName>style.visibility</p:attrName>
                                        </p:attrNameLst>
                                      </p:cBhvr>
                                      <p:to>
                                        <p:strVal val="visible"/>
                                      </p:to>
                                    </p:set>
                                    <p:animEffect transition="in" filter="fade">
                                      <p:cBhvr>
                                        <p:cTn id="7" dur="500"/>
                                        <p:tgtEl>
                                          <p:spTgt spid="95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88"/>
                                        </p:tgtEl>
                                        <p:attrNameLst>
                                          <p:attrName>style.visibility</p:attrName>
                                        </p:attrNameLst>
                                      </p:cBhvr>
                                      <p:to>
                                        <p:strVal val="visible"/>
                                      </p:to>
                                    </p:set>
                                    <p:animEffect transition="in" filter="fade">
                                      <p:cBhvr>
                                        <p:cTn id="10" dur="500"/>
                                        <p:tgtEl>
                                          <p:spTgt spid="988"/>
                                        </p:tgtEl>
                                      </p:cBhvr>
                                    </p:animEffect>
                                  </p:childTnLst>
                                </p:cTn>
                              </p:par>
                              <p:par>
                                <p:cTn id="11" presetID="10" presetClass="entr" presetSubtype="0" fill="hold" nodeType="withEffect">
                                  <p:stCondLst>
                                    <p:cond delay="0"/>
                                  </p:stCondLst>
                                  <p:childTnLst>
                                    <p:set>
                                      <p:cBhvr>
                                        <p:cTn id="12" dur="1" fill="hold">
                                          <p:stCondLst>
                                            <p:cond delay="0"/>
                                          </p:stCondLst>
                                        </p:cTn>
                                        <p:tgtEl>
                                          <p:spTgt spid="989"/>
                                        </p:tgtEl>
                                        <p:attrNameLst>
                                          <p:attrName>style.visibility</p:attrName>
                                        </p:attrNameLst>
                                      </p:cBhvr>
                                      <p:to>
                                        <p:strVal val="visible"/>
                                      </p:to>
                                    </p:set>
                                    <p:animEffect transition="in" filter="fade">
                                      <p:cBhvr>
                                        <p:cTn id="13" dur="500"/>
                                        <p:tgtEl>
                                          <p:spTgt spid="989"/>
                                        </p:tgtEl>
                                      </p:cBhvr>
                                    </p:animEffect>
                                  </p:childTnLst>
                                </p:cTn>
                              </p:par>
                              <p:par>
                                <p:cTn id="14" presetID="10" presetClass="entr" presetSubtype="0" fill="hold" nodeType="withEffect">
                                  <p:stCondLst>
                                    <p:cond delay="0"/>
                                  </p:stCondLst>
                                  <p:childTnLst>
                                    <p:set>
                                      <p:cBhvr>
                                        <p:cTn id="15" dur="1" fill="hold">
                                          <p:stCondLst>
                                            <p:cond delay="0"/>
                                          </p:stCondLst>
                                        </p:cTn>
                                        <p:tgtEl>
                                          <p:spTgt spid="990"/>
                                        </p:tgtEl>
                                        <p:attrNameLst>
                                          <p:attrName>style.visibility</p:attrName>
                                        </p:attrNameLst>
                                      </p:cBhvr>
                                      <p:to>
                                        <p:strVal val="visible"/>
                                      </p:to>
                                    </p:set>
                                    <p:animEffect transition="in" filter="fade">
                                      <p:cBhvr>
                                        <p:cTn id="16" dur="500"/>
                                        <p:tgtEl>
                                          <p:spTgt spid="990"/>
                                        </p:tgtEl>
                                      </p:cBhvr>
                                    </p:animEffect>
                                  </p:childTnLst>
                                </p:cTn>
                              </p:par>
                              <p:par>
                                <p:cTn id="17" presetID="10" presetClass="entr" presetSubtype="0" fill="hold" nodeType="withEffect">
                                  <p:stCondLst>
                                    <p:cond delay="0"/>
                                  </p:stCondLst>
                                  <p:childTnLst>
                                    <p:set>
                                      <p:cBhvr>
                                        <p:cTn id="18" dur="1" fill="hold">
                                          <p:stCondLst>
                                            <p:cond delay="0"/>
                                          </p:stCondLst>
                                        </p:cTn>
                                        <p:tgtEl>
                                          <p:spTgt spid="991"/>
                                        </p:tgtEl>
                                        <p:attrNameLst>
                                          <p:attrName>style.visibility</p:attrName>
                                        </p:attrNameLst>
                                      </p:cBhvr>
                                      <p:to>
                                        <p:strVal val="visible"/>
                                      </p:to>
                                    </p:set>
                                    <p:animEffect transition="in" filter="fade">
                                      <p:cBhvr>
                                        <p:cTn id="19" dur="500"/>
                                        <p:tgtEl>
                                          <p:spTgt spid="99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58"/>
                                        </p:tgtEl>
                                        <p:attrNameLst>
                                          <p:attrName>style.visibility</p:attrName>
                                        </p:attrNameLst>
                                      </p:cBhvr>
                                      <p:to>
                                        <p:strVal val="visible"/>
                                      </p:to>
                                    </p:set>
                                    <p:animEffect transition="in" filter="fade">
                                      <p:cBhvr>
                                        <p:cTn id="24" dur="500"/>
                                        <p:tgtEl>
                                          <p:spTgt spid="95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66"/>
                                        </p:tgtEl>
                                        <p:attrNameLst>
                                          <p:attrName>style.visibility</p:attrName>
                                        </p:attrNameLst>
                                      </p:cBhvr>
                                      <p:to>
                                        <p:strVal val="visible"/>
                                      </p:to>
                                    </p:set>
                                    <p:animEffect transition="in" filter="fade">
                                      <p:cBhvr>
                                        <p:cTn id="29" dur="500"/>
                                        <p:tgtEl>
                                          <p:spTgt spid="96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72"/>
                                        </p:tgtEl>
                                        <p:attrNameLst>
                                          <p:attrName>style.visibility</p:attrName>
                                        </p:attrNameLst>
                                      </p:cBhvr>
                                      <p:to>
                                        <p:strVal val="visible"/>
                                      </p:to>
                                    </p:set>
                                    <p:animEffect transition="in" filter="fade">
                                      <p:cBhvr>
                                        <p:cTn id="34" dur="500"/>
                                        <p:tgtEl>
                                          <p:spTgt spid="97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80"/>
                                        </p:tgtEl>
                                        <p:attrNameLst>
                                          <p:attrName>style.visibility</p:attrName>
                                        </p:attrNameLst>
                                      </p:cBhvr>
                                      <p:to>
                                        <p:strVal val="visible"/>
                                      </p:to>
                                    </p:set>
                                    <p:animEffect transition="in" filter="fade">
                                      <p:cBhvr>
                                        <p:cTn id="39" dur="500"/>
                                        <p:tgtEl>
                                          <p:spTgt spid="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5"/>
        <p:cNvGrpSpPr/>
        <p:nvPr/>
      </p:nvGrpSpPr>
      <p:grpSpPr>
        <a:xfrm>
          <a:off x="0" y="0"/>
          <a:ext cx="0" cy="0"/>
          <a:chOff x="0" y="0"/>
          <a:chExt cx="0" cy="0"/>
        </a:xfrm>
      </p:grpSpPr>
      <p:sp>
        <p:nvSpPr>
          <p:cNvPr id="996" name="Google Shape;996;p48"/>
          <p:cNvSpPr txBox="1"/>
          <p:nvPr/>
        </p:nvSpPr>
        <p:spPr>
          <a:xfrm>
            <a:off x="552976" y="1903993"/>
            <a:ext cx="7783304"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1" i="1" u="none" strike="noStrike" cap="none">
                <a:solidFill>
                  <a:schemeClr val="dk1"/>
                </a:solidFill>
                <a:latin typeface="+mn-lt"/>
                <a:ea typeface="+mn-ea"/>
                <a:cs typeface="+mn-ea"/>
                <a:sym typeface="+mn-lt"/>
              </a:rPr>
              <a:t>Câu hỏi: </a:t>
            </a:r>
            <a:r>
              <a:rPr lang="en-US" sz="2400" b="0" i="0" u="none" strike="noStrike" cap="none">
                <a:solidFill>
                  <a:schemeClr val="dk1"/>
                </a:solidFill>
                <a:latin typeface="+mn-lt"/>
                <a:ea typeface="+mn-ea"/>
                <a:cs typeface="+mn-ea"/>
                <a:sym typeface="+mn-lt"/>
              </a:rPr>
              <a:t>Tìm hiểu và giải thích về cách bảo quản kim loại kali (potassium, K).</a:t>
            </a:r>
            <a:endParaRPr sz="2400" b="0" i="0" u="none" strike="noStrike" cap="none">
              <a:solidFill>
                <a:schemeClr val="dk1"/>
              </a:solidFill>
              <a:latin typeface="+mn-lt"/>
              <a:ea typeface="+mn-ea"/>
              <a:cs typeface="+mn-ea"/>
              <a:sym typeface="+mn-lt"/>
            </a:endParaRPr>
          </a:p>
        </p:txBody>
      </p:sp>
      <p:sp>
        <p:nvSpPr>
          <p:cNvPr id="997" name="Google Shape;997;p48"/>
          <p:cNvSpPr/>
          <p:nvPr/>
        </p:nvSpPr>
        <p:spPr>
          <a:xfrm>
            <a:off x="552977" y="3172326"/>
            <a:ext cx="7783304" cy="3250643"/>
          </a:xfrm>
          <a:prstGeom prst="roundRect">
            <a:avLst>
              <a:gd name="adj" fmla="val 7015"/>
            </a:avLst>
          </a:prstGeom>
          <a:solidFill>
            <a:srgbClr val="E0E0E0"/>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Kim loại kali (potassium, K) là kim loại hoạt động hoá học mạnh. Ở ngay điều kiện thường, kali có thể phản ứng với các tác nhân có trong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không khí như O</a:t>
            </a:r>
            <a:r>
              <a:rPr lang="en-US" sz="2400" b="0" i="0" u="none" strike="noStrike" cap="none" baseline="-25000">
                <a:solidFill>
                  <a:schemeClr val="dk1"/>
                </a:solidFill>
                <a:latin typeface="+mn-lt"/>
                <a:ea typeface="+mn-ea"/>
                <a:cs typeface="+mn-ea"/>
                <a:sym typeface="+mn-lt"/>
              </a:rPr>
              <a:t>2</a:t>
            </a:r>
            <a:r>
              <a:rPr lang="en-US" sz="2400" b="0" i="0" u="none" strike="noStrike" cap="none">
                <a:solidFill>
                  <a:schemeClr val="dk1"/>
                </a:solidFill>
                <a:latin typeface="+mn-lt"/>
                <a:ea typeface="+mn-ea"/>
                <a:cs typeface="+mn-ea"/>
                <a:sym typeface="+mn-lt"/>
              </a:rPr>
              <a:t>, CO</a:t>
            </a:r>
            <a:r>
              <a:rPr lang="en-US" sz="2400" b="0" i="0" u="none" strike="noStrike" cap="none" baseline="-25000">
                <a:solidFill>
                  <a:schemeClr val="dk1"/>
                </a:solidFill>
                <a:latin typeface="+mn-lt"/>
                <a:ea typeface="+mn-ea"/>
                <a:cs typeface="+mn-ea"/>
                <a:sym typeface="+mn-lt"/>
              </a:rPr>
              <a:t>2</a:t>
            </a:r>
            <a:r>
              <a:rPr lang="en-US" sz="2400" b="0" i="0" u="none" strike="noStrike" cap="none">
                <a:solidFill>
                  <a:schemeClr val="dk1"/>
                </a:solidFill>
                <a:latin typeface="+mn-lt"/>
                <a:ea typeface="+mn-ea"/>
                <a:cs typeface="+mn-ea"/>
                <a:sym typeface="+mn-lt"/>
              </a:rPr>
              <a:t>, hơi nước … do đó, để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bảo quản kim loại kali, người ta thường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ngâm chìm nó trong dầu hoả.</a:t>
            </a:r>
            <a:endParaRPr sz="2400" b="0" i="0" u="none" strike="noStrike" cap="none">
              <a:solidFill>
                <a:schemeClr val="dk1"/>
              </a:solidFill>
              <a:latin typeface="+mn-lt"/>
              <a:ea typeface="+mn-ea"/>
              <a:cs typeface="+mn-ea"/>
              <a:sym typeface="+mn-lt"/>
            </a:endParaRPr>
          </a:p>
        </p:txBody>
      </p:sp>
      <p:pic>
        <p:nvPicPr>
          <p:cNvPr id="998" name="Google Shape;998;p48" descr="A glass with a liquid in it&#10;&#10;Description automatically generated"/>
          <p:cNvPicPr preferRelativeResize="0"/>
          <p:nvPr/>
        </p:nvPicPr>
        <p:blipFill rotWithShape="1">
          <a:blip r:embed="rId4">
            <a:alphaModFix/>
          </a:blip>
          <a:srcRect/>
          <a:stretch/>
        </p:blipFill>
        <p:spPr>
          <a:xfrm>
            <a:off x="8721842" y="1903993"/>
            <a:ext cx="2917182" cy="4867089"/>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6"/>
                                        </p:tgtEl>
                                        <p:attrNameLst>
                                          <p:attrName>style.visibility</p:attrName>
                                        </p:attrNameLst>
                                      </p:cBhvr>
                                      <p:to>
                                        <p:strVal val="visible"/>
                                      </p:to>
                                    </p:set>
                                    <p:animEffect transition="in" filter="fade">
                                      <p:cBhvr>
                                        <p:cTn id="7" dur="500"/>
                                        <p:tgtEl>
                                          <p:spTgt spid="996"/>
                                        </p:tgtEl>
                                      </p:cBhvr>
                                    </p:animEffect>
                                  </p:childTnLst>
                                </p:cTn>
                              </p:par>
                              <p:par>
                                <p:cTn id="8" presetID="10" presetClass="entr" presetSubtype="0" fill="hold" nodeType="withEffect">
                                  <p:stCondLst>
                                    <p:cond delay="0"/>
                                  </p:stCondLst>
                                  <p:childTnLst>
                                    <p:set>
                                      <p:cBhvr>
                                        <p:cTn id="9" dur="1" fill="hold">
                                          <p:stCondLst>
                                            <p:cond delay="0"/>
                                          </p:stCondLst>
                                        </p:cTn>
                                        <p:tgtEl>
                                          <p:spTgt spid="998"/>
                                        </p:tgtEl>
                                        <p:attrNameLst>
                                          <p:attrName>style.visibility</p:attrName>
                                        </p:attrNameLst>
                                      </p:cBhvr>
                                      <p:to>
                                        <p:strVal val="visible"/>
                                      </p:to>
                                    </p:set>
                                    <p:animEffect transition="in" filter="fade">
                                      <p:cBhvr>
                                        <p:cTn id="10" dur="500"/>
                                        <p:tgtEl>
                                          <p:spTgt spid="99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97"/>
                                        </p:tgtEl>
                                        <p:attrNameLst>
                                          <p:attrName>style.visibility</p:attrName>
                                        </p:attrNameLst>
                                      </p:cBhvr>
                                      <p:to>
                                        <p:strVal val="visible"/>
                                      </p:to>
                                    </p:set>
                                    <p:anim calcmode="lin" valueType="num">
                                      <p:cBhvr additive="base">
                                        <p:cTn id="15" dur="500"/>
                                        <p:tgtEl>
                                          <p:spTgt spid="9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2"/>
        <p:cNvGrpSpPr/>
        <p:nvPr/>
      </p:nvGrpSpPr>
      <p:grpSpPr>
        <a:xfrm>
          <a:off x="0" y="0"/>
          <a:ext cx="0" cy="0"/>
          <a:chOff x="0" y="0"/>
          <a:chExt cx="0" cy="0"/>
        </a:xfrm>
      </p:grpSpPr>
      <p:pic>
        <p:nvPicPr>
          <p:cNvPr id="1003" name="Google Shape;1003;p49">
            <a:hlinkClick r:id="rId4"/>
          </p:cNvPr>
          <p:cNvPicPr preferRelativeResize="0"/>
          <p:nvPr/>
        </p:nvPicPr>
        <p:blipFill rotWithShape="1">
          <a:blip r:embed="rId5">
            <a:alphaModFix/>
          </a:blip>
          <a:srcRect/>
          <a:stretch/>
        </p:blipFill>
        <p:spPr>
          <a:xfrm>
            <a:off x="4501082" y="3029740"/>
            <a:ext cx="3189835" cy="1764777"/>
          </a:xfrm>
          <a:prstGeom prst="rect">
            <a:avLst/>
          </a:prstGeom>
          <a:noFill/>
          <a:ln>
            <a:noFill/>
          </a:ln>
        </p:spPr>
      </p:pic>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7"/>
        <p:cNvGrpSpPr/>
        <p:nvPr/>
      </p:nvGrpSpPr>
      <p:grpSpPr>
        <a:xfrm>
          <a:off x="0" y="0"/>
          <a:ext cx="0" cy="0"/>
          <a:chOff x="0" y="0"/>
          <a:chExt cx="0" cy="0"/>
        </a:xfrm>
      </p:grpSpPr>
      <p:pic>
        <p:nvPicPr>
          <p:cNvPr id="1008" name="Google Shape;1008;p50"/>
          <p:cNvPicPr preferRelativeResize="0"/>
          <p:nvPr/>
        </p:nvPicPr>
        <p:blipFill rotWithShape="1">
          <a:blip r:embed="rId4">
            <a:alphaModFix/>
          </a:blip>
          <a:srcRect l="233" r="32709"/>
          <a:stretch/>
        </p:blipFill>
        <p:spPr>
          <a:xfrm>
            <a:off x="3525592" y="2538790"/>
            <a:ext cx="3770400" cy="3747600"/>
          </a:xfrm>
          <a:prstGeom prst="diamond">
            <a:avLst/>
          </a:prstGeom>
          <a:noFill/>
          <a:ln>
            <a:noFill/>
          </a:ln>
        </p:spPr>
      </p:pic>
      <p:sp>
        <p:nvSpPr>
          <p:cNvPr id="1009" name="Google Shape;1009;p50"/>
          <p:cNvSpPr txBox="1"/>
          <p:nvPr/>
        </p:nvSpPr>
        <p:spPr>
          <a:xfrm>
            <a:off x="2736535" y="1688383"/>
            <a:ext cx="6718929"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3600"/>
              <a:buFont typeface="Arial"/>
              <a:buNone/>
            </a:pPr>
            <a:r>
              <a:rPr lang="en-US" sz="3600" b="1" i="0" u="none" strike="noStrike" cap="none">
                <a:solidFill>
                  <a:srgbClr val="432349"/>
                </a:solidFill>
                <a:latin typeface="+mn-lt"/>
                <a:ea typeface="+mn-ea"/>
                <a:cs typeface="+mn-ea"/>
                <a:sym typeface="+mn-lt"/>
              </a:rPr>
              <a:t>HƯỚNG DẪN VỀ NHÀ</a:t>
            </a:r>
            <a:endParaRPr sz="3600" b="1" i="0" u="none" strike="noStrike" cap="none">
              <a:solidFill>
                <a:srgbClr val="432349"/>
              </a:solidFill>
              <a:latin typeface="+mn-lt"/>
              <a:ea typeface="+mn-ea"/>
              <a:cs typeface="+mn-ea"/>
              <a:sym typeface="+mn-lt"/>
            </a:endParaRPr>
          </a:p>
        </p:txBody>
      </p:sp>
      <p:grpSp>
        <p:nvGrpSpPr>
          <p:cNvPr id="1010" name="Google Shape;1010;p50"/>
          <p:cNvGrpSpPr/>
          <p:nvPr/>
        </p:nvGrpSpPr>
        <p:grpSpPr>
          <a:xfrm>
            <a:off x="377352" y="2538796"/>
            <a:ext cx="4274364" cy="1159292"/>
            <a:chOff x="857249" y="1462385"/>
            <a:chExt cx="3205773" cy="869469"/>
          </a:xfrm>
        </p:grpSpPr>
        <p:grpSp>
          <p:nvGrpSpPr>
            <p:cNvPr id="1011" name="Google Shape;1011;p50"/>
            <p:cNvGrpSpPr/>
            <p:nvPr/>
          </p:nvGrpSpPr>
          <p:grpSpPr>
            <a:xfrm>
              <a:off x="857250" y="1462385"/>
              <a:ext cx="1009650" cy="461665"/>
              <a:chOff x="857250" y="1462385"/>
              <a:chExt cx="1009650" cy="461665"/>
            </a:xfrm>
          </p:grpSpPr>
          <p:sp>
            <p:nvSpPr>
              <p:cNvPr id="1012" name="Google Shape;1012;p50"/>
              <p:cNvSpPr txBox="1"/>
              <p:nvPr/>
            </p:nvSpPr>
            <p:spPr>
              <a:xfrm>
                <a:off x="942975" y="1462385"/>
                <a:ext cx="838200"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1</a:t>
                </a:r>
                <a:endParaRPr>
                  <a:latin typeface="+mn-lt"/>
                  <a:ea typeface="+mn-ea"/>
                  <a:cs typeface="+mn-ea"/>
                  <a:sym typeface="+mn-lt"/>
                </a:endParaRPr>
              </a:p>
            </p:txBody>
          </p:sp>
          <p:cxnSp>
            <p:nvCxnSpPr>
              <p:cNvPr id="1013" name="Google Shape;1013;p50"/>
              <p:cNvCxnSpPr/>
              <p:nvPr/>
            </p:nvCxnSpPr>
            <p:spPr>
              <a:xfrm>
                <a:off x="857250" y="1924050"/>
                <a:ext cx="1009650" cy="0"/>
              </a:xfrm>
              <a:prstGeom prst="straightConnector1">
                <a:avLst/>
              </a:prstGeom>
              <a:noFill/>
              <a:ln w="38100" cap="flat" cmpd="sng">
                <a:solidFill>
                  <a:srgbClr val="959595"/>
                </a:solidFill>
                <a:prstDash val="solid"/>
                <a:round/>
                <a:headEnd type="none" w="sm" len="sm"/>
                <a:tailEnd type="none" w="sm" len="sm"/>
              </a:ln>
            </p:spPr>
          </p:cxnSp>
        </p:grpSp>
        <p:sp>
          <p:nvSpPr>
            <p:cNvPr id="1014" name="Google Shape;1014;p50"/>
            <p:cNvSpPr txBox="1"/>
            <p:nvPr/>
          </p:nvSpPr>
          <p:spPr>
            <a:xfrm>
              <a:off x="857249" y="1985605"/>
              <a:ext cx="3205773" cy="34624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Ôn lại kiến thức đã học.</a:t>
              </a:r>
              <a:endParaRPr>
                <a:latin typeface="+mn-lt"/>
                <a:ea typeface="+mn-ea"/>
                <a:cs typeface="+mn-ea"/>
                <a:sym typeface="+mn-lt"/>
              </a:endParaRPr>
            </a:p>
          </p:txBody>
        </p:sp>
      </p:grpSp>
      <p:grpSp>
        <p:nvGrpSpPr>
          <p:cNvPr id="1015" name="Google Shape;1015;p50"/>
          <p:cNvGrpSpPr/>
          <p:nvPr/>
        </p:nvGrpSpPr>
        <p:grpSpPr>
          <a:xfrm>
            <a:off x="377353" y="5008181"/>
            <a:ext cx="4067646" cy="1897914"/>
            <a:chOff x="857250" y="1462385"/>
            <a:chExt cx="3050735" cy="1423436"/>
          </a:xfrm>
        </p:grpSpPr>
        <p:grpSp>
          <p:nvGrpSpPr>
            <p:cNvPr id="1016" name="Google Shape;1016;p50"/>
            <p:cNvGrpSpPr/>
            <p:nvPr/>
          </p:nvGrpSpPr>
          <p:grpSpPr>
            <a:xfrm>
              <a:off x="857250" y="1462385"/>
              <a:ext cx="1009650" cy="461665"/>
              <a:chOff x="857250" y="1462385"/>
              <a:chExt cx="1009650" cy="461665"/>
            </a:xfrm>
          </p:grpSpPr>
          <p:sp>
            <p:nvSpPr>
              <p:cNvPr id="1017" name="Google Shape;1017;p50"/>
              <p:cNvSpPr txBox="1"/>
              <p:nvPr/>
            </p:nvSpPr>
            <p:spPr>
              <a:xfrm>
                <a:off x="942975" y="1462385"/>
                <a:ext cx="838200"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3</a:t>
                </a:r>
                <a:endParaRPr>
                  <a:latin typeface="+mn-lt"/>
                  <a:ea typeface="+mn-ea"/>
                  <a:cs typeface="+mn-ea"/>
                  <a:sym typeface="+mn-lt"/>
                </a:endParaRPr>
              </a:p>
            </p:txBody>
          </p:sp>
          <p:cxnSp>
            <p:nvCxnSpPr>
              <p:cNvPr id="1018" name="Google Shape;1018;p50"/>
              <p:cNvCxnSpPr/>
              <p:nvPr/>
            </p:nvCxnSpPr>
            <p:spPr>
              <a:xfrm>
                <a:off x="857250" y="1924050"/>
                <a:ext cx="1009650" cy="0"/>
              </a:xfrm>
              <a:prstGeom prst="straightConnector1">
                <a:avLst/>
              </a:prstGeom>
              <a:noFill/>
              <a:ln w="38100" cap="flat" cmpd="sng">
                <a:solidFill>
                  <a:srgbClr val="959595"/>
                </a:solidFill>
                <a:prstDash val="solid"/>
                <a:round/>
                <a:headEnd type="none" w="sm" len="sm"/>
                <a:tailEnd type="none" w="sm" len="sm"/>
              </a:ln>
            </p:spPr>
          </p:cxnSp>
        </p:grpSp>
        <p:sp>
          <p:nvSpPr>
            <p:cNvPr id="1019" name="Google Shape;1019;p50"/>
            <p:cNvSpPr txBox="1"/>
            <p:nvPr/>
          </p:nvSpPr>
          <p:spPr>
            <a:xfrm>
              <a:off x="857250" y="1985605"/>
              <a:ext cx="3050735" cy="90021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Làm bài tập Bài 16 –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SBT Khoa học tự nhiên 9.</a:t>
              </a:r>
              <a:endParaRPr>
                <a:latin typeface="+mn-lt"/>
                <a:ea typeface="+mn-ea"/>
                <a:cs typeface="+mn-ea"/>
                <a:sym typeface="+mn-lt"/>
              </a:endParaRPr>
            </a:p>
          </p:txBody>
        </p:sp>
      </p:grpSp>
      <p:grpSp>
        <p:nvGrpSpPr>
          <p:cNvPr id="1020" name="Google Shape;1020;p50"/>
          <p:cNvGrpSpPr/>
          <p:nvPr/>
        </p:nvGrpSpPr>
        <p:grpSpPr>
          <a:xfrm>
            <a:off x="7130084" y="2334714"/>
            <a:ext cx="5061916" cy="1897914"/>
            <a:chOff x="857249" y="1462385"/>
            <a:chExt cx="3796437" cy="1423436"/>
          </a:xfrm>
        </p:grpSpPr>
        <p:grpSp>
          <p:nvGrpSpPr>
            <p:cNvPr id="1021" name="Google Shape;1021;p50"/>
            <p:cNvGrpSpPr/>
            <p:nvPr/>
          </p:nvGrpSpPr>
          <p:grpSpPr>
            <a:xfrm>
              <a:off x="857250" y="1462385"/>
              <a:ext cx="1009650" cy="461665"/>
              <a:chOff x="857250" y="1462385"/>
              <a:chExt cx="1009650" cy="461665"/>
            </a:xfrm>
          </p:grpSpPr>
          <p:sp>
            <p:nvSpPr>
              <p:cNvPr id="1022" name="Google Shape;1022;p50"/>
              <p:cNvSpPr txBox="1"/>
              <p:nvPr/>
            </p:nvSpPr>
            <p:spPr>
              <a:xfrm>
                <a:off x="942975" y="1462385"/>
                <a:ext cx="838200"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2</a:t>
                </a:r>
                <a:endParaRPr>
                  <a:latin typeface="+mn-lt"/>
                  <a:ea typeface="+mn-ea"/>
                  <a:cs typeface="+mn-ea"/>
                  <a:sym typeface="+mn-lt"/>
                </a:endParaRPr>
              </a:p>
            </p:txBody>
          </p:sp>
          <p:cxnSp>
            <p:nvCxnSpPr>
              <p:cNvPr id="1023" name="Google Shape;1023;p50"/>
              <p:cNvCxnSpPr/>
              <p:nvPr/>
            </p:nvCxnSpPr>
            <p:spPr>
              <a:xfrm>
                <a:off x="857250" y="1924050"/>
                <a:ext cx="1009650" cy="0"/>
              </a:xfrm>
              <a:prstGeom prst="straightConnector1">
                <a:avLst/>
              </a:prstGeom>
              <a:noFill/>
              <a:ln w="38100" cap="flat" cmpd="sng">
                <a:solidFill>
                  <a:srgbClr val="959595"/>
                </a:solidFill>
                <a:prstDash val="solid"/>
                <a:round/>
                <a:headEnd type="none" w="sm" len="sm"/>
                <a:tailEnd type="none" w="sm" len="sm"/>
              </a:ln>
            </p:spPr>
          </p:cxnSp>
        </p:grpSp>
        <p:sp>
          <p:nvSpPr>
            <p:cNvPr id="1024" name="Google Shape;1024;p50"/>
            <p:cNvSpPr txBox="1"/>
            <p:nvPr/>
          </p:nvSpPr>
          <p:spPr>
            <a:xfrm>
              <a:off x="857249" y="1985605"/>
              <a:ext cx="3796437" cy="90021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Hoàn thành bài tập phần </a:t>
              </a:r>
              <a:br>
                <a:rPr lang="en-US" sz="2400" b="0" i="0" u="none" strike="noStrike" cap="none">
                  <a:solidFill>
                    <a:schemeClr val="dk1"/>
                  </a:solidFill>
                  <a:latin typeface="+mn-lt"/>
                  <a:ea typeface="+mn-ea"/>
                  <a:cs typeface="+mn-ea"/>
                  <a:sym typeface="+mn-lt"/>
                </a:rPr>
              </a:br>
              <a:r>
                <a:rPr lang="en-US" sz="2400" b="0" i="0" u="none" strike="noStrike" cap="none">
                  <a:solidFill>
                    <a:schemeClr val="dk1"/>
                  </a:solidFill>
                  <a:latin typeface="+mn-lt"/>
                  <a:ea typeface="+mn-ea"/>
                  <a:cs typeface="+mn-ea"/>
                  <a:sym typeface="+mn-lt"/>
                </a:rPr>
                <a:t>Vận dụng (nếu chưa xong)</a:t>
              </a:r>
              <a:endParaRPr sz="2400" b="0" i="0" u="none" strike="noStrike" cap="none">
                <a:solidFill>
                  <a:schemeClr val="dk1"/>
                </a:solidFill>
                <a:latin typeface="+mn-lt"/>
                <a:ea typeface="+mn-ea"/>
                <a:cs typeface="+mn-ea"/>
                <a:sym typeface="+mn-lt"/>
              </a:endParaRPr>
            </a:p>
          </p:txBody>
        </p:sp>
      </p:grpSp>
      <p:grpSp>
        <p:nvGrpSpPr>
          <p:cNvPr id="1025" name="Google Shape;1025;p50"/>
          <p:cNvGrpSpPr/>
          <p:nvPr/>
        </p:nvGrpSpPr>
        <p:grpSpPr>
          <a:xfrm>
            <a:off x="7244385" y="4477989"/>
            <a:ext cx="4438965" cy="2451912"/>
            <a:chOff x="857250" y="1462385"/>
            <a:chExt cx="3329224" cy="1838934"/>
          </a:xfrm>
        </p:grpSpPr>
        <p:grpSp>
          <p:nvGrpSpPr>
            <p:cNvPr id="1026" name="Google Shape;1026;p50"/>
            <p:cNvGrpSpPr/>
            <p:nvPr/>
          </p:nvGrpSpPr>
          <p:grpSpPr>
            <a:xfrm>
              <a:off x="857250" y="1462385"/>
              <a:ext cx="1009650" cy="461665"/>
              <a:chOff x="857250" y="1462385"/>
              <a:chExt cx="1009650" cy="461665"/>
            </a:xfrm>
          </p:grpSpPr>
          <p:sp>
            <p:nvSpPr>
              <p:cNvPr id="1027" name="Google Shape;1027;p50"/>
              <p:cNvSpPr txBox="1"/>
              <p:nvPr/>
            </p:nvSpPr>
            <p:spPr>
              <a:xfrm>
                <a:off x="942975" y="1462385"/>
                <a:ext cx="838200" cy="3924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n-lt"/>
                    <a:ea typeface="+mn-ea"/>
                    <a:cs typeface="+mn-ea"/>
                    <a:sym typeface="+mn-lt"/>
                  </a:rPr>
                  <a:t>4</a:t>
                </a:r>
                <a:endParaRPr>
                  <a:latin typeface="+mn-lt"/>
                  <a:ea typeface="+mn-ea"/>
                  <a:cs typeface="+mn-ea"/>
                  <a:sym typeface="+mn-lt"/>
                </a:endParaRPr>
              </a:p>
            </p:txBody>
          </p:sp>
          <p:cxnSp>
            <p:nvCxnSpPr>
              <p:cNvPr id="1028" name="Google Shape;1028;p50"/>
              <p:cNvCxnSpPr/>
              <p:nvPr/>
            </p:nvCxnSpPr>
            <p:spPr>
              <a:xfrm>
                <a:off x="857250" y="1924050"/>
                <a:ext cx="1009650" cy="0"/>
              </a:xfrm>
              <a:prstGeom prst="straightConnector1">
                <a:avLst/>
              </a:prstGeom>
              <a:noFill/>
              <a:ln w="38100" cap="flat" cmpd="sng">
                <a:solidFill>
                  <a:srgbClr val="959595"/>
                </a:solidFill>
                <a:prstDash val="solid"/>
                <a:round/>
                <a:headEnd type="none" w="sm" len="sm"/>
                <a:tailEnd type="none" w="sm" len="sm"/>
              </a:ln>
            </p:spPr>
          </p:cxnSp>
        </p:grpSp>
        <p:sp>
          <p:nvSpPr>
            <p:cNvPr id="1029" name="Google Shape;1029;p50"/>
            <p:cNvSpPr txBox="1"/>
            <p:nvPr/>
          </p:nvSpPr>
          <p:spPr>
            <a:xfrm>
              <a:off x="857250" y="1985605"/>
              <a:ext cx="3329224" cy="131571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mn-lt"/>
                  <a:ea typeface="+mn-ea"/>
                  <a:cs typeface="+mn-ea"/>
                  <a:sym typeface="+mn-lt"/>
                </a:rPr>
                <a:t>Tìm hiểu trước nội dung </a:t>
              </a:r>
              <a:br>
                <a:rPr lang="en-US" sz="2400" b="0" i="0" u="none" strike="noStrike" cap="none">
                  <a:solidFill>
                    <a:schemeClr val="dk1"/>
                  </a:solidFill>
                  <a:latin typeface="+mn-lt"/>
                  <a:ea typeface="+mn-ea"/>
                  <a:cs typeface="+mn-ea"/>
                  <a:sym typeface="+mn-lt"/>
                </a:rPr>
              </a:br>
              <a:r>
                <a:rPr lang="en-US" sz="2400" b="1" i="0" u="none" strike="noStrike" cap="none">
                  <a:solidFill>
                    <a:schemeClr val="dk1"/>
                  </a:solidFill>
                  <a:latin typeface="+mn-lt"/>
                  <a:ea typeface="+mn-ea"/>
                  <a:cs typeface="+mn-ea"/>
                  <a:sym typeface="+mn-lt"/>
                </a:rPr>
                <a:t>Bài 17 – Tách kim loại.  Sử dụng hợp kim. </a:t>
              </a:r>
              <a:endParaRPr sz="2400" b="1" i="0" u="none" strike="noStrike" cap="none">
                <a:solidFill>
                  <a:schemeClr val="dk1"/>
                </a:solidFill>
                <a:latin typeface="+mn-lt"/>
                <a:ea typeface="+mn-ea"/>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8"/>
                                        </p:tgtEl>
                                        <p:attrNameLst>
                                          <p:attrName>style.visibility</p:attrName>
                                        </p:attrNameLst>
                                      </p:cBhvr>
                                      <p:to>
                                        <p:strVal val="visible"/>
                                      </p:to>
                                    </p:set>
                                    <p:animEffect transition="in" filter="fade">
                                      <p:cBhvr>
                                        <p:cTn id="7" dur="750"/>
                                        <p:tgtEl>
                                          <p:spTgt spid="10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0"/>
                                        </p:tgtEl>
                                        <p:attrNameLst>
                                          <p:attrName>style.visibility</p:attrName>
                                        </p:attrNameLst>
                                      </p:cBhvr>
                                      <p:to>
                                        <p:strVal val="visible"/>
                                      </p:to>
                                    </p:set>
                                    <p:animEffect transition="in" filter="fade">
                                      <p:cBhvr>
                                        <p:cTn id="12" dur="500"/>
                                        <p:tgtEl>
                                          <p:spTgt spid="10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0"/>
                                        </p:tgtEl>
                                        <p:attrNameLst>
                                          <p:attrName>style.visibility</p:attrName>
                                        </p:attrNameLst>
                                      </p:cBhvr>
                                      <p:to>
                                        <p:strVal val="visible"/>
                                      </p:to>
                                    </p:set>
                                    <p:animEffect transition="in" filter="fade">
                                      <p:cBhvr>
                                        <p:cTn id="17" dur="500"/>
                                        <p:tgtEl>
                                          <p:spTgt spid="10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15"/>
                                        </p:tgtEl>
                                        <p:attrNameLst>
                                          <p:attrName>style.visibility</p:attrName>
                                        </p:attrNameLst>
                                      </p:cBhvr>
                                      <p:to>
                                        <p:strVal val="visible"/>
                                      </p:to>
                                    </p:set>
                                    <p:animEffect transition="in" filter="fade">
                                      <p:cBhvr>
                                        <p:cTn id="22" dur="500"/>
                                        <p:tgtEl>
                                          <p:spTgt spid="10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5"/>
                                        </p:tgtEl>
                                        <p:attrNameLst>
                                          <p:attrName>style.visibility</p:attrName>
                                        </p:attrNameLst>
                                      </p:cBhvr>
                                      <p:to>
                                        <p:strVal val="visible"/>
                                      </p:to>
                                    </p:set>
                                    <p:animEffect transition="in" filter="fade">
                                      <p:cBhvr>
                                        <p:cTn id="27" dur="5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321157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33"/>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ac75264-a9f3-4c2f-b358-528292b2b9df">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al Materials Company Profile by Slidesgo">
  <a:themeElements>
    <a:clrScheme name="Simple Light">
      <a:dk1>
        <a:srgbClr val="000000"/>
      </a:dk1>
      <a:lt1>
        <a:srgbClr val="DAD5D5"/>
      </a:lt1>
      <a:dk2>
        <a:srgbClr val="434343"/>
      </a:dk2>
      <a:lt2>
        <a:srgbClr val="666666"/>
      </a:lt2>
      <a:accent1>
        <a:srgbClr val="999999"/>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aac75264-a9f3-4c2f-b358-528292b2b9df">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2651</Words>
  <Application>Microsoft Office PowerPoint</Application>
  <PresentationFormat>Widescreen</PresentationFormat>
  <Paragraphs>243</Paragraphs>
  <Slides>48</Slides>
  <Notes>48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48</vt:i4>
      </vt:variant>
    </vt:vector>
  </HeadingPairs>
  <TitlesOfParts>
    <vt:vector size="58" baseType="lpstr">
      <vt:lpstr>Albert Sans</vt:lpstr>
      <vt:lpstr>Red Hat Display</vt:lpstr>
      <vt:lpstr>Red Hat Display Black</vt:lpstr>
      <vt:lpstr>DM Serif Display</vt:lpstr>
      <vt:lpstr>Fredoka</vt:lpstr>
      <vt:lpstr>Arial</vt:lpstr>
      <vt:lpstr>Calibri</vt:lpstr>
      <vt:lpstr>Nunito Light</vt:lpstr>
      <vt:lpstr>Office Theme</vt:lpstr>
      <vt:lpstr>Metal Materials Company Profile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Huy Nguyễn</dc:creator>
  <cp:lastModifiedBy>Thuynt</cp:lastModifiedBy>
  <cp:revision>2</cp:revision>
  <dcterms:created xsi:type="dcterms:W3CDTF">2023-10-18T06:55:26Z</dcterms:created>
  <dcterms:modified xsi:type="dcterms:W3CDTF">2024-12-05T08:52:43Z</dcterms:modified>
</cp:coreProperties>
</file>