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308" r:id="rId9"/>
    <p:sldId id="307" r:id="rId10"/>
    <p:sldId id="306" r:id="rId11"/>
    <p:sldId id="305" r:id="rId12"/>
    <p:sldId id="304" r:id="rId13"/>
    <p:sldId id="303" r:id="rId14"/>
    <p:sldId id="302" r:id="rId15"/>
    <p:sldId id="301" r:id="rId16"/>
    <p:sldId id="300" r:id="rId17"/>
    <p:sldId id="261" r:id="rId18"/>
    <p:sldId id="313" r:id="rId19"/>
    <p:sldId id="328" r:id="rId20"/>
    <p:sldId id="334" r:id="rId21"/>
    <p:sldId id="333" r:id="rId22"/>
    <p:sldId id="332" r:id="rId23"/>
    <p:sldId id="331" r:id="rId24"/>
    <p:sldId id="330" r:id="rId25"/>
    <p:sldId id="329" r:id="rId26"/>
    <p:sldId id="262" r:id="rId27"/>
    <p:sldId id="264" r:id="rId28"/>
    <p:sldId id="309" r:id="rId29"/>
    <p:sldId id="267" r:id="rId30"/>
  </p:sldIdLst>
  <p:sldSz cx="12192000" cy="6858000"/>
  <p:notesSz cx="6858000" cy="9144000"/>
  <p:embeddedFontLs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53" autoAdjust="0"/>
    <p:restoredTop sz="94643"/>
  </p:normalViewPr>
  <p:slideViewPr>
    <p:cSldViewPr snapToGrid="0" showGuides="1">
      <p:cViewPr varScale="1">
        <p:scale>
          <a:sx n="103" d="100"/>
          <a:sy n="103" d="100"/>
        </p:scale>
        <p:origin x="486" y="114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8A2F6-CC47-4545-9ED9-D90CDAE9208D}" type="datetimeFigureOut">
              <a:rPr lang="en-VN" smtClean="0"/>
              <a:t>12/05/2024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E4EB9-1082-3647-87C6-7DC92BC0021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8383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E4EB9-1082-3647-87C6-7DC92BC0021A}" type="slidenum">
              <a:rPr lang="en-VN" smtClean="0"/>
              <a:t>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611780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2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8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6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91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52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41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61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9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7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587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917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991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846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91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5039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95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030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1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29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544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05/12/2024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00894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65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8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8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81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81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8227-3890-5E36-84E7-B99C09ED76C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A8D408-AFBF-EF8F-8BE1-D0038CB5C243}"/>
              </a:ext>
            </a:extLst>
          </p:cNvPr>
          <p:cNvSpPr txBox="1">
            <a:spLocks/>
          </p:cNvSpPr>
          <p:nvPr/>
        </p:nvSpPr>
        <p:spPr>
          <a:xfrm>
            <a:off x="173231" y="753503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11: Di truyền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1132DBB-00F3-145A-1515-A77EDE2B914F}"/>
              </a:ext>
            </a:extLst>
          </p:cNvPr>
          <p:cNvSpPr txBox="1">
            <a:spLocks/>
          </p:cNvSpPr>
          <p:nvPr/>
        </p:nvSpPr>
        <p:spPr>
          <a:xfrm>
            <a:off x="965710" y="3157711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37.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Đột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biến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b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</a:b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nhiễm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sắc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thể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(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163;p37">
            <a:extLst>
              <a:ext uri="{FF2B5EF4-FFF2-40B4-BE49-F238E27FC236}">
                <a16:creationId xmlns:a16="http://schemas.microsoft.com/office/drawing/2014/main" id="{33E295F4-E19C-D432-8559-FD76DDDC3853}"/>
              </a:ext>
            </a:extLst>
          </p:cNvPr>
          <p:cNvGrpSpPr/>
          <p:nvPr/>
        </p:nvGrpSpPr>
        <p:grpSpPr>
          <a:xfrm rot="4925609">
            <a:off x="10938113" y="3332889"/>
            <a:ext cx="1183628" cy="1172475"/>
            <a:chOff x="-1040357" y="1370945"/>
            <a:chExt cx="598560" cy="592920"/>
          </a:xfrm>
        </p:grpSpPr>
        <p:sp>
          <p:nvSpPr>
            <p:cNvPr id="4" name="Google Shape;1164;p37">
              <a:extLst>
                <a:ext uri="{FF2B5EF4-FFF2-40B4-BE49-F238E27FC236}">
                  <a16:creationId xmlns:a16="http://schemas.microsoft.com/office/drawing/2014/main" id="{E86EE2CD-4EC7-96BE-F44F-3AFD7DD95634}"/>
                </a:ext>
              </a:extLst>
            </p:cNvPr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5" name="Google Shape;1165;p37">
              <a:extLst>
                <a:ext uri="{FF2B5EF4-FFF2-40B4-BE49-F238E27FC236}">
                  <a16:creationId xmlns:a16="http://schemas.microsoft.com/office/drawing/2014/main" id="{53C499F1-C07F-81E8-3484-66BAB7CFA0AC}"/>
                </a:ext>
              </a:extLst>
            </p:cNvPr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6" name="Google Shape;1166;p37">
              <a:extLst>
                <a:ext uri="{FF2B5EF4-FFF2-40B4-BE49-F238E27FC236}">
                  <a16:creationId xmlns:a16="http://schemas.microsoft.com/office/drawing/2014/main" id="{B41214D3-29DC-3362-85BB-A487F8CB2055}"/>
                </a:ext>
              </a:extLst>
            </p:cNvPr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7" name="Google Shape;1167;p37">
              <a:extLst>
                <a:ext uri="{FF2B5EF4-FFF2-40B4-BE49-F238E27FC236}">
                  <a16:creationId xmlns:a16="http://schemas.microsoft.com/office/drawing/2014/main" id="{40CBA12F-E721-4E94-8C86-187179BDAD4E}"/>
                </a:ext>
              </a:extLst>
            </p:cNvPr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8" name="Google Shape;1168;p37">
              <a:extLst>
                <a:ext uri="{FF2B5EF4-FFF2-40B4-BE49-F238E27FC236}">
                  <a16:creationId xmlns:a16="http://schemas.microsoft.com/office/drawing/2014/main" id="{DB54DF16-EF29-9A2B-569A-444621B36DC9}"/>
                </a:ext>
              </a:extLst>
            </p:cNvPr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9" name="Google Shape;1169;p37">
              <a:extLst>
                <a:ext uri="{FF2B5EF4-FFF2-40B4-BE49-F238E27FC236}">
                  <a16:creationId xmlns:a16="http://schemas.microsoft.com/office/drawing/2014/main" id="{8F341623-B5DA-F941-EBB0-7C353C1E8A15}"/>
                </a:ext>
              </a:extLst>
            </p:cNvPr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0" name="Google Shape;1170;p37">
              <a:extLst>
                <a:ext uri="{FF2B5EF4-FFF2-40B4-BE49-F238E27FC236}">
                  <a16:creationId xmlns:a16="http://schemas.microsoft.com/office/drawing/2014/main" id="{5A699E44-93AB-4115-DF03-A01E992D84BD}"/>
                </a:ext>
              </a:extLst>
            </p:cNvPr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1" name="Google Shape;1171;p37">
              <a:extLst>
                <a:ext uri="{FF2B5EF4-FFF2-40B4-BE49-F238E27FC236}">
                  <a16:creationId xmlns:a16="http://schemas.microsoft.com/office/drawing/2014/main" id="{D42B507E-5F8C-D3D8-4D00-93C75EB6A4D5}"/>
                </a:ext>
              </a:extLst>
            </p:cNvPr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2" name="Google Shape;1172;p37">
              <a:extLst>
                <a:ext uri="{FF2B5EF4-FFF2-40B4-BE49-F238E27FC236}">
                  <a16:creationId xmlns:a16="http://schemas.microsoft.com/office/drawing/2014/main" id="{8931A2C2-D403-A9D8-1509-2C040AC8425D}"/>
                </a:ext>
              </a:extLst>
            </p:cNvPr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3" name="Google Shape;1173;p37">
              <a:extLst>
                <a:ext uri="{FF2B5EF4-FFF2-40B4-BE49-F238E27FC236}">
                  <a16:creationId xmlns:a16="http://schemas.microsoft.com/office/drawing/2014/main" id="{F4B9BE9D-9100-B71A-BFE2-78595A12231E}"/>
                </a:ext>
              </a:extLst>
            </p:cNvPr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4" name="Google Shape;1174;p37">
              <a:extLst>
                <a:ext uri="{FF2B5EF4-FFF2-40B4-BE49-F238E27FC236}">
                  <a16:creationId xmlns:a16="http://schemas.microsoft.com/office/drawing/2014/main" id="{50B3EF16-1B73-C271-4E14-124CA44B041D}"/>
                </a:ext>
              </a:extLst>
            </p:cNvPr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5" name="Google Shape;1175;p37">
              <a:extLst>
                <a:ext uri="{FF2B5EF4-FFF2-40B4-BE49-F238E27FC236}">
                  <a16:creationId xmlns:a16="http://schemas.microsoft.com/office/drawing/2014/main" id="{5FABC647-B0AF-E2C5-5788-FF990B65B554}"/>
                </a:ext>
              </a:extLst>
            </p:cNvPr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6" name="Google Shape;1176;p37">
              <a:extLst>
                <a:ext uri="{FF2B5EF4-FFF2-40B4-BE49-F238E27FC236}">
                  <a16:creationId xmlns:a16="http://schemas.microsoft.com/office/drawing/2014/main" id="{872BF862-5D4A-C1BD-3919-05361BD0575F}"/>
                </a:ext>
              </a:extLst>
            </p:cNvPr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7" name="Google Shape;1177;p37">
              <a:extLst>
                <a:ext uri="{FF2B5EF4-FFF2-40B4-BE49-F238E27FC236}">
                  <a16:creationId xmlns:a16="http://schemas.microsoft.com/office/drawing/2014/main" id="{E684C14C-4041-EF55-0E6E-FC012FA682F1}"/>
                </a:ext>
              </a:extLst>
            </p:cNvPr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8" name="Google Shape;1178;p37">
              <a:extLst>
                <a:ext uri="{FF2B5EF4-FFF2-40B4-BE49-F238E27FC236}">
                  <a16:creationId xmlns:a16="http://schemas.microsoft.com/office/drawing/2014/main" id="{2576F7AB-F4DF-585C-28E5-1113D4CED48D}"/>
                </a:ext>
              </a:extLst>
            </p:cNvPr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9" name="Google Shape;1179;p37">
              <a:extLst>
                <a:ext uri="{FF2B5EF4-FFF2-40B4-BE49-F238E27FC236}">
                  <a16:creationId xmlns:a16="http://schemas.microsoft.com/office/drawing/2014/main" id="{47C571F5-76C1-6C4D-61EC-CB8620D599CB}"/>
                </a:ext>
              </a:extLst>
            </p:cNvPr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0" name="Google Shape;1180;p37">
              <a:extLst>
                <a:ext uri="{FF2B5EF4-FFF2-40B4-BE49-F238E27FC236}">
                  <a16:creationId xmlns:a16="http://schemas.microsoft.com/office/drawing/2014/main" id="{98463DBA-AF65-CD29-D57F-83A28959F163}"/>
                </a:ext>
              </a:extLst>
            </p:cNvPr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CADCFB4-1723-741C-A59D-91CCE807B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6" y="5382393"/>
            <a:ext cx="1167979" cy="1121260"/>
          </a:xfrm>
          <a:prstGeom prst="rect">
            <a:avLst/>
          </a:prstGeom>
        </p:spPr>
      </p:pic>
      <p:sp>
        <p:nvSpPr>
          <p:cNvPr id="22" name="Bang cau hoi">
            <a:extLst>
              <a:ext uri="{FF2B5EF4-FFF2-40B4-BE49-F238E27FC236}">
                <a16:creationId xmlns:a16="http://schemas.microsoft.com/office/drawing/2014/main" id="{E6639499-54C2-F2F2-83BB-1CC1AF4CD605}"/>
              </a:ext>
            </a:extLst>
          </p:cNvPr>
          <p:cNvSpPr/>
          <p:nvPr/>
        </p:nvSpPr>
        <p:spPr>
          <a:xfrm>
            <a:off x="909620" y="2151512"/>
            <a:ext cx="10372760" cy="114880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Nếu</a:t>
            </a:r>
            <a:r>
              <a:rPr kumimoji="0" lang="en-US" sz="2400" b="0" i="0" u="none" strike="noStrike" kern="0" cap="none" spc="0" normalizeH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số lượng nhiễm sắc thể trong tế bào tăng lên hoặc giảm đi thì có ảnh hưởng đến các tính trạng của cơ thể không?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100;p37">
            <a:extLst>
              <a:ext uri="{FF2B5EF4-FFF2-40B4-BE49-F238E27FC236}">
                <a16:creationId xmlns:a16="http://schemas.microsoft.com/office/drawing/2014/main" id="{39CC476A-2CA5-027C-72C4-E492276E69A5}"/>
              </a:ext>
            </a:extLst>
          </p:cNvPr>
          <p:cNvGrpSpPr/>
          <p:nvPr/>
        </p:nvGrpSpPr>
        <p:grpSpPr>
          <a:xfrm>
            <a:off x="7605062" y="2179800"/>
            <a:ext cx="2921813" cy="4678200"/>
            <a:chOff x="5408144" y="930149"/>
            <a:chExt cx="2294542" cy="3673858"/>
          </a:xfrm>
        </p:grpSpPr>
        <p:grpSp>
          <p:nvGrpSpPr>
            <p:cNvPr id="169" name="Google Shape;1101;p37">
              <a:extLst>
                <a:ext uri="{FF2B5EF4-FFF2-40B4-BE49-F238E27FC236}">
                  <a16:creationId xmlns:a16="http://schemas.microsoft.com/office/drawing/2014/main" id="{26CB5177-7EC9-82F8-AA1E-0CCB08BFBF89}"/>
                </a:ext>
              </a:extLst>
            </p:cNvPr>
            <p:cNvGrpSpPr/>
            <p:nvPr/>
          </p:nvGrpSpPr>
          <p:grpSpPr>
            <a:xfrm>
              <a:off x="6344640" y="930149"/>
              <a:ext cx="1358047" cy="3673858"/>
              <a:chOff x="6503002" y="752900"/>
              <a:chExt cx="1290060" cy="3489938"/>
            </a:xfrm>
          </p:grpSpPr>
          <p:sp>
            <p:nvSpPr>
              <p:cNvPr id="186" name="Google Shape;1102;p37">
                <a:extLst>
                  <a:ext uri="{FF2B5EF4-FFF2-40B4-BE49-F238E27FC236}">
                    <a16:creationId xmlns:a16="http://schemas.microsoft.com/office/drawing/2014/main" id="{AD735EF7-57A5-14CB-92AD-23DA7E70FD76}"/>
                  </a:ext>
                </a:extLst>
              </p:cNvPr>
              <p:cNvSpPr/>
              <p:nvPr/>
            </p:nvSpPr>
            <p:spPr>
              <a:xfrm flipH="1">
                <a:off x="7266254" y="2631479"/>
                <a:ext cx="57832" cy="100432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2044" extrusionOk="0">
                    <a:moveTo>
                      <a:pt x="93" y="77"/>
                    </a:moveTo>
                    <a:lnTo>
                      <a:pt x="1094" y="116"/>
                    </a:lnTo>
                    <a:cubicBezTo>
                      <a:pt x="1082" y="288"/>
                      <a:pt x="1037" y="948"/>
                      <a:pt x="1064" y="1331"/>
                    </a:cubicBezTo>
                    <a:cubicBezTo>
                      <a:pt x="919" y="1393"/>
                      <a:pt x="815" y="1542"/>
                      <a:pt x="711" y="1687"/>
                    </a:cubicBezTo>
                    <a:cubicBezTo>
                      <a:pt x="605" y="1836"/>
                      <a:pt x="515" y="1965"/>
                      <a:pt x="405" y="1965"/>
                    </a:cubicBezTo>
                    <a:cubicBezTo>
                      <a:pt x="395" y="1965"/>
                      <a:pt x="383" y="1963"/>
                      <a:pt x="372" y="1961"/>
                    </a:cubicBezTo>
                    <a:cubicBezTo>
                      <a:pt x="321" y="1943"/>
                      <a:pt x="307" y="1886"/>
                      <a:pt x="289" y="1797"/>
                    </a:cubicBezTo>
                    <a:cubicBezTo>
                      <a:pt x="271" y="1693"/>
                      <a:pt x="241" y="1554"/>
                      <a:pt x="81" y="1542"/>
                    </a:cubicBezTo>
                    <a:lnTo>
                      <a:pt x="93" y="77"/>
                    </a:lnTo>
                    <a:close/>
                    <a:moveTo>
                      <a:pt x="57" y="0"/>
                    </a:moveTo>
                    <a:cubicBezTo>
                      <a:pt x="45" y="0"/>
                      <a:pt x="36" y="3"/>
                      <a:pt x="27" y="9"/>
                    </a:cubicBezTo>
                    <a:cubicBezTo>
                      <a:pt x="21" y="18"/>
                      <a:pt x="15" y="27"/>
                      <a:pt x="15" y="39"/>
                    </a:cubicBezTo>
                    <a:lnTo>
                      <a:pt x="1" y="1583"/>
                    </a:lnTo>
                    <a:cubicBezTo>
                      <a:pt x="1" y="1595"/>
                      <a:pt x="7" y="1604"/>
                      <a:pt x="12" y="1613"/>
                    </a:cubicBezTo>
                    <a:cubicBezTo>
                      <a:pt x="21" y="1619"/>
                      <a:pt x="33" y="1622"/>
                      <a:pt x="42" y="1622"/>
                    </a:cubicBezTo>
                    <a:cubicBezTo>
                      <a:pt x="47" y="1622"/>
                      <a:pt x="52" y="1622"/>
                      <a:pt x="57" y="1622"/>
                    </a:cubicBezTo>
                    <a:cubicBezTo>
                      <a:pt x="171" y="1622"/>
                      <a:pt x="189" y="1692"/>
                      <a:pt x="214" y="1815"/>
                    </a:cubicBezTo>
                    <a:cubicBezTo>
                      <a:pt x="232" y="1901"/>
                      <a:pt x="250" y="1999"/>
                      <a:pt x="345" y="2038"/>
                    </a:cubicBezTo>
                    <a:lnTo>
                      <a:pt x="351" y="2038"/>
                    </a:lnTo>
                    <a:cubicBezTo>
                      <a:pt x="369" y="2041"/>
                      <a:pt x="387" y="2044"/>
                      <a:pt x="405" y="2044"/>
                    </a:cubicBezTo>
                    <a:cubicBezTo>
                      <a:pt x="553" y="2044"/>
                      <a:pt x="660" y="1892"/>
                      <a:pt x="773" y="1735"/>
                    </a:cubicBezTo>
                    <a:cubicBezTo>
                      <a:pt x="877" y="1592"/>
                      <a:pt x="981" y="1444"/>
                      <a:pt x="1118" y="1396"/>
                    </a:cubicBezTo>
                    <a:cubicBezTo>
                      <a:pt x="1135" y="1393"/>
                      <a:pt x="1147" y="1376"/>
                      <a:pt x="1144" y="1358"/>
                    </a:cubicBezTo>
                    <a:cubicBezTo>
                      <a:pt x="1109" y="939"/>
                      <a:pt x="1174" y="95"/>
                      <a:pt x="1174" y="86"/>
                    </a:cubicBezTo>
                    <a:cubicBezTo>
                      <a:pt x="1177" y="64"/>
                      <a:pt x="1161" y="44"/>
                      <a:pt x="1142" y="44"/>
                    </a:cubicBezTo>
                    <a:cubicBezTo>
                      <a:pt x="1141" y="44"/>
                      <a:pt x="1140" y="45"/>
                      <a:pt x="1138" y="45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7" name="Google Shape;1103;p37">
                <a:extLst>
                  <a:ext uri="{FF2B5EF4-FFF2-40B4-BE49-F238E27FC236}">
                    <a16:creationId xmlns:a16="http://schemas.microsoft.com/office/drawing/2014/main" id="{D7AF4169-1151-B282-30D1-8FA0E709B53F}"/>
                  </a:ext>
                </a:extLst>
              </p:cNvPr>
              <p:cNvSpPr/>
              <p:nvPr/>
            </p:nvSpPr>
            <p:spPr>
              <a:xfrm flipH="1">
                <a:off x="7221148" y="2698153"/>
                <a:ext cx="103822" cy="84414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718" extrusionOk="0">
                    <a:moveTo>
                      <a:pt x="1124" y="1"/>
                    </a:moveTo>
                    <a:cubicBezTo>
                      <a:pt x="833" y="98"/>
                      <a:pt x="835" y="373"/>
                      <a:pt x="628" y="373"/>
                    </a:cubicBezTo>
                    <a:cubicBezTo>
                      <a:pt x="607" y="373"/>
                      <a:pt x="583" y="370"/>
                      <a:pt x="556" y="363"/>
                    </a:cubicBezTo>
                    <a:cubicBezTo>
                      <a:pt x="397" y="303"/>
                      <a:pt x="354" y="222"/>
                      <a:pt x="118" y="222"/>
                    </a:cubicBezTo>
                    <a:cubicBezTo>
                      <a:pt x="99" y="222"/>
                      <a:pt x="79" y="222"/>
                      <a:pt x="57" y="224"/>
                    </a:cubicBezTo>
                    <a:lnTo>
                      <a:pt x="1" y="1626"/>
                    </a:lnTo>
                    <a:lnTo>
                      <a:pt x="137" y="1632"/>
                    </a:lnTo>
                    <a:cubicBezTo>
                      <a:pt x="137" y="1632"/>
                      <a:pt x="237" y="1233"/>
                      <a:pt x="395" y="1233"/>
                    </a:cubicBezTo>
                    <a:cubicBezTo>
                      <a:pt x="397" y="1233"/>
                      <a:pt x="398" y="1233"/>
                      <a:pt x="399" y="1234"/>
                    </a:cubicBezTo>
                    <a:cubicBezTo>
                      <a:pt x="556" y="1239"/>
                      <a:pt x="839" y="1605"/>
                      <a:pt x="1352" y="1682"/>
                    </a:cubicBezTo>
                    <a:cubicBezTo>
                      <a:pt x="1462" y="1697"/>
                      <a:pt x="1605" y="1712"/>
                      <a:pt x="1762" y="1718"/>
                    </a:cubicBezTo>
                    <a:cubicBezTo>
                      <a:pt x="1768" y="1412"/>
                      <a:pt x="1852" y="1329"/>
                      <a:pt x="2113" y="1103"/>
                    </a:cubicBezTo>
                    <a:cubicBezTo>
                      <a:pt x="1644" y="954"/>
                      <a:pt x="1192" y="503"/>
                      <a:pt x="1144" y="176"/>
                    </a:cubicBezTo>
                    <a:cubicBezTo>
                      <a:pt x="1136" y="111"/>
                      <a:pt x="1130" y="54"/>
                      <a:pt x="1124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8" name="Google Shape;1104;p37">
                <a:extLst>
                  <a:ext uri="{FF2B5EF4-FFF2-40B4-BE49-F238E27FC236}">
                    <a16:creationId xmlns:a16="http://schemas.microsoft.com/office/drawing/2014/main" id="{28DD8ABC-ADBC-2A75-98B7-CA43EC1AC40B}"/>
                  </a:ext>
                </a:extLst>
              </p:cNvPr>
              <p:cNvSpPr/>
              <p:nvPr/>
            </p:nvSpPr>
            <p:spPr>
              <a:xfrm flipH="1">
                <a:off x="7170197" y="2752299"/>
                <a:ext cx="68199" cy="3203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652" extrusionOk="0">
                    <a:moveTo>
                      <a:pt x="351" y="1"/>
                    </a:moveTo>
                    <a:cubicBezTo>
                      <a:pt x="90" y="227"/>
                      <a:pt x="6" y="310"/>
                      <a:pt x="0" y="622"/>
                    </a:cubicBezTo>
                    <a:cubicBezTo>
                      <a:pt x="442" y="648"/>
                      <a:pt x="1001" y="652"/>
                      <a:pt x="1254" y="652"/>
                    </a:cubicBezTo>
                    <a:cubicBezTo>
                      <a:pt x="1338" y="652"/>
                      <a:pt x="1388" y="651"/>
                      <a:pt x="1388" y="651"/>
                    </a:cubicBezTo>
                    <a:cubicBezTo>
                      <a:pt x="1388" y="651"/>
                      <a:pt x="1224" y="334"/>
                      <a:pt x="1067" y="224"/>
                    </a:cubicBezTo>
                    <a:cubicBezTo>
                      <a:pt x="1001" y="179"/>
                      <a:pt x="693" y="111"/>
                      <a:pt x="351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9" name="Google Shape;1105;p37">
                <a:extLst>
                  <a:ext uri="{FF2B5EF4-FFF2-40B4-BE49-F238E27FC236}">
                    <a16:creationId xmlns:a16="http://schemas.microsoft.com/office/drawing/2014/main" id="{95C7010B-0EC2-93B7-D674-47E0420CFE0E}"/>
                  </a:ext>
                </a:extLst>
              </p:cNvPr>
              <p:cNvSpPr/>
              <p:nvPr/>
            </p:nvSpPr>
            <p:spPr>
              <a:xfrm flipH="1">
                <a:off x="7566315" y="2633199"/>
                <a:ext cx="53754" cy="96796"/>
              </a:xfrm>
              <a:custGeom>
                <a:avLst/>
                <a:gdLst/>
                <a:ahLst/>
                <a:cxnLst/>
                <a:rect l="l" t="t" r="r" b="b"/>
                <a:pathLst>
                  <a:path w="1094" h="1970" extrusionOk="0">
                    <a:moveTo>
                      <a:pt x="12" y="1"/>
                    </a:moveTo>
                    <a:lnTo>
                      <a:pt x="0" y="1546"/>
                    </a:lnTo>
                    <a:cubicBezTo>
                      <a:pt x="5" y="1545"/>
                      <a:pt x="9" y="1545"/>
                      <a:pt x="14" y="1545"/>
                    </a:cubicBezTo>
                    <a:cubicBezTo>
                      <a:pt x="284" y="1545"/>
                      <a:pt x="146" y="1900"/>
                      <a:pt x="318" y="1964"/>
                    </a:cubicBezTo>
                    <a:cubicBezTo>
                      <a:pt x="333" y="1968"/>
                      <a:pt x="348" y="1970"/>
                      <a:pt x="362" y="1970"/>
                    </a:cubicBezTo>
                    <a:cubicBezTo>
                      <a:pt x="616" y="1970"/>
                      <a:pt x="760" y="1424"/>
                      <a:pt x="1064" y="1323"/>
                    </a:cubicBezTo>
                    <a:cubicBezTo>
                      <a:pt x="1028" y="895"/>
                      <a:pt x="1093" y="45"/>
                      <a:pt x="1093" y="45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0" name="Google Shape;1106;p37">
                <a:extLst>
                  <a:ext uri="{FF2B5EF4-FFF2-40B4-BE49-F238E27FC236}">
                    <a16:creationId xmlns:a16="http://schemas.microsoft.com/office/drawing/2014/main" id="{B87AF687-97AC-88B7-6731-5CC76B1DAE9B}"/>
                  </a:ext>
                </a:extLst>
              </p:cNvPr>
              <p:cNvSpPr/>
              <p:nvPr/>
            </p:nvSpPr>
            <p:spPr>
              <a:xfrm flipH="1">
                <a:off x="7564300" y="2631479"/>
                <a:ext cx="57832" cy="100432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2044" extrusionOk="0">
                    <a:moveTo>
                      <a:pt x="93" y="77"/>
                    </a:moveTo>
                    <a:lnTo>
                      <a:pt x="1094" y="116"/>
                    </a:lnTo>
                    <a:cubicBezTo>
                      <a:pt x="1082" y="288"/>
                      <a:pt x="1037" y="948"/>
                      <a:pt x="1064" y="1331"/>
                    </a:cubicBezTo>
                    <a:cubicBezTo>
                      <a:pt x="918" y="1393"/>
                      <a:pt x="814" y="1542"/>
                      <a:pt x="711" y="1687"/>
                    </a:cubicBezTo>
                    <a:cubicBezTo>
                      <a:pt x="605" y="1836"/>
                      <a:pt x="515" y="1965"/>
                      <a:pt x="405" y="1965"/>
                    </a:cubicBezTo>
                    <a:cubicBezTo>
                      <a:pt x="394" y="1965"/>
                      <a:pt x="383" y="1963"/>
                      <a:pt x="372" y="1961"/>
                    </a:cubicBezTo>
                    <a:cubicBezTo>
                      <a:pt x="321" y="1943"/>
                      <a:pt x="307" y="1886"/>
                      <a:pt x="289" y="1797"/>
                    </a:cubicBezTo>
                    <a:cubicBezTo>
                      <a:pt x="271" y="1693"/>
                      <a:pt x="241" y="1554"/>
                      <a:pt x="81" y="1542"/>
                    </a:cubicBezTo>
                    <a:lnTo>
                      <a:pt x="93" y="77"/>
                    </a:lnTo>
                    <a:close/>
                    <a:moveTo>
                      <a:pt x="57" y="0"/>
                    </a:moveTo>
                    <a:cubicBezTo>
                      <a:pt x="45" y="0"/>
                      <a:pt x="36" y="3"/>
                      <a:pt x="27" y="9"/>
                    </a:cubicBezTo>
                    <a:cubicBezTo>
                      <a:pt x="21" y="18"/>
                      <a:pt x="15" y="27"/>
                      <a:pt x="15" y="39"/>
                    </a:cubicBezTo>
                    <a:lnTo>
                      <a:pt x="1" y="1583"/>
                    </a:lnTo>
                    <a:cubicBezTo>
                      <a:pt x="1" y="1595"/>
                      <a:pt x="6" y="1604"/>
                      <a:pt x="12" y="1613"/>
                    </a:cubicBezTo>
                    <a:cubicBezTo>
                      <a:pt x="21" y="1619"/>
                      <a:pt x="33" y="1622"/>
                      <a:pt x="42" y="1622"/>
                    </a:cubicBezTo>
                    <a:cubicBezTo>
                      <a:pt x="47" y="1622"/>
                      <a:pt x="52" y="1622"/>
                      <a:pt x="56" y="1622"/>
                    </a:cubicBezTo>
                    <a:cubicBezTo>
                      <a:pt x="171" y="1622"/>
                      <a:pt x="189" y="1692"/>
                      <a:pt x="214" y="1815"/>
                    </a:cubicBezTo>
                    <a:cubicBezTo>
                      <a:pt x="232" y="1901"/>
                      <a:pt x="250" y="1999"/>
                      <a:pt x="345" y="2038"/>
                    </a:cubicBezTo>
                    <a:lnTo>
                      <a:pt x="351" y="2038"/>
                    </a:lnTo>
                    <a:cubicBezTo>
                      <a:pt x="369" y="2041"/>
                      <a:pt x="387" y="2044"/>
                      <a:pt x="405" y="2044"/>
                    </a:cubicBezTo>
                    <a:cubicBezTo>
                      <a:pt x="553" y="2044"/>
                      <a:pt x="660" y="1892"/>
                      <a:pt x="776" y="1735"/>
                    </a:cubicBezTo>
                    <a:cubicBezTo>
                      <a:pt x="877" y="1592"/>
                      <a:pt x="981" y="1444"/>
                      <a:pt x="1118" y="1396"/>
                    </a:cubicBezTo>
                    <a:cubicBezTo>
                      <a:pt x="1135" y="1393"/>
                      <a:pt x="1147" y="1376"/>
                      <a:pt x="1144" y="1358"/>
                    </a:cubicBezTo>
                    <a:cubicBezTo>
                      <a:pt x="1109" y="939"/>
                      <a:pt x="1177" y="95"/>
                      <a:pt x="1177" y="86"/>
                    </a:cubicBezTo>
                    <a:cubicBezTo>
                      <a:pt x="1177" y="64"/>
                      <a:pt x="1164" y="44"/>
                      <a:pt x="1143" y="44"/>
                    </a:cubicBezTo>
                    <a:cubicBezTo>
                      <a:pt x="1141" y="44"/>
                      <a:pt x="1140" y="45"/>
                      <a:pt x="1138" y="45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1" name="Google Shape;1107;p37">
                <a:extLst>
                  <a:ext uri="{FF2B5EF4-FFF2-40B4-BE49-F238E27FC236}">
                    <a16:creationId xmlns:a16="http://schemas.microsoft.com/office/drawing/2014/main" id="{1776E92F-64C4-4922-9A70-EB5D21F85F04}"/>
                  </a:ext>
                </a:extLst>
              </p:cNvPr>
              <p:cNvSpPr/>
              <p:nvPr/>
            </p:nvSpPr>
            <p:spPr>
              <a:xfrm flipH="1">
                <a:off x="7519194" y="2698153"/>
                <a:ext cx="103822" cy="84414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718" extrusionOk="0">
                    <a:moveTo>
                      <a:pt x="1124" y="1"/>
                    </a:moveTo>
                    <a:cubicBezTo>
                      <a:pt x="833" y="98"/>
                      <a:pt x="835" y="373"/>
                      <a:pt x="628" y="373"/>
                    </a:cubicBezTo>
                    <a:cubicBezTo>
                      <a:pt x="606" y="373"/>
                      <a:pt x="583" y="370"/>
                      <a:pt x="556" y="363"/>
                    </a:cubicBezTo>
                    <a:cubicBezTo>
                      <a:pt x="397" y="303"/>
                      <a:pt x="354" y="222"/>
                      <a:pt x="121" y="222"/>
                    </a:cubicBezTo>
                    <a:cubicBezTo>
                      <a:pt x="102" y="222"/>
                      <a:pt x="82" y="222"/>
                      <a:pt x="60" y="224"/>
                    </a:cubicBezTo>
                    <a:lnTo>
                      <a:pt x="1" y="1626"/>
                    </a:lnTo>
                    <a:lnTo>
                      <a:pt x="137" y="1632"/>
                    </a:lnTo>
                    <a:cubicBezTo>
                      <a:pt x="137" y="1632"/>
                      <a:pt x="237" y="1233"/>
                      <a:pt x="395" y="1233"/>
                    </a:cubicBezTo>
                    <a:cubicBezTo>
                      <a:pt x="396" y="1233"/>
                      <a:pt x="398" y="1233"/>
                      <a:pt x="399" y="1234"/>
                    </a:cubicBezTo>
                    <a:cubicBezTo>
                      <a:pt x="556" y="1239"/>
                      <a:pt x="838" y="1605"/>
                      <a:pt x="1352" y="1682"/>
                    </a:cubicBezTo>
                    <a:cubicBezTo>
                      <a:pt x="1462" y="1697"/>
                      <a:pt x="1605" y="1712"/>
                      <a:pt x="1762" y="1718"/>
                    </a:cubicBezTo>
                    <a:cubicBezTo>
                      <a:pt x="1768" y="1412"/>
                      <a:pt x="1851" y="1329"/>
                      <a:pt x="2113" y="1103"/>
                    </a:cubicBezTo>
                    <a:cubicBezTo>
                      <a:pt x="1643" y="954"/>
                      <a:pt x="1192" y="503"/>
                      <a:pt x="1144" y="176"/>
                    </a:cubicBezTo>
                    <a:cubicBezTo>
                      <a:pt x="1136" y="111"/>
                      <a:pt x="1130" y="54"/>
                      <a:pt x="1124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2" name="Google Shape;1108;p37">
                <a:extLst>
                  <a:ext uri="{FF2B5EF4-FFF2-40B4-BE49-F238E27FC236}">
                    <a16:creationId xmlns:a16="http://schemas.microsoft.com/office/drawing/2014/main" id="{C3FBFB9C-1184-6532-BA62-924665957808}"/>
                  </a:ext>
                </a:extLst>
              </p:cNvPr>
              <p:cNvSpPr/>
              <p:nvPr/>
            </p:nvSpPr>
            <p:spPr>
              <a:xfrm flipH="1">
                <a:off x="7515214" y="2695844"/>
                <a:ext cx="109669" cy="88934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1810" extrusionOk="0">
                    <a:moveTo>
                      <a:pt x="1129" y="104"/>
                    </a:moveTo>
                    <a:cubicBezTo>
                      <a:pt x="1132" y="143"/>
                      <a:pt x="1138" y="184"/>
                      <a:pt x="1144" y="229"/>
                    </a:cubicBezTo>
                    <a:cubicBezTo>
                      <a:pt x="1191" y="568"/>
                      <a:pt x="1625" y="998"/>
                      <a:pt x="2074" y="1168"/>
                    </a:cubicBezTo>
                    <a:cubicBezTo>
                      <a:pt x="1857" y="1358"/>
                      <a:pt x="1774" y="1459"/>
                      <a:pt x="1762" y="1729"/>
                    </a:cubicBezTo>
                    <a:cubicBezTo>
                      <a:pt x="1610" y="1717"/>
                      <a:pt x="1488" y="1705"/>
                      <a:pt x="1399" y="1690"/>
                    </a:cubicBezTo>
                    <a:cubicBezTo>
                      <a:pt x="1087" y="1643"/>
                      <a:pt x="862" y="1486"/>
                      <a:pt x="698" y="1376"/>
                    </a:cubicBezTo>
                    <a:cubicBezTo>
                      <a:pt x="585" y="1301"/>
                      <a:pt x="508" y="1245"/>
                      <a:pt x="437" y="1242"/>
                    </a:cubicBezTo>
                    <a:lnTo>
                      <a:pt x="434" y="1242"/>
                    </a:lnTo>
                    <a:cubicBezTo>
                      <a:pt x="273" y="1242"/>
                      <a:pt x="175" y="1539"/>
                      <a:pt x="146" y="1640"/>
                    </a:cubicBezTo>
                    <a:lnTo>
                      <a:pt x="80" y="1640"/>
                    </a:lnTo>
                    <a:lnTo>
                      <a:pt x="134" y="309"/>
                    </a:lnTo>
                    <a:cubicBezTo>
                      <a:pt x="144" y="309"/>
                      <a:pt x="154" y="308"/>
                      <a:pt x="165" y="308"/>
                    </a:cubicBezTo>
                    <a:cubicBezTo>
                      <a:pt x="267" y="308"/>
                      <a:pt x="365" y="335"/>
                      <a:pt x="452" y="386"/>
                    </a:cubicBezTo>
                    <a:cubicBezTo>
                      <a:pt x="496" y="410"/>
                      <a:pt x="541" y="431"/>
                      <a:pt x="585" y="449"/>
                    </a:cubicBezTo>
                    <a:cubicBezTo>
                      <a:pt x="615" y="456"/>
                      <a:pt x="642" y="460"/>
                      <a:pt x="667" y="460"/>
                    </a:cubicBezTo>
                    <a:cubicBezTo>
                      <a:pt x="788" y="460"/>
                      <a:pt x="850" y="376"/>
                      <a:pt x="912" y="297"/>
                    </a:cubicBezTo>
                    <a:cubicBezTo>
                      <a:pt x="966" y="214"/>
                      <a:pt x="1040" y="149"/>
                      <a:pt x="1129" y="104"/>
                    </a:cubicBezTo>
                    <a:close/>
                    <a:moveTo>
                      <a:pt x="1197" y="0"/>
                    </a:moveTo>
                    <a:lnTo>
                      <a:pt x="1150" y="15"/>
                    </a:lnTo>
                    <a:cubicBezTo>
                      <a:pt x="992" y="69"/>
                      <a:pt x="915" y="170"/>
                      <a:pt x="850" y="253"/>
                    </a:cubicBezTo>
                    <a:cubicBezTo>
                      <a:pt x="791" y="333"/>
                      <a:pt x="751" y="385"/>
                      <a:pt x="671" y="385"/>
                    </a:cubicBezTo>
                    <a:cubicBezTo>
                      <a:pt x="654" y="385"/>
                      <a:pt x="634" y="383"/>
                      <a:pt x="612" y="377"/>
                    </a:cubicBezTo>
                    <a:cubicBezTo>
                      <a:pt x="570" y="363"/>
                      <a:pt x="529" y="342"/>
                      <a:pt x="490" y="321"/>
                    </a:cubicBezTo>
                    <a:cubicBezTo>
                      <a:pt x="406" y="277"/>
                      <a:pt x="326" y="234"/>
                      <a:pt x="146" y="234"/>
                    </a:cubicBezTo>
                    <a:cubicBezTo>
                      <a:pt x="130" y="234"/>
                      <a:pt x="113" y="234"/>
                      <a:pt x="95" y="235"/>
                    </a:cubicBezTo>
                    <a:lnTo>
                      <a:pt x="60" y="235"/>
                    </a:lnTo>
                    <a:lnTo>
                      <a:pt x="0" y="1714"/>
                    </a:lnTo>
                    <a:lnTo>
                      <a:pt x="205" y="1723"/>
                    </a:lnTo>
                    <a:lnTo>
                      <a:pt x="214" y="1690"/>
                    </a:lnTo>
                    <a:cubicBezTo>
                      <a:pt x="244" y="1572"/>
                      <a:pt x="339" y="1322"/>
                      <a:pt x="434" y="1322"/>
                    </a:cubicBezTo>
                    <a:cubicBezTo>
                      <a:pt x="484" y="1325"/>
                      <a:pt x="562" y="1379"/>
                      <a:pt x="654" y="1441"/>
                    </a:cubicBezTo>
                    <a:cubicBezTo>
                      <a:pt x="823" y="1560"/>
                      <a:pt x="1058" y="1720"/>
                      <a:pt x="1384" y="1771"/>
                    </a:cubicBezTo>
                    <a:cubicBezTo>
                      <a:pt x="1485" y="1783"/>
                      <a:pt x="1625" y="1797"/>
                      <a:pt x="1797" y="1806"/>
                    </a:cubicBezTo>
                    <a:lnTo>
                      <a:pt x="1839" y="1809"/>
                    </a:lnTo>
                    <a:lnTo>
                      <a:pt x="1839" y="1774"/>
                    </a:lnTo>
                    <a:cubicBezTo>
                      <a:pt x="1845" y="1480"/>
                      <a:pt x="1913" y="1408"/>
                      <a:pt x="2178" y="1183"/>
                    </a:cubicBezTo>
                    <a:lnTo>
                      <a:pt x="2231" y="1138"/>
                    </a:lnTo>
                    <a:lnTo>
                      <a:pt x="2163" y="1117"/>
                    </a:lnTo>
                    <a:cubicBezTo>
                      <a:pt x="1726" y="978"/>
                      <a:pt x="1269" y="544"/>
                      <a:pt x="1221" y="220"/>
                    </a:cubicBezTo>
                    <a:cubicBezTo>
                      <a:pt x="1212" y="161"/>
                      <a:pt x="1206" y="101"/>
                      <a:pt x="1203" y="48"/>
                    </a:cubicBezTo>
                    <a:lnTo>
                      <a:pt x="1197" y="0"/>
                    </a:ln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3" name="Google Shape;1109;p37">
                <a:extLst>
                  <a:ext uri="{FF2B5EF4-FFF2-40B4-BE49-F238E27FC236}">
                    <a16:creationId xmlns:a16="http://schemas.microsoft.com/office/drawing/2014/main" id="{D587B198-6BE8-5CC6-47BA-6B132701D4F9}"/>
                  </a:ext>
                </a:extLst>
              </p:cNvPr>
              <p:cNvSpPr/>
              <p:nvPr/>
            </p:nvSpPr>
            <p:spPr>
              <a:xfrm flipH="1">
                <a:off x="7468243" y="2752299"/>
                <a:ext cx="68199" cy="3203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652" extrusionOk="0">
                    <a:moveTo>
                      <a:pt x="351" y="1"/>
                    </a:moveTo>
                    <a:cubicBezTo>
                      <a:pt x="89" y="227"/>
                      <a:pt x="6" y="310"/>
                      <a:pt x="0" y="622"/>
                    </a:cubicBezTo>
                    <a:cubicBezTo>
                      <a:pt x="441" y="648"/>
                      <a:pt x="1001" y="652"/>
                      <a:pt x="1254" y="652"/>
                    </a:cubicBezTo>
                    <a:cubicBezTo>
                      <a:pt x="1338" y="652"/>
                      <a:pt x="1388" y="651"/>
                      <a:pt x="1388" y="651"/>
                    </a:cubicBezTo>
                    <a:cubicBezTo>
                      <a:pt x="1388" y="651"/>
                      <a:pt x="1224" y="334"/>
                      <a:pt x="1067" y="224"/>
                    </a:cubicBezTo>
                    <a:cubicBezTo>
                      <a:pt x="1001" y="179"/>
                      <a:pt x="692" y="111"/>
                      <a:pt x="351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4" name="Google Shape;1110;p37">
                <a:extLst>
                  <a:ext uri="{FF2B5EF4-FFF2-40B4-BE49-F238E27FC236}">
                    <a16:creationId xmlns:a16="http://schemas.microsoft.com/office/drawing/2014/main" id="{0D34CAAD-FE02-DACA-B021-49A0086740C0}"/>
                  </a:ext>
                </a:extLst>
              </p:cNvPr>
              <p:cNvSpPr/>
              <p:nvPr/>
            </p:nvSpPr>
            <p:spPr>
              <a:xfrm flipH="1">
                <a:off x="7465197" y="2750137"/>
                <a:ext cx="73309" cy="36212"/>
              </a:xfrm>
              <a:custGeom>
                <a:avLst/>
                <a:gdLst/>
                <a:ahLst/>
                <a:cxnLst/>
                <a:rect l="l" t="t" r="r" b="b"/>
                <a:pathLst>
                  <a:path w="1492" h="737" extrusionOk="0">
                    <a:moveTo>
                      <a:pt x="402" y="89"/>
                    </a:moveTo>
                    <a:cubicBezTo>
                      <a:pt x="529" y="131"/>
                      <a:pt x="654" y="164"/>
                      <a:pt x="758" y="196"/>
                    </a:cubicBezTo>
                    <a:cubicBezTo>
                      <a:pt x="916" y="241"/>
                      <a:pt x="1052" y="277"/>
                      <a:pt x="1085" y="300"/>
                    </a:cubicBezTo>
                    <a:cubicBezTo>
                      <a:pt x="1195" y="375"/>
                      <a:pt x="1311" y="562"/>
                      <a:pt x="1364" y="657"/>
                    </a:cubicBezTo>
                    <a:cubicBezTo>
                      <a:pt x="1168" y="657"/>
                      <a:pt x="559" y="654"/>
                      <a:pt x="81" y="627"/>
                    </a:cubicBezTo>
                    <a:cubicBezTo>
                      <a:pt x="93" y="372"/>
                      <a:pt x="164" y="294"/>
                      <a:pt x="402" y="89"/>
                    </a:cubicBezTo>
                    <a:close/>
                    <a:moveTo>
                      <a:pt x="381" y="0"/>
                    </a:moveTo>
                    <a:lnTo>
                      <a:pt x="366" y="15"/>
                    </a:lnTo>
                    <a:cubicBezTo>
                      <a:pt x="99" y="244"/>
                      <a:pt x="7" y="339"/>
                      <a:pt x="1" y="663"/>
                    </a:cubicBezTo>
                    <a:lnTo>
                      <a:pt x="1" y="701"/>
                    </a:lnTo>
                    <a:lnTo>
                      <a:pt x="39" y="701"/>
                    </a:lnTo>
                    <a:cubicBezTo>
                      <a:pt x="535" y="734"/>
                      <a:pt x="1183" y="737"/>
                      <a:pt x="1376" y="737"/>
                    </a:cubicBezTo>
                    <a:lnTo>
                      <a:pt x="1373" y="734"/>
                    </a:lnTo>
                    <a:lnTo>
                      <a:pt x="1492" y="734"/>
                    </a:lnTo>
                    <a:lnTo>
                      <a:pt x="1462" y="678"/>
                    </a:lnTo>
                    <a:cubicBezTo>
                      <a:pt x="1456" y="666"/>
                      <a:pt x="1293" y="348"/>
                      <a:pt x="1130" y="238"/>
                    </a:cubicBezTo>
                    <a:cubicBezTo>
                      <a:pt x="1085" y="208"/>
                      <a:pt x="978" y="176"/>
                      <a:pt x="779" y="119"/>
                    </a:cubicBezTo>
                    <a:cubicBezTo>
                      <a:pt x="669" y="89"/>
                      <a:pt x="538" y="51"/>
                      <a:pt x="402" y="9"/>
                    </a:cubicBezTo>
                    <a:lnTo>
                      <a:pt x="381" y="0"/>
                    </a:lnTo>
                    <a:close/>
                  </a:path>
                </a:pathLst>
              </a:custGeom>
              <a:solidFill>
                <a:srgbClr val="1A1241"/>
              </a:solidFill>
              <a:ln w="9525" cap="flat" cmpd="sng">
                <a:solidFill>
                  <a:srgbClr val="1A124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5" name="Google Shape;1111;p37">
                <a:extLst>
                  <a:ext uri="{FF2B5EF4-FFF2-40B4-BE49-F238E27FC236}">
                    <a16:creationId xmlns:a16="http://schemas.microsoft.com/office/drawing/2014/main" id="{7C3C847C-17BD-D8E4-F6C3-F8F0CA1B1EF4}"/>
                  </a:ext>
                </a:extLst>
              </p:cNvPr>
              <p:cNvSpPr/>
              <p:nvPr/>
            </p:nvSpPr>
            <p:spPr>
              <a:xfrm>
                <a:off x="7218342" y="1687817"/>
                <a:ext cx="414601" cy="1042252"/>
              </a:xfrm>
              <a:custGeom>
                <a:avLst/>
                <a:gdLst/>
                <a:ahLst/>
                <a:cxnLst/>
                <a:rect l="l" t="t" r="r" b="b"/>
                <a:pathLst>
                  <a:path w="8438" h="21212" extrusionOk="0">
                    <a:moveTo>
                      <a:pt x="7686" y="1"/>
                    </a:moveTo>
                    <a:lnTo>
                      <a:pt x="1" y="455"/>
                    </a:lnTo>
                    <a:lnTo>
                      <a:pt x="369" y="21211"/>
                    </a:lnTo>
                    <a:lnTo>
                      <a:pt x="2371" y="20677"/>
                    </a:lnTo>
                    <a:lnTo>
                      <a:pt x="3254" y="4546"/>
                    </a:lnTo>
                    <a:lnTo>
                      <a:pt x="3687" y="4472"/>
                    </a:lnTo>
                    <a:lnTo>
                      <a:pt x="6530" y="21211"/>
                    </a:lnTo>
                    <a:lnTo>
                      <a:pt x="8437" y="20917"/>
                    </a:lnTo>
                    <a:lnTo>
                      <a:pt x="7686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6" name="Google Shape;1112;p37">
                <a:extLst>
                  <a:ext uri="{FF2B5EF4-FFF2-40B4-BE49-F238E27FC236}">
                    <a16:creationId xmlns:a16="http://schemas.microsoft.com/office/drawing/2014/main" id="{73AAA538-461C-968E-084C-3B0C626D1F34}"/>
                  </a:ext>
                </a:extLst>
              </p:cNvPr>
              <p:cNvSpPr/>
              <p:nvPr/>
            </p:nvSpPr>
            <p:spPr>
              <a:xfrm>
                <a:off x="7018367" y="814219"/>
                <a:ext cx="247198" cy="412587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8397" extrusionOk="0">
                    <a:moveTo>
                      <a:pt x="2486" y="1"/>
                    </a:moveTo>
                    <a:cubicBezTo>
                      <a:pt x="2099" y="1"/>
                      <a:pt x="867" y="109"/>
                      <a:pt x="473" y="1460"/>
                    </a:cubicBezTo>
                    <a:cubicBezTo>
                      <a:pt x="1" y="3073"/>
                      <a:pt x="384" y="4989"/>
                      <a:pt x="934" y="5165"/>
                    </a:cubicBezTo>
                    <a:cubicBezTo>
                      <a:pt x="1035" y="5197"/>
                      <a:pt x="1134" y="5210"/>
                      <a:pt x="1228" y="5210"/>
                    </a:cubicBezTo>
                    <a:cubicBezTo>
                      <a:pt x="1652" y="5210"/>
                      <a:pt x="1985" y="4948"/>
                      <a:pt x="1985" y="4948"/>
                    </a:cubicBezTo>
                    <a:lnTo>
                      <a:pt x="2523" y="8397"/>
                    </a:lnTo>
                    <a:lnTo>
                      <a:pt x="4522" y="6629"/>
                    </a:lnTo>
                    <a:lnTo>
                      <a:pt x="3521" y="3962"/>
                    </a:lnTo>
                    <a:lnTo>
                      <a:pt x="3928" y="3367"/>
                    </a:lnTo>
                    <a:cubicBezTo>
                      <a:pt x="3928" y="3367"/>
                      <a:pt x="4897" y="2990"/>
                      <a:pt x="4968" y="2396"/>
                    </a:cubicBezTo>
                    <a:cubicBezTo>
                      <a:pt x="5030" y="1876"/>
                      <a:pt x="4519" y="1031"/>
                      <a:pt x="3881" y="1031"/>
                    </a:cubicBezTo>
                    <a:cubicBezTo>
                      <a:pt x="3790" y="1031"/>
                      <a:pt x="3696" y="1048"/>
                      <a:pt x="3601" y="1086"/>
                    </a:cubicBezTo>
                    <a:lnTo>
                      <a:pt x="2603" y="5"/>
                    </a:lnTo>
                    <a:cubicBezTo>
                      <a:pt x="2603" y="5"/>
                      <a:pt x="2560" y="1"/>
                      <a:pt x="2486" y="1"/>
                    </a:cubicBez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7" name="Google Shape;1113;p37">
                <a:extLst>
                  <a:ext uri="{FF2B5EF4-FFF2-40B4-BE49-F238E27FC236}">
                    <a16:creationId xmlns:a16="http://schemas.microsoft.com/office/drawing/2014/main" id="{F3655B95-6146-B95F-E468-30695932F7E6}"/>
                  </a:ext>
                </a:extLst>
              </p:cNvPr>
              <p:cNvSpPr/>
              <p:nvPr/>
            </p:nvSpPr>
            <p:spPr>
              <a:xfrm>
                <a:off x="7108331" y="905657"/>
                <a:ext cx="19703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76" extrusionOk="0">
                    <a:moveTo>
                      <a:pt x="152" y="1"/>
                    </a:moveTo>
                    <a:cubicBezTo>
                      <a:pt x="81" y="1"/>
                      <a:pt x="16" y="54"/>
                      <a:pt x="6" y="125"/>
                    </a:cubicBezTo>
                    <a:cubicBezTo>
                      <a:pt x="1" y="203"/>
                      <a:pt x="36" y="376"/>
                      <a:pt x="153" y="376"/>
                    </a:cubicBezTo>
                    <a:cubicBezTo>
                      <a:pt x="174" y="376"/>
                      <a:pt x="198" y="370"/>
                      <a:pt x="226" y="357"/>
                    </a:cubicBezTo>
                    <a:cubicBezTo>
                      <a:pt x="401" y="268"/>
                      <a:pt x="333" y="18"/>
                      <a:pt x="178" y="3"/>
                    </a:cubicBezTo>
                    <a:cubicBezTo>
                      <a:pt x="169" y="2"/>
                      <a:pt x="161" y="1"/>
                      <a:pt x="152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8" name="Google Shape;1114;p37">
                <a:extLst>
                  <a:ext uri="{FF2B5EF4-FFF2-40B4-BE49-F238E27FC236}">
                    <a16:creationId xmlns:a16="http://schemas.microsoft.com/office/drawing/2014/main" id="{EA8148E6-33A6-D0FD-6AF7-123258519B65}"/>
                  </a:ext>
                </a:extLst>
              </p:cNvPr>
              <p:cNvSpPr/>
              <p:nvPr/>
            </p:nvSpPr>
            <p:spPr>
              <a:xfrm>
                <a:off x="7048388" y="906394"/>
                <a:ext cx="15576" cy="17541"/>
              </a:xfrm>
              <a:custGeom>
                <a:avLst/>
                <a:gdLst/>
                <a:ahLst/>
                <a:cxnLst/>
                <a:rect l="l" t="t" r="r" b="b"/>
                <a:pathLst>
                  <a:path w="317" h="357" extrusionOk="0">
                    <a:moveTo>
                      <a:pt x="137" y="0"/>
                    </a:moveTo>
                    <a:cubicBezTo>
                      <a:pt x="13" y="0"/>
                      <a:pt x="8" y="181"/>
                      <a:pt x="8" y="181"/>
                    </a:cubicBezTo>
                    <a:cubicBezTo>
                      <a:pt x="0" y="246"/>
                      <a:pt x="81" y="356"/>
                      <a:pt x="159" y="356"/>
                    </a:cubicBezTo>
                    <a:cubicBezTo>
                      <a:pt x="171" y="356"/>
                      <a:pt x="183" y="354"/>
                      <a:pt x="195" y="348"/>
                    </a:cubicBezTo>
                    <a:cubicBezTo>
                      <a:pt x="278" y="300"/>
                      <a:pt x="317" y="36"/>
                      <a:pt x="165" y="3"/>
                    </a:cubicBezTo>
                    <a:cubicBezTo>
                      <a:pt x="155" y="1"/>
                      <a:pt x="146" y="0"/>
                      <a:pt x="137" y="0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99" name="Google Shape;1115;p37">
                <a:extLst>
                  <a:ext uri="{FF2B5EF4-FFF2-40B4-BE49-F238E27FC236}">
                    <a16:creationId xmlns:a16="http://schemas.microsoft.com/office/drawing/2014/main" id="{9AF31D48-C069-1104-98B7-55E736DB6C40}"/>
                  </a:ext>
                </a:extLst>
              </p:cNvPr>
              <p:cNvSpPr/>
              <p:nvPr/>
            </p:nvSpPr>
            <p:spPr>
              <a:xfrm>
                <a:off x="6993653" y="752900"/>
                <a:ext cx="261251" cy="164701"/>
              </a:xfrm>
              <a:custGeom>
                <a:avLst/>
                <a:gdLst/>
                <a:ahLst/>
                <a:cxnLst/>
                <a:rect l="l" t="t" r="r" b="b"/>
                <a:pathLst>
                  <a:path w="5317" h="3352" extrusionOk="0">
                    <a:moveTo>
                      <a:pt x="795" y="1"/>
                    </a:moveTo>
                    <a:cubicBezTo>
                      <a:pt x="182" y="1"/>
                      <a:pt x="0" y="555"/>
                      <a:pt x="150" y="1006"/>
                    </a:cubicBezTo>
                    <a:cubicBezTo>
                      <a:pt x="323" y="1517"/>
                      <a:pt x="560" y="1541"/>
                      <a:pt x="560" y="1541"/>
                    </a:cubicBezTo>
                    <a:cubicBezTo>
                      <a:pt x="560" y="1541"/>
                      <a:pt x="551" y="1775"/>
                      <a:pt x="676" y="2099"/>
                    </a:cubicBezTo>
                    <a:cubicBezTo>
                      <a:pt x="789" y="2391"/>
                      <a:pt x="1034" y="2405"/>
                      <a:pt x="1081" y="2405"/>
                    </a:cubicBezTo>
                    <a:cubicBezTo>
                      <a:pt x="1086" y="2405"/>
                      <a:pt x="1089" y="2405"/>
                      <a:pt x="1089" y="2405"/>
                    </a:cubicBezTo>
                    <a:cubicBezTo>
                      <a:pt x="1089" y="2405"/>
                      <a:pt x="1175" y="2230"/>
                      <a:pt x="1261" y="2090"/>
                    </a:cubicBezTo>
                    <a:cubicBezTo>
                      <a:pt x="1297" y="2033"/>
                      <a:pt x="1359" y="1998"/>
                      <a:pt x="1426" y="1998"/>
                    </a:cubicBezTo>
                    <a:cubicBezTo>
                      <a:pt x="1448" y="1998"/>
                      <a:pt x="1471" y="2002"/>
                      <a:pt x="1493" y="2010"/>
                    </a:cubicBezTo>
                    <a:cubicBezTo>
                      <a:pt x="1493" y="2010"/>
                      <a:pt x="1559" y="2188"/>
                      <a:pt x="1867" y="2340"/>
                    </a:cubicBezTo>
                    <a:cubicBezTo>
                      <a:pt x="2007" y="2407"/>
                      <a:pt x="2131" y="2430"/>
                      <a:pt x="2242" y="2430"/>
                    </a:cubicBezTo>
                    <a:cubicBezTo>
                      <a:pt x="2378" y="2430"/>
                      <a:pt x="2494" y="2395"/>
                      <a:pt x="2595" y="2364"/>
                    </a:cubicBezTo>
                    <a:cubicBezTo>
                      <a:pt x="2645" y="2348"/>
                      <a:pt x="2689" y="2342"/>
                      <a:pt x="2727" y="2342"/>
                    </a:cubicBezTo>
                    <a:cubicBezTo>
                      <a:pt x="2827" y="2342"/>
                      <a:pt x="2883" y="2381"/>
                      <a:pt x="2883" y="2381"/>
                    </a:cubicBezTo>
                    <a:cubicBezTo>
                      <a:pt x="2866" y="2375"/>
                      <a:pt x="2849" y="2372"/>
                      <a:pt x="2833" y="2372"/>
                    </a:cubicBezTo>
                    <a:cubicBezTo>
                      <a:pt x="2737" y="2372"/>
                      <a:pt x="2675" y="2471"/>
                      <a:pt x="2675" y="2471"/>
                    </a:cubicBezTo>
                    <a:cubicBezTo>
                      <a:pt x="2604" y="2693"/>
                      <a:pt x="2839" y="2794"/>
                      <a:pt x="3186" y="2812"/>
                    </a:cubicBezTo>
                    <a:cubicBezTo>
                      <a:pt x="3201" y="2813"/>
                      <a:pt x="3214" y="2813"/>
                      <a:pt x="3228" y="2813"/>
                    </a:cubicBezTo>
                    <a:cubicBezTo>
                      <a:pt x="3541" y="2813"/>
                      <a:pt x="3596" y="2587"/>
                      <a:pt x="3596" y="2586"/>
                    </a:cubicBezTo>
                    <a:lnTo>
                      <a:pt x="3596" y="2586"/>
                    </a:lnTo>
                    <a:cubicBezTo>
                      <a:pt x="3596" y="2587"/>
                      <a:pt x="3489" y="3106"/>
                      <a:pt x="3501" y="3228"/>
                    </a:cubicBezTo>
                    <a:cubicBezTo>
                      <a:pt x="3510" y="3321"/>
                      <a:pt x="3565" y="3352"/>
                      <a:pt x="3606" y="3352"/>
                    </a:cubicBezTo>
                    <a:cubicBezTo>
                      <a:pt x="3618" y="3352"/>
                      <a:pt x="3630" y="3349"/>
                      <a:pt x="3638" y="3344"/>
                    </a:cubicBezTo>
                    <a:cubicBezTo>
                      <a:pt x="3671" y="3326"/>
                      <a:pt x="3674" y="3109"/>
                      <a:pt x="3700" y="2895"/>
                    </a:cubicBezTo>
                    <a:cubicBezTo>
                      <a:pt x="3727" y="2682"/>
                      <a:pt x="4131" y="2325"/>
                      <a:pt x="4131" y="2325"/>
                    </a:cubicBezTo>
                    <a:cubicBezTo>
                      <a:pt x="4187" y="2310"/>
                      <a:pt x="4244" y="2304"/>
                      <a:pt x="4300" y="2304"/>
                    </a:cubicBezTo>
                    <a:cubicBezTo>
                      <a:pt x="4684" y="2304"/>
                      <a:pt x="5052" y="2604"/>
                      <a:pt x="5052" y="2604"/>
                    </a:cubicBezTo>
                    <a:cubicBezTo>
                      <a:pt x="5052" y="2604"/>
                      <a:pt x="5316" y="2275"/>
                      <a:pt x="5049" y="1571"/>
                    </a:cubicBezTo>
                    <a:cubicBezTo>
                      <a:pt x="4779" y="866"/>
                      <a:pt x="4134" y="670"/>
                      <a:pt x="3281" y="659"/>
                    </a:cubicBezTo>
                    <a:cubicBezTo>
                      <a:pt x="2429" y="647"/>
                      <a:pt x="1862" y="198"/>
                      <a:pt x="1048" y="29"/>
                    </a:cubicBezTo>
                    <a:cubicBezTo>
                      <a:pt x="956" y="10"/>
                      <a:pt x="872" y="1"/>
                      <a:pt x="795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0" name="Google Shape;1116;p37">
                <a:extLst>
                  <a:ext uri="{FF2B5EF4-FFF2-40B4-BE49-F238E27FC236}">
                    <a16:creationId xmlns:a16="http://schemas.microsoft.com/office/drawing/2014/main" id="{76A28C9C-E852-D123-1769-5E402EACD883}"/>
                  </a:ext>
                </a:extLst>
              </p:cNvPr>
              <p:cNvSpPr/>
              <p:nvPr/>
            </p:nvSpPr>
            <p:spPr>
              <a:xfrm>
                <a:off x="7050795" y="861879"/>
                <a:ext cx="20293" cy="15478"/>
              </a:xfrm>
              <a:custGeom>
                <a:avLst/>
                <a:gdLst/>
                <a:ahLst/>
                <a:cxnLst/>
                <a:rect l="l" t="t" r="r" b="b"/>
                <a:pathLst>
                  <a:path w="413" h="315" extrusionOk="0">
                    <a:moveTo>
                      <a:pt x="225" y="1"/>
                    </a:moveTo>
                    <a:cubicBezTo>
                      <a:pt x="101" y="1"/>
                      <a:pt x="0" y="208"/>
                      <a:pt x="0" y="208"/>
                    </a:cubicBezTo>
                    <a:cubicBezTo>
                      <a:pt x="0" y="208"/>
                      <a:pt x="22" y="248"/>
                      <a:pt x="45" y="248"/>
                    </a:cubicBezTo>
                    <a:cubicBezTo>
                      <a:pt x="48" y="248"/>
                      <a:pt x="51" y="248"/>
                      <a:pt x="54" y="247"/>
                    </a:cubicBezTo>
                    <a:cubicBezTo>
                      <a:pt x="77" y="238"/>
                      <a:pt x="172" y="113"/>
                      <a:pt x="211" y="113"/>
                    </a:cubicBezTo>
                    <a:cubicBezTo>
                      <a:pt x="212" y="113"/>
                      <a:pt x="213" y="113"/>
                      <a:pt x="214" y="113"/>
                    </a:cubicBezTo>
                    <a:cubicBezTo>
                      <a:pt x="250" y="125"/>
                      <a:pt x="295" y="279"/>
                      <a:pt x="354" y="312"/>
                    </a:cubicBezTo>
                    <a:cubicBezTo>
                      <a:pt x="357" y="314"/>
                      <a:pt x="360" y="314"/>
                      <a:pt x="362" y="314"/>
                    </a:cubicBezTo>
                    <a:cubicBezTo>
                      <a:pt x="413" y="314"/>
                      <a:pt x="374" y="28"/>
                      <a:pt x="247" y="3"/>
                    </a:cubicBezTo>
                    <a:cubicBezTo>
                      <a:pt x="240" y="2"/>
                      <a:pt x="232" y="1"/>
                      <a:pt x="225" y="1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1" name="Google Shape;1117;p37">
                <a:extLst>
                  <a:ext uri="{FF2B5EF4-FFF2-40B4-BE49-F238E27FC236}">
                    <a16:creationId xmlns:a16="http://schemas.microsoft.com/office/drawing/2014/main" id="{6894E32E-5B44-6363-967B-C29660AE3EB2}"/>
                  </a:ext>
                </a:extLst>
              </p:cNvPr>
              <p:cNvSpPr/>
              <p:nvPr/>
            </p:nvSpPr>
            <p:spPr>
              <a:xfrm>
                <a:off x="7077524" y="990462"/>
                <a:ext cx="39603" cy="23978"/>
              </a:xfrm>
              <a:custGeom>
                <a:avLst/>
                <a:gdLst/>
                <a:ahLst/>
                <a:cxnLst/>
                <a:rect l="l" t="t" r="r" b="b"/>
                <a:pathLst>
                  <a:path w="806" h="488" extrusionOk="0">
                    <a:moveTo>
                      <a:pt x="790" y="0"/>
                    </a:moveTo>
                    <a:lnTo>
                      <a:pt x="790" y="0"/>
                    </a:lnTo>
                    <a:cubicBezTo>
                      <a:pt x="790" y="0"/>
                      <a:pt x="621" y="321"/>
                      <a:pt x="413" y="372"/>
                    </a:cubicBezTo>
                    <a:cubicBezTo>
                      <a:pt x="208" y="425"/>
                      <a:pt x="0" y="458"/>
                      <a:pt x="0" y="458"/>
                    </a:cubicBezTo>
                    <a:cubicBezTo>
                      <a:pt x="0" y="458"/>
                      <a:pt x="127" y="487"/>
                      <a:pt x="277" y="487"/>
                    </a:cubicBezTo>
                    <a:cubicBezTo>
                      <a:pt x="355" y="487"/>
                      <a:pt x="439" y="479"/>
                      <a:pt x="514" y="455"/>
                    </a:cubicBezTo>
                    <a:cubicBezTo>
                      <a:pt x="731" y="386"/>
                      <a:pt x="805" y="131"/>
                      <a:pt x="790" y="0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2" name="Google Shape;1118;p37">
                <a:extLst>
                  <a:ext uri="{FF2B5EF4-FFF2-40B4-BE49-F238E27FC236}">
                    <a16:creationId xmlns:a16="http://schemas.microsoft.com/office/drawing/2014/main" id="{EA807297-D8B8-6435-F4E7-D2B8FC3963A8}"/>
                  </a:ext>
                </a:extLst>
              </p:cNvPr>
              <p:cNvSpPr/>
              <p:nvPr/>
            </p:nvSpPr>
            <p:spPr>
              <a:xfrm>
                <a:off x="7085680" y="1079050"/>
                <a:ext cx="327730" cy="674378"/>
              </a:xfrm>
              <a:custGeom>
                <a:avLst/>
                <a:gdLst/>
                <a:ahLst/>
                <a:cxnLst/>
                <a:rect l="l" t="t" r="r" b="b"/>
                <a:pathLst>
                  <a:path w="6670" h="13725" extrusionOk="0">
                    <a:moveTo>
                      <a:pt x="2689" y="0"/>
                    </a:moveTo>
                    <a:lnTo>
                      <a:pt x="1827" y="562"/>
                    </a:lnTo>
                    <a:lnTo>
                      <a:pt x="1673" y="1676"/>
                    </a:lnTo>
                    <a:lnTo>
                      <a:pt x="1343" y="877"/>
                    </a:lnTo>
                    <a:lnTo>
                      <a:pt x="865" y="1144"/>
                    </a:lnTo>
                    <a:lnTo>
                      <a:pt x="1117" y="2772"/>
                    </a:lnTo>
                    <a:lnTo>
                      <a:pt x="0" y="3553"/>
                    </a:lnTo>
                    <a:lnTo>
                      <a:pt x="4070" y="13725"/>
                    </a:lnTo>
                    <a:lnTo>
                      <a:pt x="6670" y="13184"/>
                    </a:lnTo>
                    <a:lnTo>
                      <a:pt x="3634" y="889"/>
                    </a:lnTo>
                    <a:lnTo>
                      <a:pt x="3155" y="1239"/>
                    </a:lnTo>
                    <a:lnTo>
                      <a:pt x="2956" y="710"/>
                    </a:lnTo>
                    <a:lnTo>
                      <a:pt x="2689" y="0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3" name="Google Shape;1119;p37">
                <a:extLst>
                  <a:ext uri="{FF2B5EF4-FFF2-40B4-BE49-F238E27FC236}">
                    <a16:creationId xmlns:a16="http://schemas.microsoft.com/office/drawing/2014/main" id="{4066953C-B2D9-C51A-FD61-A62B5DB52C0C}"/>
                  </a:ext>
                </a:extLst>
              </p:cNvPr>
              <p:cNvSpPr/>
              <p:nvPr/>
            </p:nvSpPr>
            <p:spPr>
              <a:xfrm>
                <a:off x="6605299" y="1253622"/>
                <a:ext cx="748867" cy="1204102"/>
              </a:xfrm>
              <a:custGeom>
                <a:avLst/>
                <a:gdLst/>
                <a:ahLst/>
                <a:cxnLst/>
                <a:rect l="l" t="t" r="r" b="b"/>
                <a:pathLst>
                  <a:path w="15241" h="24506" extrusionOk="0">
                    <a:moveTo>
                      <a:pt x="9777" y="0"/>
                    </a:moveTo>
                    <a:cubicBezTo>
                      <a:pt x="9777" y="0"/>
                      <a:pt x="7050" y="1168"/>
                      <a:pt x="6997" y="2240"/>
                    </a:cubicBezTo>
                    <a:cubicBezTo>
                      <a:pt x="6911" y="3957"/>
                      <a:pt x="7734" y="8966"/>
                      <a:pt x="7734" y="8966"/>
                    </a:cubicBezTo>
                    <a:lnTo>
                      <a:pt x="194" y="7160"/>
                    </a:lnTo>
                    <a:lnTo>
                      <a:pt x="1" y="8954"/>
                    </a:lnTo>
                    <a:cubicBezTo>
                      <a:pt x="1" y="8954"/>
                      <a:pt x="7157" y="12828"/>
                      <a:pt x="7496" y="12857"/>
                    </a:cubicBezTo>
                    <a:cubicBezTo>
                      <a:pt x="7498" y="12857"/>
                      <a:pt x="7500" y="12857"/>
                      <a:pt x="7502" y="12857"/>
                    </a:cubicBezTo>
                    <a:cubicBezTo>
                      <a:pt x="7862" y="12857"/>
                      <a:pt x="10419" y="10368"/>
                      <a:pt x="10419" y="10368"/>
                    </a:cubicBezTo>
                    <a:lnTo>
                      <a:pt x="11539" y="24505"/>
                    </a:lnTo>
                    <a:cubicBezTo>
                      <a:pt x="11539" y="24505"/>
                      <a:pt x="14902" y="24377"/>
                      <a:pt x="15071" y="22853"/>
                    </a:cubicBezTo>
                    <a:cubicBezTo>
                      <a:pt x="15240" y="21329"/>
                      <a:pt x="13874" y="9907"/>
                      <a:pt x="13874" y="9907"/>
                    </a:cubicBezTo>
                    <a:lnTo>
                      <a:pt x="9777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4" name="Google Shape;1120;p37">
                <a:extLst>
                  <a:ext uri="{FF2B5EF4-FFF2-40B4-BE49-F238E27FC236}">
                    <a16:creationId xmlns:a16="http://schemas.microsoft.com/office/drawing/2014/main" id="{F0271FA8-8ACE-B1FC-C0C5-91BC87C2F194}"/>
                  </a:ext>
                </a:extLst>
              </p:cNvPr>
              <p:cNvSpPr/>
              <p:nvPr/>
            </p:nvSpPr>
            <p:spPr>
              <a:xfrm>
                <a:off x="6503002" y="1589009"/>
                <a:ext cx="110554" cy="82301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67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7" y="120"/>
                      <a:pt x="102" y="224"/>
                      <a:pt x="209" y="289"/>
                    </a:cubicBezTo>
                    <a:cubicBezTo>
                      <a:pt x="387" y="399"/>
                      <a:pt x="898" y="625"/>
                      <a:pt x="898" y="625"/>
                    </a:cubicBezTo>
                    <a:cubicBezTo>
                      <a:pt x="898" y="625"/>
                      <a:pt x="877" y="1201"/>
                      <a:pt x="1017" y="1394"/>
                    </a:cubicBezTo>
                    <a:cubicBezTo>
                      <a:pt x="1142" y="1570"/>
                      <a:pt x="1406" y="1674"/>
                      <a:pt x="1498" y="1674"/>
                    </a:cubicBezTo>
                    <a:cubicBezTo>
                      <a:pt x="1508" y="1674"/>
                      <a:pt x="1516" y="1673"/>
                      <a:pt x="1522" y="1670"/>
                    </a:cubicBezTo>
                    <a:cubicBezTo>
                      <a:pt x="1572" y="1644"/>
                      <a:pt x="1753" y="1400"/>
                      <a:pt x="1753" y="1400"/>
                    </a:cubicBezTo>
                    <a:lnTo>
                      <a:pt x="2142" y="1602"/>
                    </a:lnTo>
                    <a:lnTo>
                      <a:pt x="2249" y="59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5" name="Google Shape;1121;p37">
                <a:extLst>
                  <a:ext uri="{FF2B5EF4-FFF2-40B4-BE49-F238E27FC236}">
                    <a16:creationId xmlns:a16="http://schemas.microsoft.com/office/drawing/2014/main" id="{F0CE86C4-FAA2-CA5E-89C4-F4DEB522141A}"/>
                  </a:ext>
                </a:extLst>
              </p:cNvPr>
              <p:cNvSpPr/>
              <p:nvPr/>
            </p:nvSpPr>
            <p:spPr>
              <a:xfrm>
                <a:off x="6974147" y="1553338"/>
                <a:ext cx="159590" cy="117973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2401" extrusionOk="0">
                    <a:moveTo>
                      <a:pt x="1453" y="0"/>
                    </a:moveTo>
                    <a:cubicBezTo>
                      <a:pt x="1246" y="0"/>
                      <a:pt x="1079" y="10"/>
                      <a:pt x="1073" y="35"/>
                    </a:cubicBezTo>
                    <a:cubicBezTo>
                      <a:pt x="1059" y="93"/>
                      <a:pt x="1660" y="371"/>
                      <a:pt x="1781" y="371"/>
                    </a:cubicBezTo>
                    <a:cubicBezTo>
                      <a:pt x="1783" y="371"/>
                      <a:pt x="1785" y="370"/>
                      <a:pt x="1786" y="370"/>
                    </a:cubicBezTo>
                    <a:cubicBezTo>
                      <a:pt x="1788" y="370"/>
                      <a:pt x="1790" y="370"/>
                      <a:pt x="1792" y="370"/>
                    </a:cubicBezTo>
                    <a:cubicBezTo>
                      <a:pt x="1907" y="370"/>
                      <a:pt x="2214" y="691"/>
                      <a:pt x="2214" y="691"/>
                    </a:cubicBezTo>
                    <a:cubicBezTo>
                      <a:pt x="2214" y="691"/>
                      <a:pt x="812" y="1490"/>
                      <a:pt x="622" y="1502"/>
                    </a:cubicBezTo>
                    <a:cubicBezTo>
                      <a:pt x="432" y="1514"/>
                      <a:pt x="1" y="1562"/>
                      <a:pt x="1" y="1562"/>
                    </a:cubicBezTo>
                    <a:lnTo>
                      <a:pt x="51" y="1802"/>
                    </a:lnTo>
                    <a:cubicBezTo>
                      <a:pt x="51" y="1802"/>
                      <a:pt x="833" y="2322"/>
                      <a:pt x="1150" y="2393"/>
                    </a:cubicBezTo>
                    <a:cubicBezTo>
                      <a:pt x="1172" y="2398"/>
                      <a:pt x="1201" y="2401"/>
                      <a:pt x="1235" y="2401"/>
                    </a:cubicBezTo>
                    <a:cubicBezTo>
                      <a:pt x="1703" y="2401"/>
                      <a:pt x="3248" y="1960"/>
                      <a:pt x="3248" y="1960"/>
                    </a:cubicBezTo>
                    <a:lnTo>
                      <a:pt x="3182" y="572"/>
                    </a:lnTo>
                    <a:lnTo>
                      <a:pt x="2767" y="590"/>
                    </a:lnTo>
                    <a:cubicBezTo>
                      <a:pt x="2767" y="590"/>
                      <a:pt x="2428" y="82"/>
                      <a:pt x="2229" y="44"/>
                    </a:cubicBezTo>
                    <a:cubicBezTo>
                      <a:pt x="2111" y="19"/>
                      <a:pt x="1742" y="0"/>
                      <a:pt x="1453" y="0"/>
                    </a:cubicBez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6" name="Google Shape;1122;p37">
                <a:extLst>
                  <a:ext uri="{FF2B5EF4-FFF2-40B4-BE49-F238E27FC236}">
                    <a16:creationId xmlns:a16="http://schemas.microsoft.com/office/drawing/2014/main" id="{ED407A79-DD5C-ADBF-6034-103DEDACCFFB}"/>
                  </a:ext>
                </a:extLst>
              </p:cNvPr>
              <p:cNvSpPr/>
              <p:nvPr/>
            </p:nvSpPr>
            <p:spPr>
              <a:xfrm>
                <a:off x="7355868" y="1181199"/>
                <a:ext cx="94044" cy="155365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3162" extrusionOk="0">
                    <a:moveTo>
                      <a:pt x="65" y="1"/>
                    </a:moveTo>
                    <a:lnTo>
                      <a:pt x="0" y="42"/>
                    </a:lnTo>
                    <a:lnTo>
                      <a:pt x="1845" y="3162"/>
                    </a:lnTo>
                    <a:lnTo>
                      <a:pt x="1913" y="3123"/>
                    </a:lnTo>
                    <a:lnTo>
                      <a:pt x="65" y="1"/>
                    </a:lnTo>
                    <a:close/>
                  </a:path>
                </a:pathLst>
              </a:custGeom>
              <a:solidFill>
                <a:srgbClr val="48728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07" name="Google Shape;1123;p37">
                <a:extLst>
                  <a:ext uri="{FF2B5EF4-FFF2-40B4-BE49-F238E27FC236}">
                    <a16:creationId xmlns:a16="http://schemas.microsoft.com/office/drawing/2014/main" id="{56D4DC1A-674F-DBF8-50AA-1EC796834C7D}"/>
                  </a:ext>
                </a:extLst>
              </p:cNvPr>
              <p:cNvSpPr/>
              <p:nvPr/>
            </p:nvSpPr>
            <p:spPr>
              <a:xfrm>
                <a:off x="7485876" y="1734543"/>
                <a:ext cx="155365" cy="67217"/>
              </a:xfrm>
              <a:custGeom>
                <a:avLst/>
                <a:gdLst/>
                <a:ahLst/>
                <a:cxnLst/>
                <a:rect l="l" t="t" r="r" b="b"/>
                <a:pathLst>
                  <a:path w="3162" h="1368" extrusionOk="0">
                    <a:moveTo>
                      <a:pt x="3159" y="1"/>
                    </a:moveTo>
                    <a:lnTo>
                      <a:pt x="1" y="12"/>
                    </a:lnTo>
                    <a:lnTo>
                      <a:pt x="2282" y="1367"/>
                    </a:lnTo>
                    <a:lnTo>
                      <a:pt x="2321" y="1299"/>
                    </a:lnTo>
                    <a:lnTo>
                      <a:pt x="283" y="90"/>
                    </a:lnTo>
                    <a:lnTo>
                      <a:pt x="3162" y="78"/>
                    </a:lnTo>
                    <a:lnTo>
                      <a:pt x="3159" y="1"/>
                    </a:lnTo>
                    <a:close/>
                  </a:path>
                </a:pathLst>
              </a:custGeom>
              <a:solidFill>
                <a:srgbClr val="48728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grpSp>
            <p:nvGrpSpPr>
              <p:cNvPr id="208" name="Google Shape;1124;p37">
                <a:extLst>
                  <a:ext uri="{FF2B5EF4-FFF2-40B4-BE49-F238E27FC236}">
                    <a16:creationId xmlns:a16="http://schemas.microsoft.com/office/drawing/2014/main" id="{FF3079E1-FAC3-1708-2C6A-6B1134AFF175}"/>
                  </a:ext>
                </a:extLst>
              </p:cNvPr>
              <p:cNvGrpSpPr/>
              <p:nvPr/>
            </p:nvGrpSpPr>
            <p:grpSpPr>
              <a:xfrm>
                <a:off x="7015468" y="865367"/>
                <a:ext cx="134481" cy="88492"/>
                <a:chOff x="7015468" y="865367"/>
                <a:chExt cx="134481" cy="88492"/>
              </a:xfrm>
            </p:grpSpPr>
            <p:sp>
              <p:nvSpPr>
                <p:cNvPr id="218" name="Google Shape;1125;p37">
                  <a:extLst>
                    <a:ext uri="{FF2B5EF4-FFF2-40B4-BE49-F238E27FC236}">
                      <a16:creationId xmlns:a16="http://schemas.microsoft.com/office/drawing/2014/main" id="{AE862B31-9256-10AE-49CB-295A17253A1A}"/>
                    </a:ext>
                  </a:extLst>
                </p:cNvPr>
                <p:cNvSpPr/>
                <p:nvPr/>
              </p:nvSpPr>
              <p:spPr>
                <a:xfrm>
                  <a:off x="7089316" y="867824"/>
                  <a:ext cx="60633" cy="86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1751" extrusionOk="0">
                      <a:moveTo>
                        <a:pt x="640" y="78"/>
                      </a:moveTo>
                      <a:cubicBezTo>
                        <a:pt x="644" y="78"/>
                        <a:pt x="649" y="78"/>
                        <a:pt x="654" y="78"/>
                      </a:cubicBezTo>
                      <a:cubicBezTo>
                        <a:pt x="939" y="90"/>
                        <a:pt x="1153" y="458"/>
                        <a:pt x="1135" y="898"/>
                      </a:cubicBezTo>
                      <a:cubicBezTo>
                        <a:pt x="1130" y="1100"/>
                        <a:pt x="1067" y="1293"/>
                        <a:pt x="954" y="1459"/>
                      </a:cubicBezTo>
                      <a:cubicBezTo>
                        <a:pt x="856" y="1595"/>
                        <a:pt x="733" y="1671"/>
                        <a:pt x="604" y="1671"/>
                      </a:cubicBezTo>
                      <a:cubicBezTo>
                        <a:pt x="597" y="1671"/>
                        <a:pt x="590" y="1671"/>
                        <a:pt x="583" y="1670"/>
                      </a:cubicBezTo>
                      <a:cubicBezTo>
                        <a:pt x="298" y="1659"/>
                        <a:pt x="81" y="1293"/>
                        <a:pt x="102" y="853"/>
                      </a:cubicBezTo>
                      <a:cubicBezTo>
                        <a:pt x="105" y="651"/>
                        <a:pt x="167" y="455"/>
                        <a:pt x="283" y="289"/>
                      </a:cubicBezTo>
                      <a:cubicBezTo>
                        <a:pt x="383" y="154"/>
                        <a:pt x="508" y="78"/>
                        <a:pt x="640" y="78"/>
                      </a:cubicBezTo>
                      <a:close/>
                      <a:moveTo>
                        <a:pt x="639" y="1"/>
                      </a:moveTo>
                      <a:cubicBezTo>
                        <a:pt x="484" y="1"/>
                        <a:pt x="335" y="86"/>
                        <a:pt x="218" y="244"/>
                      </a:cubicBezTo>
                      <a:cubicBezTo>
                        <a:pt x="96" y="423"/>
                        <a:pt x="27" y="634"/>
                        <a:pt x="21" y="851"/>
                      </a:cubicBezTo>
                      <a:cubicBezTo>
                        <a:pt x="1" y="1332"/>
                        <a:pt x="250" y="1736"/>
                        <a:pt x="580" y="1751"/>
                      </a:cubicBezTo>
                      <a:lnTo>
                        <a:pt x="598" y="1751"/>
                      </a:lnTo>
                      <a:cubicBezTo>
                        <a:pt x="752" y="1751"/>
                        <a:pt x="901" y="1664"/>
                        <a:pt x="1017" y="1507"/>
                      </a:cubicBezTo>
                      <a:cubicBezTo>
                        <a:pt x="1138" y="1329"/>
                        <a:pt x="1207" y="1118"/>
                        <a:pt x="1213" y="901"/>
                      </a:cubicBezTo>
                      <a:cubicBezTo>
                        <a:pt x="1233" y="420"/>
                        <a:pt x="984" y="16"/>
                        <a:pt x="654" y="1"/>
                      </a:cubicBezTo>
                      <a:cubicBezTo>
                        <a:pt x="649" y="1"/>
                        <a:pt x="644" y="1"/>
                        <a:pt x="639" y="1"/>
                      </a:cubicBezTo>
                      <a:close/>
                    </a:path>
                  </a:pathLst>
                </a:custGeom>
                <a:solidFill>
                  <a:srgbClr val="CDF0E4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9" name="Google Shape;1126;p37">
                  <a:extLst>
                    <a:ext uri="{FF2B5EF4-FFF2-40B4-BE49-F238E27FC236}">
                      <a16:creationId xmlns:a16="http://schemas.microsoft.com/office/drawing/2014/main" id="{89B85246-1667-5196-8EDD-6CAB18EE3B2A}"/>
                    </a:ext>
                  </a:extLst>
                </p:cNvPr>
                <p:cNvSpPr/>
                <p:nvPr/>
              </p:nvSpPr>
              <p:spPr>
                <a:xfrm>
                  <a:off x="7015468" y="865367"/>
                  <a:ext cx="60485" cy="8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748" extrusionOk="0">
                      <a:moveTo>
                        <a:pt x="637" y="77"/>
                      </a:moveTo>
                      <a:cubicBezTo>
                        <a:pt x="642" y="77"/>
                        <a:pt x="646" y="77"/>
                        <a:pt x="651" y="78"/>
                      </a:cubicBezTo>
                      <a:cubicBezTo>
                        <a:pt x="936" y="90"/>
                        <a:pt x="1153" y="458"/>
                        <a:pt x="1135" y="895"/>
                      </a:cubicBezTo>
                      <a:cubicBezTo>
                        <a:pt x="1129" y="1097"/>
                        <a:pt x="1067" y="1293"/>
                        <a:pt x="954" y="1459"/>
                      </a:cubicBezTo>
                      <a:cubicBezTo>
                        <a:pt x="854" y="1596"/>
                        <a:pt x="726" y="1670"/>
                        <a:pt x="598" y="1670"/>
                      </a:cubicBezTo>
                      <a:cubicBezTo>
                        <a:pt x="593" y="1670"/>
                        <a:pt x="588" y="1670"/>
                        <a:pt x="583" y="1670"/>
                      </a:cubicBezTo>
                      <a:cubicBezTo>
                        <a:pt x="298" y="1658"/>
                        <a:pt x="81" y="1290"/>
                        <a:pt x="99" y="850"/>
                      </a:cubicBezTo>
                      <a:cubicBezTo>
                        <a:pt x="119" y="418"/>
                        <a:pt x="358" y="77"/>
                        <a:pt x="637" y="77"/>
                      </a:cubicBezTo>
                      <a:close/>
                      <a:moveTo>
                        <a:pt x="639" y="0"/>
                      </a:moveTo>
                      <a:cubicBezTo>
                        <a:pt x="319" y="0"/>
                        <a:pt x="42" y="373"/>
                        <a:pt x="21" y="847"/>
                      </a:cubicBezTo>
                      <a:cubicBezTo>
                        <a:pt x="1" y="1331"/>
                        <a:pt x="250" y="1735"/>
                        <a:pt x="580" y="1747"/>
                      </a:cubicBezTo>
                      <a:lnTo>
                        <a:pt x="598" y="1747"/>
                      </a:lnTo>
                      <a:cubicBezTo>
                        <a:pt x="752" y="1747"/>
                        <a:pt x="901" y="1661"/>
                        <a:pt x="1014" y="1504"/>
                      </a:cubicBezTo>
                      <a:cubicBezTo>
                        <a:pt x="1135" y="1325"/>
                        <a:pt x="1204" y="1114"/>
                        <a:pt x="1210" y="901"/>
                      </a:cubicBezTo>
                      <a:cubicBezTo>
                        <a:pt x="1230" y="416"/>
                        <a:pt x="978" y="9"/>
                        <a:pt x="654" y="0"/>
                      </a:cubicBezTo>
                      <a:cubicBezTo>
                        <a:pt x="649" y="0"/>
                        <a:pt x="644" y="0"/>
                        <a:pt x="639" y="0"/>
                      </a:cubicBezTo>
                      <a:close/>
                    </a:path>
                  </a:pathLst>
                </a:custGeom>
                <a:solidFill>
                  <a:srgbClr val="CDF0E4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Google Shape;1127;p37">
                  <a:extLst>
                    <a:ext uri="{FF2B5EF4-FFF2-40B4-BE49-F238E27FC236}">
                      <a16:creationId xmlns:a16="http://schemas.microsoft.com/office/drawing/2014/main" id="{292C63E1-0451-2F17-F81E-B6C14F70776A}"/>
                    </a:ext>
                  </a:extLst>
                </p:cNvPr>
                <p:cNvSpPr/>
                <p:nvPr/>
              </p:nvSpPr>
              <p:spPr>
                <a:xfrm>
                  <a:off x="7071972" y="907377"/>
                  <a:ext cx="19310" cy="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85" extrusionOk="0">
                      <a:moveTo>
                        <a:pt x="3" y="1"/>
                      </a:moveTo>
                      <a:lnTo>
                        <a:pt x="0" y="81"/>
                      </a:lnTo>
                      <a:lnTo>
                        <a:pt x="392" y="84"/>
                      </a:lnTo>
                      <a:lnTo>
                        <a:pt x="392" y="4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CDF0E4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09" name="Google Shape;1128;p37">
                <a:extLst>
                  <a:ext uri="{FF2B5EF4-FFF2-40B4-BE49-F238E27FC236}">
                    <a16:creationId xmlns:a16="http://schemas.microsoft.com/office/drawing/2014/main" id="{EB29DB45-A52E-B084-8BA0-004847937FF3}"/>
                  </a:ext>
                </a:extLst>
              </p:cNvPr>
              <p:cNvSpPr/>
              <p:nvPr/>
            </p:nvSpPr>
            <p:spPr>
              <a:xfrm>
                <a:off x="7102484" y="1073105"/>
                <a:ext cx="660522" cy="1331853"/>
              </a:xfrm>
              <a:custGeom>
                <a:avLst/>
                <a:gdLst/>
                <a:ahLst/>
                <a:cxnLst/>
                <a:rect l="l" t="t" r="r" b="b"/>
                <a:pathLst>
                  <a:path w="13443" h="27106" extrusionOk="0">
                    <a:moveTo>
                      <a:pt x="7198" y="0"/>
                    </a:moveTo>
                    <a:cubicBezTo>
                      <a:pt x="5748" y="0"/>
                      <a:pt x="3292" y="1027"/>
                      <a:pt x="3292" y="1027"/>
                    </a:cubicBezTo>
                    <a:lnTo>
                      <a:pt x="5347" y="9348"/>
                    </a:lnTo>
                    <a:lnTo>
                      <a:pt x="0" y="9550"/>
                    </a:lnTo>
                    <a:lnTo>
                      <a:pt x="119" y="11927"/>
                    </a:lnTo>
                    <a:lnTo>
                      <a:pt x="6328" y="13326"/>
                    </a:lnTo>
                    <a:lnTo>
                      <a:pt x="7944" y="13534"/>
                    </a:lnTo>
                    <a:cubicBezTo>
                      <a:pt x="7944" y="13534"/>
                      <a:pt x="9393" y="24326"/>
                      <a:pt x="10495" y="25835"/>
                    </a:cubicBezTo>
                    <a:cubicBezTo>
                      <a:pt x="11314" y="26962"/>
                      <a:pt x="12549" y="27106"/>
                      <a:pt x="13125" y="27106"/>
                    </a:cubicBezTo>
                    <a:cubicBezTo>
                      <a:pt x="13322" y="27106"/>
                      <a:pt x="13442" y="27089"/>
                      <a:pt x="13442" y="27089"/>
                    </a:cubicBezTo>
                    <a:lnTo>
                      <a:pt x="10962" y="13519"/>
                    </a:lnTo>
                    <a:lnTo>
                      <a:pt x="10962" y="13519"/>
                    </a:lnTo>
                    <a:cubicBezTo>
                      <a:pt x="10962" y="13519"/>
                      <a:pt x="10969" y="13519"/>
                      <a:pt x="10981" y="13519"/>
                    </a:cubicBezTo>
                    <a:cubicBezTo>
                      <a:pt x="11203" y="13519"/>
                      <a:pt x="13246" y="13461"/>
                      <a:pt x="12403" y="11285"/>
                    </a:cubicBezTo>
                    <a:cubicBezTo>
                      <a:pt x="11514" y="8986"/>
                      <a:pt x="9004" y="748"/>
                      <a:pt x="7929" y="145"/>
                    </a:cubicBezTo>
                    <a:cubicBezTo>
                      <a:pt x="7746" y="43"/>
                      <a:pt x="7493" y="0"/>
                      <a:pt x="7198" y="0"/>
                    </a:cubicBez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grpSp>
            <p:nvGrpSpPr>
              <p:cNvPr id="210" name="Google Shape;1129;p37">
                <a:extLst>
                  <a:ext uri="{FF2B5EF4-FFF2-40B4-BE49-F238E27FC236}">
                    <a16:creationId xmlns:a16="http://schemas.microsoft.com/office/drawing/2014/main" id="{9DC621BA-3C1C-0DD4-4845-0F2043CEDE06}"/>
                  </a:ext>
                </a:extLst>
              </p:cNvPr>
              <p:cNvGrpSpPr/>
              <p:nvPr/>
            </p:nvGrpSpPr>
            <p:grpSpPr>
              <a:xfrm>
                <a:off x="7088727" y="1613232"/>
                <a:ext cx="704335" cy="2629607"/>
                <a:chOff x="7088727" y="1613232"/>
                <a:chExt cx="704335" cy="2629607"/>
              </a:xfrm>
            </p:grpSpPr>
            <p:sp>
              <p:nvSpPr>
                <p:cNvPr id="211" name="Google Shape;1130;p37">
                  <a:extLst>
                    <a:ext uri="{FF2B5EF4-FFF2-40B4-BE49-F238E27FC236}">
                      <a16:creationId xmlns:a16="http://schemas.microsoft.com/office/drawing/2014/main" id="{3B168696-B6A1-8CD8-F046-F0BC04018B2A}"/>
                    </a:ext>
                  </a:extLst>
                </p:cNvPr>
                <p:cNvSpPr/>
                <p:nvPr/>
              </p:nvSpPr>
              <p:spPr>
                <a:xfrm>
                  <a:off x="7109903" y="2013180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2" name="Google Shape;1131;p37">
                  <a:extLst>
                    <a:ext uri="{FF2B5EF4-FFF2-40B4-BE49-F238E27FC236}">
                      <a16:creationId xmlns:a16="http://schemas.microsoft.com/office/drawing/2014/main" id="{D2473845-D645-584B-3510-DB941B9728E7}"/>
                    </a:ext>
                  </a:extLst>
                </p:cNvPr>
                <p:cNvSpPr/>
                <p:nvPr/>
              </p:nvSpPr>
              <p:spPr>
                <a:xfrm>
                  <a:off x="7109903" y="2400550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3" name="Google Shape;1132;p37">
                  <a:extLst>
                    <a:ext uri="{FF2B5EF4-FFF2-40B4-BE49-F238E27FC236}">
                      <a16:creationId xmlns:a16="http://schemas.microsoft.com/office/drawing/2014/main" id="{CB4A4659-BCCD-A634-57DA-352C65BF8185}"/>
                    </a:ext>
                  </a:extLst>
                </p:cNvPr>
                <p:cNvSpPr/>
                <p:nvPr/>
              </p:nvSpPr>
              <p:spPr>
                <a:xfrm>
                  <a:off x="7109903" y="2787921"/>
                  <a:ext cx="660080" cy="59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7" extrusionOk="0">
                      <a:moveTo>
                        <a:pt x="1" y="1"/>
                      </a:moveTo>
                      <a:lnTo>
                        <a:pt x="1" y="1207"/>
                      </a:lnTo>
                      <a:lnTo>
                        <a:pt x="13434" y="1207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Google Shape;1133;p37">
                  <a:extLst>
                    <a:ext uri="{FF2B5EF4-FFF2-40B4-BE49-F238E27FC236}">
                      <a16:creationId xmlns:a16="http://schemas.microsoft.com/office/drawing/2014/main" id="{9C4397EC-8A2B-1AF5-E4DA-1B0CAD070D7D}"/>
                    </a:ext>
                  </a:extLst>
                </p:cNvPr>
                <p:cNvSpPr/>
                <p:nvPr/>
              </p:nvSpPr>
              <p:spPr>
                <a:xfrm>
                  <a:off x="7109903" y="3175438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5" name="Google Shape;1134;p37">
                  <a:extLst>
                    <a:ext uri="{FF2B5EF4-FFF2-40B4-BE49-F238E27FC236}">
                      <a16:creationId xmlns:a16="http://schemas.microsoft.com/office/drawing/2014/main" id="{3A4A611C-2886-60A2-7AE4-16E27FA68438}"/>
                    </a:ext>
                  </a:extLst>
                </p:cNvPr>
                <p:cNvSpPr/>
                <p:nvPr/>
              </p:nvSpPr>
              <p:spPr>
                <a:xfrm>
                  <a:off x="7109903" y="3562809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Google Shape;1135;p37">
                  <a:extLst>
                    <a:ext uri="{FF2B5EF4-FFF2-40B4-BE49-F238E27FC236}">
                      <a16:creationId xmlns:a16="http://schemas.microsoft.com/office/drawing/2014/main" id="{47E9CF53-64E0-52A0-80CD-8E90C4946BDC}"/>
                    </a:ext>
                  </a:extLst>
                </p:cNvPr>
                <p:cNvSpPr/>
                <p:nvPr/>
              </p:nvSpPr>
              <p:spPr>
                <a:xfrm>
                  <a:off x="7088727" y="1615443"/>
                  <a:ext cx="60190" cy="2627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5" h="53473" extrusionOk="0">
                      <a:moveTo>
                        <a:pt x="613" y="1"/>
                      </a:moveTo>
                      <a:cubicBezTo>
                        <a:pt x="274" y="1"/>
                        <a:pt x="1" y="277"/>
                        <a:pt x="4" y="612"/>
                      </a:cubicBezTo>
                      <a:lnTo>
                        <a:pt x="4" y="52860"/>
                      </a:lnTo>
                      <a:cubicBezTo>
                        <a:pt x="4" y="53199"/>
                        <a:pt x="277" y="53472"/>
                        <a:pt x="613" y="53472"/>
                      </a:cubicBezTo>
                      <a:cubicBezTo>
                        <a:pt x="951" y="53472"/>
                        <a:pt x="1225" y="53196"/>
                        <a:pt x="1225" y="52857"/>
                      </a:cubicBezTo>
                      <a:lnTo>
                        <a:pt x="1225" y="612"/>
                      </a:lnTo>
                      <a:cubicBezTo>
                        <a:pt x="1225" y="274"/>
                        <a:pt x="951" y="1"/>
                        <a:pt x="613" y="1"/>
                      </a:cubicBez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  <p:sp>
              <p:nvSpPr>
                <p:cNvPr id="217" name="Google Shape;1136;p37">
                  <a:extLst>
                    <a:ext uri="{FF2B5EF4-FFF2-40B4-BE49-F238E27FC236}">
                      <a16:creationId xmlns:a16="http://schemas.microsoft.com/office/drawing/2014/main" id="{867CE070-2F06-360F-9404-41CA74984AF6}"/>
                    </a:ext>
                  </a:extLst>
                </p:cNvPr>
                <p:cNvSpPr/>
                <p:nvPr/>
              </p:nvSpPr>
              <p:spPr>
                <a:xfrm>
                  <a:off x="7733019" y="1613232"/>
                  <a:ext cx="60043" cy="2627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2" h="53473" extrusionOk="0">
                      <a:moveTo>
                        <a:pt x="612" y="1"/>
                      </a:moveTo>
                      <a:cubicBezTo>
                        <a:pt x="274" y="1"/>
                        <a:pt x="0" y="274"/>
                        <a:pt x="0" y="613"/>
                      </a:cubicBezTo>
                      <a:lnTo>
                        <a:pt x="0" y="52861"/>
                      </a:lnTo>
                      <a:cubicBezTo>
                        <a:pt x="0" y="53199"/>
                        <a:pt x="274" y="53472"/>
                        <a:pt x="612" y="53472"/>
                      </a:cubicBezTo>
                      <a:cubicBezTo>
                        <a:pt x="948" y="53472"/>
                        <a:pt x="1221" y="53199"/>
                        <a:pt x="1221" y="52861"/>
                      </a:cubicBezTo>
                      <a:lnTo>
                        <a:pt x="1221" y="613"/>
                      </a:lnTo>
                      <a:cubicBezTo>
                        <a:pt x="1221" y="274"/>
                        <a:pt x="948" y="1"/>
                        <a:pt x="612" y="1"/>
                      </a:cubicBezTo>
                      <a:close/>
                    </a:path>
                  </a:pathLst>
                </a:custGeom>
                <a:solidFill>
                  <a:srgbClr val="A2D141"/>
                </a:solidFill>
                <a:ln>
                  <a:noFill/>
                </a:ln>
              </p:spPr>
              <p:txBody>
                <a:bodyPr spcFirstLastPara="1" wrap="square" lIns="116418" tIns="116418" rIns="116418" bIns="116418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70" name="Google Shape;1137;p37">
              <a:extLst>
                <a:ext uri="{FF2B5EF4-FFF2-40B4-BE49-F238E27FC236}">
                  <a16:creationId xmlns:a16="http://schemas.microsoft.com/office/drawing/2014/main" id="{11E0F14D-B9B7-2C69-79A2-0D60C319091B}"/>
                </a:ext>
              </a:extLst>
            </p:cNvPr>
            <p:cNvGrpSpPr/>
            <p:nvPr/>
          </p:nvGrpSpPr>
          <p:grpSpPr>
            <a:xfrm>
              <a:off x="5408144" y="1275311"/>
              <a:ext cx="2233088" cy="3323473"/>
              <a:chOff x="5704036" y="1349236"/>
              <a:chExt cx="2121296" cy="3157094"/>
            </a:xfrm>
          </p:grpSpPr>
          <p:sp>
            <p:nvSpPr>
              <p:cNvPr id="171" name="Google Shape;1138;p37">
                <a:extLst>
                  <a:ext uri="{FF2B5EF4-FFF2-40B4-BE49-F238E27FC236}">
                    <a16:creationId xmlns:a16="http://schemas.microsoft.com/office/drawing/2014/main" id="{B0083250-4970-8A39-12C9-E95B536AEC14}"/>
                  </a:ext>
                </a:extLst>
              </p:cNvPr>
              <p:cNvSpPr/>
              <p:nvPr/>
            </p:nvSpPr>
            <p:spPr>
              <a:xfrm>
                <a:off x="6705728" y="2064427"/>
                <a:ext cx="947814" cy="2121158"/>
              </a:xfrm>
              <a:custGeom>
                <a:avLst/>
                <a:gdLst/>
                <a:ahLst/>
                <a:cxnLst/>
                <a:rect l="l" t="t" r="r" b="b"/>
                <a:pathLst>
                  <a:path w="19290" h="43170" extrusionOk="0">
                    <a:moveTo>
                      <a:pt x="2752" y="0"/>
                    </a:moveTo>
                    <a:lnTo>
                      <a:pt x="1" y="1376"/>
                    </a:lnTo>
                    <a:cubicBezTo>
                      <a:pt x="1" y="1376"/>
                      <a:pt x="9174" y="13086"/>
                      <a:pt x="8841" y="22215"/>
                    </a:cubicBezTo>
                    <a:cubicBezTo>
                      <a:pt x="8512" y="31343"/>
                      <a:pt x="3411" y="43170"/>
                      <a:pt x="3411" y="43170"/>
                    </a:cubicBezTo>
                    <a:lnTo>
                      <a:pt x="16137" y="43170"/>
                    </a:lnTo>
                    <a:cubicBezTo>
                      <a:pt x="16137" y="43170"/>
                      <a:pt x="19289" y="29469"/>
                      <a:pt x="17575" y="21522"/>
                    </a:cubicBezTo>
                    <a:cubicBezTo>
                      <a:pt x="15787" y="13234"/>
                      <a:pt x="2752" y="0"/>
                      <a:pt x="2752" y="0"/>
                    </a:cubicBez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2" name="Google Shape;1139;p37">
                <a:extLst>
                  <a:ext uri="{FF2B5EF4-FFF2-40B4-BE49-F238E27FC236}">
                    <a16:creationId xmlns:a16="http://schemas.microsoft.com/office/drawing/2014/main" id="{4FBF34F9-B31C-7714-FD03-1708C6E5B06C}"/>
                  </a:ext>
                </a:extLst>
              </p:cNvPr>
              <p:cNvSpPr/>
              <p:nvPr/>
            </p:nvSpPr>
            <p:spPr>
              <a:xfrm>
                <a:off x="5826772" y="2008807"/>
                <a:ext cx="773385" cy="1147155"/>
              </a:xfrm>
              <a:custGeom>
                <a:avLst/>
                <a:gdLst/>
                <a:ahLst/>
                <a:cxnLst/>
                <a:rect l="l" t="t" r="r" b="b"/>
                <a:pathLst>
                  <a:path w="15740" h="23347" extrusionOk="0">
                    <a:moveTo>
                      <a:pt x="10638" y="0"/>
                    </a:moveTo>
                    <a:lnTo>
                      <a:pt x="1" y="19283"/>
                    </a:lnTo>
                    <a:lnTo>
                      <a:pt x="9688" y="23347"/>
                    </a:lnTo>
                    <a:lnTo>
                      <a:pt x="15739" y="2508"/>
                    </a:lnTo>
                    <a:lnTo>
                      <a:pt x="10638" y="0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3" name="Google Shape;1140;p37">
                <a:extLst>
                  <a:ext uri="{FF2B5EF4-FFF2-40B4-BE49-F238E27FC236}">
                    <a16:creationId xmlns:a16="http://schemas.microsoft.com/office/drawing/2014/main" id="{16FE880A-CD3B-5389-0800-29E232F495B7}"/>
                  </a:ext>
                </a:extLst>
              </p:cNvPr>
              <p:cNvSpPr/>
              <p:nvPr/>
            </p:nvSpPr>
            <p:spPr>
              <a:xfrm>
                <a:off x="6349458" y="1957561"/>
                <a:ext cx="261300" cy="174478"/>
              </a:xfrm>
              <a:custGeom>
                <a:avLst/>
                <a:gdLst/>
                <a:ahLst/>
                <a:cxnLst/>
                <a:rect l="l" t="t" r="r" b="b"/>
                <a:pathLst>
                  <a:path w="5318" h="3551" extrusionOk="0">
                    <a:moveTo>
                      <a:pt x="1925" y="1"/>
                    </a:moveTo>
                    <a:lnTo>
                      <a:pt x="0" y="1043"/>
                    </a:lnTo>
                    <a:lnTo>
                      <a:pt x="5101" y="3551"/>
                    </a:lnTo>
                    <a:lnTo>
                      <a:pt x="5318" y="1848"/>
                    </a:lnTo>
                    <a:lnTo>
                      <a:pt x="1925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4" name="Google Shape;1141;p37">
                <a:extLst>
                  <a:ext uri="{FF2B5EF4-FFF2-40B4-BE49-F238E27FC236}">
                    <a16:creationId xmlns:a16="http://schemas.microsoft.com/office/drawing/2014/main" id="{EAAB4F5D-30FE-EE8D-2312-613EB232A230}"/>
                  </a:ext>
                </a:extLst>
              </p:cNvPr>
              <p:cNvSpPr/>
              <p:nvPr/>
            </p:nvSpPr>
            <p:spPr>
              <a:xfrm>
                <a:off x="6400853" y="1371690"/>
                <a:ext cx="440102" cy="692804"/>
              </a:xfrm>
              <a:custGeom>
                <a:avLst/>
                <a:gdLst/>
                <a:ahLst/>
                <a:cxnLst/>
                <a:rect l="l" t="t" r="r" b="b"/>
                <a:pathLst>
                  <a:path w="8957" h="14100" extrusionOk="0">
                    <a:moveTo>
                      <a:pt x="6981" y="1"/>
                    </a:moveTo>
                    <a:lnTo>
                      <a:pt x="0" y="11574"/>
                    </a:lnTo>
                    <a:lnTo>
                      <a:pt x="5021" y="14099"/>
                    </a:lnTo>
                    <a:lnTo>
                      <a:pt x="8957" y="1293"/>
                    </a:lnTo>
                    <a:lnTo>
                      <a:pt x="6981" y="1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5" name="Google Shape;1142;p37">
                <a:extLst>
                  <a:ext uri="{FF2B5EF4-FFF2-40B4-BE49-F238E27FC236}">
                    <a16:creationId xmlns:a16="http://schemas.microsoft.com/office/drawing/2014/main" id="{8554043D-62F8-6DD4-3899-4F1F725CB433}"/>
                  </a:ext>
                </a:extLst>
              </p:cNvPr>
              <p:cNvSpPr/>
              <p:nvPr/>
            </p:nvSpPr>
            <p:spPr>
              <a:xfrm>
                <a:off x="6743856" y="1349236"/>
                <a:ext cx="97091" cy="859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50" extrusionOk="0">
                    <a:moveTo>
                      <a:pt x="1319" y="0"/>
                    </a:moveTo>
                    <a:lnTo>
                      <a:pt x="876" y="567"/>
                    </a:lnTo>
                    <a:lnTo>
                      <a:pt x="499" y="300"/>
                    </a:lnTo>
                    <a:lnTo>
                      <a:pt x="0" y="458"/>
                    </a:lnTo>
                    <a:lnTo>
                      <a:pt x="1976" y="1750"/>
                    </a:lnTo>
                    <a:lnTo>
                      <a:pt x="1976" y="1750"/>
                    </a:lnTo>
                    <a:lnTo>
                      <a:pt x="1901" y="1215"/>
                    </a:lnTo>
                    <a:lnTo>
                      <a:pt x="1524" y="948"/>
                    </a:lnTo>
                    <a:lnTo>
                      <a:pt x="1649" y="128"/>
                    </a:lnTo>
                    <a:lnTo>
                      <a:pt x="1319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6" name="Google Shape;1143;p37">
                <a:extLst>
                  <a:ext uri="{FF2B5EF4-FFF2-40B4-BE49-F238E27FC236}">
                    <a16:creationId xmlns:a16="http://schemas.microsoft.com/office/drawing/2014/main" id="{24A97E21-1808-79B3-E166-FDC8998A9FD4}"/>
                  </a:ext>
                </a:extLst>
              </p:cNvPr>
              <p:cNvSpPr/>
              <p:nvPr/>
            </p:nvSpPr>
            <p:spPr>
              <a:xfrm>
                <a:off x="5826772" y="2956204"/>
                <a:ext cx="476020" cy="331563"/>
              </a:xfrm>
              <a:custGeom>
                <a:avLst/>
                <a:gdLst/>
                <a:ahLst/>
                <a:cxnLst/>
                <a:rect l="l" t="t" r="r" b="b"/>
                <a:pathLst>
                  <a:path w="9688" h="6748" extrusionOk="0">
                    <a:moveTo>
                      <a:pt x="1" y="1"/>
                    </a:moveTo>
                    <a:lnTo>
                      <a:pt x="1019" y="3040"/>
                    </a:lnTo>
                    <a:lnTo>
                      <a:pt x="3378" y="4276"/>
                    </a:lnTo>
                    <a:lnTo>
                      <a:pt x="3378" y="6073"/>
                    </a:lnTo>
                    <a:lnTo>
                      <a:pt x="4653" y="6747"/>
                    </a:lnTo>
                    <a:lnTo>
                      <a:pt x="5963" y="5360"/>
                    </a:lnTo>
                    <a:lnTo>
                      <a:pt x="8134" y="5886"/>
                    </a:lnTo>
                    <a:lnTo>
                      <a:pt x="9688" y="406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7" name="Google Shape;1144;p37">
                <a:extLst>
                  <a:ext uri="{FF2B5EF4-FFF2-40B4-BE49-F238E27FC236}">
                    <a16:creationId xmlns:a16="http://schemas.microsoft.com/office/drawing/2014/main" id="{F316A519-B003-080D-773B-981BB1BD7382}"/>
                  </a:ext>
                </a:extLst>
              </p:cNvPr>
              <p:cNvSpPr/>
              <p:nvPr/>
            </p:nvSpPr>
            <p:spPr>
              <a:xfrm>
                <a:off x="6356042" y="1917124"/>
                <a:ext cx="643718" cy="586524"/>
              </a:xfrm>
              <a:custGeom>
                <a:avLst/>
                <a:gdLst/>
                <a:ahLst/>
                <a:cxnLst/>
                <a:rect l="l" t="t" r="r" b="b"/>
                <a:pathLst>
                  <a:path w="13101" h="11937" extrusionOk="0">
                    <a:moveTo>
                      <a:pt x="6550" y="1"/>
                    </a:moveTo>
                    <a:cubicBezTo>
                      <a:pt x="5023" y="1"/>
                      <a:pt x="3495" y="583"/>
                      <a:pt x="2329" y="1748"/>
                    </a:cubicBezTo>
                    <a:cubicBezTo>
                      <a:pt x="0" y="4080"/>
                      <a:pt x="0" y="7858"/>
                      <a:pt x="2329" y="10187"/>
                    </a:cubicBezTo>
                    <a:cubicBezTo>
                      <a:pt x="3495" y="11353"/>
                      <a:pt x="5023" y="11936"/>
                      <a:pt x="6550" y="11936"/>
                    </a:cubicBezTo>
                    <a:cubicBezTo>
                      <a:pt x="8077" y="11936"/>
                      <a:pt x="9604" y="11353"/>
                      <a:pt x="10769" y="10187"/>
                    </a:cubicBezTo>
                    <a:cubicBezTo>
                      <a:pt x="13101" y="7858"/>
                      <a:pt x="13101" y="4080"/>
                      <a:pt x="10769" y="1748"/>
                    </a:cubicBezTo>
                    <a:cubicBezTo>
                      <a:pt x="9604" y="583"/>
                      <a:pt x="8077" y="1"/>
                      <a:pt x="6550" y="1"/>
                    </a:cubicBez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8" name="Google Shape;1145;p37">
                <a:extLst>
                  <a:ext uri="{FF2B5EF4-FFF2-40B4-BE49-F238E27FC236}">
                    <a16:creationId xmlns:a16="http://schemas.microsoft.com/office/drawing/2014/main" id="{8C040A5A-79AE-9BE3-A4EE-A15FBD6E14C8}"/>
                  </a:ext>
                </a:extLst>
              </p:cNvPr>
              <p:cNvSpPr/>
              <p:nvPr/>
            </p:nvSpPr>
            <p:spPr>
              <a:xfrm>
                <a:off x="6466790" y="2014507"/>
                <a:ext cx="420301" cy="39111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7960" extrusionOk="0">
                    <a:moveTo>
                      <a:pt x="4274" y="0"/>
                    </a:moveTo>
                    <a:cubicBezTo>
                      <a:pt x="2355" y="0"/>
                      <a:pt x="664" y="1393"/>
                      <a:pt x="348" y="3348"/>
                    </a:cubicBezTo>
                    <a:cubicBezTo>
                      <a:pt x="1" y="5517"/>
                      <a:pt x="1477" y="7561"/>
                      <a:pt x="3646" y="7908"/>
                    </a:cubicBezTo>
                    <a:cubicBezTo>
                      <a:pt x="3860" y="7943"/>
                      <a:pt x="4074" y="7960"/>
                      <a:pt x="4284" y="7960"/>
                    </a:cubicBezTo>
                    <a:cubicBezTo>
                      <a:pt x="6202" y="7960"/>
                      <a:pt x="7890" y="6568"/>
                      <a:pt x="8206" y="4614"/>
                    </a:cubicBezTo>
                    <a:cubicBezTo>
                      <a:pt x="8553" y="2442"/>
                      <a:pt x="7080" y="401"/>
                      <a:pt x="4908" y="51"/>
                    </a:cubicBezTo>
                    <a:cubicBezTo>
                      <a:pt x="4695" y="17"/>
                      <a:pt x="4483" y="0"/>
                      <a:pt x="4274" y="0"/>
                    </a:cubicBez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9" name="Google Shape;1146;p37">
                <a:extLst>
                  <a:ext uri="{FF2B5EF4-FFF2-40B4-BE49-F238E27FC236}">
                    <a16:creationId xmlns:a16="http://schemas.microsoft.com/office/drawing/2014/main" id="{10A55A2F-2067-6C98-1234-1B4CA100F072}"/>
                  </a:ext>
                </a:extLst>
              </p:cNvPr>
              <p:cNvSpPr/>
              <p:nvPr/>
            </p:nvSpPr>
            <p:spPr>
              <a:xfrm>
                <a:off x="7016795" y="2474693"/>
                <a:ext cx="448848" cy="1536451"/>
              </a:xfrm>
              <a:custGeom>
                <a:avLst/>
                <a:gdLst/>
                <a:ahLst/>
                <a:cxnLst/>
                <a:rect l="l" t="t" r="r" b="b"/>
                <a:pathLst>
                  <a:path w="9135" h="31270" extrusionOk="0">
                    <a:moveTo>
                      <a:pt x="57" y="1"/>
                    </a:moveTo>
                    <a:lnTo>
                      <a:pt x="0" y="54"/>
                    </a:lnTo>
                    <a:cubicBezTo>
                      <a:pt x="57" y="114"/>
                      <a:pt x="5502" y="5906"/>
                      <a:pt x="5315" y="12076"/>
                    </a:cubicBezTo>
                    <a:cubicBezTo>
                      <a:pt x="5187" y="16387"/>
                      <a:pt x="3675" y="23885"/>
                      <a:pt x="2784" y="27969"/>
                    </a:cubicBezTo>
                    <a:cubicBezTo>
                      <a:pt x="2412" y="29665"/>
                      <a:pt x="3705" y="31270"/>
                      <a:pt x="5442" y="31270"/>
                    </a:cubicBezTo>
                    <a:cubicBezTo>
                      <a:pt x="6809" y="31267"/>
                      <a:pt x="7965" y="30251"/>
                      <a:pt x="8143" y="28893"/>
                    </a:cubicBezTo>
                    <a:cubicBezTo>
                      <a:pt x="8523" y="25925"/>
                      <a:pt x="9135" y="20522"/>
                      <a:pt x="8942" y="17682"/>
                    </a:cubicBezTo>
                    <a:lnTo>
                      <a:pt x="8942" y="17682"/>
                    </a:lnTo>
                    <a:lnTo>
                      <a:pt x="8865" y="17688"/>
                    </a:lnTo>
                    <a:cubicBezTo>
                      <a:pt x="9058" y="20519"/>
                      <a:pt x="8446" y="25920"/>
                      <a:pt x="8063" y="28884"/>
                    </a:cubicBezTo>
                    <a:cubicBezTo>
                      <a:pt x="7892" y="30223"/>
                      <a:pt x="6750" y="31193"/>
                      <a:pt x="5444" y="31193"/>
                    </a:cubicBezTo>
                    <a:cubicBezTo>
                      <a:pt x="5294" y="31193"/>
                      <a:pt x="5143" y="31180"/>
                      <a:pt x="4991" y="31154"/>
                    </a:cubicBezTo>
                    <a:cubicBezTo>
                      <a:pt x="3509" y="30895"/>
                      <a:pt x="2537" y="29455"/>
                      <a:pt x="2858" y="27984"/>
                    </a:cubicBezTo>
                    <a:cubicBezTo>
                      <a:pt x="3749" y="23896"/>
                      <a:pt x="5264" y="16396"/>
                      <a:pt x="5392" y="12079"/>
                    </a:cubicBezTo>
                    <a:cubicBezTo>
                      <a:pt x="5579" y="5877"/>
                      <a:pt x="113" y="60"/>
                      <a:pt x="57" y="1"/>
                    </a:cubicBezTo>
                    <a:close/>
                  </a:path>
                </a:pathLst>
              </a:custGeom>
              <a:solidFill>
                <a:srgbClr val="B3CDE9"/>
              </a:solidFill>
              <a:ln w="9525" cap="flat" cmpd="sng">
                <a:solidFill>
                  <a:srgbClr val="B3CD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0" name="Google Shape;1147;p37">
                <a:extLst>
                  <a:ext uri="{FF2B5EF4-FFF2-40B4-BE49-F238E27FC236}">
                    <a16:creationId xmlns:a16="http://schemas.microsoft.com/office/drawing/2014/main" id="{2C70E8B9-8C3E-84BF-7795-9C4C60ED543D}"/>
                  </a:ext>
                </a:extLst>
              </p:cNvPr>
              <p:cNvSpPr/>
              <p:nvPr/>
            </p:nvSpPr>
            <p:spPr>
              <a:xfrm>
                <a:off x="6421538" y="4102444"/>
                <a:ext cx="1164106" cy="126130"/>
              </a:xfrm>
              <a:custGeom>
                <a:avLst/>
                <a:gdLst/>
                <a:ahLst/>
                <a:cxnLst/>
                <a:rect l="l" t="t" r="r" b="b"/>
                <a:pathLst>
                  <a:path w="23692" h="2567" extrusionOk="0">
                    <a:moveTo>
                      <a:pt x="2336" y="0"/>
                    </a:moveTo>
                    <a:lnTo>
                      <a:pt x="1" y="2567"/>
                    </a:lnTo>
                    <a:lnTo>
                      <a:pt x="23692" y="2567"/>
                    </a:lnTo>
                    <a:lnTo>
                      <a:pt x="22370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1" name="Google Shape;1148;p37">
                <a:extLst>
                  <a:ext uri="{FF2B5EF4-FFF2-40B4-BE49-F238E27FC236}">
                    <a16:creationId xmlns:a16="http://schemas.microsoft.com/office/drawing/2014/main" id="{17618CC9-59D0-E52E-C525-55FD4F5CA6EC}"/>
                  </a:ext>
                </a:extLst>
              </p:cNvPr>
              <p:cNvSpPr/>
              <p:nvPr/>
            </p:nvSpPr>
            <p:spPr>
              <a:xfrm>
                <a:off x="6123639" y="4228521"/>
                <a:ext cx="1701692" cy="277809"/>
              </a:xfrm>
              <a:custGeom>
                <a:avLst/>
                <a:gdLst/>
                <a:ahLst/>
                <a:cxnLst/>
                <a:rect l="l" t="t" r="r" b="b"/>
                <a:pathLst>
                  <a:path w="34633" h="5654" extrusionOk="0">
                    <a:moveTo>
                      <a:pt x="3646" y="1"/>
                    </a:moveTo>
                    <a:lnTo>
                      <a:pt x="1" y="4588"/>
                    </a:lnTo>
                    <a:lnTo>
                      <a:pt x="1" y="5654"/>
                    </a:lnTo>
                    <a:lnTo>
                      <a:pt x="34633" y="5654"/>
                    </a:lnTo>
                    <a:lnTo>
                      <a:pt x="34633" y="4855"/>
                    </a:lnTo>
                    <a:lnTo>
                      <a:pt x="31695" y="1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2" name="Google Shape;1149;p37">
                <a:extLst>
                  <a:ext uri="{FF2B5EF4-FFF2-40B4-BE49-F238E27FC236}">
                    <a16:creationId xmlns:a16="http://schemas.microsoft.com/office/drawing/2014/main" id="{E4D3C1C7-3472-137A-78E3-0D00F1407904}"/>
                  </a:ext>
                </a:extLst>
              </p:cNvPr>
              <p:cNvSpPr/>
              <p:nvPr/>
            </p:nvSpPr>
            <p:spPr>
              <a:xfrm>
                <a:off x="6123639" y="4453898"/>
                <a:ext cx="1701692" cy="52427"/>
              </a:xfrm>
              <a:custGeom>
                <a:avLst/>
                <a:gdLst/>
                <a:ahLst/>
                <a:cxnLst/>
                <a:rect l="l" t="t" r="r" b="b"/>
                <a:pathLst>
                  <a:path w="34633" h="1067" extrusionOk="0">
                    <a:moveTo>
                      <a:pt x="1" y="1"/>
                    </a:moveTo>
                    <a:lnTo>
                      <a:pt x="1" y="1067"/>
                    </a:lnTo>
                    <a:lnTo>
                      <a:pt x="34633" y="1067"/>
                    </a:lnTo>
                    <a:lnTo>
                      <a:pt x="34633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3" name="Google Shape;1150;p37">
                <a:extLst>
                  <a:ext uri="{FF2B5EF4-FFF2-40B4-BE49-F238E27FC236}">
                    <a16:creationId xmlns:a16="http://schemas.microsoft.com/office/drawing/2014/main" id="{7C978059-7E39-4BFB-DF03-DA776759F3DB}"/>
                  </a:ext>
                </a:extLst>
              </p:cNvPr>
              <p:cNvSpPr/>
              <p:nvPr/>
            </p:nvSpPr>
            <p:spPr>
              <a:xfrm>
                <a:off x="5704036" y="3975139"/>
                <a:ext cx="966879" cy="178704"/>
              </a:xfrm>
              <a:custGeom>
                <a:avLst/>
                <a:gdLst/>
                <a:ahLst/>
                <a:cxnLst/>
                <a:rect l="l" t="t" r="r" b="b"/>
                <a:pathLst>
                  <a:path w="19678" h="3637" extrusionOk="0">
                    <a:moveTo>
                      <a:pt x="0" y="1"/>
                    </a:moveTo>
                    <a:lnTo>
                      <a:pt x="0" y="2000"/>
                    </a:lnTo>
                    <a:lnTo>
                      <a:pt x="16431" y="2000"/>
                    </a:lnTo>
                    <a:lnTo>
                      <a:pt x="17836" y="3637"/>
                    </a:lnTo>
                    <a:lnTo>
                      <a:pt x="19678" y="3001"/>
                    </a:lnTo>
                    <a:lnTo>
                      <a:pt x="19093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4" name="Google Shape;1151;p37">
                <a:extLst>
                  <a:ext uri="{FF2B5EF4-FFF2-40B4-BE49-F238E27FC236}">
                    <a16:creationId xmlns:a16="http://schemas.microsoft.com/office/drawing/2014/main" id="{298667F2-8BA0-5E59-31FC-4DF2A93B2407}"/>
                  </a:ext>
                </a:extLst>
              </p:cNvPr>
              <p:cNvSpPr/>
              <p:nvPr/>
            </p:nvSpPr>
            <p:spPr>
              <a:xfrm>
                <a:off x="5714845" y="3895198"/>
                <a:ext cx="927325" cy="79992"/>
              </a:xfrm>
              <a:custGeom>
                <a:avLst/>
                <a:gdLst/>
                <a:ahLst/>
                <a:cxnLst/>
                <a:rect l="l" t="t" r="r" b="b"/>
                <a:pathLst>
                  <a:path w="18873" h="1628" extrusionOk="0">
                    <a:moveTo>
                      <a:pt x="8949" y="1"/>
                    </a:moveTo>
                    <a:cubicBezTo>
                      <a:pt x="8412" y="1"/>
                      <a:pt x="7888" y="23"/>
                      <a:pt x="7385" y="74"/>
                    </a:cubicBezTo>
                    <a:cubicBezTo>
                      <a:pt x="2629" y="555"/>
                      <a:pt x="0" y="1628"/>
                      <a:pt x="0" y="1628"/>
                    </a:cubicBezTo>
                    <a:lnTo>
                      <a:pt x="18873" y="1628"/>
                    </a:lnTo>
                    <a:cubicBezTo>
                      <a:pt x="18873" y="1628"/>
                      <a:pt x="13487" y="1"/>
                      <a:pt x="8949" y="1"/>
                    </a:cubicBez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85" name="Google Shape;1152;p37">
                <a:extLst>
                  <a:ext uri="{FF2B5EF4-FFF2-40B4-BE49-F238E27FC236}">
                    <a16:creationId xmlns:a16="http://schemas.microsoft.com/office/drawing/2014/main" id="{A0BC8CD5-04FE-6D94-0728-3DD254B81702}"/>
                  </a:ext>
                </a:extLst>
              </p:cNvPr>
              <p:cNvSpPr/>
              <p:nvPr/>
            </p:nvSpPr>
            <p:spPr>
              <a:xfrm>
                <a:off x="5914181" y="2210354"/>
                <a:ext cx="388609" cy="722432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14703" extrusionOk="0">
                    <a:moveTo>
                      <a:pt x="7074" y="1"/>
                    </a:moveTo>
                    <a:lnTo>
                      <a:pt x="1" y="14296"/>
                    </a:lnTo>
                    <a:lnTo>
                      <a:pt x="978" y="14703"/>
                    </a:lnTo>
                    <a:lnTo>
                      <a:pt x="790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1" name="Google Shape;1153;p37">
            <a:extLst>
              <a:ext uri="{FF2B5EF4-FFF2-40B4-BE49-F238E27FC236}">
                <a16:creationId xmlns:a16="http://schemas.microsoft.com/office/drawing/2014/main" id="{D91A1C73-7FAD-032A-6E23-F337F3911F2E}"/>
              </a:ext>
            </a:extLst>
          </p:cNvPr>
          <p:cNvGrpSpPr/>
          <p:nvPr/>
        </p:nvGrpSpPr>
        <p:grpSpPr>
          <a:xfrm>
            <a:off x="7408797" y="1893721"/>
            <a:ext cx="4185458" cy="2553422"/>
            <a:chOff x="5559150" y="764264"/>
            <a:chExt cx="3122353" cy="1904853"/>
          </a:xfrm>
        </p:grpSpPr>
        <p:sp>
          <p:nvSpPr>
            <p:cNvPr id="222" name="Google Shape;1154;p37">
              <a:extLst>
                <a:ext uri="{FF2B5EF4-FFF2-40B4-BE49-F238E27FC236}">
                  <a16:creationId xmlns:a16="http://schemas.microsoft.com/office/drawing/2014/main" id="{502BE9EA-E99D-A10B-0AF1-FBBE3367EE31}"/>
                </a:ext>
              </a:extLst>
            </p:cNvPr>
            <p:cNvSpPr/>
            <p:nvPr/>
          </p:nvSpPr>
          <p:spPr>
            <a:xfrm>
              <a:off x="8234381" y="1597804"/>
              <a:ext cx="75766" cy="64809"/>
            </a:xfrm>
            <a:custGeom>
              <a:avLst/>
              <a:gdLst/>
              <a:ahLst/>
              <a:cxnLst/>
              <a:rect l="l" t="t" r="r" b="b"/>
              <a:pathLst>
                <a:path w="1542" h="1319" extrusionOk="0">
                  <a:moveTo>
                    <a:pt x="883" y="0"/>
                  </a:moveTo>
                  <a:cubicBezTo>
                    <a:pt x="295" y="0"/>
                    <a:pt x="0" y="710"/>
                    <a:pt x="416" y="1126"/>
                  </a:cubicBezTo>
                  <a:cubicBezTo>
                    <a:pt x="550" y="1259"/>
                    <a:pt x="715" y="1319"/>
                    <a:pt x="876" y="1319"/>
                  </a:cubicBezTo>
                  <a:cubicBezTo>
                    <a:pt x="1216" y="1319"/>
                    <a:pt x="1541" y="1055"/>
                    <a:pt x="1539" y="657"/>
                  </a:cubicBezTo>
                  <a:cubicBezTo>
                    <a:pt x="1539" y="294"/>
                    <a:pt x="1245" y="0"/>
                    <a:pt x="883" y="0"/>
                  </a:cubicBezTo>
                  <a:close/>
                </a:path>
              </a:pathLst>
            </a:custGeom>
            <a:solidFill>
              <a:srgbClr val="7AA02D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3" name="Google Shape;1155;p37">
              <a:extLst>
                <a:ext uri="{FF2B5EF4-FFF2-40B4-BE49-F238E27FC236}">
                  <a16:creationId xmlns:a16="http://schemas.microsoft.com/office/drawing/2014/main" id="{B55A6711-496A-35F5-D434-9B5F2D557FE6}"/>
                </a:ext>
              </a:extLst>
            </p:cNvPr>
            <p:cNvSpPr/>
            <p:nvPr/>
          </p:nvSpPr>
          <p:spPr>
            <a:xfrm>
              <a:off x="5559150" y="2082615"/>
              <a:ext cx="75771" cy="66767"/>
            </a:xfrm>
            <a:custGeom>
              <a:avLst/>
              <a:gdLst/>
              <a:ahLst/>
              <a:cxnLst/>
              <a:rect l="l" t="t" r="r" b="b"/>
              <a:pathLst>
                <a:path w="3394" h="2991" extrusionOk="0">
                  <a:moveTo>
                    <a:pt x="1696" y="0"/>
                  </a:moveTo>
                  <a:cubicBezTo>
                    <a:pt x="1505" y="0"/>
                    <a:pt x="1309" y="37"/>
                    <a:pt x="1121" y="116"/>
                  </a:cubicBezTo>
                  <a:cubicBezTo>
                    <a:pt x="360" y="434"/>
                    <a:pt x="1" y="1310"/>
                    <a:pt x="316" y="2071"/>
                  </a:cubicBezTo>
                  <a:cubicBezTo>
                    <a:pt x="555" y="2644"/>
                    <a:pt x="1112" y="2991"/>
                    <a:pt x="1699" y="2991"/>
                  </a:cubicBezTo>
                  <a:cubicBezTo>
                    <a:pt x="1891" y="2991"/>
                    <a:pt x="2085" y="2954"/>
                    <a:pt x="2273" y="2876"/>
                  </a:cubicBezTo>
                  <a:cubicBezTo>
                    <a:pt x="3034" y="2558"/>
                    <a:pt x="3393" y="1682"/>
                    <a:pt x="3075" y="921"/>
                  </a:cubicBezTo>
                  <a:cubicBezTo>
                    <a:pt x="2836" y="346"/>
                    <a:pt x="2282" y="0"/>
                    <a:pt x="1696" y="0"/>
                  </a:cubicBezTo>
                  <a:close/>
                </a:path>
              </a:pathLst>
            </a:custGeom>
            <a:solidFill>
              <a:srgbClr val="B3CDE9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4" name="Google Shape;1156;p37">
              <a:extLst>
                <a:ext uri="{FF2B5EF4-FFF2-40B4-BE49-F238E27FC236}">
                  <a16:creationId xmlns:a16="http://schemas.microsoft.com/office/drawing/2014/main" id="{4520EBBF-20FC-F454-B906-4B367B541BEA}"/>
                </a:ext>
              </a:extLst>
            </p:cNvPr>
            <p:cNvSpPr/>
            <p:nvPr/>
          </p:nvSpPr>
          <p:spPr>
            <a:xfrm>
              <a:off x="5746340" y="1061951"/>
              <a:ext cx="161802" cy="147012"/>
            </a:xfrm>
            <a:custGeom>
              <a:avLst/>
              <a:gdLst/>
              <a:ahLst/>
              <a:cxnLst/>
              <a:rect l="l" t="t" r="r" b="b"/>
              <a:pathLst>
                <a:path w="3293" h="2992" extrusionOk="0">
                  <a:moveTo>
                    <a:pt x="1643" y="1"/>
                  </a:moveTo>
                  <a:cubicBezTo>
                    <a:pt x="967" y="1"/>
                    <a:pt x="353" y="465"/>
                    <a:pt x="191" y="1150"/>
                  </a:cubicBezTo>
                  <a:cubicBezTo>
                    <a:pt x="1" y="1953"/>
                    <a:pt x="497" y="2761"/>
                    <a:pt x="1302" y="2951"/>
                  </a:cubicBezTo>
                  <a:cubicBezTo>
                    <a:pt x="1418" y="2978"/>
                    <a:pt x="1533" y="2991"/>
                    <a:pt x="1647" y="2991"/>
                  </a:cubicBezTo>
                  <a:cubicBezTo>
                    <a:pt x="2323" y="2991"/>
                    <a:pt x="2936" y="2529"/>
                    <a:pt x="3099" y="1840"/>
                  </a:cubicBezTo>
                  <a:cubicBezTo>
                    <a:pt x="3292" y="1038"/>
                    <a:pt x="2793" y="233"/>
                    <a:pt x="1991" y="42"/>
                  </a:cubicBezTo>
                  <a:cubicBezTo>
                    <a:pt x="1874" y="14"/>
                    <a:pt x="1758" y="1"/>
                    <a:pt x="1643" y="1"/>
                  </a:cubicBezTo>
                  <a:close/>
                </a:path>
              </a:pathLst>
            </a:custGeom>
            <a:solidFill>
              <a:srgbClr val="B3CDE9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5" name="Google Shape;1157;p37">
              <a:extLst>
                <a:ext uri="{FF2B5EF4-FFF2-40B4-BE49-F238E27FC236}">
                  <a16:creationId xmlns:a16="http://schemas.microsoft.com/office/drawing/2014/main" id="{3266064B-02C1-7E5D-09CD-9159E266891B}"/>
                </a:ext>
              </a:extLst>
            </p:cNvPr>
            <p:cNvSpPr/>
            <p:nvPr/>
          </p:nvSpPr>
          <p:spPr>
            <a:xfrm>
              <a:off x="8519898" y="2189472"/>
              <a:ext cx="161605" cy="147012"/>
            </a:xfrm>
            <a:custGeom>
              <a:avLst/>
              <a:gdLst/>
              <a:ahLst/>
              <a:cxnLst/>
              <a:rect l="l" t="t" r="r" b="b"/>
              <a:pathLst>
                <a:path w="3289" h="2992" extrusionOk="0">
                  <a:moveTo>
                    <a:pt x="1646" y="0"/>
                  </a:moveTo>
                  <a:cubicBezTo>
                    <a:pt x="966" y="0"/>
                    <a:pt x="351" y="465"/>
                    <a:pt x="190" y="1154"/>
                  </a:cubicBezTo>
                  <a:cubicBezTo>
                    <a:pt x="0" y="1959"/>
                    <a:pt x="499" y="2761"/>
                    <a:pt x="1304" y="2951"/>
                  </a:cubicBezTo>
                  <a:cubicBezTo>
                    <a:pt x="1419" y="2978"/>
                    <a:pt x="1535" y="2991"/>
                    <a:pt x="1648" y="2991"/>
                  </a:cubicBezTo>
                  <a:cubicBezTo>
                    <a:pt x="2325" y="2991"/>
                    <a:pt x="2938" y="2526"/>
                    <a:pt x="3098" y="1837"/>
                  </a:cubicBezTo>
                  <a:cubicBezTo>
                    <a:pt x="3289" y="1035"/>
                    <a:pt x="2789" y="230"/>
                    <a:pt x="1987" y="40"/>
                  </a:cubicBezTo>
                  <a:cubicBezTo>
                    <a:pt x="1873" y="13"/>
                    <a:pt x="1759" y="0"/>
                    <a:pt x="1646" y="0"/>
                  </a:cubicBezTo>
                  <a:close/>
                </a:path>
              </a:pathLst>
            </a:custGeom>
            <a:solidFill>
              <a:srgbClr val="B3CDE9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6" name="Google Shape;1158;p37">
              <a:extLst>
                <a:ext uri="{FF2B5EF4-FFF2-40B4-BE49-F238E27FC236}">
                  <a16:creationId xmlns:a16="http://schemas.microsoft.com/office/drawing/2014/main" id="{D66D5F15-B144-B1E7-2FCA-E83417AC925B}"/>
                </a:ext>
              </a:extLst>
            </p:cNvPr>
            <p:cNvSpPr/>
            <p:nvPr/>
          </p:nvSpPr>
          <p:spPr>
            <a:xfrm>
              <a:off x="8194239" y="1108530"/>
              <a:ext cx="166862" cy="147012"/>
            </a:xfrm>
            <a:custGeom>
              <a:avLst/>
              <a:gdLst/>
              <a:ahLst/>
              <a:cxnLst/>
              <a:rect l="l" t="t" r="r" b="b"/>
              <a:pathLst>
                <a:path w="3396" h="2992" extrusionOk="0">
                  <a:moveTo>
                    <a:pt x="1698" y="1"/>
                  </a:moveTo>
                  <a:cubicBezTo>
                    <a:pt x="1506" y="1"/>
                    <a:pt x="1311" y="38"/>
                    <a:pt x="1123" y="116"/>
                  </a:cubicBezTo>
                  <a:cubicBezTo>
                    <a:pt x="360" y="434"/>
                    <a:pt x="1" y="1311"/>
                    <a:pt x="318" y="2071"/>
                  </a:cubicBezTo>
                  <a:cubicBezTo>
                    <a:pt x="558" y="2644"/>
                    <a:pt x="1115" y="2991"/>
                    <a:pt x="1700" y="2991"/>
                  </a:cubicBezTo>
                  <a:cubicBezTo>
                    <a:pt x="1892" y="2991"/>
                    <a:pt x="2086" y="2954"/>
                    <a:pt x="2273" y="2876"/>
                  </a:cubicBezTo>
                  <a:cubicBezTo>
                    <a:pt x="3034" y="2558"/>
                    <a:pt x="3396" y="1682"/>
                    <a:pt x="3078" y="921"/>
                  </a:cubicBezTo>
                  <a:cubicBezTo>
                    <a:pt x="2839" y="346"/>
                    <a:pt x="2283" y="1"/>
                    <a:pt x="1698" y="1"/>
                  </a:cubicBezTo>
                  <a:close/>
                </a:path>
              </a:pathLst>
            </a:custGeom>
            <a:solidFill>
              <a:srgbClr val="CDF0E4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7" name="Google Shape;1159;p37">
              <a:extLst>
                <a:ext uri="{FF2B5EF4-FFF2-40B4-BE49-F238E27FC236}">
                  <a16:creationId xmlns:a16="http://schemas.microsoft.com/office/drawing/2014/main" id="{DC9D8B0C-C763-FEF0-9CCD-BE93A8F5601D}"/>
                </a:ext>
              </a:extLst>
            </p:cNvPr>
            <p:cNvSpPr/>
            <p:nvPr/>
          </p:nvSpPr>
          <p:spPr>
            <a:xfrm>
              <a:off x="5940851" y="1683365"/>
              <a:ext cx="110550" cy="111332"/>
            </a:xfrm>
            <a:custGeom>
              <a:avLst/>
              <a:gdLst/>
              <a:ahLst/>
              <a:cxnLst/>
              <a:rect l="l" t="t" r="r" b="b"/>
              <a:pathLst>
                <a:path w="648" h="652" extrusionOk="0">
                  <a:moveTo>
                    <a:pt x="324" y="1"/>
                  </a:moveTo>
                  <a:cubicBezTo>
                    <a:pt x="146" y="1"/>
                    <a:pt x="0" y="146"/>
                    <a:pt x="0" y="324"/>
                  </a:cubicBezTo>
                  <a:cubicBezTo>
                    <a:pt x="0" y="506"/>
                    <a:pt x="146" y="651"/>
                    <a:pt x="324" y="651"/>
                  </a:cubicBezTo>
                  <a:cubicBezTo>
                    <a:pt x="502" y="651"/>
                    <a:pt x="648" y="506"/>
                    <a:pt x="648" y="324"/>
                  </a:cubicBezTo>
                  <a:cubicBezTo>
                    <a:pt x="648" y="146"/>
                    <a:pt x="502" y="1"/>
                    <a:pt x="324" y="1"/>
                  </a:cubicBezTo>
                  <a:close/>
                </a:path>
              </a:pathLst>
            </a:custGeom>
            <a:solidFill>
              <a:srgbClr val="CDF0E4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8" name="Google Shape;1160;p37">
              <a:extLst>
                <a:ext uri="{FF2B5EF4-FFF2-40B4-BE49-F238E27FC236}">
                  <a16:creationId xmlns:a16="http://schemas.microsoft.com/office/drawing/2014/main" id="{00157AC7-DA08-39E8-83DE-74539EE93B0B}"/>
                </a:ext>
              </a:extLst>
            </p:cNvPr>
            <p:cNvSpPr/>
            <p:nvPr/>
          </p:nvSpPr>
          <p:spPr>
            <a:xfrm>
              <a:off x="6326862" y="764264"/>
              <a:ext cx="210691" cy="210691"/>
            </a:xfrm>
            <a:custGeom>
              <a:avLst/>
              <a:gdLst/>
              <a:ahLst/>
              <a:cxnLst/>
              <a:rect l="l" t="t" r="r" b="b"/>
              <a:pathLst>
                <a:path w="4288" h="4288" extrusionOk="0">
                  <a:moveTo>
                    <a:pt x="2142" y="1"/>
                  </a:moveTo>
                  <a:cubicBezTo>
                    <a:pt x="960" y="1"/>
                    <a:pt x="1" y="960"/>
                    <a:pt x="1" y="2146"/>
                  </a:cubicBezTo>
                  <a:cubicBezTo>
                    <a:pt x="1" y="3328"/>
                    <a:pt x="960" y="4288"/>
                    <a:pt x="2142" y="4288"/>
                  </a:cubicBezTo>
                  <a:cubicBezTo>
                    <a:pt x="3328" y="4288"/>
                    <a:pt x="4287" y="3328"/>
                    <a:pt x="4287" y="2146"/>
                  </a:cubicBezTo>
                  <a:cubicBezTo>
                    <a:pt x="4287" y="960"/>
                    <a:pt x="3328" y="1"/>
                    <a:pt x="2142" y="1"/>
                  </a:cubicBezTo>
                  <a:close/>
                </a:path>
              </a:pathLst>
            </a:custGeom>
            <a:solidFill>
              <a:srgbClr val="7AA02D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29" name="Google Shape;1161;p37">
              <a:extLst>
                <a:ext uri="{FF2B5EF4-FFF2-40B4-BE49-F238E27FC236}">
                  <a16:creationId xmlns:a16="http://schemas.microsoft.com/office/drawing/2014/main" id="{846A5666-C258-62A2-AEFC-BE6198DC9BFB}"/>
                </a:ext>
              </a:extLst>
            </p:cNvPr>
            <p:cNvSpPr/>
            <p:nvPr/>
          </p:nvSpPr>
          <p:spPr>
            <a:xfrm>
              <a:off x="7711010" y="889244"/>
              <a:ext cx="51985" cy="51837"/>
            </a:xfrm>
            <a:custGeom>
              <a:avLst/>
              <a:gdLst/>
              <a:ahLst/>
              <a:cxnLst/>
              <a:rect l="l" t="t" r="r" b="b"/>
              <a:pathLst>
                <a:path w="1058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6"/>
                  </a:cubicBezTo>
                  <a:cubicBezTo>
                    <a:pt x="0" y="820"/>
                    <a:pt x="238" y="1055"/>
                    <a:pt x="529" y="1055"/>
                  </a:cubicBezTo>
                  <a:cubicBezTo>
                    <a:pt x="820" y="1055"/>
                    <a:pt x="1058" y="820"/>
                    <a:pt x="1058" y="526"/>
                  </a:cubicBezTo>
                  <a:cubicBezTo>
                    <a:pt x="1058" y="235"/>
                    <a:pt x="820" y="0"/>
                    <a:pt x="529" y="0"/>
                  </a:cubicBezTo>
                  <a:close/>
                </a:path>
              </a:pathLst>
            </a:custGeom>
            <a:solidFill>
              <a:srgbClr val="7AA02D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0" name="Google Shape;1162;p37">
              <a:extLst>
                <a:ext uri="{FF2B5EF4-FFF2-40B4-BE49-F238E27FC236}">
                  <a16:creationId xmlns:a16="http://schemas.microsoft.com/office/drawing/2014/main" id="{A7F53F3D-1CCF-5017-CFDD-66A5CC9A96BF}"/>
                </a:ext>
              </a:extLst>
            </p:cNvPr>
            <p:cNvSpPr/>
            <p:nvPr/>
          </p:nvSpPr>
          <p:spPr>
            <a:xfrm>
              <a:off x="8275261" y="2617132"/>
              <a:ext cx="60731" cy="51985"/>
            </a:xfrm>
            <a:custGeom>
              <a:avLst/>
              <a:gdLst/>
              <a:ahLst/>
              <a:cxnLst/>
              <a:rect l="l" t="t" r="r" b="b"/>
              <a:pathLst>
                <a:path w="1236" h="1058" extrusionOk="0">
                  <a:moveTo>
                    <a:pt x="713" y="1"/>
                  </a:moveTo>
                  <a:cubicBezTo>
                    <a:pt x="711" y="1"/>
                    <a:pt x="709" y="1"/>
                    <a:pt x="707" y="1"/>
                  </a:cubicBezTo>
                  <a:cubicBezTo>
                    <a:pt x="238" y="1"/>
                    <a:pt x="0" y="568"/>
                    <a:pt x="333" y="901"/>
                  </a:cubicBezTo>
                  <a:cubicBezTo>
                    <a:pt x="442" y="1009"/>
                    <a:pt x="574" y="1057"/>
                    <a:pt x="705" y="1057"/>
                  </a:cubicBezTo>
                  <a:cubicBezTo>
                    <a:pt x="976" y="1057"/>
                    <a:pt x="1236" y="846"/>
                    <a:pt x="1236" y="527"/>
                  </a:cubicBezTo>
                  <a:cubicBezTo>
                    <a:pt x="1236" y="237"/>
                    <a:pt x="1001" y="1"/>
                    <a:pt x="713" y="1"/>
                  </a:cubicBezTo>
                  <a:close/>
                </a:path>
              </a:pathLst>
            </a:custGeom>
            <a:solidFill>
              <a:srgbClr val="7AA02D"/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grpSp>
        <p:nvGrpSpPr>
          <p:cNvPr id="231" name="Google Shape;1163;p37">
            <a:extLst>
              <a:ext uri="{FF2B5EF4-FFF2-40B4-BE49-F238E27FC236}">
                <a16:creationId xmlns:a16="http://schemas.microsoft.com/office/drawing/2014/main" id="{EEEA0DEE-A6CD-BA06-F2C6-58D1257A3805}"/>
              </a:ext>
            </a:extLst>
          </p:cNvPr>
          <p:cNvGrpSpPr/>
          <p:nvPr/>
        </p:nvGrpSpPr>
        <p:grpSpPr>
          <a:xfrm rot="4925609">
            <a:off x="7638513" y="5354186"/>
            <a:ext cx="563509" cy="558200"/>
            <a:chOff x="-1040357" y="1370945"/>
            <a:chExt cx="598560" cy="592920"/>
          </a:xfrm>
        </p:grpSpPr>
        <p:sp>
          <p:nvSpPr>
            <p:cNvPr id="232" name="Google Shape;1164;p37">
              <a:extLst>
                <a:ext uri="{FF2B5EF4-FFF2-40B4-BE49-F238E27FC236}">
                  <a16:creationId xmlns:a16="http://schemas.microsoft.com/office/drawing/2014/main" id="{C6B6BD8C-54E2-4BE9-0CED-71743CA8E397}"/>
                </a:ext>
              </a:extLst>
            </p:cNvPr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3" name="Google Shape;1165;p37">
              <a:extLst>
                <a:ext uri="{FF2B5EF4-FFF2-40B4-BE49-F238E27FC236}">
                  <a16:creationId xmlns:a16="http://schemas.microsoft.com/office/drawing/2014/main" id="{44219E66-28E5-58D9-ED5B-90D9E991835E}"/>
                </a:ext>
              </a:extLst>
            </p:cNvPr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4" name="Google Shape;1166;p37">
              <a:extLst>
                <a:ext uri="{FF2B5EF4-FFF2-40B4-BE49-F238E27FC236}">
                  <a16:creationId xmlns:a16="http://schemas.microsoft.com/office/drawing/2014/main" id="{B058A15A-D5A9-E95A-D8CC-A2B8E54ECE04}"/>
                </a:ext>
              </a:extLst>
            </p:cNvPr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5" name="Google Shape;1167;p37">
              <a:extLst>
                <a:ext uri="{FF2B5EF4-FFF2-40B4-BE49-F238E27FC236}">
                  <a16:creationId xmlns:a16="http://schemas.microsoft.com/office/drawing/2014/main" id="{1D421FE9-ECC5-AF05-3732-6B04BF6FBF51}"/>
                </a:ext>
              </a:extLst>
            </p:cNvPr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6" name="Google Shape;1168;p37">
              <a:extLst>
                <a:ext uri="{FF2B5EF4-FFF2-40B4-BE49-F238E27FC236}">
                  <a16:creationId xmlns:a16="http://schemas.microsoft.com/office/drawing/2014/main" id="{47F236A7-7BCC-4EB4-BDA8-788B68EC20D9}"/>
                </a:ext>
              </a:extLst>
            </p:cNvPr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7" name="Google Shape;1169;p37">
              <a:extLst>
                <a:ext uri="{FF2B5EF4-FFF2-40B4-BE49-F238E27FC236}">
                  <a16:creationId xmlns:a16="http://schemas.microsoft.com/office/drawing/2014/main" id="{4D6D05FE-44A0-15DC-90C5-DC62CCB22667}"/>
                </a:ext>
              </a:extLst>
            </p:cNvPr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8" name="Google Shape;1170;p37">
              <a:extLst>
                <a:ext uri="{FF2B5EF4-FFF2-40B4-BE49-F238E27FC236}">
                  <a16:creationId xmlns:a16="http://schemas.microsoft.com/office/drawing/2014/main" id="{59728C85-4167-3602-E9B9-F28082842747}"/>
                </a:ext>
              </a:extLst>
            </p:cNvPr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39" name="Google Shape;1171;p37">
              <a:extLst>
                <a:ext uri="{FF2B5EF4-FFF2-40B4-BE49-F238E27FC236}">
                  <a16:creationId xmlns:a16="http://schemas.microsoft.com/office/drawing/2014/main" id="{E8B965CE-820A-89E5-9B63-E018DA9CDFC0}"/>
                </a:ext>
              </a:extLst>
            </p:cNvPr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0" name="Google Shape;1172;p37">
              <a:extLst>
                <a:ext uri="{FF2B5EF4-FFF2-40B4-BE49-F238E27FC236}">
                  <a16:creationId xmlns:a16="http://schemas.microsoft.com/office/drawing/2014/main" id="{84DF99F5-2454-F330-C474-85D4F38E66F8}"/>
                </a:ext>
              </a:extLst>
            </p:cNvPr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1" name="Google Shape;1173;p37">
              <a:extLst>
                <a:ext uri="{FF2B5EF4-FFF2-40B4-BE49-F238E27FC236}">
                  <a16:creationId xmlns:a16="http://schemas.microsoft.com/office/drawing/2014/main" id="{646BF15D-D9C8-83B3-35AD-D4EAE5755AF8}"/>
                </a:ext>
              </a:extLst>
            </p:cNvPr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2" name="Google Shape;1174;p37">
              <a:extLst>
                <a:ext uri="{FF2B5EF4-FFF2-40B4-BE49-F238E27FC236}">
                  <a16:creationId xmlns:a16="http://schemas.microsoft.com/office/drawing/2014/main" id="{2235AA21-CD43-0804-0835-52BB39D8E4B7}"/>
                </a:ext>
              </a:extLst>
            </p:cNvPr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9525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3" name="Google Shape;1175;p37">
              <a:extLst>
                <a:ext uri="{FF2B5EF4-FFF2-40B4-BE49-F238E27FC236}">
                  <a16:creationId xmlns:a16="http://schemas.microsoft.com/office/drawing/2014/main" id="{735941CF-CEFC-F87D-D187-AA325982A81E}"/>
                </a:ext>
              </a:extLst>
            </p:cNvPr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4" name="Google Shape;1176;p37">
              <a:extLst>
                <a:ext uri="{FF2B5EF4-FFF2-40B4-BE49-F238E27FC236}">
                  <a16:creationId xmlns:a16="http://schemas.microsoft.com/office/drawing/2014/main" id="{C39E4207-7926-7198-3A53-83E346054F04}"/>
                </a:ext>
              </a:extLst>
            </p:cNvPr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5" name="Google Shape;1177;p37">
              <a:extLst>
                <a:ext uri="{FF2B5EF4-FFF2-40B4-BE49-F238E27FC236}">
                  <a16:creationId xmlns:a16="http://schemas.microsoft.com/office/drawing/2014/main" id="{7CDFDE63-6336-D690-AA4D-96B73D8C27F6}"/>
                </a:ext>
              </a:extLst>
            </p:cNvPr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6" name="Google Shape;1178;p37">
              <a:extLst>
                <a:ext uri="{FF2B5EF4-FFF2-40B4-BE49-F238E27FC236}">
                  <a16:creationId xmlns:a16="http://schemas.microsoft.com/office/drawing/2014/main" id="{C4444DB6-A842-0848-DA36-5B7FF229A827}"/>
                </a:ext>
              </a:extLst>
            </p:cNvPr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7" name="Google Shape;1179;p37">
              <a:extLst>
                <a:ext uri="{FF2B5EF4-FFF2-40B4-BE49-F238E27FC236}">
                  <a16:creationId xmlns:a16="http://schemas.microsoft.com/office/drawing/2014/main" id="{517243A6-59A7-7681-AF9C-EDBE3B5D46E0}"/>
                </a:ext>
              </a:extLst>
            </p:cNvPr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48" name="Google Shape;1180;p37">
              <a:extLst>
                <a:ext uri="{FF2B5EF4-FFF2-40B4-BE49-F238E27FC236}">
                  <a16:creationId xmlns:a16="http://schemas.microsoft.com/office/drawing/2014/main" id="{316C32E9-6627-A5B0-A838-CA98B7186383}"/>
                </a:ext>
              </a:extLst>
            </p:cNvPr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rgbClr val="A2D141"/>
            </a:solidFill>
            <a:ln w="38100" cap="flat" cmpd="sng">
              <a:solidFill>
                <a:srgbClr val="A2D1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249" name="Google Shape;1098;p37">
            <a:extLst>
              <a:ext uri="{FF2B5EF4-FFF2-40B4-BE49-F238E27FC236}">
                <a16:creationId xmlns:a16="http://schemas.microsoft.com/office/drawing/2014/main" id="{75F34810-07B5-DD57-ADC3-AFBD6C2349C6}"/>
              </a:ext>
            </a:extLst>
          </p:cNvPr>
          <p:cNvSpPr txBox="1">
            <a:spLocks/>
          </p:cNvSpPr>
          <p:nvPr/>
        </p:nvSpPr>
        <p:spPr>
          <a:xfrm>
            <a:off x="1044115" y="1471817"/>
            <a:ext cx="4134523" cy="1478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18" tIns="116418" rIns="116418" bIns="116418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72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algn="l">
              <a:buClr>
                <a:srgbClr val="1A1241"/>
              </a:buClr>
            </a:pPr>
            <a:r>
              <a:rPr lang="en-US" sz="8000" kern="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III.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1AB7BE84-3406-F700-6D6F-FAC58F9F225C}"/>
              </a:ext>
            </a:extLst>
          </p:cNvPr>
          <p:cNvSpPr/>
          <p:nvPr/>
        </p:nvSpPr>
        <p:spPr>
          <a:xfrm>
            <a:off x="1009505" y="3047416"/>
            <a:ext cx="5575501" cy="380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5400" b="1" kern="0">
                <a:latin typeface="UTM Avo" panose="02040603050506020204" pitchFamily="18"/>
                <a:cs typeface="+mn-ea"/>
                <a:sym typeface="+mn-lt"/>
              </a:rPr>
              <a:t>ĐỘT BIẾN SỐ LƯỢNG NHIỄM SẮC THỂ</a:t>
            </a: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: Rounded Corners 1">
            <a:extLst>
              <a:ext uri="{FF2B5EF4-FFF2-40B4-BE49-F238E27FC236}">
                <a16:creationId xmlns:a16="http://schemas.microsoft.com/office/drawing/2014/main" id="{04D616E2-F138-52CF-0425-DBE40E899B8F}"/>
              </a:ext>
            </a:extLst>
          </p:cNvPr>
          <p:cNvSpPr/>
          <p:nvPr/>
        </p:nvSpPr>
        <p:spPr>
          <a:xfrm>
            <a:off x="3142461" y="1756841"/>
            <a:ext cx="6590312" cy="836506"/>
          </a:xfrm>
          <a:prstGeom prst="roundRect">
            <a:avLst/>
          </a:prstGeom>
          <a:solidFill>
            <a:srgbClr val="CDF0E4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Đột biến số lượng</a:t>
            </a: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nhiễm sắc thể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6" name="Rectangle: Rounded Corners 2">
            <a:extLst>
              <a:ext uri="{FF2B5EF4-FFF2-40B4-BE49-F238E27FC236}">
                <a16:creationId xmlns:a16="http://schemas.microsoft.com/office/drawing/2014/main" id="{E8FD638F-BE32-6319-9078-0009AA8D9021}"/>
              </a:ext>
            </a:extLst>
          </p:cNvPr>
          <p:cNvSpPr/>
          <p:nvPr/>
        </p:nvSpPr>
        <p:spPr>
          <a:xfrm>
            <a:off x="2081475" y="3020291"/>
            <a:ext cx="3011679" cy="836506"/>
          </a:xfrm>
          <a:prstGeom prst="roundRect">
            <a:avLst/>
          </a:prstGeom>
          <a:solidFill>
            <a:srgbClr val="E1F7C4">
              <a:lumMod val="9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Khái niệm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7" name="Rectangle: Rounded Corners 3">
            <a:extLst>
              <a:ext uri="{FF2B5EF4-FFF2-40B4-BE49-F238E27FC236}">
                <a16:creationId xmlns:a16="http://schemas.microsoft.com/office/drawing/2014/main" id="{F7EC11CE-528B-9EFF-3AA8-AFEB69BD00CA}"/>
              </a:ext>
            </a:extLst>
          </p:cNvPr>
          <p:cNvSpPr/>
          <p:nvPr/>
        </p:nvSpPr>
        <p:spPr>
          <a:xfrm>
            <a:off x="7594646" y="3020291"/>
            <a:ext cx="3011679" cy="836506"/>
          </a:xfrm>
          <a:prstGeom prst="roundRect">
            <a:avLst/>
          </a:prstGeom>
          <a:solidFill>
            <a:srgbClr val="FFDEA9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Phân loại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8" name="Rectangle: Rounded Corners 4">
            <a:extLst>
              <a:ext uri="{FF2B5EF4-FFF2-40B4-BE49-F238E27FC236}">
                <a16:creationId xmlns:a16="http://schemas.microsoft.com/office/drawing/2014/main" id="{E839A4FE-A7C4-7613-675A-FE1A160457E6}"/>
              </a:ext>
            </a:extLst>
          </p:cNvPr>
          <p:cNvSpPr/>
          <p:nvPr/>
        </p:nvSpPr>
        <p:spPr>
          <a:xfrm>
            <a:off x="737010" y="4264653"/>
            <a:ext cx="5700607" cy="2416850"/>
          </a:xfrm>
          <a:prstGeom prst="roundRect">
            <a:avLst/>
          </a:prstGeom>
          <a:solidFill>
            <a:srgbClr val="A2D141">
              <a:lumMod val="20000"/>
              <a:lumOff val="8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L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à những thay đổi về số lượng xảy ra ở một hoặc một số cặp nhiễm sắc thể hoặc cả bộ nhiễm sắc thể.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9" name="Rectangle: Rounded Corners 5">
            <a:extLst>
              <a:ext uri="{FF2B5EF4-FFF2-40B4-BE49-F238E27FC236}">
                <a16:creationId xmlns:a16="http://schemas.microsoft.com/office/drawing/2014/main" id="{FB1C9570-469A-EB01-485A-9FB08192D7AD}"/>
              </a:ext>
            </a:extLst>
          </p:cNvPr>
          <p:cNvSpPr/>
          <p:nvPr/>
        </p:nvSpPr>
        <p:spPr>
          <a:xfrm>
            <a:off x="6730227" y="4264653"/>
            <a:ext cx="4740512" cy="2416850"/>
          </a:xfrm>
          <a:prstGeom prst="roundRect">
            <a:avLst/>
          </a:prstGeom>
          <a:solidFill>
            <a:srgbClr val="FFEDD1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436635" marR="0" lvl="0" indent="-43663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Đột biến lệch bội:  2n + 1, 2n – 1,...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  <a:p>
            <a:pPr marL="436635" marR="0" lvl="0" indent="-43663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Đột biến đa bội: 3n, 4n,..., (2n loài A + 2n loài B).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6862146-9B37-A0E1-E164-1B4E5FED8FEB}"/>
              </a:ext>
            </a:extLst>
          </p:cNvPr>
          <p:cNvCxnSpPr>
            <a:cxnSpLocks/>
            <a:stCxn id="45" idx="2"/>
            <a:endCxn id="46" idx="0"/>
          </p:cNvCxnSpPr>
          <p:nvPr/>
        </p:nvCxnSpPr>
        <p:spPr>
          <a:xfrm flipH="1">
            <a:off x="3587315" y="2593347"/>
            <a:ext cx="2850302" cy="426944"/>
          </a:xfrm>
          <a:prstGeom prst="straightConnector1">
            <a:avLst/>
          </a:prstGeom>
          <a:noFill/>
          <a:ln w="19050" cap="flat" cmpd="sng" algn="ctr">
            <a:solidFill>
              <a:srgbClr val="1A1241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381A73F-A8A7-BC56-8F49-109C7A2681EA}"/>
              </a:ext>
            </a:extLst>
          </p:cNvPr>
          <p:cNvCxnSpPr>
            <a:cxnSpLocks/>
            <a:stCxn id="45" idx="2"/>
            <a:endCxn id="47" idx="0"/>
          </p:cNvCxnSpPr>
          <p:nvPr/>
        </p:nvCxnSpPr>
        <p:spPr>
          <a:xfrm>
            <a:off x="6437617" y="2593347"/>
            <a:ext cx="2662869" cy="426944"/>
          </a:xfrm>
          <a:prstGeom prst="straightConnector1">
            <a:avLst/>
          </a:prstGeom>
          <a:noFill/>
          <a:ln w="19050" cap="flat" cmpd="sng" algn="ctr">
            <a:solidFill>
              <a:srgbClr val="1A1241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7920CF8-22FC-DCC3-1E9E-28093FE91AC1}"/>
              </a:ext>
            </a:extLst>
          </p:cNvPr>
          <p:cNvCxnSpPr>
            <a:cxnSpLocks/>
            <a:stCxn id="46" idx="2"/>
            <a:endCxn id="48" idx="0"/>
          </p:cNvCxnSpPr>
          <p:nvPr/>
        </p:nvCxnSpPr>
        <p:spPr>
          <a:xfrm flipH="1">
            <a:off x="3587314" y="3856797"/>
            <a:ext cx="1" cy="407856"/>
          </a:xfrm>
          <a:prstGeom prst="straightConnector1">
            <a:avLst/>
          </a:prstGeom>
          <a:noFill/>
          <a:ln w="19050" cap="flat" cmpd="sng" algn="ctr">
            <a:solidFill>
              <a:srgbClr val="1A1241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3A0CBC4-2FAF-D1EE-3322-6DE22BECC92A}"/>
              </a:ext>
            </a:extLst>
          </p:cNvPr>
          <p:cNvCxnSpPr>
            <a:cxnSpLocks/>
            <a:stCxn id="47" idx="2"/>
            <a:endCxn id="49" idx="0"/>
          </p:cNvCxnSpPr>
          <p:nvPr/>
        </p:nvCxnSpPr>
        <p:spPr>
          <a:xfrm flipH="1">
            <a:off x="9100483" y="3856797"/>
            <a:ext cx="3" cy="407856"/>
          </a:xfrm>
          <a:prstGeom prst="straightConnector1">
            <a:avLst/>
          </a:prstGeom>
          <a:noFill/>
          <a:ln w="19050" cap="flat" cmpd="sng" algn="ctr">
            <a:solidFill>
              <a:srgbClr val="1A1241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1FB299-2783-F26A-97C4-798B1AA2D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884" y="1721087"/>
            <a:ext cx="5502381" cy="498295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9A8A1B1-A2FA-19D3-A035-1416AEAEE8EE}"/>
              </a:ext>
            </a:extLst>
          </p:cNvPr>
          <p:cNvGrpSpPr/>
          <p:nvPr/>
        </p:nvGrpSpPr>
        <p:grpSpPr>
          <a:xfrm>
            <a:off x="335735" y="1721087"/>
            <a:ext cx="5760265" cy="854275"/>
            <a:chOff x="430346" y="284620"/>
            <a:chExt cx="4523619" cy="6708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2E323C-D927-2134-7181-667740BEB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346" y="284620"/>
              <a:ext cx="867805" cy="67087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D33D30-9966-3C15-FF19-D29A56284C7C}"/>
                </a:ext>
              </a:extLst>
            </p:cNvPr>
            <p:cNvSpPr txBox="1"/>
            <p:nvPr/>
          </p:nvSpPr>
          <p:spPr>
            <a:xfrm>
              <a:off x="1397286" y="389226"/>
              <a:ext cx="3556679" cy="4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vi-VN" sz="2800" b="1" kern="0">
                  <a:latin typeface="UTM Avo" panose="02040603050506020204" pitchFamily="18"/>
                  <a:cs typeface="+mn-ea"/>
                  <a:sym typeface="+mn-lt"/>
                </a:rPr>
                <a:t>Luyện tập 2 SGK tr.182</a:t>
              </a:r>
              <a:endParaRPr lang="en-US" sz="2800" b="1" kern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EF758675-1805-6085-0B83-1537F783AD67}"/>
              </a:ext>
            </a:extLst>
          </p:cNvPr>
          <p:cNvSpPr/>
          <p:nvPr/>
        </p:nvSpPr>
        <p:spPr>
          <a:xfrm>
            <a:off x="769830" y="3154336"/>
            <a:ext cx="4819650" cy="2660066"/>
          </a:xfrm>
          <a:prstGeom prst="wedgeRoundRectCallout">
            <a:avLst>
              <a:gd name="adj1" fmla="val 64979"/>
              <a:gd name="adj2" fmla="val 24976"/>
              <a:gd name="adj3" fmla="val 16667"/>
            </a:avLst>
          </a:prstGeom>
          <a:solidFill>
            <a:srgbClr val="1A1241">
              <a:lumMod val="10000"/>
              <a:lumOff val="90000"/>
            </a:srgbClr>
          </a:solidFill>
          <a:ln w="25400" cap="flat" cmpd="sng" algn="ctr">
            <a:solidFill>
              <a:srgbClr val="1A1241">
                <a:lumMod val="10000"/>
                <a:lumOff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Quan sát hình 37.3, 37.4,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nêu tên loại đột biến được thể hiện ở mỗi trường hợp trong hình 37.4.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1B089F-560D-A823-3599-3E79039E2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59" y="1719589"/>
            <a:ext cx="5530877" cy="50087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178BE5-C26D-5982-2CDF-0B86A28D7110}"/>
              </a:ext>
            </a:extLst>
          </p:cNvPr>
          <p:cNvSpPr/>
          <p:nvPr/>
        </p:nvSpPr>
        <p:spPr>
          <a:xfrm>
            <a:off x="7233341" y="3429000"/>
            <a:ext cx="3274702" cy="519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Hình 37.4a: 2n + 1</a:t>
            </a:r>
            <a:endParaRPr lang="en-US" sz="2800" kern="0" dirty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EFA17A-64E8-9AAF-2D21-6A0F5344A225}"/>
              </a:ext>
            </a:extLst>
          </p:cNvPr>
          <p:cNvSpPr/>
          <p:nvPr/>
        </p:nvSpPr>
        <p:spPr>
          <a:xfrm>
            <a:off x="7281853" y="4188851"/>
            <a:ext cx="3483641" cy="519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Hình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37.4b: 2n – 1</a:t>
            </a:r>
            <a:endParaRPr lang="en-US" sz="2800" kern="0" dirty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F0DEB-F446-C173-B69A-D51F32CAC37B}"/>
              </a:ext>
            </a:extLst>
          </p:cNvPr>
          <p:cNvSpPr/>
          <p:nvPr/>
        </p:nvSpPr>
        <p:spPr>
          <a:xfrm>
            <a:off x="7281853" y="4940533"/>
            <a:ext cx="2930042" cy="519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2800" kern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Hình </a:t>
            </a:r>
            <a:r>
              <a:rPr lang="vi-VN" sz="2800" kern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37.4c: 3n</a:t>
            </a:r>
            <a:endParaRPr lang="en-US" sz="2800" kern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F27D3C-03A2-2CB6-DBAD-5A4C93AB5099}"/>
              </a:ext>
            </a:extLst>
          </p:cNvPr>
          <p:cNvSpPr/>
          <p:nvPr/>
        </p:nvSpPr>
        <p:spPr>
          <a:xfrm>
            <a:off x="7295200" y="5861170"/>
            <a:ext cx="2917843" cy="519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19"/>
              </a:spcAft>
              <a:buClr>
                <a:srgbClr val="000000"/>
              </a:buClr>
              <a:buFont typeface="Arial"/>
              <a:buNone/>
            </a:pPr>
            <a:r>
              <a:rPr lang="en-US" sz="2800" kern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Hình </a:t>
            </a:r>
            <a:r>
              <a:rPr lang="vi-VN" sz="2800" kern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37.4d: 4n</a:t>
            </a:r>
            <a:endParaRPr lang="en-US" sz="2800" kern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AABEE3D-E681-6424-A83B-488BC4076F8C}"/>
              </a:ext>
            </a:extLst>
          </p:cNvPr>
          <p:cNvCxnSpPr/>
          <p:nvPr/>
        </p:nvCxnSpPr>
        <p:spPr>
          <a:xfrm>
            <a:off x="6871951" y="3673757"/>
            <a:ext cx="336208" cy="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D9F69FD-D413-EF13-0E5F-F784DE9B3C82}"/>
              </a:ext>
            </a:extLst>
          </p:cNvPr>
          <p:cNvCxnSpPr/>
          <p:nvPr/>
        </p:nvCxnSpPr>
        <p:spPr>
          <a:xfrm>
            <a:off x="6871951" y="4443502"/>
            <a:ext cx="336208" cy="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25B7260-95EF-2227-613B-39343EE0FA12}"/>
              </a:ext>
            </a:extLst>
          </p:cNvPr>
          <p:cNvCxnSpPr/>
          <p:nvPr/>
        </p:nvCxnSpPr>
        <p:spPr>
          <a:xfrm>
            <a:off x="6872361" y="5213736"/>
            <a:ext cx="336208" cy="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2D69BC-E90C-8D08-6484-5ED52A871E8B}"/>
              </a:ext>
            </a:extLst>
          </p:cNvPr>
          <p:cNvCxnSpPr/>
          <p:nvPr/>
        </p:nvCxnSpPr>
        <p:spPr>
          <a:xfrm>
            <a:off x="6872360" y="6115914"/>
            <a:ext cx="336208" cy="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2D337A9-1B9F-2B7F-199D-5FA388A1588A}"/>
              </a:ext>
            </a:extLst>
          </p:cNvPr>
          <p:cNvGrpSpPr/>
          <p:nvPr/>
        </p:nvGrpSpPr>
        <p:grpSpPr>
          <a:xfrm>
            <a:off x="1446317" y="2753859"/>
            <a:ext cx="9299366" cy="4036620"/>
            <a:chOff x="209127" y="1214921"/>
            <a:chExt cx="8301798" cy="3603601"/>
          </a:xfrm>
        </p:grpSpPr>
        <p:pic>
          <p:nvPicPr>
            <p:cNvPr id="10" name="Picture 2" descr="What is Edward's Syndrome?">
              <a:extLst>
                <a:ext uri="{FF2B5EF4-FFF2-40B4-BE49-F238E27FC236}">
                  <a16:creationId xmlns:a16="http://schemas.microsoft.com/office/drawing/2014/main" id="{CC8C4715-008B-693D-1280-44A270DE3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696" y="1214921"/>
              <a:ext cx="3339086" cy="2669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Edwards Syndrome (Trisomy 18): Genetic Condition, Symptoms &amp; Outlook">
              <a:extLst>
                <a:ext uri="{FF2B5EF4-FFF2-40B4-BE49-F238E27FC236}">
                  <a16:creationId xmlns:a16="http://schemas.microsoft.com/office/drawing/2014/main" id="{EED7A5C6-229B-8132-2599-9DB08649FB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4615" y="1214921"/>
              <a:ext cx="2706310" cy="3548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11BF64-D513-DA7A-813B-E257013F8DF3}"/>
                </a:ext>
              </a:extLst>
            </p:cNvPr>
            <p:cNvSpPr/>
            <p:nvPr/>
          </p:nvSpPr>
          <p:spPr>
            <a:xfrm>
              <a:off x="209127" y="3970141"/>
              <a:ext cx="5369872" cy="848381"/>
            </a:xfrm>
            <a:prstGeom prst="rect">
              <a:avLst/>
            </a:prstGeom>
            <a:solidFill>
              <a:srgbClr val="6290C2">
                <a:lumMod val="20000"/>
                <a:lumOff val="80000"/>
              </a:srgbClr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Người mắc hội chứng Edward mang đột biến </a:t>
              </a:r>
              <a:br>
                <a:rPr kumimoji="0" lang="vi-VN" sz="2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</a:br>
              <a:r>
                <a:rPr kumimoji="0" lang="vi-VN" sz="2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lệch bội có 3 NST số 18 (2n + 1 = 47)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87C4E4-2E13-8A5D-09AB-41C078AF2C9A}"/>
              </a:ext>
            </a:extLst>
          </p:cNvPr>
          <p:cNvGrpSpPr/>
          <p:nvPr/>
        </p:nvGrpSpPr>
        <p:grpSpPr>
          <a:xfrm>
            <a:off x="845220" y="1599492"/>
            <a:ext cx="10501559" cy="1154367"/>
            <a:chOff x="896974" y="77488"/>
            <a:chExt cx="8247026" cy="9065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735106B-858E-C5F8-8AE0-F575881C87EF}"/>
                </a:ext>
              </a:extLst>
            </p:cNvPr>
            <p:cNvSpPr txBox="1"/>
            <p:nvPr/>
          </p:nvSpPr>
          <p:spPr>
            <a:xfrm>
              <a:off x="1724627" y="77488"/>
              <a:ext cx="7419373" cy="881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b="1" kern="0" dirty="0">
                  <a:latin typeface="UTM Avo"/>
                  <a:cs typeface="+mn-ea"/>
                  <a:sym typeface="+mn-lt"/>
                </a:rPr>
                <a:t>Tác hại</a:t>
              </a:r>
              <a:r>
                <a:rPr lang="en-US" sz="2400" b="1" kern="0" dirty="0">
                  <a:latin typeface="UTM Avo"/>
                  <a:cs typeface="+mn-ea"/>
                  <a:sym typeface="+mn-lt"/>
                </a:rPr>
                <a:t>: </a:t>
              </a:r>
              <a:r>
                <a:rPr lang="vi-VN" sz="2400" kern="0" dirty="0">
                  <a:latin typeface="UTM Avo"/>
                  <a:cs typeface="+mn-ea"/>
                  <a:sym typeface="+mn-lt"/>
                </a:rPr>
                <a:t>Mất cân bằng hệ gene, ảnh hưởng sức sống, sức sinh sản của sinh vật.</a:t>
              </a:r>
              <a:endParaRPr lang="en-US" sz="2400" kern="0" dirty="0">
                <a:latin typeface="UTM Avo"/>
                <a:cs typeface="+mn-ea"/>
                <a:sym typeface="+mn-lt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9818D1C-6199-14E6-F532-EE5E712FE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74" y="77488"/>
              <a:ext cx="792928" cy="906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8C48A88-A13E-925A-1709-148BEC392BDB}"/>
              </a:ext>
            </a:extLst>
          </p:cNvPr>
          <p:cNvGrpSpPr/>
          <p:nvPr/>
        </p:nvGrpSpPr>
        <p:grpSpPr>
          <a:xfrm>
            <a:off x="688468" y="1754675"/>
            <a:ext cx="5228024" cy="4876180"/>
            <a:chOff x="306476" y="465938"/>
            <a:chExt cx="4404851" cy="410840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AB45FE-823F-91AF-4B41-1C41E9529137}"/>
                </a:ext>
              </a:extLst>
            </p:cNvPr>
            <p:cNvSpPr/>
            <p:nvPr/>
          </p:nvSpPr>
          <p:spPr>
            <a:xfrm>
              <a:off x="344650" y="3629136"/>
              <a:ext cx="4328501" cy="945207"/>
            </a:xfrm>
            <a:prstGeom prst="rect">
              <a:avLst/>
            </a:prstGeom>
            <a:solidFill>
              <a:srgbClr val="1A1241">
                <a:lumMod val="10000"/>
                <a:lumOff val="90000"/>
              </a:srgbClr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Người mắc hội chứng Turner chỉ có một NST X, 2n = 45.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pic>
          <p:nvPicPr>
            <p:cNvPr id="11" name="Picture 2" descr="Hội chứng Turner: Nguyên nhân, triệu chứng, các rối loạn thường gặp">
              <a:extLst>
                <a:ext uri="{FF2B5EF4-FFF2-40B4-BE49-F238E27FC236}">
                  <a16:creationId xmlns:a16="http://schemas.microsoft.com/office/drawing/2014/main" id="{958555F9-37CB-926B-BAF6-A4D0A626B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476" y="465938"/>
              <a:ext cx="4404851" cy="3014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78F7AF-D2A3-9C7A-E8C1-C640656EA36A}"/>
              </a:ext>
            </a:extLst>
          </p:cNvPr>
          <p:cNvGrpSpPr/>
          <p:nvPr/>
        </p:nvGrpSpPr>
        <p:grpSpPr>
          <a:xfrm>
            <a:off x="6548060" y="1754676"/>
            <a:ext cx="4771104" cy="4876178"/>
            <a:chOff x="4908096" y="546962"/>
            <a:chExt cx="4019875" cy="410840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1E5FAA-70D6-0366-5298-C4A95BA2F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8096" y="546962"/>
              <a:ext cx="4019875" cy="301490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17EC85-1DD8-04CC-C019-63BE81620076}"/>
                </a:ext>
              </a:extLst>
            </p:cNvPr>
            <p:cNvSpPr/>
            <p:nvPr/>
          </p:nvSpPr>
          <p:spPr>
            <a:xfrm>
              <a:off x="5132851" y="3710159"/>
              <a:ext cx="3570363" cy="945207"/>
            </a:xfrm>
            <a:prstGeom prst="rect">
              <a:avLst/>
            </a:prstGeom>
            <a:solidFill>
              <a:srgbClr val="FFEDD1"/>
            </a:solidFill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i="1" kern="0">
                  <a:latin typeface="UTM Avo"/>
                  <a:cs typeface="+mn-ea"/>
                  <a:sym typeface="+mn-lt"/>
                </a:rPr>
                <a:t>Người mắc hội chứng siêu nữ có 3 NST X (XXX)</a:t>
              </a:r>
              <a:endParaRPr lang="en-US" sz="2400" kern="0"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899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503C10-1948-FC5D-7D78-3786F539B43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2532" y="1752691"/>
            <a:ext cx="4857091" cy="2861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BA56AD-82C8-43E7-D124-69A105C466F5}"/>
              </a:ext>
            </a:extLst>
          </p:cNvPr>
          <p:cNvPicPr/>
          <p:nvPr/>
        </p:nvPicPr>
        <p:blipFill rotWithShape="1">
          <a:blip r:embed="rId4"/>
          <a:srcRect l="541" t="9239"/>
          <a:stretch/>
        </p:blipFill>
        <p:spPr>
          <a:xfrm>
            <a:off x="5629494" y="1821961"/>
            <a:ext cx="5989974" cy="4823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ABA197-1D81-BED3-6962-FEDC0040C626}"/>
              </a:ext>
            </a:extLst>
          </p:cNvPr>
          <p:cNvSpPr/>
          <p:nvPr/>
        </p:nvSpPr>
        <p:spPr>
          <a:xfrm>
            <a:off x="572532" y="4899069"/>
            <a:ext cx="4857091" cy="1121846"/>
          </a:xfrm>
          <a:prstGeom prst="rect">
            <a:avLst/>
          </a:prstGeom>
          <a:solidFill>
            <a:srgbClr val="CDF0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Người mắc hội chứng Down, </a:t>
            </a:r>
            <a:endParaRPr kumimoji="0" lang="en-US" sz="24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có 3 NST số 21, 2n = 46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88218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>
            <a:extLst>
              <a:ext uri="{FF2B5EF4-FFF2-40B4-BE49-F238E27FC236}">
                <a16:creationId xmlns:a16="http://schemas.microsoft.com/office/drawing/2014/main" id="{58D47AF7-04E6-6817-D5E6-9521C55066B3}"/>
              </a:ext>
            </a:extLst>
          </p:cNvPr>
          <p:cNvSpPr txBox="1"/>
          <p:nvPr/>
        </p:nvSpPr>
        <p:spPr>
          <a:xfrm>
            <a:off x="800183" y="1590175"/>
            <a:ext cx="853874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6635" indent="-436635" algn="just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vi-VN" sz="2400" b="1" kern="0" dirty="0">
                <a:latin typeface="UTM Avo" panose="02040603050506020204" pitchFamily="18"/>
                <a:cs typeface="+mn-ea"/>
                <a:sym typeface="+mn-lt"/>
              </a:rPr>
              <a:t>Ý nghĩa</a:t>
            </a:r>
            <a:r>
              <a:rPr lang="en-US" sz="2400" b="1" kern="0" dirty="0">
                <a:latin typeface="UTM Avo" panose="02040603050506020204" pitchFamily="18"/>
                <a:cs typeface="+mn-ea"/>
                <a:sym typeface="+mn-lt"/>
              </a:rPr>
              <a:t>: </a:t>
            </a:r>
            <a:r>
              <a:rPr lang="vi-VN" sz="2400" kern="0" dirty="0">
                <a:latin typeface="UTM Avo" panose="02040603050506020204" pitchFamily="18"/>
                <a:cs typeface="+mn-ea"/>
                <a:sym typeface="+mn-lt"/>
              </a:rPr>
              <a:t>Nguyên liệu cho chọn, tạo giống quả không hạt, sinh vật có năng suất cao hơn.</a:t>
            </a:r>
            <a:endParaRPr lang="en-US" sz="2400" kern="0" dirty="0"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49768A5-F00C-867D-2B80-7816A48EB0C7}"/>
              </a:ext>
            </a:extLst>
          </p:cNvPr>
          <p:cNvGrpSpPr/>
          <p:nvPr/>
        </p:nvGrpSpPr>
        <p:grpSpPr>
          <a:xfrm flipH="1">
            <a:off x="9338928" y="3066962"/>
            <a:ext cx="2766924" cy="3636841"/>
            <a:chOff x="5010912" y="946323"/>
            <a:chExt cx="3533221" cy="3657620"/>
          </a:xfrm>
        </p:grpSpPr>
        <p:grpSp>
          <p:nvGrpSpPr>
            <p:cNvPr id="93" name="Google Shape;981;p40">
              <a:extLst>
                <a:ext uri="{FF2B5EF4-FFF2-40B4-BE49-F238E27FC236}">
                  <a16:creationId xmlns:a16="http://schemas.microsoft.com/office/drawing/2014/main" id="{54C228D9-5EFE-985B-4763-53860A34D20E}"/>
                </a:ext>
              </a:extLst>
            </p:cNvPr>
            <p:cNvGrpSpPr/>
            <p:nvPr/>
          </p:nvGrpSpPr>
          <p:grpSpPr>
            <a:xfrm>
              <a:off x="7904050" y="2291257"/>
              <a:ext cx="640083" cy="405384"/>
              <a:chOff x="4747600" y="388750"/>
              <a:chExt cx="129375" cy="84725"/>
            </a:xfrm>
          </p:grpSpPr>
          <p:sp>
            <p:nvSpPr>
              <p:cNvPr id="169" name="Google Shape;982;p40">
                <a:extLst>
                  <a:ext uri="{FF2B5EF4-FFF2-40B4-BE49-F238E27FC236}">
                    <a16:creationId xmlns:a16="http://schemas.microsoft.com/office/drawing/2014/main" id="{B39E57EC-401D-99C8-1DC9-39FAC67DE60E}"/>
                  </a:ext>
                </a:extLst>
              </p:cNvPr>
              <p:cNvSpPr/>
              <p:nvPr/>
            </p:nvSpPr>
            <p:spPr>
              <a:xfrm>
                <a:off x="4798525" y="405375"/>
                <a:ext cx="59000" cy="68100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2724" extrusionOk="0">
                    <a:moveTo>
                      <a:pt x="1177" y="105"/>
                    </a:moveTo>
                    <a:lnTo>
                      <a:pt x="2262" y="735"/>
                    </a:lnTo>
                    <a:lnTo>
                      <a:pt x="2262" y="1989"/>
                    </a:lnTo>
                    <a:lnTo>
                      <a:pt x="1177" y="2619"/>
                    </a:lnTo>
                    <a:lnTo>
                      <a:pt x="92" y="1989"/>
                    </a:lnTo>
                    <a:lnTo>
                      <a:pt x="92" y="728"/>
                    </a:lnTo>
                    <a:lnTo>
                      <a:pt x="1177" y="105"/>
                    </a:lnTo>
                    <a:close/>
                    <a:moveTo>
                      <a:pt x="1177" y="0"/>
                    </a:moveTo>
                    <a:lnTo>
                      <a:pt x="1" y="679"/>
                    </a:lnTo>
                    <a:lnTo>
                      <a:pt x="1" y="2045"/>
                    </a:lnTo>
                    <a:lnTo>
                      <a:pt x="1177" y="2724"/>
                    </a:lnTo>
                    <a:lnTo>
                      <a:pt x="2360" y="2045"/>
                    </a:lnTo>
                    <a:lnTo>
                      <a:pt x="2360" y="679"/>
                    </a:lnTo>
                    <a:lnTo>
                      <a:pt x="1177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0" name="Google Shape;983;p40">
                <a:extLst>
                  <a:ext uri="{FF2B5EF4-FFF2-40B4-BE49-F238E27FC236}">
                    <a16:creationId xmlns:a16="http://schemas.microsoft.com/office/drawing/2014/main" id="{BAF4A9EF-9D6F-DD77-66ED-2D8D10ECDFDD}"/>
                  </a:ext>
                </a:extLst>
              </p:cNvPr>
              <p:cNvSpPr/>
              <p:nvPr/>
            </p:nvSpPr>
            <p:spPr>
              <a:xfrm>
                <a:off x="4805525" y="413075"/>
                <a:ext cx="2295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82" extrusionOk="0">
                    <a:moveTo>
                      <a:pt x="869" y="0"/>
                    </a:moveTo>
                    <a:lnTo>
                      <a:pt x="1" y="497"/>
                    </a:lnTo>
                    <a:lnTo>
                      <a:pt x="43" y="581"/>
                    </a:lnTo>
                    <a:lnTo>
                      <a:pt x="918" y="77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1" name="Google Shape;984;p40">
                <a:extLst>
                  <a:ext uri="{FF2B5EF4-FFF2-40B4-BE49-F238E27FC236}">
                    <a16:creationId xmlns:a16="http://schemas.microsoft.com/office/drawing/2014/main" id="{46A2D349-6C20-7D89-2218-57F6E90092CB}"/>
                  </a:ext>
                </a:extLst>
              </p:cNvPr>
              <p:cNvSpPr/>
              <p:nvPr/>
            </p:nvSpPr>
            <p:spPr>
              <a:xfrm>
                <a:off x="4848400" y="426900"/>
                <a:ext cx="247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99" h="1002" extrusionOk="0">
                    <a:moveTo>
                      <a:pt x="1" y="0"/>
                    </a:moveTo>
                    <a:lnTo>
                      <a:pt x="1" y="1002"/>
                    </a:lnTo>
                    <a:lnTo>
                      <a:pt x="99" y="1002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2" name="Google Shape;985;p40">
                <a:extLst>
                  <a:ext uri="{FF2B5EF4-FFF2-40B4-BE49-F238E27FC236}">
                    <a16:creationId xmlns:a16="http://schemas.microsoft.com/office/drawing/2014/main" id="{A8223F2D-D901-186B-FCD5-410132227A5A}"/>
                  </a:ext>
                </a:extLst>
              </p:cNvPr>
              <p:cNvSpPr/>
              <p:nvPr/>
            </p:nvSpPr>
            <p:spPr>
              <a:xfrm>
                <a:off x="4747600" y="411500"/>
                <a:ext cx="532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2234" extrusionOk="0">
                    <a:moveTo>
                      <a:pt x="848" y="105"/>
                    </a:moveTo>
                    <a:lnTo>
                      <a:pt x="2038" y="490"/>
                    </a:lnTo>
                    <a:lnTo>
                      <a:pt x="2038" y="1737"/>
                    </a:lnTo>
                    <a:lnTo>
                      <a:pt x="848" y="2129"/>
                    </a:lnTo>
                    <a:lnTo>
                      <a:pt x="120" y="1114"/>
                    </a:lnTo>
                    <a:lnTo>
                      <a:pt x="848" y="105"/>
                    </a:lnTo>
                    <a:close/>
                    <a:moveTo>
                      <a:pt x="813" y="0"/>
                    </a:moveTo>
                    <a:lnTo>
                      <a:pt x="1" y="1114"/>
                    </a:lnTo>
                    <a:lnTo>
                      <a:pt x="813" y="2234"/>
                    </a:lnTo>
                    <a:lnTo>
                      <a:pt x="2129" y="1807"/>
                    </a:lnTo>
                    <a:lnTo>
                      <a:pt x="2129" y="427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3" name="Google Shape;986;p40">
                <a:extLst>
                  <a:ext uri="{FF2B5EF4-FFF2-40B4-BE49-F238E27FC236}">
                    <a16:creationId xmlns:a16="http://schemas.microsoft.com/office/drawing/2014/main" id="{CB117DA6-65A1-2111-1B60-0F1FECEA218E}"/>
                  </a:ext>
                </a:extLst>
              </p:cNvPr>
              <p:cNvSpPr/>
              <p:nvPr/>
            </p:nvSpPr>
            <p:spPr>
              <a:xfrm>
                <a:off x="4754250" y="438800"/>
                <a:ext cx="170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680" h="883" extrusionOk="0">
                    <a:moveTo>
                      <a:pt x="78" y="1"/>
                    </a:moveTo>
                    <a:lnTo>
                      <a:pt x="1" y="50"/>
                    </a:lnTo>
                    <a:lnTo>
                      <a:pt x="603" y="883"/>
                    </a:lnTo>
                    <a:lnTo>
                      <a:pt x="680" y="827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4" name="Google Shape;987;p40">
                <a:extLst>
                  <a:ext uri="{FF2B5EF4-FFF2-40B4-BE49-F238E27FC236}">
                    <a16:creationId xmlns:a16="http://schemas.microsoft.com/office/drawing/2014/main" id="{56543B48-B215-FE7D-AAA9-1693E754F60F}"/>
                  </a:ext>
                </a:extLst>
              </p:cNvPr>
              <p:cNvSpPr/>
              <p:nvPr/>
            </p:nvSpPr>
            <p:spPr>
              <a:xfrm>
                <a:off x="4793450" y="426550"/>
                <a:ext cx="23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92" h="1030" extrusionOk="0">
                    <a:moveTo>
                      <a:pt x="1" y="0"/>
                    </a:moveTo>
                    <a:lnTo>
                      <a:pt x="1" y="1030"/>
                    </a:lnTo>
                    <a:lnTo>
                      <a:pt x="92" y="103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5" name="Google Shape;988;p40">
                <a:extLst>
                  <a:ext uri="{FF2B5EF4-FFF2-40B4-BE49-F238E27FC236}">
                    <a16:creationId xmlns:a16="http://schemas.microsoft.com/office/drawing/2014/main" id="{6D329782-F982-2DB6-A179-421545A851E7}"/>
                  </a:ext>
                </a:extLst>
              </p:cNvPr>
              <p:cNvSpPr/>
              <p:nvPr/>
            </p:nvSpPr>
            <p:spPr>
              <a:xfrm>
                <a:off x="4855400" y="402225"/>
                <a:ext cx="21575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63" h="862" extrusionOk="0">
                    <a:moveTo>
                      <a:pt x="792" y="0"/>
                    </a:moveTo>
                    <a:lnTo>
                      <a:pt x="1" y="798"/>
                    </a:lnTo>
                    <a:lnTo>
                      <a:pt x="64" y="861"/>
                    </a:lnTo>
                    <a:lnTo>
                      <a:pt x="862" y="70"/>
                    </a:lnTo>
                    <a:lnTo>
                      <a:pt x="792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76" name="Google Shape;989;p40">
                <a:extLst>
                  <a:ext uri="{FF2B5EF4-FFF2-40B4-BE49-F238E27FC236}">
                    <a16:creationId xmlns:a16="http://schemas.microsoft.com/office/drawing/2014/main" id="{E674C011-AD81-BA99-B112-5B64CC0EBE69}"/>
                  </a:ext>
                </a:extLst>
              </p:cNvPr>
              <p:cNvSpPr/>
              <p:nvPr/>
            </p:nvSpPr>
            <p:spPr>
              <a:xfrm>
                <a:off x="4757400" y="388750"/>
                <a:ext cx="12100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484" h="988" extrusionOk="0">
                    <a:moveTo>
                      <a:pt x="92" y="0"/>
                    </a:moveTo>
                    <a:lnTo>
                      <a:pt x="1" y="35"/>
                    </a:lnTo>
                    <a:lnTo>
                      <a:pt x="400" y="987"/>
                    </a:lnTo>
                    <a:lnTo>
                      <a:pt x="484" y="95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Google Shape;990;p40">
              <a:extLst>
                <a:ext uri="{FF2B5EF4-FFF2-40B4-BE49-F238E27FC236}">
                  <a16:creationId xmlns:a16="http://schemas.microsoft.com/office/drawing/2014/main" id="{86F9B667-20C4-1D68-96E7-568E51082172}"/>
                </a:ext>
              </a:extLst>
            </p:cNvPr>
            <p:cNvGrpSpPr/>
            <p:nvPr/>
          </p:nvGrpSpPr>
          <p:grpSpPr>
            <a:xfrm flipH="1">
              <a:off x="5010912" y="1495703"/>
              <a:ext cx="291903" cy="325838"/>
              <a:chOff x="4798525" y="405375"/>
              <a:chExt cx="59000" cy="68100"/>
            </a:xfrm>
          </p:grpSpPr>
          <p:sp>
            <p:nvSpPr>
              <p:cNvPr id="166" name="Google Shape;991;p40">
                <a:extLst>
                  <a:ext uri="{FF2B5EF4-FFF2-40B4-BE49-F238E27FC236}">
                    <a16:creationId xmlns:a16="http://schemas.microsoft.com/office/drawing/2014/main" id="{72AAC9A7-5161-366C-D6C0-A7867F14C21F}"/>
                  </a:ext>
                </a:extLst>
              </p:cNvPr>
              <p:cNvSpPr/>
              <p:nvPr/>
            </p:nvSpPr>
            <p:spPr>
              <a:xfrm>
                <a:off x="4798525" y="405375"/>
                <a:ext cx="59000" cy="68100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2724" extrusionOk="0">
                    <a:moveTo>
                      <a:pt x="1177" y="105"/>
                    </a:moveTo>
                    <a:lnTo>
                      <a:pt x="2262" y="735"/>
                    </a:lnTo>
                    <a:lnTo>
                      <a:pt x="2262" y="1989"/>
                    </a:lnTo>
                    <a:lnTo>
                      <a:pt x="1177" y="2619"/>
                    </a:lnTo>
                    <a:lnTo>
                      <a:pt x="92" y="1989"/>
                    </a:lnTo>
                    <a:lnTo>
                      <a:pt x="92" y="728"/>
                    </a:lnTo>
                    <a:lnTo>
                      <a:pt x="1177" y="105"/>
                    </a:lnTo>
                    <a:close/>
                    <a:moveTo>
                      <a:pt x="1177" y="0"/>
                    </a:moveTo>
                    <a:lnTo>
                      <a:pt x="1" y="679"/>
                    </a:lnTo>
                    <a:lnTo>
                      <a:pt x="1" y="2045"/>
                    </a:lnTo>
                    <a:lnTo>
                      <a:pt x="1177" y="2724"/>
                    </a:lnTo>
                    <a:lnTo>
                      <a:pt x="2360" y="2045"/>
                    </a:lnTo>
                    <a:lnTo>
                      <a:pt x="2360" y="679"/>
                    </a:lnTo>
                    <a:lnTo>
                      <a:pt x="1177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7" name="Google Shape;992;p40">
                <a:extLst>
                  <a:ext uri="{FF2B5EF4-FFF2-40B4-BE49-F238E27FC236}">
                    <a16:creationId xmlns:a16="http://schemas.microsoft.com/office/drawing/2014/main" id="{90AA7EE2-3231-7A87-1972-12477C1843A1}"/>
                  </a:ext>
                </a:extLst>
              </p:cNvPr>
              <p:cNvSpPr/>
              <p:nvPr/>
            </p:nvSpPr>
            <p:spPr>
              <a:xfrm>
                <a:off x="4805525" y="413075"/>
                <a:ext cx="2295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82" extrusionOk="0">
                    <a:moveTo>
                      <a:pt x="869" y="0"/>
                    </a:moveTo>
                    <a:lnTo>
                      <a:pt x="1" y="497"/>
                    </a:lnTo>
                    <a:lnTo>
                      <a:pt x="43" y="581"/>
                    </a:lnTo>
                    <a:lnTo>
                      <a:pt x="918" y="77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8" name="Google Shape;993;p40">
                <a:extLst>
                  <a:ext uri="{FF2B5EF4-FFF2-40B4-BE49-F238E27FC236}">
                    <a16:creationId xmlns:a16="http://schemas.microsoft.com/office/drawing/2014/main" id="{CC353AE0-2CAB-570D-C3B5-0BF5ACA20D8E}"/>
                  </a:ext>
                </a:extLst>
              </p:cNvPr>
              <p:cNvSpPr/>
              <p:nvPr/>
            </p:nvSpPr>
            <p:spPr>
              <a:xfrm>
                <a:off x="4848400" y="426900"/>
                <a:ext cx="247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99" h="1002" extrusionOk="0">
                    <a:moveTo>
                      <a:pt x="1" y="0"/>
                    </a:moveTo>
                    <a:lnTo>
                      <a:pt x="1" y="1002"/>
                    </a:lnTo>
                    <a:lnTo>
                      <a:pt x="99" y="1002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  <p:sp>
          <p:nvSpPr>
            <p:cNvPr id="95" name="Google Shape;995;p40">
              <a:extLst>
                <a:ext uri="{FF2B5EF4-FFF2-40B4-BE49-F238E27FC236}">
                  <a16:creationId xmlns:a16="http://schemas.microsoft.com/office/drawing/2014/main" id="{E0F42956-9F61-B503-9EBF-985254AAE112}"/>
                </a:ext>
              </a:extLst>
            </p:cNvPr>
            <p:cNvSpPr/>
            <p:nvPr/>
          </p:nvSpPr>
          <p:spPr>
            <a:xfrm flipH="1">
              <a:off x="5175679" y="2960425"/>
              <a:ext cx="2820971" cy="1638324"/>
            </a:xfrm>
            <a:custGeom>
              <a:avLst/>
              <a:gdLst/>
              <a:ahLst/>
              <a:cxnLst/>
              <a:rect l="l" t="t" r="r" b="b"/>
              <a:pathLst>
                <a:path w="19329" h="11181" extrusionOk="0">
                  <a:moveTo>
                    <a:pt x="11124" y="1"/>
                  </a:moveTo>
                  <a:lnTo>
                    <a:pt x="1" y="6413"/>
                  </a:lnTo>
                  <a:lnTo>
                    <a:pt x="8205" y="11180"/>
                  </a:lnTo>
                  <a:lnTo>
                    <a:pt x="19329" y="4775"/>
                  </a:lnTo>
                  <a:lnTo>
                    <a:pt x="11124" y="1"/>
                  </a:lnTo>
                  <a:close/>
                </a:path>
              </a:pathLst>
            </a:custGeom>
            <a:solidFill>
              <a:srgbClr val="A6DAF0">
                <a:alpha val="25000"/>
              </a:srgbClr>
            </a:solidFill>
            <a:ln>
              <a:noFill/>
            </a:ln>
          </p:spPr>
          <p:txBody>
            <a:bodyPr spcFirstLastPara="1" wrap="square" lIns="116418" tIns="116418" rIns="116418" bIns="116418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grpSp>
          <p:nvGrpSpPr>
            <p:cNvPr id="96" name="Google Shape;996;p40">
              <a:extLst>
                <a:ext uri="{FF2B5EF4-FFF2-40B4-BE49-F238E27FC236}">
                  <a16:creationId xmlns:a16="http://schemas.microsoft.com/office/drawing/2014/main" id="{F1271AFB-B76E-E587-DA88-2FCE3E52B779}"/>
                </a:ext>
              </a:extLst>
            </p:cNvPr>
            <p:cNvGrpSpPr/>
            <p:nvPr/>
          </p:nvGrpSpPr>
          <p:grpSpPr>
            <a:xfrm>
              <a:off x="5382307" y="946323"/>
              <a:ext cx="2314847" cy="3657620"/>
              <a:chOff x="5429932" y="946323"/>
              <a:chExt cx="2314847" cy="3657620"/>
            </a:xfrm>
          </p:grpSpPr>
          <p:sp>
            <p:nvSpPr>
              <p:cNvPr id="101" name="Google Shape;997;p40">
                <a:extLst>
                  <a:ext uri="{FF2B5EF4-FFF2-40B4-BE49-F238E27FC236}">
                    <a16:creationId xmlns:a16="http://schemas.microsoft.com/office/drawing/2014/main" id="{F5FE3A60-DBDA-0165-2925-ADDFC45D0E28}"/>
                  </a:ext>
                </a:extLst>
              </p:cNvPr>
              <p:cNvSpPr/>
              <p:nvPr/>
            </p:nvSpPr>
            <p:spPr>
              <a:xfrm>
                <a:off x="5867876" y="3302979"/>
                <a:ext cx="98385" cy="151556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04" extrusionOk="0">
                    <a:moveTo>
                      <a:pt x="596" y="0"/>
                    </a:moveTo>
                    <a:lnTo>
                      <a:pt x="0" y="336"/>
                    </a:lnTo>
                    <a:lnTo>
                      <a:pt x="0" y="903"/>
                    </a:lnTo>
                    <a:lnTo>
                      <a:pt x="596" y="567"/>
                    </a:lnTo>
                    <a:lnTo>
                      <a:pt x="596" y="0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2" name="Google Shape;998;p40">
                <a:extLst>
                  <a:ext uri="{FF2B5EF4-FFF2-40B4-BE49-F238E27FC236}">
                    <a16:creationId xmlns:a16="http://schemas.microsoft.com/office/drawing/2014/main" id="{D47EA8D9-A014-E49A-07CB-866C083B5DFF}"/>
                  </a:ext>
                </a:extLst>
              </p:cNvPr>
              <p:cNvSpPr/>
              <p:nvPr/>
            </p:nvSpPr>
            <p:spPr>
              <a:xfrm>
                <a:off x="6063160" y="3202054"/>
                <a:ext cx="270558" cy="185589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107" extrusionOk="0">
                    <a:moveTo>
                      <a:pt x="1639" y="0"/>
                    </a:moveTo>
                    <a:lnTo>
                      <a:pt x="1" y="938"/>
                    </a:lnTo>
                    <a:lnTo>
                      <a:pt x="1" y="1106"/>
                    </a:lnTo>
                    <a:lnTo>
                      <a:pt x="1639" y="168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3" name="Google Shape;999;p40">
                <a:extLst>
                  <a:ext uri="{FF2B5EF4-FFF2-40B4-BE49-F238E27FC236}">
                    <a16:creationId xmlns:a16="http://schemas.microsoft.com/office/drawing/2014/main" id="{BBF5F41A-4C1A-22A7-09A5-B405ADAD363A}"/>
                  </a:ext>
                </a:extLst>
              </p:cNvPr>
              <p:cNvSpPr/>
              <p:nvPr/>
            </p:nvSpPr>
            <p:spPr>
              <a:xfrm>
                <a:off x="5694548" y="3359310"/>
                <a:ext cx="368778" cy="24309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1450" extrusionOk="0">
                    <a:moveTo>
                      <a:pt x="2234" y="0"/>
                    </a:moveTo>
                    <a:lnTo>
                      <a:pt x="0" y="1281"/>
                    </a:lnTo>
                    <a:lnTo>
                      <a:pt x="0" y="1449"/>
                    </a:lnTo>
                    <a:lnTo>
                      <a:pt x="2234" y="168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4" name="Google Shape;1000;p40">
                <a:extLst>
                  <a:ext uri="{FF2B5EF4-FFF2-40B4-BE49-F238E27FC236}">
                    <a16:creationId xmlns:a16="http://schemas.microsoft.com/office/drawing/2014/main" id="{9DBF9829-DE04-BC2D-F3F0-8AFF3A81387D}"/>
                  </a:ext>
                </a:extLst>
              </p:cNvPr>
              <p:cNvSpPr/>
              <p:nvPr/>
            </p:nvSpPr>
            <p:spPr>
              <a:xfrm>
                <a:off x="5597484" y="3145724"/>
                <a:ext cx="73623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2556" extrusionOk="0">
                    <a:moveTo>
                      <a:pt x="3872" y="0"/>
                    </a:moveTo>
                    <a:lnTo>
                      <a:pt x="2234" y="938"/>
                    </a:lnTo>
                    <a:lnTo>
                      <a:pt x="1638" y="1274"/>
                    </a:lnTo>
                    <a:lnTo>
                      <a:pt x="0" y="2212"/>
                    </a:lnTo>
                    <a:lnTo>
                      <a:pt x="588" y="2555"/>
                    </a:lnTo>
                    <a:lnTo>
                      <a:pt x="2227" y="1617"/>
                    </a:lnTo>
                    <a:lnTo>
                      <a:pt x="2822" y="1274"/>
                    </a:lnTo>
                    <a:lnTo>
                      <a:pt x="4460" y="336"/>
                    </a:lnTo>
                    <a:lnTo>
                      <a:pt x="3872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5" name="Google Shape;1001;p40">
                <a:extLst>
                  <a:ext uri="{FF2B5EF4-FFF2-40B4-BE49-F238E27FC236}">
                    <a16:creationId xmlns:a16="http://schemas.microsoft.com/office/drawing/2014/main" id="{F448C8ED-2031-532E-45C7-4B807826AC29}"/>
                  </a:ext>
                </a:extLst>
              </p:cNvPr>
              <p:cNvSpPr/>
              <p:nvPr/>
            </p:nvSpPr>
            <p:spPr>
              <a:xfrm>
                <a:off x="5597484" y="3145724"/>
                <a:ext cx="73623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2556" extrusionOk="0">
                    <a:moveTo>
                      <a:pt x="3872" y="0"/>
                    </a:moveTo>
                    <a:lnTo>
                      <a:pt x="2234" y="938"/>
                    </a:lnTo>
                    <a:lnTo>
                      <a:pt x="1638" y="1274"/>
                    </a:lnTo>
                    <a:lnTo>
                      <a:pt x="0" y="2212"/>
                    </a:lnTo>
                    <a:lnTo>
                      <a:pt x="588" y="2555"/>
                    </a:lnTo>
                    <a:lnTo>
                      <a:pt x="2227" y="1617"/>
                    </a:lnTo>
                    <a:lnTo>
                      <a:pt x="2822" y="1274"/>
                    </a:lnTo>
                    <a:lnTo>
                      <a:pt x="4460" y="336"/>
                    </a:lnTo>
                    <a:lnTo>
                      <a:pt x="3872" y="0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6" name="Google Shape;1002;p40">
                <a:extLst>
                  <a:ext uri="{FF2B5EF4-FFF2-40B4-BE49-F238E27FC236}">
                    <a16:creationId xmlns:a16="http://schemas.microsoft.com/office/drawing/2014/main" id="{1FCD2AD6-19D7-0E3D-9185-4501C91F57DA}"/>
                  </a:ext>
                </a:extLst>
              </p:cNvPr>
              <p:cNvSpPr/>
              <p:nvPr/>
            </p:nvSpPr>
            <p:spPr>
              <a:xfrm>
                <a:off x="5597484" y="3516566"/>
                <a:ext cx="97229" cy="85837"/>
              </a:xfrm>
              <a:custGeom>
                <a:avLst/>
                <a:gdLst/>
                <a:ahLst/>
                <a:cxnLst/>
                <a:rect l="l" t="t" r="r" b="b"/>
                <a:pathLst>
                  <a:path w="589" h="512" extrusionOk="0">
                    <a:moveTo>
                      <a:pt x="0" y="0"/>
                    </a:moveTo>
                    <a:lnTo>
                      <a:pt x="0" y="175"/>
                    </a:lnTo>
                    <a:lnTo>
                      <a:pt x="588" y="511"/>
                    </a:lnTo>
                    <a:lnTo>
                      <a:pt x="588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7" name="Google Shape;1003;p40">
                <a:extLst>
                  <a:ext uri="{FF2B5EF4-FFF2-40B4-BE49-F238E27FC236}">
                    <a16:creationId xmlns:a16="http://schemas.microsoft.com/office/drawing/2014/main" id="{F3FE2B25-67BF-DDF6-5189-A2963F719D6F}"/>
                  </a:ext>
                </a:extLst>
              </p:cNvPr>
              <p:cNvSpPr/>
              <p:nvPr/>
            </p:nvSpPr>
            <p:spPr>
              <a:xfrm>
                <a:off x="5894453" y="1986089"/>
                <a:ext cx="71808" cy="1427372"/>
              </a:xfrm>
              <a:custGeom>
                <a:avLst/>
                <a:gdLst/>
                <a:ahLst/>
                <a:cxnLst/>
                <a:rect l="l" t="t" r="r" b="b"/>
                <a:pathLst>
                  <a:path w="435" h="8514" extrusionOk="0">
                    <a:moveTo>
                      <a:pt x="0" y="1"/>
                    </a:moveTo>
                    <a:lnTo>
                      <a:pt x="7" y="8261"/>
                    </a:lnTo>
                    <a:lnTo>
                      <a:pt x="435" y="8513"/>
                    </a:lnTo>
                    <a:lnTo>
                      <a:pt x="4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8" name="Google Shape;1004;p40">
                <a:extLst>
                  <a:ext uri="{FF2B5EF4-FFF2-40B4-BE49-F238E27FC236}">
                    <a16:creationId xmlns:a16="http://schemas.microsoft.com/office/drawing/2014/main" id="{F53EC584-A279-145C-24D8-C61FD9FDDC37}"/>
                  </a:ext>
                </a:extLst>
              </p:cNvPr>
              <p:cNvSpPr/>
              <p:nvPr/>
            </p:nvSpPr>
            <p:spPr>
              <a:xfrm>
                <a:off x="5966096" y="1986089"/>
                <a:ext cx="61408" cy="1427372"/>
              </a:xfrm>
              <a:custGeom>
                <a:avLst/>
                <a:gdLst/>
                <a:ahLst/>
                <a:cxnLst/>
                <a:rect l="l" t="t" r="r" b="b"/>
                <a:pathLst>
                  <a:path w="372" h="8514" extrusionOk="0">
                    <a:moveTo>
                      <a:pt x="1" y="1"/>
                    </a:moveTo>
                    <a:lnTo>
                      <a:pt x="1" y="8513"/>
                    </a:lnTo>
                    <a:lnTo>
                      <a:pt x="372" y="8303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9" name="Google Shape;1005;p40">
                <a:extLst>
                  <a:ext uri="{FF2B5EF4-FFF2-40B4-BE49-F238E27FC236}">
                    <a16:creationId xmlns:a16="http://schemas.microsoft.com/office/drawing/2014/main" id="{304EA7B9-A158-0F6B-C222-5668E1BCB190}"/>
                  </a:ext>
                </a:extLst>
              </p:cNvPr>
              <p:cNvSpPr/>
              <p:nvPr/>
            </p:nvSpPr>
            <p:spPr>
              <a:xfrm>
                <a:off x="7177086" y="4086911"/>
                <a:ext cx="98385" cy="151556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04" extrusionOk="0">
                    <a:moveTo>
                      <a:pt x="589" y="1"/>
                    </a:moveTo>
                    <a:lnTo>
                      <a:pt x="1" y="337"/>
                    </a:lnTo>
                    <a:lnTo>
                      <a:pt x="1" y="904"/>
                    </a:lnTo>
                    <a:lnTo>
                      <a:pt x="596" y="568"/>
                    </a:lnTo>
                    <a:lnTo>
                      <a:pt x="589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0" name="Google Shape;1006;p40">
                <a:extLst>
                  <a:ext uri="{FF2B5EF4-FFF2-40B4-BE49-F238E27FC236}">
                    <a16:creationId xmlns:a16="http://schemas.microsoft.com/office/drawing/2014/main" id="{A247914B-D1D4-E037-43B8-1DDF65759979}"/>
                  </a:ext>
                </a:extLst>
              </p:cNvPr>
              <p:cNvSpPr/>
              <p:nvPr/>
            </p:nvSpPr>
            <p:spPr>
              <a:xfrm>
                <a:off x="7371379" y="3985986"/>
                <a:ext cx="271713" cy="186762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114" extrusionOk="0">
                    <a:moveTo>
                      <a:pt x="1645" y="1"/>
                    </a:moveTo>
                    <a:lnTo>
                      <a:pt x="0" y="939"/>
                    </a:lnTo>
                    <a:lnTo>
                      <a:pt x="7" y="1114"/>
                    </a:lnTo>
                    <a:lnTo>
                      <a:pt x="1645" y="169"/>
                    </a:lnTo>
                    <a:lnTo>
                      <a:pt x="1645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1" name="Google Shape;1007;p40">
                <a:extLst>
                  <a:ext uri="{FF2B5EF4-FFF2-40B4-BE49-F238E27FC236}">
                    <a16:creationId xmlns:a16="http://schemas.microsoft.com/office/drawing/2014/main" id="{C5183B78-F9C7-65BC-1302-EFAB6CA41C06}"/>
                  </a:ext>
                </a:extLst>
              </p:cNvPr>
              <p:cNvSpPr/>
              <p:nvPr/>
            </p:nvSpPr>
            <p:spPr>
              <a:xfrm>
                <a:off x="7002602" y="4143241"/>
                <a:ext cx="370098" cy="243093"/>
              </a:xfrm>
              <a:custGeom>
                <a:avLst/>
                <a:gdLst/>
                <a:ahLst/>
                <a:cxnLst/>
                <a:rect l="l" t="t" r="r" b="b"/>
                <a:pathLst>
                  <a:path w="2242" h="1450" extrusionOk="0">
                    <a:moveTo>
                      <a:pt x="2234" y="1"/>
                    </a:moveTo>
                    <a:lnTo>
                      <a:pt x="1" y="1282"/>
                    </a:lnTo>
                    <a:lnTo>
                      <a:pt x="8" y="1450"/>
                    </a:lnTo>
                    <a:lnTo>
                      <a:pt x="2241" y="176"/>
                    </a:lnTo>
                    <a:lnTo>
                      <a:pt x="2234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2" name="Google Shape;1008;p40">
                <a:extLst>
                  <a:ext uri="{FF2B5EF4-FFF2-40B4-BE49-F238E27FC236}">
                    <a16:creationId xmlns:a16="http://schemas.microsoft.com/office/drawing/2014/main" id="{60FE0978-9271-CEEE-10EB-45E719F05BFF}"/>
                  </a:ext>
                </a:extLst>
              </p:cNvPr>
              <p:cNvSpPr/>
              <p:nvPr/>
            </p:nvSpPr>
            <p:spPr>
              <a:xfrm>
                <a:off x="6905538" y="3929655"/>
                <a:ext cx="73755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2556" extrusionOk="0">
                    <a:moveTo>
                      <a:pt x="3879" y="1"/>
                    </a:moveTo>
                    <a:lnTo>
                      <a:pt x="2234" y="939"/>
                    </a:lnTo>
                    <a:lnTo>
                      <a:pt x="1646" y="1275"/>
                    </a:lnTo>
                    <a:lnTo>
                      <a:pt x="1" y="2220"/>
                    </a:lnTo>
                    <a:lnTo>
                      <a:pt x="589" y="2556"/>
                    </a:lnTo>
                    <a:lnTo>
                      <a:pt x="2234" y="1618"/>
                    </a:lnTo>
                    <a:lnTo>
                      <a:pt x="2822" y="1275"/>
                    </a:lnTo>
                    <a:lnTo>
                      <a:pt x="4467" y="337"/>
                    </a:lnTo>
                    <a:lnTo>
                      <a:pt x="3879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3" name="Google Shape;1009;p40">
                <a:extLst>
                  <a:ext uri="{FF2B5EF4-FFF2-40B4-BE49-F238E27FC236}">
                    <a16:creationId xmlns:a16="http://schemas.microsoft.com/office/drawing/2014/main" id="{A8401B83-05AD-CD49-2142-DF6B4C2D5D88}"/>
                  </a:ext>
                </a:extLst>
              </p:cNvPr>
              <p:cNvSpPr/>
              <p:nvPr/>
            </p:nvSpPr>
            <p:spPr>
              <a:xfrm>
                <a:off x="6905538" y="3929655"/>
                <a:ext cx="73755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2556" extrusionOk="0">
                    <a:moveTo>
                      <a:pt x="3879" y="1"/>
                    </a:moveTo>
                    <a:lnTo>
                      <a:pt x="2234" y="939"/>
                    </a:lnTo>
                    <a:lnTo>
                      <a:pt x="1646" y="1275"/>
                    </a:lnTo>
                    <a:lnTo>
                      <a:pt x="1" y="2220"/>
                    </a:lnTo>
                    <a:lnTo>
                      <a:pt x="589" y="2556"/>
                    </a:lnTo>
                    <a:lnTo>
                      <a:pt x="2234" y="1618"/>
                    </a:lnTo>
                    <a:lnTo>
                      <a:pt x="2822" y="1275"/>
                    </a:lnTo>
                    <a:lnTo>
                      <a:pt x="4467" y="337"/>
                    </a:lnTo>
                    <a:lnTo>
                      <a:pt x="3879" y="1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4" name="Google Shape;1010;p40">
                <a:extLst>
                  <a:ext uri="{FF2B5EF4-FFF2-40B4-BE49-F238E27FC236}">
                    <a16:creationId xmlns:a16="http://schemas.microsoft.com/office/drawing/2014/main" id="{77BA28F9-335B-608A-4280-8684EA6B2080}"/>
                  </a:ext>
                </a:extLst>
              </p:cNvPr>
              <p:cNvSpPr/>
              <p:nvPr/>
            </p:nvSpPr>
            <p:spPr>
              <a:xfrm>
                <a:off x="6905538" y="4301671"/>
                <a:ext cx="98385" cy="84663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5" extrusionOk="0">
                    <a:moveTo>
                      <a:pt x="1" y="1"/>
                    </a:moveTo>
                    <a:lnTo>
                      <a:pt x="8" y="169"/>
                    </a:lnTo>
                    <a:lnTo>
                      <a:pt x="596" y="505"/>
                    </a:lnTo>
                    <a:lnTo>
                      <a:pt x="589" y="33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5" name="Google Shape;1011;p40">
                <a:extLst>
                  <a:ext uri="{FF2B5EF4-FFF2-40B4-BE49-F238E27FC236}">
                    <a16:creationId xmlns:a16="http://schemas.microsoft.com/office/drawing/2014/main" id="{2C5A0E9C-F146-3B97-E62E-7E7ED2DF2E4D}"/>
                  </a:ext>
                </a:extLst>
              </p:cNvPr>
              <p:cNvSpPr/>
              <p:nvPr/>
            </p:nvSpPr>
            <p:spPr>
              <a:xfrm>
                <a:off x="7203663" y="2770188"/>
                <a:ext cx="71808" cy="1427204"/>
              </a:xfrm>
              <a:custGeom>
                <a:avLst/>
                <a:gdLst/>
                <a:ahLst/>
                <a:cxnLst/>
                <a:rect l="l" t="t" r="r" b="b"/>
                <a:pathLst>
                  <a:path w="435" h="8513" extrusionOk="0">
                    <a:moveTo>
                      <a:pt x="1" y="0"/>
                    </a:moveTo>
                    <a:lnTo>
                      <a:pt x="1" y="8268"/>
                    </a:lnTo>
                    <a:lnTo>
                      <a:pt x="435" y="8513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6" name="Google Shape;1012;p40">
                <a:extLst>
                  <a:ext uri="{FF2B5EF4-FFF2-40B4-BE49-F238E27FC236}">
                    <a16:creationId xmlns:a16="http://schemas.microsoft.com/office/drawing/2014/main" id="{7D68D6CE-27EA-760E-EAFA-EEEE9C0F40E0}"/>
                  </a:ext>
                </a:extLst>
              </p:cNvPr>
              <p:cNvSpPr/>
              <p:nvPr/>
            </p:nvSpPr>
            <p:spPr>
              <a:xfrm>
                <a:off x="7203663" y="2770188"/>
                <a:ext cx="71808" cy="1427204"/>
              </a:xfrm>
              <a:custGeom>
                <a:avLst/>
                <a:gdLst/>
                <a:ahLst/>
                <a:cxnLst/>
                <a:rect l="l" t="t" r="r" b="b"/>
                <a:pathLst>
                  <a:path w="435" h="8513" extrusionOk="0">
                    <a:moveTo>
                      <a:pt x="1" y="0"/>
                    </a:moveTo>
                    <a:lnTo>
                      <a:pt x="1" y="8268"/>
                    </a:lnTo>
                    <a:lnTo>
                      <a:pt x="435" y="8513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7" name="Google Shape;1013;p40">
                <a:extLst>
                  <a:ext uri="{FF2B5EF4-FFF2-40B4-BE49-F238E27FC236}">
                    <a16:creationId xmlns:a16="http://schemas.microsoft.com/office/drawing/2014/main" id="{8B35D638-CB71-9A03-394D-165F1A950FB3}"/>
                  </a:ext>
                </a:extLst>
              </p:cNvPr>
              <p:cNvSpPr/>
              <p:nvPr/>
            </p:nvSpPr>
            <p:spPr>
              <a:xfrm>
                <a:off x="7274150" y="2770188"/>
                <a:ext cx="62563" cy="1427204"/>
              </a:xfrm>
              <a:custGeom>
                <a:avLst/>
                <a:gdLst/>
                <a:ahLst/>
                <a:cxnLst/>
                <a:rect l="l" t="t" r="r" b="b"/>
                <a:pathLst>
                  <a:path w="379" h="8513" extrusionOk="0">
                    <a:moveTo>
                      <a:pt x="1" y="0"/>
                    </a:moveTo>
                    <a:lnTo>
                      <a:pt x="8" y="8513"/>
                    </a:lnTo>
                    <a:lnTo>
                      <a:pt x="379" y="8303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8" name="Google Shape;1014;p40">
                <a:extLst>
                  <a:ext uri="{FF2B5EF4-FFF2-40B4-BE49-F238E27FC236}">
                    <a16:creationId xmlns:a16="http://schemas.microsoft.com/office/drawing/2014/main" id="{9375817A-98EB-E561-96FF-C7FF1997E037}"/>
                  </a:ext>
                </a:extLst>
              </p:cNvPr>
              <p:cNvSpPr/>
              <p:nvPr/>
            </p:nvSpPr>
            <p:spPr>
              <a:xfrm>
                <a:off x="5728058" y="1098885"/>
                <a:ext cx="1915035" cy="2511732"/>
              </a:xfrm>
              <a:custGeom>
                <a:avLst/>
                <a:gdLst/>
                <a:ahLst/>
                <a:cxnLst/>
                <a:rect l="l" t="t" r="r" b="b"/>
                <a:pathLst>
                  <a:path w="11601" h="14982" extrusionOk="0">
                    <a:moveTo>
                      <a:pt x="0" y="1"/>
                    </a:moveTo>
                    <a:lnTo>
                      <a:pt x="0" y="8177"/>
                    </a:lnTo>
                    <a:lnTo>
                      <a:pt x="11600" y="14981"/>
                    </a:lnTo>
                    <a:lnTo>
                      <a:pt x="11600" y="680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19" name="Google Shape;1015;p40">
                <a:extLst>
                  <a:ext uri="{FF2B5EF4-FFF2-40B4-BE49-F238E27FC236}">
                    <a16:creationId xmlns:a16="http://schemas.microsoft.com/office/drawing/2014/main" id="{F114C2C7-7F3B-7D4F-5E62-92EBD6BBD59D}"/>
                  </a:ext>
                </a:extLst>
              </p:cNvPr>
              <p:cNvSpPr/>
              <p:nvPr/>
            </p:nvSpPr>
            <p:spPr>
              <a:xfrm>
                <a:off x="5974185" y="1717346"/>
                <a:ext cx="133050" cy="90531"/>
              </a:xfrm>
              <a:custGeom>
                <a:avLst/>
                <a:gdLst/>
                <a:ahLst/>
                <a:cxnLst/>
                <a:rect l="l" t="t" r="r" b="b"/>
                <a:pathLst>
                  <a:path w="806" h="540" extrusionOk="0">
                    <a:moveTo>
                      <a:pt x="115" y="1"/>
                    </a:moveTo>
                    <a:cubicBezTo>
                      <a:pt x="80" y="1"/>
                      <a:pt x="47" y="18"/>
                      <a:pt x="29" y="50"/>
                    </a:cubicBezTo>
                    <a:cubicBezTo>
                      <a:pt x="1" y="99"/>
                      <a:pt x="15" y="162"/>
                      <a:pt x="64" y="190"/>
                    </a:cubicBezTo>
                    <a:lnTo>
                      <a:pt x="638" y="526"/>
                    </a:lnTo>
                    <a:cubicBezTo>
                      <a:pt x="652" y="533"/>
                      <a:pt x="673" y="540"/>
                      <a:pt x="687" y="540"/>
                    </a:cubicBezTo>
                    <a:cubicBezTo>
                      <a:pt x="729" y="540"/>
                      <a:pt x="757" y="519"/>
                      <a:pt x="778" y="484"/>
                    </a:cubicBezTo>
                    <a:cubicBezTo>
                      <a:pt x="806" y="435"/>
                      <a:pt x="792" y="372"/>
                      <a:pt x="743" y="344"/>
                    </a:cubicBezTo>
                    <a:lnTo>
                      <a:pt x="169" y="15"/>
                    </a:lnTo>
                    <a:cubicBezTo>
                      <a:pt x="152" y="5"/>
                      <a:pt x="133" y="1"/>
                      <a:pt x="1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0" name="Google Shape;1016;p40">
                <a:extLst>
                  <a:ext uri="{FF2B5EF4-FFF2-40B4-BE49-F238E27FC236}">
                    <a16:creationId xmlns:a16="http://schemas.microsoft.com/office/drawing/2014/main" id="{CAC69CE6-027E-E43F-8AE0-26816F4273F6}"/>
                  </a:ext>
                </a:extLst>
              </p:cNvPr>
              <p:cNvSpPr/>
              <p:nvPr/>
            </p:nvSpPr>
            <p:spPr>
              <a:xfrm>
                <a:off x="5905183" y="1747858"/>
                <a:ext cx="247117" cy="151556"/>
              </a:xfrm>
              <a:custGeom>
                <a:avLst/>
                <a:gdLst/>
                <a:ahLst/>
                <a:cxnLst/>
                <a:rect l="l" t="t" r="r" b="b"/>
                <a:pathLst>
                  <a:path w="1497" h="904" extrusionOk="0">
                    <a:moveTo>
                      <a:pt x="154" y="0"/>
                    </a:moveTo>
                    <a:cubicBezTo>
                      <a:pt x="74" y="0"/>
                      <a:pt x="1" y="154"/>
                      <a:pt x="96" y="190"/>
                    </a:cubicBezTo>
                    <a:lnTo>
                      <a:pt x="1308" y="890"/>
                    </a:lnTo>
                    <a:cubicBezTo>
                      <a:pt x="1322" y="897"/>
                      <a:pt x="1343" y="904"/>
                      <a:pt x="1357" y="904"/>
                    </a:cubicBezTo>
                    <a:cubicBezTo>
                      <a:pt x="1462" y="904"/>
                      <a:pt x="1497" y="764"/>
                      <a:pt x="1413" y="715"/>
                    </a:cubicBezTo>
                    <a:lnTo>
                      <a:pt x="194" y="15"/>
                    </a:lnTo>
                    <a:cubicBezTo>
                      <a:pt x="181" y="5"/>
                      <a:pt x="168" y="0"/>
                      <a:pt x="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1" name="Google Shape;1017;p40">
                <a:extLst>
                  <a:ext uri="{FF2B5EF4-FFF2-40B4-BE49-F238E27FC236}">
                    <a16:creationId xmlns:a16="http://schemas.microsoft.com/office/drawing/2014/main" id="{4527EF1B-2D06-E13B-A29C-F8007378B366}"/>
                  </a:ext>
                </a:extLst>
              </p:cNvPr>
              <p:cNvSpPr/>
              <p:nvPr/>
            </p:nvSpPr>
            <p:spPr>
              <a:xfrm>
                <a:off x="5875470" y="1797818"/>
                <a:ext cx="310341" cy="191959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1145" extrusionOk="0">
                    <a:moveTo>
                      <a:pt x="149" y="1"/>
                    </a:moveTo>
                    <a:cubicBezTo>
                      <a:pt x="70" y="1"/>
                      <a:pt x="0" y="152"/>
                      <a:pt x="94" y="193"/>
                    </a:cubicBezTo>
                    <a:lnTo>
                      <a:pt x="1712" y="1124"/>
                    </a:lnTo>
                    <a:cubicBezTo>
                      <a:pt x="1733" y="1138"/>
                      <a:pt x="1747" y="1145"/>
                      <a:pt x="1768" y="1145"/>
                    </a:cubicBezTo>
                    <a:cubicBezTo>
                      <a:pt x="1803" y="1145"/>
                      <a:pt x="1838" y="1124"/>
                      <a:pt x="1852" y="1089"/>
                    </a:cubicBezTo>
                    <a:cubicBezTo>
                      <a:pt x="1880" y="1040"/>
                      <a:pt x="1866" y="977"/>
                      <a:pt x="1817" y="949"/>
                    </a:cubicBezTo>
                    <a:lnTo>
                      <a:pt x="192" y="18"/>
                    </a:lnTo>
                    <a:cubicBezTo>
                      <a:pt x="178" y="6"/>
                      <a:pt x="163" y="1"/>
                      <a:pt x="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2" name="Google Shape;1018;p40">
                <a:extLst>
                  <a:ext uri="{FF2B5EF4-FFF2-40B4-BE49-F238E27FC236}">
                    <a16:creationId xmlns:a16="http://schemas.microsoft.com/office/drawing/2014/main" id="{73A57A15-12F5-0121-9271-9D4FEF353930}"/>
                  </a:ext>
                </a:extLst>
              </p:cNvPr>
              <p:cNvSpPr/>
              <p:nvPr/>
            </p:nvSpPr>
            <p:spPr>
              <a:xfrm>
                <a:off x="5866391" y="1860519"/>
                <a:ext cx="337909" cy="204365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219" extrusionOk="0">
                    <a:moveTo>
                      <a:pt x="146" y="0"/>
                    </a:moveTo>
                    <a:cubicBezTo>
                      <a:pt x="60" y="0"/>
                      <a:pt x="1" y="116"/>
                      <a:pt x="86" y="183"/>
                    </a:cubicBezTo>
                    <a:lnTo>
                      <a:pt x="1851" y="1205"/>
                    </a:lnTo>
                    <a:cubicBezTo>
                      <a:pt x="1872" y="1212"/>
                      <a:pt x="1886" y="1219"/>
                      <a:pt x="1907" y="1219"/>
                    </a:cubicBezTo>
                    <a:cubicBezTo>
                      <a:pt x="2012" y="1219"/>
                      <a:pt x="2047" y="1079"/>
                      <a:pt x="1956" y="1030"/>
                    </a:cubicBezTo>
                    <a:lnTo>
                      <a:pt x="184" y="8"/>
                    </a:lnTo>
                    <a:cubicBezTo>
                      <a:pt x="171" y="3"/>
                      <a:pt x="158" y="0"/>
                      <a:pt x="1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3" name="Google Shape;1019;p40">
                <a:extLst>
                  <a:ext uri="{FF2B5EF4-FFF2-40B4-BE49-F238E27FC236}">
                    <a16:creationId xmlns:a16="http://schemas.microsoft.com/office/drawing/2014/main" id="{1856BBA1-7062-328E-10E0-3569E2876E3E}"/>
                  </a:ext>
                </a:extLst>
              </p:cNvPr>
              <p:cNvSpPr/>
              <p:nvPr/>
            </p:nvSpPr>
            <p:spPr>
              <a:xfrm>
                <a:off x="5889666" y="1398811"/>
                <a:ext cx="307700" cy="188439"/>
              </a:xfrm>
              <a:custGeom>
                <a:avLst/>
                <a:gdLst/>
                <a:ahLst/>
                <a:cxnLst/>
                <a:rect l="l" t="t" r="r" b="b"/>
                <a:pathLst>
                  <a:path w="1864" h="1124" extrusionOk="0">
                    <a:moveTo>
                      <a:pt x="135" y="1"/>
                    </a:moveTo>
                    <a:cubicBezTo>
                      <a:pt x="52" y="1"/>
                      <a:pt x="0" y="119"/>
                      <a:pt x="78" y="186"/>
                    </a:cubicBezTo>
                    <a:lnTo>
                      <a:pt x="1668" y="1110"/>
                    </a:lnTo>
                    <a:cubicBezTo>
                      <a:pt x="1682" y="1117"/>
                      <a:pt x="1703" y="1124"/>
                      <a:pt x="1724" y="1124"/>
                    </a:cubicBezTo>
                    <a:cubicBezTo>
                      <a:pt x="1822" y="1117"/>
                      <a:pt x="1864" y="984"/>
                      <a:pt x="1773" y="928"/>
                    </a:cubicBezTo>
                    <a:lnTo>
                      <a:pt x="176" y="11"/>
                    </a:lnTo>
                    <a:cubicBezTo>
                      <a:pt x="162" y="4"/>
                      <a:pt x="148" y="1"/>
                      <a:pt x="1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4" name="Google Shape;1020;p40">
                <a:extLst>
                  <a:ext uri="{FF2B5EF4-FFF2-40B4-BE49-F238E27FC236}">
                    <a16:creationId xmlns:a16="http://schemas.microsoft.com/office/drawing/2014/main" id="{5FBB39D6-F641-938A-F300-D558171FFB50}"/>
                  </a:ext>
                </a:extLst>
              </p:cNvPr>
              <p:cNvSpPr/>
              <p:nvPr/>
            </p:nvSpPr>
            <p:spPr>
              <a:xfrm>
                <a:off x="5903202" y="1475594"/>
                <a:ext cx="268742" cy="166812"/>
              </a:xfrm>
              <a:custGeom>
                <a:avLst/>
                <a:gdLst/>
                <a:ahLst/>
                <a:cxnLst/>
                <a:rect l="l" t="t" r="r" b="b"/>
                <a:pathLst>
                  <a:path w="1628" h="995" extrusionOk="0">
                    <a:moveTo>
                      <a:pt x="146" y="0"/>
                    </a:moveTo>
                    <a:cubicBezTo>
                      <a:pt x="56" y="0"/>
                      <a:pt x="1" y="121"/>
                      <a:pt x="80" y="183"/>
                    </a:cubicBezTo>
                    <a:lnTo>
                      <a:pt x="1453" y="974"/>
                    </a:lnTo>
                    <a:cubicBezTo>
                      <a:pt x="1474" y="988"/>
                      <a:pt x="1488" y="995"/>
                      <a:pt x="1509" y="995"/>
                    </a:cubicBezTo>
                    <a:cubicBezTo>
                      <a:pt x="1544" y="995"/>
                      <a:pt x="1579" y="974"/>
                      <a:pt x="1593" y="939"/>
                    </a:cubicBezTo>
                    <a:cubicBezTo>
                      <a:pt x="1628" y="890"/>
                      <a:pt x="1607" y="827"/>
                      <a:pt x="1558" y="799"/>
                    </a:cubicBezTo>
                    <a:lnTo>
                      <a:pt x="185" y="8"/>
                    </a:lnTo>
                    <a:cubicBezTo>
                      <a:pt x="172" y="3"/>
                      <a:pt x="159" y="0"/>
                      <a:pt x="1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5" name="Google Shape;1021;p40">
                <a:extLst>
                  <a:ext uri="{FF2B5EF4-FFF2-40B4-BE49-F238E27FC236}">
                    <a16:creationId xmlns:a16="http://schemas.microsoft.com/office/drawing/2014/main" id="{4F10DBD5-957F-8698-9E0D-677EFFD89463}"/>
                  </a:ext>
                </a:extLst>
              </p:cNvPr>
              <p:cNvSpPr/>
              <p:nvPr/>
            </p:nvSpPr>
            <p:spPr>
              <a:xfrm>
                <a:off x="5941830" y="1562772"/>
                <a:ext cx="194293" cy="126576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755" extrusionOk="0">
                    <a:moveTo>
                      <a:pt x="121" y="0"/>
                    </a:moveTo>
                    <a:cubicBezTo>
                      <a:pt x="84" y="0"/>
                      <a:pt x="48" y="21"/>
                      <a:pt x="29" y="55"/>
                    </a:cubicBezTo>
                    <a:cubicBezTo>
                      <a:pt x="1" y="104"/>
                      <a:pt x="15" y="167"/>
                      <a:pt x="64" y="195"/>
                    </a:cubicBezTo>
                    <a:lnTo>
                      <a:pt x="1002" y="734"/>
                    </a:lnTo>
                    <a:cubicBezTo>
                      <a:pt x="1023" y="748"/>
                      <a:pt x="1037" y="748"/>
                      <a:pt x="1058" y="755"/>
                    </a:cubicBezTo>
                    <a:cubicBezTo>
                      <a:pt x="1093" y="748"/>
                      <a:pt x="1128" y="734"/>
                      <a:pt x="1142" y="699"/>
                    </a:cubicBezTo>
                    <a:cubicBezTo>
                      <a:pt x="1177" y="650"/>
                      <a:pt x="1156" y="587"/>
                      <a:pt x="1107" y="559"/>
                    </a:cubicBezTo>
                    <a:lnTo>
                      <a:pt x="169" y="13"/>
                    </a:lnTo>
                    <a:cubicBezTo>
                      <a:pt x="154" y="4"/>
                      <a:pt x="137" y="0"/>
                      <a:pt x="1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6" name="Google Shape;1022;p40">
                <a:extLst>
                  <a:ext uri="{FF2B5EF4-FFF2-40B4-BE49-F238E27FC236}">
                    <a16:creationId xmlns:a16="http://schemas.microsoft.com/office/drawing/2014/main" id="{7BAD3D04-43DD-4BE4-6F3C-1990FF817094}"/>
                  </a:ext>
                </a:extLst>
              </p:cNvPr>
              <p:cNvSpPr/>
              <p:nvPr/>
            </p:nvSpPr>
            <p:spPr>
              <a:xfrm>
                <a:off x="5993003" y="1663362"/>
                <a:ext cx="84188" cy="58845"/>
              </a:xfrm>
              <a:custGeom>
                <a:avLst/>
                <a:gdLst/>
                <a:ahLst/>
                <a:cxnLst/>
                <a:rect l="l" t="t" r="r" b="b"/>
                <a:pathLst>
                  <a:path w="510" h="351" extrusionOk="0">
                    <a:moveTo>
                      <a:pt x="154" y="0"/>
                    </a:moveTo>
                    <a:cubicBezTo>
                      <a:pt x="74" y="0"/>
                      <a:pt x="1" y="154"/>
                      <a:pt x="97" y="190"/>
                    </a:cubicBezTo>
                    <a:lnTo>
                      <a:pt x="342" y="337"/>
                    </a:lnTo>
                    <a:cubicBezTo>
                      <a:pt x="356" y="344"/>
                      <a:pt x="377" y="351"/>
                      <a:pt x="398" y="351"/>
                    </a:cubicBezTo>
                    <a:cubicBezTo>
                      <a:pt x="433" y="351"/>
                      <a:pt x="468" y="330"/>
                      <a:pt x="482" y="302"/>
                    </a:cubicBezTo>
                    <a:cubicBezTo>
                      <a:pt x="510" y="253"/>
                      <a:pt x="496" y="190"/>
                      <a:pt x="447" y="162"/>
                    </a:cubicBezTo>
                    <a:lnTo>
                      <a:pt x="195" y="15"/>
                    </a:lnTo>
                    <a:cubicBezTo>
                      <a:pt x="181" y="5"/>
                      <a:pt x="168" y="0"/>
                      <a:pt x="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7" name="Google Shape;1023;p40">
                <a:extLst>
                  <a:ext uri="{FF2B5EF4-FFF2-40B4-BE49-F238E27FC236}">
                    <a16:creationId xmlns:a16="http://schemas.microsoft.com/office/drawing/2014/main" id="{721D4242-39F0-448E-4728-499E6ACF5AF4}"/>
                  </a:ext>
                </a:extLst>
              </p:cNvPr>
              <p:cNvSpPr/>
              <p:nvPr/>
            </p:nvSpPr>
            <p:spPr>
              <a:xfrm>
                <a:off x="5876625" y="1933279"/>
                <a:ext cx="326518" cy="198498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1184" extrusionOk="0">
                    <a:moveTo>
                      <a:pt x="140" y="0"/>
                    </a:moveTo>
                    <a:cubicBezTo>
                      <a:pt x="55" y="0"/>
                      <a:pt x="1" y="116"/>
                      <a:pt x="80" y="183"/>
                    </a:cubicBezTo>
                    <a:lnTo>
                      <a:pt x="1782" y="1170"/>
                    </a:lnTo>
                    <a:cubicBezTo>
                      <a:pt x="1796" y="1177"/>
                      <a:pt x="1817" y="1184"/>
                      <a:pt x="1831" y="1184"/>
                    </a:cubicBezTo>
                    <a:cubicBezTo>
                      <a:pt x="1936" y="1184"/>
                      <a:pt x="1978" y="1044"/>
                      <a:pt x="1887" y="995"/>
                    </a:cubicBezTo>
                    <a:lnTo>
                      <a:pt x="178" y="8"/>
                    </a:lnTo>
                    <a:cubicBezTo>
                      <a:pt x="165" y="3"/>
                      <a:pt x="152" y="0"/>
                      <a:pt x="1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8" name="Google Shape;1024;p40">
                <a:extLst>
                  <a:ext uri="{FF2B5EF4-FFF2-40B4-BE49-F238E27FC236}">
                    <a16:creationId xmlns:a16="http://schemas.microsoft.com/office/drawing/2014/main" id="{22BF0047-4B20-9A15-16D5-AF8E6EE225EC}"/>
                  </a:ext>
                </a:extLst>
              </p:cNvPr>
              <p:cNvSpPr/>
              <p:nvPr/>
            </p:nvSpPr>
            <p:spPr>
              <a:xfrm>
                <a:off x="5893628" y="2011907"/>
                <a:ext cx="282939" cy="172847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031" extrusionOk="0">
                    <a:moveTo>
                      <a:pt x="154" y="0"/>
                    </a:moveTo>
                    <a:cubicBezTo>
                      <a:pt x="74" y="0"/>
                      <a:pt x="1" y="154"/>
                      <a:pt x="96" y="190"/>
                    </a:cubicBezTo>
                    <a:lnTo>
                      <a:pt x="1525" y="1016"/>
                    </a:lnTo>
                    <a:cubicBezTo>
                      <a:pt x="1539" y="1023"/>
                      <a:pt x="1560" y="1030"/>
                      <a:pt x="1574" y="1030"/>
                    </a:cubicBezTo>
                    <a:cubicBezTo>
                      <a:pt x="1679" y="1030"/>
                      <a:pt x="1714" y="890"/>
                      <a:pt x="1630" y="841"/>
                    </a:cubicBezTo>
                    <a:lnTo>
                      <a:pt x="194" y="15"/>
                    </a:lnTo>
                    <a:cubicBezTo>
                      <a:pt x="181" y="5"/>
                      <a:pt x="168" y="0"/>
                      <a:pt x="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29" name="Google Shape;1025;p40">
                <a:extLst>
                  <a:ext uri="{FF2B5EF4-FFF2-40B4-BE49-F238E27FC236}">
                    <a16:creationId xmlns:a16="http://schemas.microsoft.com/office/drawing/2014/main" id="{47CC2EFF-91F8-2954-D29D-5E47E83A9158}"/>
                  </a:ext>
                </a:extLst>
              </p:cNvPr>
              <p:cNvSpPr/>
              <p:nvPr/>
            </p:nvSpPr>
            <p:spPr>
              <a:xfrm>
                <a:off x="5940674" y="2104617"/>
                <a:ext cx="211626" cy="134120"/>
              </a:xfrm>
              <a:custGeom>
                <a:avLst/>
                <a:gdLst/>
                <a:ahLst/>
                <a:cxnLst/>
                <a:rect l="l" t="t" r="r" b="b"/>
                <a:pathLst>
                  <a:path w="1282" h="800" extrusionOk="0">
                    <a:moveTo>
                      <a:pt x="115" y="1"/>
                    </a:moveTo>
                    <a:cubicBezTo>
                      <a:pt x="80" y="1"/>
                      <a:pt x="47" y="18"/>
                      <a:pt x="29" y="50"/>
                    </a:cubicBezTo>
                    <a:cubicBezTo>
                      <a:pt x="0" y="99"/>
                      <a:pt x="15" y="162"/>
                      <a:pt x="64" y="190"/>
                    </a:cubicBezTo>
                    <a:lnTo>
                      <a:pt x="1093" y="785"/>
                    </a:lnTo>
                    <a:cubicBezTo>
                      <a:pt x="1107" y="792"/>
                      <a:pt x="1128" y="799"/>
                      <a:pt x="1142" y="799"/>
                    </a:cubicBezTo>
                    <a:cubicBezTo>
                      <a:pt x="1247" y="799"/>
                      <a:pt x="1282" y="659"/>
                      <a:pt x="1198" y="610"/>
                    </a:cubicBezTo>
                    <a:lnTo>
                      <a:pt x="169" y="15"/>
                    </a:lnTo>
                    <a:cubicBezTo>
                      <a:pt x="152" y="5"/>
                      <a:pt x="133" y="1"/>
                      <a:pt x="1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0" name="Google Shape;1026;p40">
                <a:extLst>
                  <a:ext uri="{FF2B5EF4-FFF2-40B4-BE49-F238E27FC236}">
                    <a16:creationId xmlns:a16="http://schemas.microsoft.com/office/drawing/2014/main" id="{4804BA14-3A1A-AC3A-D802-B36F1BE9E776}"/>
                  </a:ext>
                </a:extLst>
              </p:cNvPr>
              <p:cNvSpPr/>
              <p:nvPr/>
            </p:nvSpPr>
            <p:spPr>
              <a:xfrm>
                <a:off x="5974350" y="2194981"/>
                <a:ext cx="119019" cy="80137"/>
              </a:xfrm>
              <a:custGeom>
                <a:avLst/>
                <a:gdLst/>
                <a:ahLst/>
                <a:cxnLst/>
                <a:rect l="l" t="t" r="r" b="b"/>
                <a:pathLst>
                  <a:path w="721" h="478" extrusionOk="0">
                    <a:moveTo>
                      <a:pt x="155" y="0"/>
                    </a:moveTo>
                    <a:cubicBezTo>
                      <a:pt x="75" y="0"/>
                      <a:pt x="1" y="154"/>
                      <a:pt x="91" y="190"/>
                    </a:cubicBezTo>
                    <a:lnTo>
                      <a:pt x="560" y="456"/>
                    </a:lnTo>
                    <a:cubicBezTo>
                      <a:pt x="574" y="470"/>
                      <a:pt x="588" y="477"/>
                      <a:pt x="609" y="477"/>
                    </a:cubicBezTo>
                    <a:cubicBezTo>
                      <a:pt x="644" y="477"/>
                      <a:pt x="679" y="456"/>
                      <a:pt x="700" y="428"/>
                    </a:cubicBezTo>
                    <a:cubicBezTo>
                      <a:pt x="721" y="379"/>
                      <a:pt x="707" y="316"/>
                      <a:pt x="658" y="288"/>
                    </a:cubicBezTo>
                    <a:lnTo>
                      <a:pt x="196" y="15"/>
                    </a:lnTo>
                    <a:cubicBezTo>
                      <a:pt x="182" y="5"/>
                      <a:pt x="169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1" name="Google Shape;1027;p40">
                <a:extLst>
                  <a:ext uri="{FF2B5EF4-FFF2-40B4-BE49-F238E27FC236}">
                    <a16:creationId xmlns:a16="http://schemas.microsoft.com/office/drawing/2014/main" id="{DF14C8C1-334C-7079-8398-1A99345EFA97}"/>
                  </a:ext>
                </a:extLst>
              </p:cNvPr>
              <p:cNvSpPr/>
              <p:nvPr/>
            </p:nvSpPr>
            <p:spPr>
              <a:xfrm>
                <a:off x="5985905" y="2268914"/>
                <a:ext cx="119019" cy="77790"/>
              </a:xfrm>
              <a:custGeom>
                <a:avLst/>
                <a:gdLst/>
                <a:ahLst/>
                <a:cxnLst/>
                <a:rect l="l" t="t" r="r" b="b"/>
                <a:pathLst>
                  <a:path w="721" h="464" extrusionOk="0">
                    <a:moveTo>
                      <a:pt x="155" y="0"/>
                    </a:moveTo>
                    <a:cubicBezTo>
                      <a:pt x="75" y="0"/>
                      <a:pt x="1" y="154"/>
                      <a:pt x="91" y="190"/>
                    </a:cubicBezTo>
                    <a:lnTo>
                      <a:pt x="532" y="442"/>
                    </a:lnTo>
                    <a:cubicBezTo>
                      <a:pt x="546" y="456"/>
                      <a:pt x="567" y="456"/>
                      <a:pt x="581" y="463"/>
                    </a:cubicBezTo>
                    <a:cubicBezTo>
                      <a:pt x="686" y="456"/>
                      <a:pt x="721" y="323"/>
                      <a:pt x="637" y="267"/>
                    </a:cubicBezTo>
                    <a:lnTo>
                      <a:pt x="196" y="15"/>
                    </a:lnTo>
                    <a:cubicBezTo>
                      <a:pt x="182" y="5"/>
                      <a:pt x="169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2" name="Google Shape;1028;p40">
                <a:extLst>
                  <a:ext uri="{FF2B5EF4-FFF2-40B4-BE49-F238E27FC236}">
                    <a16:creationId xmlns:a16="http://schemas.microsoft.com/office/drawing/2014/main" id="{2A40D5FD-1E48-F6FD-2176-FB0C64A47AE0}"/>
                  </a:ext>
                </a:extLst>
              </p:cNvPr>
              <p:cNvSpPr/>
              <p:nvPr/>
            </p:nvSpPr>
            <p:spPr>
              <a:xfrm>
                <a:off x="5933741" y="2303618"/>
                <a:ext cx="212782" cy="134623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803" extrusionOk="0">
                    <a:moveTo>
                      <a:pt x="115" y="1"/>
                    </a:moveTo>
                    <a:cubicBezTo>
                      <a:pt x="81" y="1"/>
                      <a:pt x="47" y="21"/>
                      <a:pt x="28" y="53"/>
                    </a:cubicBezTo>
                    <a:cubicBezTo>
                      <a:pt x="0" y="102"/>
                      <a:pt x="14" y="165"/>
                      <a:pt x="64" y="193"/>
                    </a:cubicBezTo>
                    <a:lnTo>
                      <a:pt x="1093" y="788"/>
                    </a:lnTo>
                    <a:cubicBezTo>
                      <a:pt x="1107" y="795"/>
                      <a:pt x="1128" y="802"/>
                      <a:pt x="1142" y="802"/>
                    </a:cubicBezTo>
                    <a:cubicBezTo>
                      <a:pt x="1247" y="795"/>
                      <a:pt x="1289" y="662"/>
                      <a:pt x="1198" y="606"/>
                    </a:cubicBezTo>
                    <a:lnTo>
                      <a:pt x="169" y="18"/>
                    </a:lnTo>
                    <a:cubicBezTo>
                      <a:pt x="152" y="6"/>
                      <a:pt x="133" y="1"/>
                      <a:pt x="1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3" name="Google Shape;1029;p40">
                <a:extLst>
                  <a:ext uri="{FF2B5EF4-FFF2-40B4-BE49-F238E27FC236}">
                    <a16:creationId xmlns:a16="http://schemas.microsoft.com/office/drawing/2014/main" id="{A87126C3-85AA-7351-7309-899AD2CC9DE5}"/>
                  </a:ext>
                </a:extLst>
              </p:cNvPr>
              <p:cNvSpPr/>
              <p:nvPr/>
            </p:nvSpPr>
            <p:spPr>
              <a:xfrm>
                <a:off x="5899406" y="2353410"/>
                <a:ext cx="276005" cy="169326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10" extrusionOk="0">
                    <a:moveTo>
                      <a:pt x="154" y="1"/>
                    </a:moveTo>
                    <a:cubicBezTo>
                      <a:pt x="74" y="1"/>
                      <a:pt x="1" y="154"/>
                      <a:pt x="96" y="190"/>
                    </a:cubicBezTo>
                    <a:lnTo>
                      <a:pt x="1476" y="995"/>
                    </a:lnTo>
                    <a:cubicBezTo>
                      <a:pt x="1497" y="1002"/>
                      <a:pt x="1511" y="1009"/>
                      <a:pt x="1532" y="1009"/>
                    </a:cubicBezTo>
                    <a:cubicBezTo>
                      <a:pt x="1637" y="1009"/>
                      <a:pt x="1672" y="869"/>
                      <a:pt x="1581" y="820"/>
                    </a:cubicBezTo>
                    <a:lnTo>
                      <a:pt x="194" y="15"/>
                    </a:lnTo>
                    <a:cubicBezTo>
                      <a:pt x="181" y="5"/>
                      <a:pt x="168" y="1"/>
                      <a:pt x="1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4" name="Google Shape;1030;p40">
                <a:extLst>
                  <a:ext uri="{FF2B5EF4-FFF2-40B4-BE49-F238E27FC236}">
                    <a16:creationId xmlns:a16="http://schemas.microsoft.com/office/drawing/2014/main" id="{6D790241-5F56-37B6-F824-26DB30CC433D}"/>
                  </a:ext>
                </a:extLst>
              </p:cNvPr>
              <p:cNvSpPr/>
              <p:nvPr/>
            </p:nvSpPr>
            <p:spPr>
              <a:xfrm>
                <a:off x="5877451" y="2408734"/>
                <a:ext cx="309516" cy="190786"/>
              </a:xfrm>
              <a:custGeom>
                <a:avLst/>
                <a:gdLst/>
                <a:ahLst/>
                <a:cxnLst/>
                <a:rect l="l" t="t" r="r" b="b"/>
                <a:pathLst>
                  <a:path w="1875" h="1138" extrusionOk="0">
                    <a:moveTo>
                      <a:pt x="149" y="0"/>
                    </a:moveTo>
                    <a:cubicBezTo>
                      <a:pt x="58" y="0"/>
                      <a:pt x="0" y="144"/>
                      <a:pt x="110" y="196"/>
                    </a:cubicBezTo>
                    <a:lnTo>
                      <a:pt x="1707" y="1127"/>
                    </a:lnTo>
                    <a:cubicBezTo>
                      <a:pt x="1716" y="1132"/>
                      <a:pt x="1730" y="1137"/>
                      <a:pt x="1742" y="1137"/>
                    </a:cubicBezTo>
                    <a:cubicBezTo>
                      <a:pt x="1747" y="1137"/>
                      <a:pt x="1751" y="1136"/>
                      <a:pt x="1756" y="1134"/>
                    </a:cubicBezTo>
                    <a:cubicBezTo>
                      <a:pt x="1791" y="1134"/>
                      <a:pt x="1826" y="1120"/>
                      <a:pt x="1847" y="1085"/>
                    </a:cubicBezTo>
                    <a:cubicBezTo>
                      <a:pt x="1875" y="1036"/>
                      <a:pt x="1854" y="973"/>
                      <a:pt x="1805" y="945"/>
                    </a:cubicBezTo>
                    <a:lnTo>
                      <a:pt x="208" y="21"/>
                    </a:lnTo>
                    <a:cubicBezTo>
                      <a:pt x="188" y="7"/>
                      <a:pt x="168" y="0"/>
                      <a:pt x="1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5" name="Google Shape;1031;p40">
                <a:extLst>
                  <a:ext uri="{FF2B5EF4-FFF2-40B4-BE49-F238E27FC236}">
                    <a16:creationId xmlns:a16="http://schemas.microsoft.com/office/drawing/2014/main" id="{3C7AEC49-06C1-C513-E2FF-CA6F23E34F10}"/>
                  </a:ext>
                </a:extLst>
              </p:cNvPr>
              <p:cNvSpPr/>
              <p:nvPr/>
            </p:nvSpPr>
            <p:spPr>
              <a:xfrm>
                <a:off x="5864410" y="1346504"/>
                <a:ext cx="351445" cy="1138679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6792" extrusionOk="0">
                    <a:moveTo>
                      <a:pt x="207" y="1"/>
                    </a:moveTo>
                    <a:cubicBezTo>
                      <a:pt x="156" y="1"/>
                      <a:pt x="105" y="36"/>
                      <a:pt x="105" y="106"/>
                    </a:cubicBezTo>
                    <a:cubicBezTo>
                      <a:pt x="105" y="652"/>
                      <a:pt x="540" y="1688"/>
                      <a:pt x="890" y="2122"/>
                    </a:cubicBezTo>
                    <a:cubicBezTo>
                      <a:pt x="1520" y="2913"/>
                      <a:pt x="1919" y="3991"/>
                      <a:pt x="1800" y="4579"/>
                    </a:cubicBezTo>
                    <a:cubicBezTo>
                      <a:pt x="1681" y="5195"/>
                      <a:pt x="1366" y="5307"/>
                      <a:pt x="960" y="5440"/>
                    </a:cubicBezTo>
                    <a:cubicBezTo>
                      <a:pt x="904" y="5454"/>
                      <a:pt x="855" y="5475"/>
                      <a:pt x="799" y="5496"/>
                    </a:cubicBezTo>
                    <a:cubicBezTo>
                      <a:pt x="0" y="5783"/>
                      <a:pt x="91" y="6693"/>
                      <a:pt x="91" y="6700"/>
                    </a:cubicBezTo>
                    <a:cubicBezTo>
                      <a:pt x="98" y="6749"/>
                      <a:pt x="140" y="6791"/>
                      <a:pt x="196" y="6791"/>
                    </a:cubicBezTo>
                    <a:lnTo>
                      <a:pt x="203" y="6791"/>
                    </a:lnTo>
                    <a:cubicBezTo>
                      <a:pt x="259" y="6777"/>
                      <a:pt x="301" y="6728"/>
                      <a:pt x="294" y="6672"/>
                    </a:cubicBezTo>
                    <a:cubicBezTo>
                      <a:pt x="294" y="6644"/>
                      <a:pt x="217" y="5916"/>
                      <a:pt x="862" y="5685"/>
                    </a:cubicBezTo>
                    <a:lnTo>
                      <a:pt x="1023" y="5629"/>
                    </a:lnTo>
                    <a:cubicBezTo>
                      <a:pt x="1429" y="5496"/>
                      <a:pt x="1856" y="5356"/>
                      <a:pt x="2003" y="4621"/>
                    </a:cubicBezTo>
                    <a:cubicBezTo>
                      <a:pt x="2129" y="3963"/>
                      <a:pt x="1723" y="2836"/>
                      <a:pt x="1051" y="1996"/>
                    </a:cubicBezTo>
                    <a:cubicBezTo>
                      <a:pt x="729" y="1590"/>
                      <a:pt x="308" y="603"/>
                      <a:pt x="308" y="106"/>
                    </a:cubicBezTo>
                    <a:cubicBezTo>
                      <a:pt x="308" y="36"/>
                      <a:pt x="258" y="1"/>
                      <a:pt x="2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6" name="Google Shape;1032;p40">
                <a:extLst>
                  <a:ext uri="{FF2B5EF4-FFF2-40B4-BE49-F238E27FC236}">
                    <a16:creationId xmlns:a16="http://schemas.microsoft.com/office/drawing/2014/main" id="{66A59318-B0DD-46D4-2737-5A3A98B1246D}"/>
                  </a:ext>
                </a:extLst>
              </p:cNvPr>
              <p:cNvSpPr/>
              <p:nvPr/>
            </p:nvSpPr>
            <p:spPr>
              <a:xfrm>
                <a:off x="5850544" y="1511975"/>
                <a:ext cx="349134" cy="1115208"/>
              </a:xfrm>
              <a:custGeom>
                <a:avLst/>
                <a:gdLst/>
                <a:ahLst/>
                <a:cxnLst/>
                <a:rect l="l" t="t" r="r" b="b"/>
                <a:pathLst>
                  <a:path w="2115" h="6652" extrusionOk="0">
                    <a:moveTo>
                      <a:pt x="2017" y="1"/>
                    </a:moveTo>
                    <a:cubicBezTo>
                      <a:pt x="1961" y="1"/>
                      <a:pt x="1912" y="43"/>
                      <a:pt x="1905" y="99"/>
                    </a:cubicBezTo>
                    <a:cubicBezTo>
                      <a:pt x="1905" y="106"/>
                      <a:pt x="1849" y="694"/>
                      <a:pt x="1457" y="946"/>
                    </a:cubicBezTo>
                    <a:cubicBezTo>
                      <a:pt x="1324" y="1023"/>
                      <a:pt x="1177" y="1086"/>
                      <a:pt x="1030" y="1135"/>
                    </a:cubicBezTo>
                    <a:cubicBezTo>
                      <a:pt x="631" y="1275"/>
                      <a:pt x="133" y="1450"/>
                      <a:pt x="77" y="2080"/>
                    </a:cubicBezTo>
                    <a:cubicBezTo>
                      <a:pt x="0" y="2927"/>
                      <a:pt x="771" y="4222"/>
                      <a:pt x="1002" y="4509"/>
                    </a:cubicBezTo>
                    <a:cubicBezTo>
                      <a:pt x="1023" y="4544"/>
                      <a:pt x="1051" y="4572"/>
                      <a:pt x="1072" y="4607"/>
                    </a:cubicBezTo>
                    <a:cubicBezTo>
                      <a:pt x="1548" y="5146"/>
                      <a:pt x="1821" y="5832"/>
                      <a:pt x="1835" y="6553"/>
                    </a:cubicBezTo>
                    <a:cubicBezTo>
                      <a:pt x="1835" y="6602"/>
                      <a:pt x="1877" y="6644"/>
                      <a:pt x="1933" y="6651"/>
                    </a:cubicBezTo>
                    <a:cubicBezTo>
                      <a:pt x="1989" y="6644"/>
                      <a:pt x="2038" y="6602"/>
                      <a:pt x="2031" y="6546"/>
                    </a:cubicBezTo>
                    <a:cubicBezTo>
                      <a:pt x="2017" y="5783"/>
                      <a:pt x="1737" y="5048"/>
                      <a:pt x="1233" y="4481"/>
                    </a:cubicBezTo>
                    <a:lnTo>
                      <a:pt x="1156" y="4383"/>
                    </a:lnTo>
                    <a:cubicBezTo>
                      <a:pt x="876" y="4026"/>
                      <a:pt x="210" y="2829"/>
                      <a:pt x="280" y="2101"/>
                    </a:cubicBezTo>
                    <a:cubicBezTo>
                      <a:pt x="329" y="1604"/>
                      <a:pt x="701" y="1471"/>
                      <a:pt x="1100" y="1324"/>
                    </a:cubicBezTo>
                    <a:cubicBezTo>
                      <a:pt x="1261" y="1275"/>
                      <a:pt x="1415" y="1205"/>
                      <a:pt x="1562" y="1121"/>
                    </a:cubicBezTo>
                    <a:cubicBezTo>
                      <a:pt x="2045" y="813"/>
                      <a:pt x="2108" y="141"/>
                      <a:pt x="2108" y="113"/>
                    </a:cubicBezTo>
                    <a:cubicBezTo>
                      <a:pt x="2115" y="57"/>
                      <a:pt x="2073" y="8"/>
                      <a:pt x="20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7" name="Google Shape;1033;p40">
                <a:extLst>
                  <a:ext uri="{FF2B5EF4-FFF2-40B4-BE49-F238E27FC236}">
                    <a16:creationId xmlns:a16="http://schemas.microsoft.com/office/drawing/2014/main" id="{590D2DD5-32E5-0F29-71BB-935EDA8C7C38}"/>
                  </a:ext>
                </a:extLst>
              </p:cNvPr>
              <p:cNvSpPr/>
              <p:nvPr/>
            </p:nvSpPr>
            <p:spPr>
              <a:xfrm>
                <a:off x="6425995" y="1729417"/>
                <a:ext cx="1021814" cy="679150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51" extrusionOk="0">
                    <a:moveTo>
                      <a:pt x="46" y="1"/>
                    </a:moveTo>
                    <a:cubicBezTo>
                      <a:pt x="18" y="1"/>
                      <a:pt x="1" y="24"/>
                      <a:pt x="1" y="69"/>
                    </a:cubicBezTo>
                    <a:lnTo>
                      <a:pt x="1" y="412"/>
                    </a:lnTo>
                    <a:cubicBezTo>
                      <a:pt x="1" y="475"/>
                      <a:pt x="36" y="531"/>
                      <a:pt x="85" y="566"/>
                    </a:cubicBezTo>
                    <a:lnTo>
                      <a:pt x="6098" y="4038"/>
                    </a:lnTo>
                    <a:cubicBezTo>
                      <a:pt x="6113" y="4046"/>
                      <a:pt x="6126" y="4050"/>
                      <a:pt x="6138" y="4050"/>
                    </a:cubicBezTo>
                    <a:cubicBezTo>
                      <a:pt x="6165" y="4050"/>
                      <a:pt x="6182" y="4028"/>
                      <a:pt x="6182" y="3989"/>
                    </a:cubicBezTo>
                    <a:lnTo>
                      <a:pt x="6189" y="3639"/>
                    </a:lnTo>
                    <a:cubicBezTo>
                      <a:pt x="6182" y="3576"/>
                      <a:pt x="6154" y="3520"/>
                      <a:pt x="6098" y="3485"/>
                    </a:cubicBezTo>
                    <a:lnTo>
                      <a:pt x="85" y="13"/>
                    </a:lnTo>
                    <a:cubicBezTo>
                      <a:pt x="70" y="5"/>
                      <a:pt x="57" y="1"/>
                      <a:pt x="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8" name="Google Shape;1034;p40">
                <a:extLst>
                  <a:ext uri="{FF2B5EF4-FFF2-40B4-BE49-F238E27FC236}">
                    <a16:creationId xmlns:a16="http://schemas.microsoft.com/office/drawing/2014/main" id="{CA4CBCA4-5B74-7B75-19BE-6CC84ACBD817}"/>
                  </a:ext>
                </a:extLst>
              </p:cNvPr>
              <p:cNvSpPr/>
              <p:nvPr/>
            </p:nvSpPr>
            <p:spPr>
              <a:xfrm>
                <a:off x="6425995" y="1934955"/>
                <a:ext cx="1021814" cy="678983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50" extrusionOk="0">
                    <a:moveTo>
                      <a:pt x="49" y="1"/>
                    </a:moveTo>
                    <a:cubicBezTo>
                      <a:pt x="19" y="1"/>
                      <a:pt x="1" y="27"/>
                      <a:pt x="1" y="68"/>
                    </a:cubicBezTo>
                    <a:lnTo>
                      <a:pt x="1" y="411"/>
                    </a:lnTo>
                    <a:cubicBezTo>
                      <a:pt x="1" y="474"/>
                      <a:pt x="36" y="530"/>
                      <a:pt x="85" y="565"/>
                    </a:cubicBezTo>
                    <a:lnTo>
                      <a:pt x="6098" y="4037"/>
                    </a:lnTo>
                    <a:cubicBezTo>
                      <a:pt x="6112" y="4045"/>
                      <a:pt x="6125" y="4049"/>
                      <a:pt x="6137" y="4049"/>
                    </a:cubicBezTo>
                    <a:cubicBezTo>
                      <a:pt x="6164" y="4049"/>
                      <a:pt x="6182" y="4026"/>
                      <a:pt x="6182" y="3981"/>
                    </a:cubicBezTo>
                    <a:lnTo>
                      <a:pt x="6189" y="3638"/>
                    </a:lnTo>
                    <a:cubicBezTo>
                      <a:pt x="6182" y="3575"/>
                      <a:pt x="6154" y="3519"/>
                      <a:pt x="6098" y="3484"/>
                    </a:cubicBezTo>
                    <a:lnTo>
                      <a:pt x="85" y="12"/>
                    </a:lnTo>
                    <a:cubicBezTo>
                      <a:pt x="72" y="4"/>
                      <a:pt x="59" y="1"/>
                      <a:pt x="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39" name="Google Shape;1035;p40">
                <a:extLst>
                  <a:ext uri="{FF2B5EF4-FFF2-40B4-BE49-F238E27FC236}">
                    <a16:creationId xmlns:a16="http://schemas.microsoft.com/office/drawing/2014/main" id="{E3C9A177-DEE2-F6B8-3169-C62C54720B00}"/>
                  </a:ext>
                </a:extLst>
              </p:cNvPr>
              <p:cNvSpPr/>
              <p:nvPr/>
            </p:nvSpPr>
            <p:spPr>
              <a:xfrm>
                <a:off x="6425995" y="2157762"/>
                <a:ext cx="1021814" cy="677977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44" extrusionOk="0">
                    <a:moveTo>
                      <a:pt x="51" y="1"/>
                    </a:moveTo>
                    <a:cubicBezTo>
                      <a:pt x="21" y="1"/>
                      <a:pt x="1" y="23"/>
                      <a:pt x="1" y="62"/>
                    </a:cubicBezTo>
                    <a:lnTo>
                      <a:pt x="1" y="405"/>
                    </a:lnTo>
                    <a:cubicBezTo>
                      <a:pt x="8" y="468"/>
                      <a:pt x="36" y="531"/>
                      <a:pt x="92" y="566"/>
                    </a:cubicBezTo>
                    <a:lnTo>
                      <a:pt x="6098" y="4031"/>
                    </a:lnTo>
                    <a:cubicBezTo>
                      <a:pt x="6113" y="4040"/>
                      <a:pt x="6127" y="4044"/>
                      <a:pt x="6139" y="4044"/>
                    </a:cubicBezTo>
                    <a:cubicBezTo>
                      <a:pt x="6168" y="4044"/>
                      <a:pt x="6189" y="4021"/>
                      <a:pt x="6189" y="3982"/>
                    </a:cubicBezTo>
                    <a:lnTo>
                      <a:pt x="6189" y="3639"/>
                    </a:lnTo>
                    <a:cubicBezTo>
                      <a:pt x="6182" y="3576"/>
                      <a:pt x="6154" y="3520"/>
                      <a:pt x="6098" y="3485"/>
                    </a:cubicBezTo>
                    <a:lnTo>
                      <a:pt x="92" y="13"/>
                    </a:lnTo>
                    <a:cubicBezTo>
                      <a:pt x="77" y="5"/>
                      <a:pt x="63" y="1"/>
                      <a:pt x="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0" name="Google Shape;1036;p40">
                <a:extLst>
                  <a:ext uri="{FF2B5EF4-FFF2-40B4-BE49-F238E27FC236}">
                    <a16:creationId xmlns:a16="http://schemas.microsoft.com/office/drawing/2014/main" id="{C745DF27-7021-60E9-5DEA-C529CCBD70E7}"/>
                  </a:ext>
                </a:extLst>
              </p:cNvPr>
              <p:cNvSpPr/>
              <p:nvPr/>
            </p:nvSpPr>
            <p:spPr>
              <a:xfrm>
                <a:off x="6425995" y="2362631"/>
                <a:ext cx="1021814" cy="678480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47" extrusionOk="0">
                    <a:moveTo>
                      <a:pt x="50" y="1"/>
                    </a:moveTo>
                    <a:cubicBezTo>
                      <a:pt x="21" y="1"/>
                      <a:pt x="1" y="26"/>
                      <a:pt x="1" y="65"/>
                    </a:cubicBezTo>
                    <a:lnTo>
                      <a:pt x="1" y="408"/>
                    </a:lnTo>
                    <a:cubicBezTo>
                      <a:pt x="8" y="471"/>
                      <a:pt x="36" y="527"/>
                      <a:pt x="92" y="562"/>
                    </a:cubicBezTo>
                    <a:lnTo>
                      <a:pt x="6098" y="4034"/>
                    </a:lnTo>
                    <a:cubicBezTo>
                      <a:pt x="6113" y="4043"/>
                      <a:pt x="6127" y="4047"/>
                      <a:pt x="6139" y="4047"/>
                    </a:cubicBezTo>
                    <a:cubicBezTo>
                      <a:pt x="6168" y="4047"/>
                      <a:pt x="6189" y="4025"/>
                      <a:pt x="6189" y="3985"/>
                    </a:cubicBezTo>
                    <a:lnTo>
                      <a:pt x="6189" y="3642"/>
                    </a:lnTo>
                    <a:cubicBezTo>
                      <a:pt x="6182" y="3572"/>
                      <a:pt x="6154" y="3516"/>
                      <a:pt x="6098" y="3481"/>
                    </a:cubicBezTo>
                    <a:lnTo>
                      <a:pt x="92" y="16"/>
                    </a:lnTo>
                    <a:cubicBezTo>
                      <a:pt x="77" y="5"/>
                      <a:pt x="63" y="1"/>
                      <a:pt x="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1" name="Google Shape;1037;p40">
                <a:extLst>
                  <a:ext uri="{FF2B5EF4-FFF2-40B4-BE49-F238E27FC236}">
                    <a16:creationId xmlns:a16="http://schemas.microsoft.com/office/drawing/2014/main" id="{D540DA6E-1D23-21D7-EF72-368CE723A9ED}"/>
                  </a:ext>
                </a:extLst>
              </p:cNvPr>
              <p:cNvSpPr/>
              <p:nvPr/>
            </p:nvSpPr>
            <p:spPr>
              <a:xfrm>
                <a:off x="6425995" y="2579067"/>
                <a:ext cx="1021814" cy="678983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50" extrusionOk="0">
                    <a:moveTo>
                      <a:pt x="51" y="1"/>
                    </a:moveTo>
                    <a:cubicBezTo>
                      <a:pt x="22" y="1"/>
                      <a:pt x="1" y="25"/>
                      <a:pt x="1" y="69"/>
                    </a:cubicBezTo>
                    <a:lnTo>
                      <a:pt x="1" y="412"/>
                    </a:lnTo>
                    <a:cubicBezTo>
                      <a:pt x="1" y="468"/>
                      <a:pt x="36" y="531"/>
                      <a:pt x="92" y="566"/>
                    </a:cubicBezTo>
                    <a:lnTo>
                      <a:pt x="6098" y="4038"/>
                    </a:lnTo>
                    <a:cubicBezTo>
                      <a:pt x="6111" y="4046"/>
                      <a:pt x="6124" y="4049"/>
                      <a:pt x="6135" y="4049"/>
                    </a:cubicBezTo>
                    <a:cubicBezTo>
                      <a:pt x="6167" y="4049"/>
                      <a:pt x="6189" y="4023"/>
                      <a:pt x="6189" y="3982"/>
                    </a:cubicBezTo>
                    <a:lnTo>
                      <a:pt x="6189" y="3639"/>
                    </a:lnTo>
                    <a:cubicBezTo>
                      <a:pt x="6182" y="3576"/>
                      <a:pt x="6154" y="3520"/>
                      <a:pt x="6098" y="3485"/>
                    </a:cubicBezTo>
                    <a:lnTo>
                      <a:pt x="92" y="13"/>
                    </a:lnTo>
                    <a:cubicBezTo>
                      <a:pt x="77" y="5"/>
                      <a:pt x="64" y="1"/>
                      <a:pt x="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2" name="Google Shape;1038;p40">
                <a:extLst>
                  <a:ext uri="{FF2B5EF4-FFF2-40B4-BE49-F238E27FC236}">
                    <a16:creationId xmlns:a16="http://schemas.microsoft.com/office/drawing/2014/main" id="{64399BB7-F36D-4E04-5965-C940FD39DA29}"/>
                  </a:ext>
                </a:extLst>
              </p:cNvPr>
              <p:cNvSpPr/>
              <p:nvPr/>
            </p:nvSpPr>
            <p:spPr>
              <a:xfrm>
                <a:off x="5658726" y="1054290"/>
                <a:ext cx="105318" cy="1459058"/>
              </a:xfrm>
              <a:custGeom>
                <a:avLst/>
                <a:gdLst/>
                <a:ahLst/>
                <a:cxnLst/>
                <a:rect l="l" t="t" r="r" b="b"/>
                <a:pathLst>
                  <a:path w="638" h="8703" extrusionOk="0">
                    <a:moveTo>
                      <a:pt x="637" y="1"/>
                    </a:moveTo>
                    <a:lnTo>
                      <a:pt x="21" y="358"/>
                    </a:lnTo>
                    <a:lnTo>
                      <a:pt x="0" y="8702"/>
                    </a:lnTo>
                    <a:lnTo>
                      <a:pt x="616" y="8345"/>
                    </a:lnTo>
                    <a:lnTo>
                      <a:pt x="637" y="1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3" name="Google Shape;1039;p40">
                <a:extLst>
                  <a:ext uri="{FF2B5EF4-FFF2-40B4-BE49-F238E27FC236}">
                    <a16:creationId xmlns:a16="http://schemas.microsoft.com/office/drawing/2014/main" id="{F473AF80-D412-4165-8409-114C1D442215}"/>
                  </a:ext>
                </a:extLst>
              </p:cNvPr>
              <p:cNvSpPr/>
              <p:nvPr/>
            </p:nvSpPr>
            <p:spPr>
              <a:xfrm>
                <a:off x="5658726" y="2453329"/>
                <a:ext cx="2020188" cy="1184280"/>
              </a:xfrm>
              <a:custGeom>
                <a:avLst/>
                <a:gdLst/>
                <a:ahLst/>
                <a:cxnLst/>
                <a:rect l="l" t="t" r="r" b="b"/>
                <a:pathLst>
                  <a:path w="12238" h="7064" extrusionOk="0">
                    <a:moveTo>
                      <a:pt x="616" y="0"/>
                    </a:moveTo>
                    <a:lnTo>
                      <a:pt x="0" y="357"/>
                    </a:lnTo>
                    <a:lnTo>
                      <a:pt x="11621" y="7063"/>
                    </a:lnTo>
                    <a:lnTo>
                      <a:pt x="12237" y="6706"/>
                    </a:lnTo>
                    <a:lnTo>
                      <a:pt x="616" y="0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4" name="Google Shape;1040;p40">
                <a:extLst>
                  <a:ext uri="{FF2B5EF4-FFF2-40B4-BE49-F238E27FC236}">
                    <a16:creationId xmlns:a16="http://schemas.microsoft.com/office/drawing/2014/main" id="{B6C39B39-C35F-40EA-237E-19CEAA6B3078}"/>
                  </a:ext>
                </a:extLst>
              </p:cNvPr>
              <p:cNvSpPr/>
              <p:nvPr/>
            </p:nvSpPr>
            <p:spPr>
              <a:xfrm>
                <a:off x="7638306" y="2143344"/>
                <a:ext cx="106473" cy="1602231"/>
              </a:xfrm>
              <a:custGeom>
                <a:avLst/>
                <a:gdLst/>
                <a:ahLst/>
                <a:cxnLst/>
                <a:rect l="l" t="t" r="r" b="b"/>
                <a:pathLst>
                  <a:path w="645" h="9557" extrusionOk="0">
                    <a:moveTo>
                      <a:pt x="644" y="1"/>
                    </a:moveTo>
                    <a:lnTo>
                      <a:pt x="28" y="358"/>
                    </a:lnTo>
                    <a:lnTo>
                      <a:pt x="0" y="9556"/>
                    </a:lnTo>
                    <a:lnTo>
                      <a:pt x="616" y="9199"/>
                    </a:lnTo>
                    <a:lnTo>
                      <a:pt x="644" y="1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5" name="Google Shape;1041;p40">
                <a:extLst>
                  <a:ext uri="{FF2B5EF4-FFF2-40B4-BE49-F238E27FC236}">
                    <a16:creationId xmlns:a16="http://schemas.microsoft.com/office/drawing/2014/main" id="{8027A305-9052-EC6A-DD47-3B1A75E816A0}"/>
                  </a:ext>
                </a:extLst>
              </p:cNvPr>
              <p:cNvSpPr/>
              <p:nvPr/>
            </p:nvSpPr>
            <p:spPr>
              <a:xfrm>
                <a:off x="5600950" y="946323"/>
                <a:ext cx="2143829" cy="1257207"/>
              </a:xfrm>
              <a:custGeom>
                <a:avLst/>
                <a:gdLst/>
                <a:ahLst/>
                <a:cxnLst/>
                <a:rect l="l" t="t" r="r" b="b"/>
                <a:pathLst>
                  <a:path w="12987" h="7499" extrusionOk="0">
                    <a:moveTo>
                      <a:pt x="616" y="1"/>
                    </a:moveTo>
                    <a:lnTo>
                      <a:pt x="0" y="358"/>
                    </a:lnTo>
                    <a:lnTo>
                      <a:pt x="12370" y="7498"/>
                    </a:lnTo>
                    <a:lnTo>
                      <a:pt x="12986" y="7141"/>
                    </a:lnTo>
                    <a:lnTo>
                      <a:pt x="616" y="1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6" name="Google Shape;1042;p40">
                <a:extLst>
                  <a:ext uri="{FF2B5EF4-FFF2-40B4-BE49-F238E27FC236}">
                    <a16:creationId xmlns:a16="http://schemas.microsoft.com/office/drawing/2014/main" id="{1AA36E83-0499-DA4D-65E0-1BB829A2713F}"/>
                  </a:ext>
                </a:extLst>
              </p:cNvPr>
              <p:cNvSpPr/>
              <p:nvPr/>
            </p:nvSpPr>
            <p:spPr>
              <a:xfrm>
                <a:off x="5597484" y="1006174"/>
                <a:ext cx="2045609" cy="2739401"/>
              </a:xfrm>
              <a:custGeom>
                <a:avLst/>
                <a:gdLst/>
                <a:ahLst/>
                <a:cxnLst/>
                <a:rect l="l" t="t" r="r" b="b"/>
                <a:pathLst>
                  <a:path w="12392" h="16340" extrusionOk="0">
                    <a:moveTo>
                      <a:pt x="392" y="645"/>
                    </a:moveTo>
                    <a:lnTo>
                      <a:pt x="12020" y="7358"/>
                    </a:lnTo>
                    <a:lnTo>
                      <a:pt x="11992" y="15695"/>
                    </a:lnTo>
                    <a:lnTo>
                      <a:pt x="371" y="8989"/>
                    </a:lnTo>
                    <a:lnTo>
                      <a:pt x="392" y="645"/>
                    </a:lnTo>
                    <a:close/>
                    <a:moveTo>
                      <a:pt x="21" y="1"/>
                    </a:moveTo>
                    <a:lnTo>
                      <a:pt x="0" y="9199"/>
                    </a:lnTo>
                    <a:lnTo>
                      <a:pt x="12363" y="16339"/>
                    </a:lnTo>
                    <a:lnTo>
                      <a:pt x="12391" y="714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CDF0E4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7" name="Google Shape;1043;p40">
                <a:extLst>
                  <a:ext uri="{FF2B5EF4-FFF2-40B4-BE49-F238E27FC236}">
                    <a16:creationId xmlns:a16="http://schemas.microsoft.com/office/drawing/2014/main" id="{627D535E-4B38-5F64-DBE8-C174D79F29B7}"/>
                  </a:ext>
                </a:extLst>
              </p:cNvPr>
              <p:cNvSpPr/>
              <p:nvPr/>
            </p:nvSpPr>
            <p:spPr>
              <a:xfrm>
                <a:off x="5597484" y="1006174"/>
                <a:ext cx="2045609" cy="2739401"/>
              </a:xfrm>
              <a:custGeom>
                <a:avLst/>
                <a:gdLst/>
                <a:ahLst/>
                <a:cxnLst/>
                <a:rect l="l" t="t" r="r" b="b"/>
                <a:pathLst>
                  <a:path w="12392" h="16340" extrusionOk="0">
                    <a:moveTo>
                      <a:pt x="392" y="645"/>
                    </a:moveTo>
                    <a:lnTo>
                      <a:pt x="12020" y="7358"/>
                    </a:lnTo>
                    <a:lnTo>
                      <a:pt x="11992" y="15695"/>
                    </a:lnTo>
                    <a:lnTo>
                      <a:pt x="371" y="8989"/>
                    </a:lnTo>
                    <a:lnTo>
                      <a:pt x="392" y="645"/>
                    </a:lnTo>
                    <a:close/>
                    <a:moveTo>
                      <a:pt x="21" y="1"/>
                    </a:moveTo>
                    <a:lnTo>
                      <a:pt x="0" y="9199"/>
                    </a:lnTo>
                    <a:lnTo>
                      <a:pt x="12363" y="16339"/>
                    </a:lnTo>
                    <a:lnTo>
                      <a:pt x="12391" y="714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8" name="Google Shape;1044;p40">
                <a:extLst>
                  <a:ext uri="{FF2B5EF4-FFF2-40B4-BE49-F238E27FC236}">
                    <a16:creationId xmlns:a16="http://schemas.microsoft.com/office/drawing/2014/main" id="{BF120991-2E67-C7F9-D7AC-F2AB4AFAE29F}"/>
                  </a:ext>
                </a:extLst>
              </p:cNvPr>
              <p:cNvSpPr/>
              <p:nvPr/>
            </p:nvSpPr>
            <p:spPr>
              <a:xfrm>
                <a:off x="5458821" y="2301103"/>
                <a:ext cx="235892" cy="650817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3882" extrusionOk="0">
                    <a:moveTo>
                      <a:pt x="645" y="0"/>
                    </a:moveTo>
                    <a:cubicBezTo>
                      <a:pt x="619" y="0"/>
                      <a:pt x="593" y="2"/>
                      <a:pt x="567" y="5"/>
                    </a:cubicBezTo>
                    <a:cubicBezTo>
                      <a:pt x="238" y="54"/>
                      <a:pt x="0" y="355"/>
                      <a:pt x="49" y="691"/>
                    </a:cubicBezTo>
                    <a:lnTo>
                      <a:pt x="189" y="3358"/>
                    </a:lnTo>
                    <a:cubicBezTo>
                      <a:pt x="228" y="3661"/>
                      <a:pt x="486" y="3881"/>
                      <a:pt x="790" y="3881"/>
                    </a:cubicBezTo>
                    <a:cubicBezTo>
                      <a:pt x="816" y="3881"/>
                      <a:pt x="842" y="3880"/>
                      <a:pt x="868" y="3876"/>
                    </a:cubicBezTo>
                    <a:cubicBezTo>
                      <a:pt x="1197" y="3827"/>
                      <a:pt x="1428" y="3526"/>
                      <a:pt x="1379" y="3197"/>
                    </a:cubicBezTo>
                    <a:lnTo>
                      <a:pt x="1246" y="530"/>
                    </a:lnTo>
                    <a:cubicBezTo>
                      <a:pt x="1201" y="221"/>
                      <a:pt x="942" y="0"/>
                      <a:pt x="6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9" name="Google Shape;1045;p40">
                <a:extLst>
                  <a:ext uri="{FF2B5EF4-FFF2-40B4-BE49-F238E27FC236}">
                    <a16:creationId xmlns:a16="http://schemas.microsoft.com/office/drawing/2014/main" id="{D8C9864E-36BC-BB90-882D-F308AC21AA89}"/>
                  </a:ext>
                </a:extLst>
              </p:cNvPr>
              <p:cNvSpPr/>
              <p:nvPr/>
            </p:nvSpPr>
            <p:spPr>
              <a:xfrm>
                <a:off x="5451887" y="4359174"/>
                <a:ext cx="320080" cy="162788"/>
              </a:xfrm>
              <a:custGeom>
                <a:avLst/>
                <a:gdLst/>
                <a:ahLst/>
                <a:cxnLst/>
                <a:rect l="l" t="t" r="r" b="b"/>
                <a:pathLst>
                  <a:path w="1939" h="971" extrusionOk="0">
                    <a:moveTo>
                      <a:pt x="1663" y="0"/>
                    </a:moveTo>
                    <a:cubicBezTo>
                      <a:pt x="1487" y="0"/>
                      <a:pt x="1222" y="73"/>
                      <a:pt x="1008" y="148"/>
                    </a:cubicBezTo>
                    <a:cubicBezTo>
                      <a:pt x="781" y="229"/>
                      <a:pt x="540" y="272"/>
                      <a:pt x="296" y="272"/>
                    </a:cubicBezTo>
                    <a:cubicBezTo>
                      <a:pt x="246" y="272"/>
                      <a:pt x="197" y="270"/>
                      <a:pt x="147" y="267"/>
                    </a:cubicBezTo>
                    <a:lnTo>
                      <a:pt x="147" y="267"/>
                    </a:lnTo>
                    <a:cubicBezTo>
                      <a:pt x="147" y="267"/>
                      <a:pt x="0" y="757"/>
                      <a:pt x="161" y="925"/>
                    </a:cubicBezTo>
                    <a:cubicBezTo>
                      <a:pt x="186" y="954"/>
                      <a:pt x="263" y="971"/>
                      <a:pt x="367" y="971"/>
                    </a:cubicBezTo>
                    <a:cubicBezTo>
                      <a:pt x="438" y="971"/>
                      <a:pt x="521" y="963"/>
                      <a:pt x="609" y="946"/>
                    </a:cubicBezTo>
                    <a:cubicBezTo>
                      <a:pt x="756" y="911"/>
                      <a:pt x="910" y="827"/>
                      <a:pt x="1050" y="806"/>
                    </a:cubicBezTo>
                    <a:cubicBezTo>
                      <a:pt x="1463" y="750"/>
                      <a:pt x="1575" y="568"/>
                      <a:pt x="1750" y="337"/>
                    </a:cubicBezTo>
                    <a:cubicBezTo>
                      <a:pt x="1938" y="84"/>
                      <a:pt x="1852" y="0"/>
                      <a:pt x="1663" y="0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0" name="Google Shape;1046;p40">
                <a:extLst>
                  <a:ext uri="{FF2B5EF4-FFF2-40B4-BE49-F238E27FC236}">
                    <a16:creationId xmlns:a16="http://schemas.microsoft.com/office/drawing/2014/main" id="{CB277223-9557-B4A8-6CEF-9875B8EADA26}"/>
                  </a:ext>
                </a:extLst>
              </p:cNvPr>
              <p:cNvSpPr/>
              <p:nvPr/>
            </p:nvSpPr>
            <p:spPr>
              <a:xfrm>
                <a:off x="5465754" y="3139856"/>
                <a:ext cx="253225" cy="1330135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7934" extrusionOk="0">
                    <a:moveTo>
                      <a:pt x="28" y="0"/>
                    </a:moveTo>
                    <a:lnTo>
                      <a:pt x="0" y="7631"/>
                    </a:lnTo>
                    <a:cubicBezTo>
                      <a:pt x="203" y="7778"/>
                      <a:pt x="441" y="7876"/>
                      <a:pt x="686" y="7918"/>
                    </a:cubicBezTo>
                    <a:cubicBezTo>
                      <a:pt x="744" y="7929"/>
                      <a:pt x="801" y="7934"/>
                      <a:pt x="858" y="7934"/>
                    </a:cubicBezTo>
                    <a:cubicBezTo>
                      <a:pt x="1087" y="7934"/>
                      <a:pt x="1304" y="7850"/>
                      <a:pt x="1512" y="7743"/>
                    </a:cubicBezTo>
                    <a:lnTo>
                      <a:pt x="1533" y="26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1" name="Google Shape;1047;p40">
                <a:extLst>
                  <a:ext uri="{FF2B5EF4-FFF2-40B4-BE49-F238E27FC236}">
                    <a16:creationId xmlns:a16="http://schemas.microsoft.com/office/drawing/2014/main" id="{7A4EE4D0-AD47-1CDE-5AA5-F4CD79AFF85E}"/>
                  </a:ext>
                </a:extLst>
              </p:cNvPr>
              <p:cNvSpPr/>
              <p:nvPr/>
            </p:nvSpPr>
            <p:spPr>
              <a:xfrm>
                <a:off x="5668575" y="3661950"/>
                <a:ext cx="60725" cy="796950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31878" extrusionOk="0">
                    <a:moveTo>
                      <a:pt x="60" y="789"/>
                    </a:moveTo>
                    <a:lnTo>
                      <a:pt x="0" y="31878"/>
                    </a:lnTo>
                    <a:lnTo>
                      <a:pt x="2429" y="30758"/>
                    </a:lnTo>
                    <a:lnTo>
                      <a:pt x="2330" y="0"/>
                    </a:lnTo>
                    <a:close/>
                  </a:path>
                </a:pathLst>
              </a:custGeom>
              <a:solidFill>
                <a:srgbClr val="241D10">
                  <a:alpha val="25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2" name="Google Shape;1048;p40">
                <a:extLst>
                  <a:ext uri="{FF2B5EF4-FFF2-40B4-BE49-F238E27FC236}">
                    <a16:creationId xmlns:a16="http://schemas.microsoft.com/office/drawing/2014/main" id="{AEF6B802-2377-EED4-1604-5D89A98BF901}"/>
                  </a:ext>
                </a:extLst>
              </p:cNvPr>
              <p:cNvSpPr/>
              <p:nvPr/>
            </p:nvSpPr>
            <p:spPr>
              <a:xfrm>
                <a:off x="5673748" y="4441323"/>
                <a:ext cx="319585" cy="162621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970" extrusionOk="0">
                    <a:moveTo>
                      <a:pt x="1663" y="0"/>
                    </a:moveTo>
                    <a:cubicBezTo>
                      <a:pt x="1487" y="0"/>
                      <a:pt x="1222" y="73"/>
                      <a:pt x="1008" y="148"/>
                    </a:cubicBezTo>
                    <a:cubicBezTo>
                      <a:pt x="774" y="232"/>
                      <a:pt x="523" y="270"/>
                      <a:pt x="271" y="270"/>
                    </a:cubicBezTo>
                    <a:cubicBezTo>
                      <a:pt x="230" y="270"/>
                      <a:pt x="189" y="269"/>
                      <a:pt x="147" y="267"/>
                    </a:cubicBezTo>
                    <a:lnTo>
                      <a:pt x="147" y="267"/>
                    </a:lnTo>
                    <a:cubicBezTo>
                      <a:pt x="147" y="267"/>
                      <a:pt x="0" y="750"/>
                      <a:pt x="161" y="925"/>
                    </a:cubicBezTo>
                    <a:cubicBezTo>
                      <a:pt x="185" y="953"/>
                      <a:pt x="257" y="969"/>
                      <a:pt x="355" y="969"/>
                    </a:cubicBezTo>
                    <a:cubicBezTo>
                      <a:pt x="428" y="969"/>
                      <a:pt x="516" y="960"/>
                      <a:pt x="609" y="939"/>
                    </a:cubicBezTo>
                    <a:cubicBezTo>
                      <a:pt x="749" y="911"/>
                      <a:pt x="910" y="827"/>
                      <a:pt x="1043" y="806"/>
                    </a:cubicBezTo>
                    <a:cubicBezTo>
                      <a:pt x="1463" y="743"/>
                      <a:pt x="1568" y="568"/>
                      <a:pt x="1744" y="337"/>
                    </a:cubicBezTo>
                    <a:cubicBezTo>
                      <a:pt x="1935" y="84"/>
                      <a:pt x="1850" y="0"/>
                      <a:pt x="1663" y="0"/>
                    </a:cubicBezTo>
                    <a:close/>
                  </a:path>
                </a:pathLst>
              </a:custGeom>
              <a:solidFill>
                <a:srgbClr val="1A124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3" name="Google Shape;1049;p40">
                <a:extLst>
                  <a:ext uri="{FF2B5EF4-FFF2-40B4-BE49-F238E27FC236}">
                    <a16:creationId xmlns:a16="http://schemas.microsoft.com/office/drawing/2014/main" id="{5176EA84-6CED-D25E-3C81-7CC8820C6151}"/>
                  </a:ext>
                </a:extLst>
              </p:cNvPr>
              <p:cNvSpPr/>
              <p:nvPr/>
            </p:nvSpPr>
            <p:spPr>
              <a:xfrm>
                <a:off x="5688770" y="3378087"/>
                <a:ext cx="268247" cy="1180424"/>
              </a:xfrm>
              <a:custGeom>
                <a:avLst/>
                <a:gdLst/>
                <a:ahLst/>
                <a:cxnLst/>
                <a:rect l="l" t="t" r="r" b="b"/>
                <a:pathLst>
                  <a:path w="1625" h="7041" extrusionOk="0">
                    <a:moveTo>
                      <a:pt x="56" y="0"/>
                    </a:moveTo>
                    <a:lnTo>
                      <a:pt x="0" y="6812"/>
                    </a:lnTo>
                    <a:cubicBezTo>
                      <a:pt x="218" y="6941"/>
                      <a:pt x="440" y="7040"/>
                      <a:pt x="679" y="7040"/>
                    </a:cubicBezTo>
                    <a:cubicBezTo>
                      <a:pt x="725" y="7040"/>
                      <a:pt x="772" y="7037"/>
                      <a:pt x="819" y="7029"/>
                    </a:cubicBezTo>
                    <a:cubicBezTo>
                      <a:pt x="1071" y="6987"/>
                      <a:pt x="1309" y="6889"/>
                      <a:pt x="1512" y="6742"/>
                    </a:cubicBezTo>
                    <a:lnTo>
                      <a:pt x="1625" y="973"/>
                    </a:lnTo>
                    <a:lnTo>
                      <a:pt x="1470" y="0"/>
                    </a:lnTo>
                    <a:close/>
                  </a:path>
                </a:pathLst>
              </a:custGeom>
              <a:solidFill>
                <a:srgbClr val="B3CDE9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4" name="Google Shape;1050;p40">
                <a:extLst>
                  <a:ext uri="{FF2B5EF4-FFF2-40B4-BE49-F238E27FC236}">
                    <a16:creationId xmlns:a16="http://schemas.microsoft.com/office/drawing/2014/main" id="{26C56A07-B5B6-EEE2-AEAE-97BAF5F50931}"/>
                  </a:ext>
                </a:extLst>
              </p:cNvPr>
              <p:cNvSpPr/>
              <p:nvPr/>
            </p:nvSpPr>
            <p:spPr>
              <a:xfrm>
                <a:off x="5525841" y="2375875"/>
                <a:ext cx="319090" cy="449637"/>
              </a:xfrm>
              <a:custGeom>
                <a:avLst/>
                <a:gdLst/>
                <a:ahLst/>
                <a:cxnLst/>
                <a:rect l="l" t="t" r="r" b="b"/>
                <a:pathLst>
                  <a:path w="1933" h="2682" extrusionOk="0">
                    <a:moveTo>
                      <a:pt x="85" y="1"/>
                    </a:moveTo>
                    <a:cubicBezTo>
                      <a:pt x="28" y="1"/>
                      <a:pt x="0" y="51"/>
                      <a:pt x="0" y="210"/>
                    </a:cubicBezTo>
                    <a:cubicBezTo>
                      <a:pt x="0" y="658"/>
                      <a:pt x="63" y="2681"/>
                      <a:pt x="504" y="2681"/>
                    </a:cubicBezTo>
                    <a:cubicBezTo>
                      <a:pt x="952" y="2681"/>
                      <a:pt x="1932" y="826"/>
                      <a:pt x="1694" y="448"/>
                    </a:cubicBezTo>
                    <a:cubicBezTo>
                      <a:pt x="1631" y="350"/>
                      <a:pt x="1106" y="161"/>
                      <a:pt x="658" y="161"/>
                    </a:cubicBezTo>
                    <a:cubicBezTo>
                      <a:pt x="376" y="161"/>
                      <a:pt x="186" y="1"/>
                      <a:pt x="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5" name="Google Shape;1051;p40">
                <a:extLst>
                  <a:ext uri="{FF2B5EF4-FFF2-40B4-BE49-F238E27FC236}">
                    <a16:creationId xmlns:a16="http://schemas.microsoft.com/office/drawing/2014/main" id="{AFD32D92-4639-C1C5-ACC0-08F0C6981E3F}"/>
                  </a:ext>
                </a:extLst>
              </p:cNvPr>
              <p:cNvSpPr/>
              <p:nvPr/>
            </p:nvSpPr>
            <p:spPr>
              <a:xfrm>
                <a:off x="5609039" y="2254999"/>
                <a:ext cx="160783" cy="126911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57" extrusionOk="0">
                    <a:moveTo>
                      <a:pt x="21" y="0"/>
                    </a:moveTo>
                    <a:lnTo>
                      <a:pt x="0" y="371"/>
                    </a:lnTo>
                    <a:lnTo>
                      <a:pt x="14" y="378"/>
                    </a:lnTo>
                    <a:cubicBezTo>
                      <a:pt x="14" y="651"/>
                      <a:pt x="490" y="721"/>
                      <a:pt x="847" y="756"/>
                    </a:cubicBezTo>
                    <a:cubicBezTo>
                      <a:pt x="889" y="714"/>
                      <a:pt x="931" y="672"/>
                      <a:pt x="966" y="623"/>
                    </a:cubicBezTo>
                    <a:lnTo>
                      <a:pt x="973" y="8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6" name="Google Shape;1052;p40">
                <a:extLst>
                  <a:ext uri="{FF2B5EF4-FFF2-40B4-BE49-F238E27FC236}">
                    <a16:creationId xmlns:a16="http://schemas.microsoft.com/office/drawing/2014/main" id="{86F7599B-0FD3-B041-09BE-30FF608F6448}"/>
                  </a:ext>
                </a:extLst>
              </p:cNvPr>
              <p:cNvSpPr/>
              <p:nvPr/>
            </p:nvSpPr>
            <p:spPr>
              <a:xfrm>
                <a:off x="5440332" y="1859513"/>
                <a:ext cx="430020" cy="394145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51" extrusionOk="0">
                    <a:moveTo>
                      <a:pt x="1588" y="0"/>
                    </a:moveTo>
                    <a:cubicBezTo>
                      <a:pt x="1391" y="0"/>
                      <a:pt x="1192" y="52"/>
                      <a:pt x="1022" y="154"/>
                    </a:cubicBezTo>
                    <a:cubicBezTo>
                      <a:pt x="0" y="777"/>
                      <a:pt x="357" y="1400"/>
                      <a:pt x="910" y="1981"/>
                    </a:cubicBezTo>
                    <a:cubicBezTo>
                      <a:pt x="1151" y="2237"/>
                      <a:pt x="1312" y="2351"/>
                      <a:pt x="1482" y="2351"/>
                    </a:cubicBezTo>
                    <a:cubicBezTo>
                      <a:pt x="1623" y="2351"/>
                      <a:pt x="1771" y="2271"/>
                      <a:pt x="1974" y="2128"/>
                    </a:cubicBezTo>
                    <a:cubicBezTo>
                      <a:pt x="2422" y="1813"/>
                      <a:pt x="2604" y="1372"/>
                      <a:pt x="2499" y="714"/>
                    </a:cubicBezTo>
                    <a:cubicBezTo>
                      <a:pt x="2423" y="237"/>
                      <a:pt x="2011" y="0"/>
                      <a:pt x="1588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7" name="Google Shape;1053;p40">
                <a:extLst>
                  <a:ext uri="{FF2B5EF4-FFF2-40B4-BE49-F238E27FC236}">
                    <a16:creationId xmlns:a16="http://schemas.microsoft.com/office/drawing/2014/main" id="{A0E47FF3-168A-8D6B-218E-FEE69FC8962A}"/>
                  </a:ext>
                </a:extLst>
              </p:cNvPr>
              <p:cNvSpPr/>
              <p:nvPr/>
            </p:nvSpPr>
            <p:spPr>
              <a:xfrm>
                <a:off x="5607883" y="1939650"/>
                <a:ext cx="256692" cy="353909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2111" extrusionOk="0">
                    <a:moveTo>
                      <a:pt x="1100" y="0"/>
                    </a:moveTo>
                    <a:cubicBezTo>
                      <a:pt x="988" y="0"/>
                      <a:pt x="865" y="48"/>
                      <a:pt x="749" y="138"/>
                    </a:cubicBezTo>
                    <a:cubicBezTo>
                      <a:pt x="399" y="404"/>
                      <a:pt x="0" y="425"/>
                      <a:pt x="84" y="1055"/>
                    </a:cubicBezTo>
                    <a:cubicBezTo>
                      <a:pt x="112" y="1251"/>
                      <a:pt x="231" y="1832"/>
                      <a:pt x="350" y="1944"/>
                    </a:cubicBezTo>
                    <a:cubicBezTo>
                      <a:pt x="459" y="2035"/>
                      <a:pt x="693" y="2111"/>
                      <a:pt x="909" y="2111"/>
                    </a:cubicBezTo>
                    <a:cubicBezTo>
                      <a:pt x="1041" y="2111"/>
                      <a:pt x="1166" y="2083"/>
                      <a:pt x="1253" y="2014"/>
                    </a:cubicBezTo>
                    <a:cubicBezTo>
                      <a:pt x="1554" y="1769"/>
                      <a:pt x="1512" y="1258"/>
                      <a:pt x="1512" y="621"/>
                    </a:cubicBezTo>
                    <a:cubicBezTo>
                      <a:pt x="1512" y="195"/>
                      <a:pt x="1327" y="0"/>
                      <a:pt x="1100" y="0"/>
                    </a:cubicBez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8" name="Google Shape;1054;p40">
                <a:extLst>
                  <a:ext uri="{FF2B5EF4-FFF2-40B4-BE49-F238E27FC236}">
                    <a16:creationId xmlns:a16="http://schemas.microsoft.com/office/drawing/2014/main" id="{71163F02-5B6E-8CFA-8B90-D556C9343CD1}"/>
                  </a:ext>
                </a:extLst>
              </p:cNvPr>
              <p:cNvSpPr/>
              <p:nvPr/>
            </p:nvSpPr>
            <p:spPr>
              <a:xfrm>
                <a:off x="5470376" y="1861692"/>
                <a:ext cx="424243" cy="437064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607" extrusionOk="0">
                    <a:moveTo>
                      <a:pt x="1576" y="0"/>
                    </a:moveTo>
                    <a:cubicBezTo>
                      <a:pt x="1090" y="0"/>
                      <a:pt x="931" y="545"/>
                      <a:pt x="896" y="575"/>
                    </a:cubicBezTo>
                    <a:cubicBezTo>
                      <a:pt x="896" y="575"/>
                      <a:pt x="238" y="603"/>
                      <a:pt x="196" y="876"/>
                    </a:cubicBezTo>
                    <a:cubicBezTo>
                      <a:pt x="0" y="1506"/>
                      <a:pt x="735" y="2269"/>
                      <a:pt x="770" y="2297"/>
                    </a:cubicBezTo>
                    <a:cubicBezTo>
                      <a:pt x="870" y="2497"/>
                      <a:pt x="1228" y="2606"/>
                      <a:pt x="1414" y="2606"/>
                    </a:cubicBezTo>
                    <a:cubicBezTo>
                      <a:pt x="1475" y="2606"/>
                      <a:pt x="1518" y="2594"/>
                      <a:pt x="1526" y="2570"/>
                    </a:cubicBezTo>
                    <a:cubicBezTo>
                      <a:pt x="1540" y="2528"/>
                      <a:pt x="1323" y="2241"/>
                      <a:pt x="1421" y="2073"/>
                    </a:cubicBezTo>
                    <a:cubicBezTo>
                      <a:pt x="1442" y="2038"/>
                      <a:pt x="1463" y="1989"/>
                      <a:pt x="1491" y="1947"/>
                    </a:cubicBezTo>
                    <a:cubicBezTo>
                      <a:pt x="1666" y="1639"/>
                      <a:pt x="1876" y="1289"/>
                      <a:pt x="1939" y="1240"/>
                    </a:cubicBezTo>
                    <a:cubicBezTo>
                      <a:pt x="1992" y="1194"/>
                      <a:pt x="1920" y="859"/>
                      <a:pt x="2061" y="859"/>
                    </a:cubicBezTo>
                    <a:cubicBezTo>
                      <a:pt x="2069" y="859"/>
                      <a:pt x="2077" y="860"/>
                      <a:pt x="2086" y="862"/>
                    </a:cubicBezTo>
                    <a:cubicBezTo>
                      <a:pt x="2262" y="902"/>
                      <a:pt x="2362" y="912"/>
                      <a:pt x="2416" y="912"/>
                    </a:cubicBezTo>
                    <a:cubicBezTo>
                      <a:pt x="2466" y="912"/>
                      <a:pt x="2478" y="904"/>
                      <a:pt x="2478" y="904"/>
                    </a:cubicBezTo>
                    <a:cubicBezTo>
                      <a:pt x="2478" y="904"/>
                      <a:pt x="2569" y="519"/>
                      <a:pt x="2338" y="337"/>
                    </a:cubicBezTo>
                    <a:cubicBezTo>
                      <a:pt x="2022" y="89"/>
                      <a:pt x="1773" y="0"/>
                      <a:pt x="1576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59" name="Google Shape;1055;p40">
                <a:extLst>
                  <a:ext uri="{FF2B5EF4-FFF2-40B4-BE49-F238E27FC236}">
                    <a16:creationId xmlns:a16="http://schemas.microsoft.com/office/drawing/2014/main" id="{70045790-03BB-C2C5-1F59-54FF5AB3D653}"/>
                  </a:ext>
                </a:extLst>
              </p:cNvPr>
              <p:cNvSpPr/>
              <p:nvPr/>
            </p:nvSpPr>
            <p:spPr>
              <a:xfrm>
                <a:off x="5708414" y="2082152"/>
                <a:ext cx="77585" cy="99081"/>
              </a:xfrm>
              <a:custGeom>
                <a:avLst/>
                <a:gdLst/>
                <a:ahLst/>
                <a:cxnLst/>
                <a:rect l="l" t="t" r="r" b="b"/>
                <a:pathLst>
                  <a:path w="470" h="591" extrusionOk="0">
                    <a:moveTo>
                      <a:pt x="185" y="1"/>
                    </a:moveTo>
                    <a:cubicBezTo>
                      <a:pt x="179" y="1"/>
                      <a:pt x="174" y="1"/>
                      <a:pt x="168" y="2"/>
                    </a:cubicBezTo>
                    <a:cubicBezTo>
                      <a:pt x="63" y="16"/>
                      <a:pt x="0" y="149"/>
                      <a:pt x="70" y="338"/>
                    </a:cubicBezTo>
                    <a:cubicBezTo>
                      <a:pt x="124" y="500"/>
                      <a:pt x="198" y="590"/>
                      <a:pt x="297" y="590"/>
                    </a:cubicBezTo>
                    <a:cubicBezTo>
                      <a:pt x="301" y="590"/>
                      <a:pt x="305" y="590"/>
                      <a:pt x="308" y="590"/>
                    </a:cubicBezTo>
                    <a:cubicBezTo>
                      <a:pt x="413" y="576"/>
                      <a:pt x="469" y="464"/>
                      <a:pt x="448" y="289"/>
                    </a:cubicBezTo>
                    <a:cubicBezTo>
                      <a:pt x="429" y="123"/>
                      <a:pt x="289" y="1"/>
                      <a:pt x="185" y="1"/>
                    </a:cubicBez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0" name="Google Shape;1056;p40">
                <a:extLst>
                  <a:ext uri="{FF2B5EF4-FFF2-40B4-BE49-F238E27FC236}">
                    <a16:creationId xmlns:a16="http://schemas.microsoft.com/office/drawing/2014/main" id="{1EC601CA-EDEE-7E46-CE7C-1BA40B23B08B}"/>
                  </a:ext>
                </a:extLst>
              </p:cNvPr>
              <p:cNvSpPr/>
              <p:nvPr/>
            </p:nvSpPr>
            <p:spPr>
              <a:xfrm>
                <a:off x="5487709" y="2294900"/>
                <a:ext cx="344512" cy="145688"/>
              </a:xfrm>
              <a:custGeom>
                <a:avLst/>
                <a:gdLst/>
                <a:ahLst/>
                <a:cxnLst/>
                <a:rect l="l" t="t" r="r" b="b"/>
                <a:pathLst>
                  <a:path w="2087" h="869" extrusionOk="0">
                    <a:moveTo>
                      <a:pt x="742" y="0"/>
                    </a:moveTo>
                    <a:lnTo>
                      <a:pt x="742" y="0"/>
                    </a:lnTo>
                    <a:cubicBezTo>
                      <a:pt x="742" y="0"/>
                      <a:pt x="0" y="651"/>
                      <a:pt x="1029" y="847"/>
                    </a:cubicBezTo>
                    <a:cubicBezTo>
                      <a:pt x="1099" y="861"/>
                      <a:pt x="1170" y="868"/>
                      <a:pt x="1241" y="868"/>
                    </a:cubicBezTo>
                    <a:cubicBezTo>
                      <a:pt x="1382" y="868"/>
                      <a:pt x="1522" y="840"/>
                      <a:pt x="1652" y="784"/>
                    </a:cubicBezTo>
                    <a:cubicBezTo>
                      <a:pt x="1813" y="707"/>
                      <a:pt x="2086" y="721"/>
                      <a:pt x="1939" y="574"/>
                    </a:cubicBezTo>
                    <a:cubicBezTo>
                      <a:pt x="1939" y="521"/>
                      <a:pt x="1770" y="193"/>
                      <a:pt x="1711" y="193"/>
                    </a:cubicBezTo>
                    <a:cubicBezTo>
                      <a:pt x="1707" y="193"/>
                      <a:pt x="1704" y="194"/>
                      <a:pt x="1701" y="196"/>
                    </a:cubicBezTo>
                    <a:cubicBezTo>
                      <a:pt x="1609" y="271"/>
                      <a:pt x="1424" y="298"/>
                      <a:pt x="1248" y="298"/>
                    </a:cubicBezTo>
                    <a:cubicBezTo>
                      <a:pt x="1076" y="298"/>
                      <a:pt x="913" y="272"/>
                      <a:pt x="847" y="238"/>
                    </a:cubicBezTo>
                    <a:cubicBezTo>
                      <a:pt x="728" y="182"/>
                      <a:pt x="742" y="0"/>
                      <a:pt x="7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1" name="Google Shape;1057;p40">
                <a:extLst>
                  <a:ext uri="{FF2B5EF4-FFF2-40B4-BE49-F238E27FC236}">
                    <a16:creationId xmlns:a16="http://schemas.microsoft.com/office/drawing/2014/main" id="{48BD71AF-8737-A4E1-EE5C-63FB7B3A3ACA}"/>
                  </a:ext>
                </a:extLst>
              </p:cNvPr>
              <p:cNvSpPr/>
              <p:nvPr/>
            </p:nvSpPr>
            <p:spPr>
              <a:xfrm>
                <a:off x="5429932" y="2316024"/>
                <a:ext cx="551350" cy="1387471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276" extrusionOk="0">
                    <a:moveTo>
                      <a:pt x="980" y="0"/>
                    </a:moveTo>
                    <a:cubicBezTo>
                      <a:pt x="147" y="14"/>
                      <a:pt x="112" y="1099"/>
                      <a:pt x="84" y="1477"/>
                    </a:cubicBezTo>
                    <a:cubicBezTo>
                      <a:pt x="42" y="2198"/>
                      <a:pt x="0" y="5929"/>
                      <a:pt x="14" y="7133"/>
                    </a:cubicBezTo>
                    <a:cubicBezTo>
                      <a:pt x="77" y="7420"/>
                      <a:pt x="252" y="7819"/>
                      <a:pt x="546" y="7980"/>
                    </a:cubicBezTo>
                    <a:cubicBezTo>
                      <a:pt x="887" y="8173"/>
                      <a:pt x="1282" y="8276"/>
                      <a:pt x="1675" y="8276"/>
                    </a:cubicBezTo>
                    <a:cubicBezTo>
                      <a:pt x="2098" y="8276"/>
                      <a:pt x="2519" y="8157"/>
                      <a:pt x="2870" y="7903"/>
                    </a:cubicBezTo>
                    <a:cubicBezTo>
                      <a:pt x="3024" y="7784"/>
                      <a:pt x="3158" y="7651"/>
                      <a:pt x="3270" y="7490"/>
                    </a:cubicBezTo>
                    <a:lnTo>
                      <a:pt x="3340" y="2394"/>
                    </a:lnTo>
                    <a:cubicBezTo>
                      <a:pt x="3235" y="882"/>
                      <a:pt x="2520" y="469"/>
                      <a:pt x="2240" y="350"/>
                    </a:cubicBezTo>
                    <a:cubicBezTo>
                      <a:pt x="2240" y="350"/>
                      <a:pt x="2050" y="565"/>
                      <a:pt x="1632" y="565"/>
                    </a:cubicBezTo>
                    <a:cubicBezTo>
                      <a:pt x="1544" y="565"/>
                      <a:pt x="1446" y="555"/>
                      <a:pt x="1337" y="532"/>
                    </a:cubicBezTo>
                    <a:cubicBezTo>
                      <a:pt x="714" y="392"/>
                      <a:pt x="980" y="0"/>
                      <a:pt x="9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2" name="Google Shape;1058;p40">
                <a:extLst>
                  <a:ext uri="{FF2B5EF4-FFF2-40B4-BE49-F238E27FC236}">
                    <a16:creationId xmlns:a16="http://schemas.microsoft.com/office/drawing/2014/main" id="{3F94B0B3-C578-D63A-FF52-24069336349A}"/>
                  </a:ext>
                </a:extLst>
              </p:cNvPr>
              <p:cNvSpPr/>
              <p:nvPr/>
            </p:nvSpPr>
            <p:spPr>
              <a:xfrm>
                <a:off x="5697725" y="2546575"/>
                <a:ext cx="2800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11203" h="19050" extrusionOk="0">
                    <a:moveTo>
                      <a:pt x="0" y="0"/>
                    </a:moveTo>
                    <a:lnTo>
                      <a:pt x="888" y="3011"/>
                    </a:lnTo>
                    <a:lnTo>
                      <a:pt x="11203" y="19050"/>
                    </a:lnTo>
                    <a:lnTo>
                      <a:pt x="11203" y="11993"/>
                    </a:lnTo>
                    <a:close/>
                  </a:path>
                </a:pathLst>
              </a:custGeom>
              <a:solidFill>
                <a:srgbClr val="A6DAF0">
                  <a:alpha val="25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3" name="Google Shape;1059;p40">
                <a:extLst>
                  <a:ext uri="{FF2B5EF4-FFF2-40B4-BE49-F238E27FC236}">
                    <a16:creationId xmlns:a16="http://schemas.microsoft.com/office/drawing/2014/main" id="{4875F497-40F3-7E0F-AF8F-4A44C2F398BD}"/>
                  </a:ext>
                </a:extLst>
              </p:cNvPr>
              <p:cNvSpPr/>
              <p:nvPr/>
            </p:nvSpPr>
            <p:spPr>
              <a:xfrm>
                <a:off x="6449105" y="2637074"/>
                <a:ext cx="279802" cy="224819"/>
              </a:xfrm>
              <a:custGeom>
                <a:avLst/>
                <a:gdLst/>
                <a:ahLst/>
                <a:cxnLst/>
                <a:rect l="l" t="t" r="r" b="b"/>
                <a:pathLst>
                  <a:path w="1695" h="1341" extrusionOk="0">
                    <a:moveTo>
                      <a:pt x="1144" y="0"/>
                    </a:moveTo>
                    <a:cubicBezTo>
                      <a:pt x="1037" y="0"/>
                      <a:pt x="913" y="63"/>
                      <a:pt x="876" y="73"/>
                    </a:cubicBezTo>
                    <a:lnTo>
                      <a:pt x="449" y="304"/>
                    </a:lnTo>
                    <a:lnTo>
                      <a:pt x="1" y="724"/>
                    </a:lnTo>
                    <a:lnTo>
                      <a:pt x="141" y="1340"/>
                    </a:lnTo>
                    <a:lnTo>
                      <a:pt x="302" y="1123"/>
                    </a:lnTo>
                    <a:cubicBezTo>
                      <a:pt x="517" y="1016"/>
                      <a:pt x="662" y="1003"/>
                      <a:pt x="718" y="1003"/>
                    </a:cubicBezTo>
                    <a:cubicBezTo>
                      <a:pt x="734" y="1003"/>
                      <a:pt x="743" y="1004"/>
                      <a:pt x="743" y="1004"/>
                    </a:cubicBezTo>
                    <a:cubicBezTo>
                      <a:pt x="743" y="1004"/>
                      <a:pt x="1471" y="577"/>
                      <a:pt x="1562" y="500"/>
                    </a:cubicBezTo>
                    <a:cubicBezTo>
                      <a:pt x="1695" y="395"/>
                      <a:pt x="1310" y="73"/>
                      <a:pt x="1240" y="24"/>
                    </a:cubicBezTo>
                    <a:cubicBezTo>
                      <a:pt x="1212" y="7"/>
                      <a:pt x="1179" y="0"/>
                      <a:pt x="1144" y="0"/>
                    </a:cubicBez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4" name="Google Shape;1060;p40">
                <a:extLst>
                  <a:ext uri="{FF2B5EF4-FFF2-40B4-BE49-F238E27FC236}">
                    <a16:creationId xmlns:a16="http://schemas.microsoft.com/office/drawing/2014/main" id="{2EB16839-4FA1-5851-B56E-F469A209731E}"/>
                  </a:ext>
                </a:extLst>
              </p:cNvPr>
              <p:cNvSpPr/>
              <p:nvPr/>
            </p:nvSpPr>
            <p:spPr>
              <a:xfrm>
                <a:off x="5681837" y="2418961"/>
                <a:ext cx="605660" cy="664397"/>
              </a:xfrm>
              <a:custGeom>
                <a:avLst/>
                <a:gdLst/>
                <a:ahLst/>
                <a:cxnLst/>
                <a:rect l="l" t="t" r="r" b="b"/>
                <a:pathLst>
                  <a:path w="3669" h="3963" extrusionOk="0">
                    <a:moveTo>
                      <a:pt x="847" y="0"/>
                    </a:moveTo>
                    <a:cubicBezTo>
                      <a:pt x="683" y="0"/>
                      <a:pt x="518" y="54"/>
                      <a:pt x="378" y="163"/>
                    </a:cubicBezTo>
                    <a:cubicBezTo>
                      <a:pt x="56" y="422"/>
                      <a:pt x="0" y="898"/>
                      <a:pt x="259" y="1227"/>
                    </a:cubicBezTo>
                    <a:lnTo>
                      <a:pt x="2514" y="3733"/>
                    </a:lnTo>
                    <a:cubicBezTo>
                      <a:pt x="2635" y="3883"/>
                      <a:pt x="2812" y="3962"/>
                      <a:pt x="2992" y="3962"/>
                    </a:cubicBezTo>
                    <a:cubicBezTo>
                      <a:pt x="3123" y="3962"/>
                      <a:pt x="3255" y="3920"/>
                      <a:pt x="3368" y="3831"/>
                    </a:cubicBezTo>
                    <a:cubicBezTo>
                      <a:pt x="3627" y="3628"/>
                      <a:pt x="3669" y="3243"/>
                      <a:pt x="3459" y="2984"/>
                    </a:cubicBezTo>
                    <a:lnTo>
                      <a:pt x="1442" y="289"/>
                    </a:lnTo>
                    <a:cubicBezTo>
                      <a:pt x="1293" y="99"/>
                      <a:pt x="1071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65" name="Google Shape;1061;p40">
                <a:extLst>
                  <a:ext uri="{FF2B5EF4-FFF2-40B4-BE49-F238E27FC236}">
                    <a16:creationId xmlns:a16="http://schemas.microsoft.com/office/drawing/2014/main" id="{41F6A801-4E0D-E5CF-7249-F8CCCBD58AEE}"/>
                  </a:ext>
                </a:extLst>
              </p:cNvPr>
              <p:cNvSpPr/>
              <p:nvPr/>
            </p:nvSpPr>
            <p:spPr>
              <a:xfrm>
                <a:off x="6058538" y="2684351"/>
                <a:ext cx="562576" cy="401186"/>
              </a:xfrm>
              <a:custGeom>
                <a:avLst/>
                <a:gdLst/>
                <a:ahLst/>
                <a:cxnLst/>
                <a:rect l="l" t="t" r="r" b="b"/>
                <a:pathLst>
                  <a:path w="3408" h="2393" extrusionOk="0">
                    <a:moveTo>
                      <a:pt x="2584" y="1"/>
                    </a:moveTo>
                    <a:cubicBezTo>
                      <a:pt x="2561" y="1"/>
                      <a:pt x="2540" y="5"/>
                      <a:pt x="2521" y="15"/>
                    </a:cubicBezTo>
                    <a:lnTo>
                      <a:pt x="365" y="1191"/>
                    </a:lnTo>
                    <a:cubicBezTo>
                      <a:pt x="71" y="1408"/>
                      <a:pt x="1" y="1821"/>
                      <a:pt x="211" y="2115"/>
                    </a:cubicBezTo>
                    <a:cubicBezTo>
                      <a:pt x="342" y="2298"/>
                      <a:pt x="545" y="2393"/>
                      <a:pt x="752" y="2393"/>
                    </a:cubicBezTo>
                    <a:cubicBezTo>
                      <a:pt x="887" y="2393"/>
                      <a:pt x="1023" y="2352"/>
                      <a:pt x="1142" y="2269"/>
                    </a:cubicBezTo>
                    <a:lnTo>
                      <a:pt x="3200" y="918"/>
                    </a:lnTo>
                    <a:cubicBezTo>
                      <a:pt x="3408" y="795"/>
                      <a:pt x="2879" y="1"/>
                      <a:pt x="25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  <p:grpSp>
          <p:nvGrpSpPr>
            <p:cNvPr id="97" name="Google Shape;1131;p40">
              <a:extLst>
                <a:ext uri="{FF2B5EF4-FFF2-40B4-BE49-F238E27FC236}">
                  <a16:creationId xmlns:a16="http://schemas.microsoft.com/office/drawing/2014/main" id="{62E042DE-7E92-8571-3A60-A73CAA9CA50F}"/>
                </a:ext>
              </a:extLst>
            </p:cNvPr>
            <p:cNvGrpSpPr/>
            <p:nvPr/>
          </p:nvGrpSpPr>
          <p:grpSpPr>
            <a:xfrm flipH="1">
              <a:off x="7120688" y="1316734"/>
              <a:ext cx="263331" cy="267225"/>
              <a:chOff x="4747600" y="411500"/>
              <a:chExt cx="53225" cy="55850"/>
            </a:xfrm>
          </p:grpSpPr>
          <p:sp>
            <p:nvSpPr>
              <p:cNvPr id="98" name="Google Shape;1132;p40">
                <a:extLst>
                  <a:ext uri="{FF2B5EF4-FFF2-40B4-BE49-F238E27FC236}">
                    <a16:creationId xmlns:a16="http://schemas.microsoft.com/office/drawing/2014/main" id="{BEA17B22-E9C2-8E25-EFF3-56D1F3D2FC67}"/>
                  </a:ext>
                </a:extLst>
              </p:cNvPr>
              <p:cNvSpPr/>
              <p:nvPr/>
            </p:nvSpPr>
            <p:spPr>
              <a:xfrm>
                <a:off x="4747600" y="411500"/>
                <a:ext cx="532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2234" extrusionOk="0">
                    <a:moveTo>
                      <a:pt x="848" y="105"/>
                    </a:moveTo>
                    <a:lnTo>
                      <a:pt x="2038" y="490"/>
                    </a:lnTo>
                    <a:lnTo>
                      <a:pt x="2038" y="1737"/>
                    </a:lnTo>
                    <a:lnTo>
                      <a:pt x="848" y="2129"/>
                    </a:lnTo>
                    <a:lnTo>
                      <a:pt x="120" y="1114"/>
                    </a:lnTo>
                    <a:lnTo>
                      <a:pt x="848" y="105"/>
                    </a:lnTo>
                    <a:close/>
                    <a:moveTo>
                      <a:pt x="813" y="0"/>
                    </a:moveTo>
                    <a:lnTo>
                      <a:pt x="1" y="1114"/>
                    </a:lnTo>
                    <a:lnTo>
                      <a:pt x="813" y="2234"/>
                    </a:lnTo>
                    <a:lnTo>
                      <a:pt x="2129" y="1807"/>
                    </a:lnTo>
                    <a:lnTo>
                      <a:pt x="2129" y="427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99" name="Google Shape;1133;p40">
                <a:extLst>
                  <a:ext uri="{FF2B5EF4-FFF2-40B4-BE49-F238E27FC236}">
                    <a16:creationId xmlns:a16="http://schemas.microsoft.com/office/drawing/2014/main" id="{EBAC3CAB-3E00-9A4B-78D9-EA32F2880AEB}"/>
                  </a:ext>
                </a:extLst>
              </p:cNvPr>
              <p:cNvSpPr/>
              <p:nvPr/>
            </p:nvSpPr>
            <p:spPr>
              <a:xfrm>
                <a:off x="4754250" y="438800"/>
                <a:ext cx="170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680" h="883" extrusionOk="0">
                    <a:moveTo>
                      <a:pt x="78" y="1"/>
                    </a:moveTo>
                    <a:lnTo>
                      <a:pt x="1" y="50"/>
                    </a:lnTo>
                    <a:lnTo>
                      <a:pt x="603" y="883"/>
                    </a:lnTo>
                    <a:lnTo>
                      <a:pt x="680" y="827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00" name="Google Shape;1134;p40">
                <a:extLst>
                  <a:ext uri="{FF2B5EF4-FFF2-40B4-BE49-F238E27FC236}">
                    <a16:creationId xmlns:a16="http://schemas.microsoft.com/office/drawing/2014/main" id="{36B54A80-390B-0C9C-AC48-4A47EFACC3BD}"/>
                  </a:ext>
                </a:extLst>
              </p:cNvPr>
              <p:cNvSpPr/>
              <p:nvPr/>
            </p:nvSpPr>
            <p:spPr>
              <a:xfrm>
                <a:off x="4793450" y="426550"/>
                <a:ext cx="23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92" h="1030" extrusionOk="0">
                    <a:moveTo>
                      <a:pt x="1" y="0"/>
                    </a:moveTo>
                    <a:lnTo>
                      <a:pt x="1" y="1030"/>
                    </a:lnTo>
                    <a:lnTo>
                      <a:pt x="92" y="103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6290C2"/>
              </a:solidFill>
              <a:ln>
                <a:noFill/>
              </a:ln>
            </p:spPr>
            <p:txBody>
              <a:bodyPr spcFirstLastPara="1" wrap="square" lIns="116418" tIns="116418" rIns="116418" bIns="116418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4572C9C-FEAF-0B97-2A6B-3234D6532371}"/>
              </a:ext>
            </a:extLst>
          </p:cNvPr>
          <p:cNvGrpSpPr/>
          <p:nvPr/>
        </p:nvGrpSpPr>
        <p:grpSpPr>
          <a:xfrm>
            <a:off x="1817964" y="2936249"/>
            <a:ext cx="6278470" cy="3717734"/>
            <a:chOff x="969960" y="1307457"/>
            <a:chExt cx="5964877" cy="3532044"/>
          </a:xfrm>
        </p:grpSpPr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id="{184244A9-6003-288A-C415-2D1E98C48A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1567"/>
            <a:stretch/>
          </p:blipFill>
          <p:spPr>
            <a:xfrm>
              <a:off x="1104068" y="1307457"/>
              <a:ext cx="5717181" cy="2625277"/>
            </a:xfrm>
            <a:prstGeom prst="rect">
              <a:avLst/>
            </a:prstGeom>
          </p:spPr>
        </p:pic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DC765C3-60C1-CA79-41B6-518A226E177C}"/>
                </a:ext>
              </a:extLst>
            </p:cNvPr>
            <p:cNvSpPr/>
            <p:nvPr/>
          </p:nvSpPr>
          <p:spPr>
            <a:xfrm>
              <a:off x="969960" y="3936642"/>
              <a:ext cx="5964877" cy="902859"/>
            </a:xfrm>
            <a:prstGeom prst="rect">
              <a:avLst/>
            </a:prstGeom>
            <a:solidFill>
              <a:srgbClr val="E1F7C4"/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C</a:t>
              </a:r>
              <a:r>
                <a:rPr kumimoji="0" lang="vi-VN" sz="2000" b="0" i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huối </a:t>
              </a:r>
              <a:r>
                <a:rPr kumimoji="0" lang="vi-VN" sz="2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nhà hay dưa hấu, nho, cam,... </a:t>
              </a:r>
              <a:br>
                <a:rPr kumimoji="0" lang="vi-VN" sz="2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</a:br>
              <a:r>
                <a:rPr kumimoji="0" lang="vi-VN" sz="2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tam bội (3n) thường không có hạt</a:t>
              </a:r>
              <a:endParaRPr kumimoji="0" lang="en-US" sz="20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0745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D07567-EFFD-3B48-ADAB-7915D6ACE262}"/>
              </a:ext>
            </a:extLst>
          </p:cNvPr>
          <p:cNvSpPr txBox="1"/>
          <p:nvPr/>
        </p:nvSpPr>
        <p:spPr>
          <a:xfrm>
            <a:off x="862452" y="1717583"/>
            <a:ext cx="104670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6635" indent="-436635" algn="ctr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vi-VN" sz="2400" b="1" kern="0" dirty="0">
                <a:latin typeface="UTM Avo" panose="02040603050506020204" pitchFamily="18"/>
                <a:cs typeface="+mn-ea"/>
                <a:sym typeface="+mn-lt"/>
              </a:rPr>
              <a:t>Ý nghĩa</a:t>
            </a:r>
            <a:r>
              <a:rPr lang="en-US" sz="2400" b="1" kern="0" dirty="0">
                <a:latin typeface="UTM Avo" panose="02040603050506020204" pitchFamily="18"/>
                <a:cs typeface="+mn-ea"/>
                <a:sym typeface="+mn-lt"/>
              </a:rPr>
              <a:t>: </a:t>
            </a:r>
            <a:r>
              <a:rPr lang="en-US" sz="2400" kern="0" dirty="0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vi-VN" sz="2400" kern="0" dirty="0">
                <a:latin typeface="UTM Avo" panose="02040603050506020204" pitchFamily="18"/>
                <a:cs typeface="+mn-ea"/>
                <a:sym typeface="+mn-lt"/>
              </a:rPr>
              <a:t>guyên liệu cho quá trình tiến hóa và chọn giống.</a:t>
            </a:r>
            <a:endParaRPr lang="en-US" sz="2400" kern="0" dirty="0"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4256A3-B9EF-0ABA-C2FD-E2F08A32F3B0}"/>
              </a:ext>
            </a:extLst>
          </p:cNvPr>
          <p:cNvGrpSpPr/>
          <p:nvPr/>
        </p:nvGrpSpPr>
        <p:grpSpPr>
          <a:xfrm>
            <a:off x="1173322" y="2479964"/>
            <a:ext cx="9845356" cy="4111706"/>
            <a:chOff x="259463" y="1221431"/>
            <a:chExt cx="8411611" cy="351293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4D558D-E6A5-5E3F-CBCD-1FB90B9CF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463" y="1221431"/>
              <a:ext cx="8411611" cy="232926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FBDAA5B-8BC3-9FA9-29FF-6FF8B7399D8D}"/>
                </a:ext>
              </a:extLst>
            </p:cNvPr>
            <p:cNvSpPr/>
            <p:nvPr/>
          </p:nvSpPr>
          <p:spPr>
            <a:xfrm>
              <a:off x="1290428" y="3775888"/>
              <a:ext cx="6349680" cy="958476"/>
            </a:xfrm>
            <a:prstGeom prst="rect">
              <a:avLst/>
            </a:prstGeom>
            <a:solidFill>
              <a:srgbClr val="FFDEA9"/>
            </a:solidFill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i="1" kern="0" dirty="0">
                  <a:latin typeface="UTM Avo" panose="02040603050506020204" pitchFamily="18"/>
                  <a:cs typeface="+mn-ea"/>
                  <a:sym typeface="+mn-lt"/>
                </a:rPr>
                <a:t>Cà độc dược (Datura stramonium, 2n = 24 </a:t>
              </a:r>
              <a:br>
                <a:rPr lang="vi-VN" sz="2400" i="1" kern="0" dirty="0">
                  <a:latin typeface="UTM Avo" panose="02040603050506020204" pitchFamily="18"/>
                  <a:cs typeface="+mn-ea"/>
                  <a:sym typeface="+mn-lt"/>
                </a:rPr>
              </a:br>
              <a:r>
                <a:rPr lang="vi-VN" sz="2400" i="1" kern="0" dirty="0">
                  <a:latin typeface="UTM Avo" panose="02040603050506020204" pitchFamily="18"/>
                  <a:cs typeface="+mn-ea"/>
                  <a:sym typeface="+mn-lt"/>
                </a:rPr>
                <a:t>phát hiện 12 kiểu hình đột biến</a:t>
              </a:r>
              <a:endParaRPr lang="en-US" sz="2400" i="1" kern="0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A7A1875-6EDD-77C8-822E-7610E049A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6190" y="5246922"/>
            <a:ext cx="1435271" cy="156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06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A2157F-DC7C-8E99-31F7-310650FC6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130" y="1527986"/>
            <a:ext cx="1005334" cy="1009539"/>
          </a:xfrm>
          <a:prstGeom prst="rect">
            <a:avLst/>
          </a:prstGeom>
        </p:spPr>
      </p:pic>
      <p:sp>
        <p:nvSpPr>
          <p:cNvPr id="7" name="Freeform 11">
            <a:extLst>
              <a:ext uri="{FF2B5EF4-FFF2-40B4-BE49-F238E27FC236}">
                <a16:creationId xmlns:a16="http://schemas.microsoft.com/office/drawing/2014/main" id="{A4CB4DD4-75C8-695A-AA1C-E9DE310E3234}"/>
              </a:ext>
            </a:extLst>
          </p:cNvPr>
          <p:cNvSpPr/>
          <p:nvPr/>
        </p:nvSpPr>
        <p:spPr>
          <a:xfrm flipH="1">
            <a:off x="8616746" y="3821977"/>
            <a:ext cx="2701713" cy="2881827"/>
          </a:xfrm>
          <a:custGeom>
            <a:avLst/>
            <a:gdLst/>
            <a:ahLst/>
            <a:cxnLst/>
            <a:rect l="l" t="t" r="r" b="b"/>
            <a:pathLst>
              <a:path w="2213286" h="2360838">
                <a:moveTo>
                  <a:pt x="0" y="0"/>
                </a:moveTo>
                <a:lnTo>
                  <a:pt x="2213286" y="0"/>
                </a:lnTo>
                <a:lnTo>
                  <a:pt x="2213286" y="2360838"/>
                </a:lnTo>
                <a:lnTo>
                  <a:pt x="0" y="23608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2400" kern="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image24.png">
            <a:extLst>
              <a:ext uri="{FF2B5EF4-FFF2-40B4-BE49-F238E27FC236}">
                <a16:creationId xmlns:a16="http://schemas.microsoft.com/office/drawing/2014/main" id="{2FC80270-20AD-6D00-A3B8-15F9B2099DCB}"/>
              </a:ext>
            </a:extLst>
          </p:cNvPr>
          <p:cNvPicPr/>
          <p:nvPr/>
        </p:nvPicPr>
        <p:blipFill>
          <a:blip r:embed="rId5"/>
          <a:srcRect l="9812" r="8530" b="2218"/>
          <a:stretch>
            <a:fillRect/>
          </a:stretch>
        </p:blipFill>
        <p:spPr>
          <a:xfrm>
            <a:off x="873541" y="1595121"/>
            <a:ext cx="3393659" cy="5108683"/>
          </a:xfrm>
          <a:prstGeom prst="rect">
            <a:avLst/>
          </a:prstGeom>
          <a:ln/>
        </p:spPr>
      </p:pic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1178E1A4-D046-7098-1028-6CD013FD0EC2}"/>
              </a:ext>
            </a:extLst>
          </p:cNvPr>
          <p:cNvSpPr/>
          <p:nvPr/>
        </p:nvSpPr>
        <p:spPr>
          <a:xfrm>
            <a:off x="4914685" y="1898073"/>
            <a:ext cx="5882209" cy="1696234"/>
          </a:xfrm>
          <a:prstGeom prst="wedgeRoundRectCallout">
            <a:avLst>
              <a:gd name="adj1" fmla="val -3450"/>
              <a:gd name="adj2" fmla="val 86744"/>
              <a:gd name="adj3" fmla="val 16667"/>
            </a:avLst>
          </a:prstGeom>
          <a:solidFill>
            <a:srgbClr val="1A1241">
              <a:lumMod val="10000"/>
              <a:lumOff val="90000"/>
            </a:srgbClr>
          </a:solidFill>
          <a:ln w="25400" cap="flat" cmpd="sng" algn="ctr">
            <a:solidFill>
              <a:srgbClr val="1A1241">
                <a:lumMod val="10000"/>
                <a:lumOff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Lúa mì lục bội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- </a:t>
            </a:r>
            <a:r>
              <a:rPr kumimoji="0" lang="vi-VN" sz="2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Nhiều giống cây </a:t>
            </a:r>
            <a:br>
              <a:rPr kumimoji="0" lang="vi-VN" sz="2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</a:br>
            <a:r>
              <a:rPr kumimoji="0" lang="vi-VN" sz="2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đột biến đa bội cho năng suất cao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2065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E8F1B1-70E7-C5F9-5326-F4CFCCFBA517}"/>
              </a:ext>
            </a:extLst>
          </p:cNvPr>
          <p:cNvSpPr/>
          <p:nvPr/>
        </p:nvSpPr>
        <p:spPr>
          <a:xfrm>
            <a:off x="540946" y="1705684"/>
            <a:ext cx="11176000" cy="13272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1. 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Đột biến nào làm tăng đều số lượng NST ở </a:t>
            </a:r>
            <a:endParaRPr lang="en-US" sz="2400" b="1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tất cả các cặp NST tương đồng?</a:t>
            </a:r>
            <a:endParaRPr lang="en-US" sz="20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0CBE160-F939-F393-7504-0C7C594E29FA}"/>
              </a:ext>
            </a:extLst>
          </p:cNvPr>
          <p:cNvSpPr/>
          <p:nvPr/>
        </p:nvSpPr>
        <p:spPr>
          <a:xfrm>
            <a:off x="540945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A. Đột biến đa bội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593B58E-DAA0-D3AC-6791-348112FA2C82}"/>
              </a:ext>
            </a:extLst>
          </p:cNvPr>
          <p:cNvSpPr/>
          <p:nvPr/>
        </p:nvSpPr>
        <p:spPr>
          <a:xfrm>
            <a:off x="6269126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B. Đột biến lặp đoạn NST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EE54A4-C04C-886E-78B7-22A525B2CC79}"/>
              </a:ext>
            </a:extLst>
          </p:cNvPr>
          <p:cNvSpPr/>
          <p:nvPr/>
        </p:nvSpPr>
        <p:spPr>
          <a:xfrm>
            <a:off x="540946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C. Đột biến 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chuyển đoạn NST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B7E38A-9EBD-5D4B-2DC6-BC85E63BF305}"/>
              </a:ext>
            </a:extLst>
          </p:cNvPr>
          <p:cNvSpPr/>
          <p:nvPr/>
        </p:nvSpPr>
        <p:spPr>
          <a:xfrm>
            <a:off x="6269127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D. Đột biến lệch bội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9465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5648DC-8E49-C5C1-A89F-FFEE209C1F78}"/>
              </a:ext>
            </a:extLst>
          </p:cNvPr>
          <p:cNvSpPr/>
          <p:nvPr/>
        </p:nvSpPr>
        <p:spPr>
          <a:xfrm>
            <a:off x="540946" y="1705684"/>
            <a:ext cx="11176000" cy="13272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2. 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Ở người, thể ba ở cặp NST số 21 gây hội chứng gì?</a:t>
            </a:r>
            <a:endParaRPr lang="en-US" sz="24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8D3DB40-7A46-C3DF-8FED-CC23E7C123D7}"/>
              </a:ext>
            </a:extLst>
          </p:cNvPr>
          <p:cNvSpPr/>
          <p:nvPr/>
        </p:nvSpPr>
        <p:spPr>
          <a:xfrm>
            <a:off x="540945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A. Hội chứng mèo kêu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A9E2D65-6236-06BE-C4E9-C50236FFF10E}"/>
              </a:ext>
            </a:extLst>
          </p:cNvPr>
          <p:cNvSpPr/>
          <p:nvPr/>
        </p:nvSpPr>
        <p:spPr>
          <a:xfrm>
            <a:off x="6269126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B</a:t>
            </a: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. Hội chứng Down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B6124C8-68A0-558D-786D-4D445C296E0E}"/>
              </a:ext>
            </a:extLst>
          </p:cNvPr>
          <p:cNvSpPr/>
          <p:nvPr/>
        </p:nvSpPr>
        <p:spPr>
          <a:xfrm>
            <a:off x="540946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C. Hội chứng Edward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C93917F-46DB-2B6C-A29C-6AA086A714A1}"/>
              </a:ext>
            </a:extLst>
          </p:cNvPr>
          <p:cNvSpPr/>
          <p:nvPr/>
        </p:nvSpPr>
        <p:spPr>
          <a:xfrm>
            <a:off x="6269127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D. Hội chứng Turner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0887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6A8BB68-3448-63FB-1E89-4D1351037CAC}"/>
              </a:ext>
            </a:extLst>
          </p:cNvPr>
          <p:cNvSpPr/>
          <p:nvPr/>
        </p:nvSpPr>
        <p:spPr>
          <a:xfrm>
            <a:off x="540946" y="1705684"/>
            <a:ext cx="11176000" cy="13272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3. 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Đột biến nào sau đây gây bệnh </a:t>
            </a:r>
            <a:endParaRPr lang="en-US" sz="2400" b="1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ung thư máu ở người?</a:t>
            </a:r>
            <a:endParaRPr lang="en-US" sz="20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704F5A0-FCF0-AC62-991F-710C1CD8D675}"/>
              </a:ext>
            </a:extLst>
          </p:cNvPr>
          <p:cNvSpPr/>
          <p:nvPr/>
        </p:nvSpPr>
        <p:spPr>
          <a:xfrm>
            <a:off x="540945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A. Mất đoạn đầu trên 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NST số 21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74BFE4A-E0A8-AC1C-D7A3-CD274E7EC520}"/>
              </a:ext>
            </a:extLst>
          </p:cNvPr>
          <p:cNvSpPr/>
          <p:nvPr/>
        </p:nvSpPr>
        <p:spPr>
          <a:xfrm>
            <a:off x="6269126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B. Lặp đoạn giữa trên 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NST số 23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C491C11-EC8E-AF8A-1AF0-AC93F5788F00}"/>
              </a:ext>
            </a:extLst>
          </p:cNvPr>
          <p:cNvSpPr/>
          <p:nvPr/>
        </p:nvSpPr>
        <p:spPr>
          <a:xfrm>
            <a:off x="540946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C. Đảo đoạn trên 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NST giới tính X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35EC390-0E5A-CF8C-658E-435A3A70EC0F}"/>
              </a:ext>
            </a:extLst>
          </p:cNvPr>
          <p:cNvSpPr/>
          <p:nvPr/>
        </p:nvSpPr>
        <p:spPr>
          <a:xfrm>
            <a:off x="6269127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D. Chuyển đoạn giữa 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NST số 21 và NST số 2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599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46AC75-726F-9A12-65F5-E93D1C8110D2}"/>
              </a:ext>
            </a:extLst>
          </p:cNvPr>
          <p:cNvSpPr/>
          <p:nvPr/>
        </p:nvSpPr>
        <p:spPr>
          <a:xfrm>
            <a:off x="540946" y="1705684"/>
            <a:ext cx="11176000" cy="172331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4. 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Ở cây ngô có bộ NST lưỡng bội 2n = 20. Nếu thêm 1 NST ở cặp tương đồng số 2 thì số lượng NST trong tế bào sinh dưỡng của thể đột biến là</a:t>
            </a:r>
            <a:endParaRPr lang="en-US" sz="20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36E5BEB-449E-243C-282E-FBC03EEB0344}"/>
              </a:ext>
            </a:extLst>
          </p:cNvPr>
          <p:cNvSpPr/>
          <p:nvPr/>
        </p:nvSpPr>
        <p:spPr>
          <a:xfrm>
            <a:off x="540945" y="3683638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67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A. 20.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55AC4FB-D63C-19DA-CC22-B109A7B34D1D}"/>
              </a:ext>
            </a:extLst>
          </p:cNvPr>
          <p:cNvSpPr/>
          <p:nvPr/>
        </p:nvSpPr>
        <p:spPr>
          <a:xfrm>
            <a:off x="6269126" y="3683638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67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B. 21.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756B12F-A5C7-E211-6100-B0D9C807EDC7}"/>
              </a:ext>
            </a:extLst>
          </p:cNvPr>
          <p:cNvSpPr/>
          <p:nvPr/>
        </p:nvSpPr>
        <p:spPr>
          <a:xfrm>
            <a:off x="540946" y="5264027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C. 30.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E2548AC-D82B-4A8F-B62D-9DAED2961DC7}"/>
              </a:ext>
            </a:extLst>
          </p:cNvPr>
          <p:cNvSpPr/>
          <p:nvPr/>
        </p:nvSpPr>
        <p:spPr>
          <a:xfrm>
            <a:off x="6269127" y="5264027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67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D. 40.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53219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0CE2694-0B6B-C527-8062-F36B298E2A2B}"/>
              </a:ext>
            </a:extLst>
          </p:cNvPr>
          <p:cNvSpPr/>
          <p:nvPr/>
        </p:nvSpPr>
        <p:spPr>
          <a:xfrm>
            <a:off x="540946" y="1705684"/>
            <a:ext cx="11176000" cy="13272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5. 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Dạng đột biến nào sau đây là </a:t>
            </a:r>
            <a:endParaRPr lang="en-US" sz="2400" b="1" dirty="0">
              <a:latin typeface="UTM Avo" panose="02040603050506020204" pitchFamily="18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đột biến </a:t>
            </a: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số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lượng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 NST?</a:t>
            </a:r>
            <a:endParaRPr lang="en-US" sz="20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6013EB2-43F4-3037-98D2-6BBC0698A007}"/>
              </a:ext>
            </a:extLst>
          </p:cNvPr>
          <p:cNvSpPr/>
          <p:nvPr/>
        </p:nvSpPr>
        <p:spPr>
          <a:xfrm>
            <a:off x="540945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A.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</a:t>
            </a: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 bội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A522464-281B-55D3-D962-3B6CAD98DBFB}"/>
              </a:ext>
            </a:extLst>
          </p:cNvPr>
          <p:cNvSpPr/>
          <p:nvPr/>
        </p:nvSpPr>
        <p:spPr>
          <a:xfrm>
            <a:off x="6269126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B.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Lặp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BBC9A14-9861-70EC-1CFB-2F64408D2D6C}"/>
              </a:ext>
            </a:extLst>
          </p:cNvPr>
          <p:cNvSpPr/>
          <p:nvPr/>
        </p:nvSpPr>
        <p:spPr>
          <a:xfrm>
            <a:off x="540946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C.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Đảo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7513240-7EF9-53A6-0CC4-C94DCF6F0BDC}"/>
              </a:ext>
            </a:extLst>
          </p:cNvPr>
          <p:cNvSpPr/>
          <p:nvPr/>
        </p:nvSpPr>
        <p:spPr>
          <a:xfrm>
            <a:off x="6269127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D.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Mất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4254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D3BADC-39E8-EB00-3040-24AAEB706688}"/>
              </a:ext>
            </a:extLst>
          </p:cNvPr>
          <p:cNvSpPr/>
          <p:nvPr/>
        </p:nvSpPr>
        <p:spPr>
          <a:xfrm>
            <a:off x="540946" y="1705684"/>
            <a:ext cx="11176000" cy="13272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6. </a:t>
            </a:r>
            <a:r>
              <a:rPr lang="vi-VN" sz="2400" b="1" dirty="0">
                <a:latin typeface="UTM Avo" panose="02040603050506020204" pitchFamily="18"/>
                <a:cs typeface="+mn-ea"/>
                <a:sym typeface="+mn-lt"/>
              </a:rPr>
              <a:t>Một tế bào có 2n + 1 nhiễm sắc thể được gọi là </a:t>
            </a:r>
            <a:endParaRPr lang="en-US" sz="20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09EBCEA-3CA2-DB14-B7B5-00B25800D2A1}"/>
              </a:ext>
            </a:extLst>
          </p:cNvPr>
          <p:cNvSpPr/>
          <p:nvPr/>
        </p:nvSpPr>
        <p:spPr>
          <a:xfrm>
            <a:off x="540945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A. đơn bội.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5F93B55-6A22-82F0-1E7B-1BB912760E51}"/>
              </a:ext>
            </a:extLst>
          </p:cNvPr>
          <p:cNvSpPr/>
          <p:nvPr/>
        </p:nvSpPr>
        <p:spPr>
          <a:xfrm>
            <a:off x="6269126" y="3257745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B. lưỡng bội.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E3C6708-0771-9977-F1A3-034C5FE1D1E2}"/>
              </a:ext>
            </a:extLst>
          </p:cNvPr>
          <p:cNvSpPr/>
          <p:nvPr/>
        </p:nvSpPr>
        <p:spPr>
          <a:xfrm>
            <a:off x="540946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C. lệch bội.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0C130B-8660-7824-1B81-5125FFB093C4}"/>
              </a:ext>
            </a:extLst>
          </p:cNvPr>
          <p:cNvSpPr/>
          <p:nvPr/>
        </p:nvSpPr>
        <p:spPr>
          <a:xfrm>
            <a:off x="6269127" y="5036917"/>
            <a:ext cx="5447819" cy="155433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D. đa bội.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73583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E3AD2D0-A93B-AF51-C454-275FACA66BAA}"/>
              </a:ext>
            </a:extLst>
          </p:cNvPr>
          <p:cNvSpPr/>
          <p:nvPr/>
        </p:nvSpPr>
        <p:spPr>
          <a:xfrm>
            <a:off x="540946" y="1705684"/>
            <a:ext cx="11176000" cy="172331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7. </a:t>
            </a:r>
            <a:r>
              <a:rPr lang="vi-VN" sz="2400" dirty="0">
                <a:latin typeface="UTM Avo" panose="02040603050506020204" pitchFamily="18"/>
              </a:rPr>
              <a:t>Nếu một cặp nhiễm sắc thể tương đồng không phân ly trong </a:t>
            </a:r>
            <a:br>
              <a:rPr lang="vi-VN" sz="2400" dirty="0">
                <a:latin typeface="UTM Avo" panose="02040603050506020204" pitchFamily="18"/>
              </a:rPr>
            </a:br>
            <a:r>
              <a:rPr lang="vi-VN" sz="2400" dirty="0">
                <a:latin typeface="UTM Avo" panose="02040603050506020204" pitchFamily="18"/>
              </a:rPr>
              <a:t>kì sau của giảm phân I, giảm phân II diễn ra bình thường thì số </a:t>
            </a:r>
            <a:br>
              <a:rPr lang="vi-VN" sz="2400" dirty="0">
                <a:latin typeface="UTM Avo" panose="02040603050506020204" pitchFamily="18"/>
              </a:rPr>
            </a:br>
            <a:r>
              <a:rPr lang="vi-VN" sz="2400" dirty="0">
                <a:latin typeface="UTM Avo" panose="02040603050506020204" pitchFamily="18"/>
              </a:rPr>
              <a:t>nhiễm sắc thể của bốn giao tử tạo thành là </a:t>
            </a:r>
            <a:endParaRPr lang="en-US" sz="2000" b="1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0A684E7-4B46-970C-7D41-A13E9B613431}"/>
              </a:ext>
            </a:extLst>
          </p:cNvPr>
          <p:cNvSpPr/>
          <p:nvPr/>
        </p:nvSpPr>
        <p:spPr>
          <a:xfrm>
            <a:off x="540945" y="3683638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A.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+ 1;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+ 1;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–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– 1.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393D2A-2A92-556E-1C44-F36F91B64EAC}"/>
              </a:ext>
            </a:extLst>
          </p:cNvPr>
          <p:cNvSpPr/>
          <p:nvPr/>
        </p:nvSpPr>
        <p:spPr>
          <a:xfrm>
            <a:off x="6269126" y="3683638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B.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+ 1;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–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BF7D2E9-3BA9-46E8-3D23-73BCF8DDAEAA}"/>
              </a:ext>
            </a:extLst>
          </p:cNvPr>
          <p:cNvSpPr/>
          <p:nvPr/>
        </p:nvSpPr>
        <p:spPr>
          <a:xfrm>
            <a:off x="540946" y="5264027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C.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+ 1;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–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–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– 1.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E967DCA-57AD-5740-A9C8-EB2D529D8F1E}"/>
              </a:ext>
            </a:extLst>
          </p:cNvPr>
          <p:cNvSpPr/>
          <p:nvPr/>
        </p:nvSpPr>
        <p:spPr>
          <a:xfrm>
            <a:off x="6269127" y="5264027"/>
            <a:ext cx="5447819" cy="132722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CDF0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spcAft>
                <a:spcPts val="1019"/>
              </a:spcAft>
            </a:pP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D.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+ 1;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 + 1;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; </a:t>
            </a:r>
            <a:r>
              <a:rPr lang="pt-BR" sz="2400" dirty="0" err="1">
                <a:latin typeface="UTM Avo" panose="02040603050506020204" pitchFamily="18"/>
                <a:cs typeface="+mn-ea"/>
                <a:sym typeface="+mn-lt"/>
              </a:rPr>
              <a:t>n</a:t>
            </a:r>
            <a:r>
              <a:rPr lang="pt-BR" sz="2400" dirty="0"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7549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25858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92F94B-90FB-CCB1-DF19-5A2D7624C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85" y="2442812"/>
            <a:ext cx="4831774" cy="3592332"/>
          </a:xfrm>
          <a:prstGeom prst="rect">
            <a:avLst/>
          </a:prstGeom>
        </p:spPr>
      </p:pic>
      <p:sp>
        <p:nvSpPr>
          <p:cNvPr id="5" name="Rectangle: Rounded Corners 31">
            <a:extLst>
              <a:ext uri="{FF2B5EF4-FFF2-40B4-BE49-F238E27FC236}">
                <a16:creationId xmlns:a16="http://schemas.microsoft.com/office/drawing/2014/main" id="{E04D53D2-03E1-BF0D-01E0-A94BA9DD9A40}"/>
              </a:ext>
            </a:extLst>
          </p:cNvPr>
          <p:cNvSpPr/>
          <p:nvPr/>
        </p:nvSpPr>
        <p:spPr>
          <a:xfrm>
            <a:off x="5845937" y="2776539"/>
            <a:ext cx="5682378" cy="3086211"/>
          </a:xfrm>
          <a:prstGeom prst="roundRect">
            <a:avLst>
              <a:gd name="adj" fmla="val 10706"/>
            </a:avLst>
          </a:prstGeom>
          <a:solidFill>
            <a:srgbClr val="FBFFF6"/>
          </a:solidFill>
          <a:ln w="28575" cap="flat" cmpd="sng" algn="ctr">
            <a:solidFill>
              <a:srgbClr val="1A124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Tìm hiểu một số giống </a:t>
            </a:r>
            <a:br>
              <a:rPr kumimoji="0" lang="vi-VN" sz="280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</a:br>
            <a:r>
              <a:rPr kumimoji="0" lang="vi-VN" sz="280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vật nuôi, cây trồng được tạo ra từ đột biến nhiễm sắc thể ở địa phương em.</a:t>
            </a:r>
            <a:endParaRPr kumimoji="0" lang="en-US" sz="280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5722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49;p63">
            <a:extLst>
              <a:ext uri="{FF2B5EF4-FFF2-40B4-BE49-F238E27FC236}">
                <a16:creationId xmlns:a16="http://schemas.microsoft.com/office/drawing/2014/main" id="{31B76C8E-893B-A3EE-5DDA-5642F3A419CA}"/>
              </a:ext>
            </a:extLst>
          </p:cNvPr>
          <p:cNvSpPr txBox="1">
            <a:spLocks/>
          </p:cNvSpPr>
          <p:nvPr/>
        </p:nvSpPr>
        <p:spPr>
          <a:xfrm>
            <a:off x="959331" y="1869952"/>
            <a:ext cx="1027333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r>
              <a:rPr lang="vi-VN" sz="4000" kern="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HƯỚNG DẪN VỀ NHÀ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682CDF-4425-1FFA-7263-DD963CC250E2}"/>
              </a:ext>
            </a:extLst>
          </p:cNvPr>
          <p:cNvSpPr/>
          <p:nvPr/>
        </p:nvSpPr>
        <p:spPr>
          <a:xfrm>
            <a:off x="645182" y="3100042"/>
            <a:ext cx="3479515" cy="3287729"/>
          </a:xfrm>
          <a:prstGeom prst="rect">
            <a:avLst/>
          </a:prstGeom>
          <a:solidFill>
            <a:srgbClr val="7AA02D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F8638B-7A80-5C74-A770-229FA118AAA4}"/>
              </a:ext>
            </a:extLst>
          </p:cNvPr>
          <p:cNvSpPr/>
          <p:nvPr/>
        </p:nvSpPr>
        <p:spPr>
          <a:xfrm>
            <a:off x="645181" y="3100041"/>
            <a:ext cx="3479515" cy="794535"/>
          </a:xfrm>
          <a:prstGeom prst="rect">
            <a:avLst/>
          </a:prstGeom>
          <a:solidFill>
            <a:srgbClr val="7AA02D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01</a:t>
            </a:r>
            <a:endParaRPr kumimoji="0" lang="en-US" sz="40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19EFE-53FC-DBBC-8888-0F939E0D789F}"/>
              </a:ext>
            </a:extLst>
          </p:cNvPr>
          <p:cNvSpPr txBox="1"/>
          <p:nvPr/>
        </p:nvSpPr>
        <p:spPr>
          <a:xfrm>
            <a:off x="693127" y="4209649"/>
            <a:ext cx="3383623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>
                <a:latin typeface="UTM Avo" panose="02040603050506020204" pitchFamily="18"/>
                <a:cs typeface="+mn-ea"/>
                <a:sym typeface="+mn-lt"/>
              </a:rPr>
              <a:t>Ghi nhớ kiến thức đã học</a:t>
            </a:r>
            <a:endParaRPr lang="en-US" sz="2800" kern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6D52F3-E13B-B2A9-1EA7-9166F15F0054}"/>
              </a:ext>
            </a:extLst>
          </p:cNvPr>
          <p:cNvSpPr/>
          <p:nvPr/>
        </p:nvSpPr>
        <p:spPr>
          <a:xfrm>
            <a:off x="4357037" y="3100043"/>
            <a:ext cx="3479515" cy="3287729"/>
          </a:xfrm>
          <a:prstGeom prst="rect">
            <a:avLst/>
          </a:prstGeom>
          <a:solidFill>
            <a:srgbClr val="F4DBD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71213-E2B0-7611-3C2D-8AC4EF6838FA}"/>
              </a:ext>
            </a:extLst>
          </p:cNvPr>
          <p:cNvSpPr/>
          <p:nvPr/>
        </p:nvSpPr>
        <p:spPr>
          <a:xfrm>
            <a:off x="4357035" y="3100043"/>
            <a:ext cx="3479515" cy="794535"/>
          </a:xfrm>
          <a:prstGeom prst="rect">
            <a:avLst/>
          </a:prstGeom>
          <a:solidFill>
            <a:srgbClr val="EE3F54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02</a:t>
            </a:r>
            <a:endParaRPr kumimoji="0" lang="en-US" sz="40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66C6F8-410E-62B8-47F5-A1656BBB3968}"/>
              </a:ext>
            </a:extLst>
          </p:cNvPr>
          <p:cNvSpPr txBox="1"/>
          <p:nvPr/>
        </p:nvSpPr>
        <p:spPr>
          <a:xfrm>
            <a:off x="4404983" y="4209648"/>
            <a:ext cx="3383623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800" kern="0"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7C47EF-8BA9-8E8B-7F3F-8F7E24248DBE}"/>
              </a:ext>
            </a:extLst>
          </p:cNvPr>
          <p:cNvGrpSpPr/>
          <p:nvPr/>
        </p:nvGrpSpPr>
        <p:grpSpPr>
          <a:xfrm>
            <a:off x="8068891" y="3100042"/>
            <a:ext cx="3479516" cy="3287729"/>
            <a:chOff x="606580" y="1664414"/>
            <a:chExt cx="2609637" cy="24657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A30D2A-539F-26E9-E509-FE13C7D77623}"/>
                </a:ext>
              </a:extLst>
            </p:cNvPr>
            <p:cNvSpPr/>
            <p:nvPr/>
          </p:nvSpPr>
          <p:spPr>
            <a:xfrm>
              <a:off x="606581" y="1664414"/>
              <a:ext cx="2609636" cy="2465797"/>
            </a:xfrm>
            <a:prstGeom prst="rect">
              <a:avLst/>
            </a:prstGeom>
            <a:solidFill>
              <a:srgbClr val="6290C2">
                <a:lumMod val="20000"/>
                <a:lumOff val="80000"/>
              </a:srgbClr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489EE8-C9A4-869E-3CD2-C788C7B20B28}"/>
                </a:ext>
              </a:extLst>
            </p:cNvPr>
            <p:cNvSpPr/>
            <p:nvPr/>
          </p:nvSpPr>
          <p:spPr>
            <a:xfrm>
              <a:off x="606580" y="1664414"/>
              <a:ext cx="2609636" cy="595901"/>
            </a:xfrm>
            <a:prstGeom prst="rect">
              <a:avLst/>
            </a:prstGeom>
            <a:solidFill>
              <a:srgbClr val="1A1241">
                <a:lumMod val="50000"/>
                <a:lumOff val="50000"/>
              </a:srgbClr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4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03</a:t>
              </a:r>
              <a:endParaRPr kumimoji="0" lang="en-US" sz="4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D365CF3-FEE2-CFF5-E6F3-E9ED2E681AB1}"/>
              </a:ext>
            </a:extLst>
          </p:cNvPr>
          <p:cNvSpPr txBox="1"/>
          <p:nvPr/>
        </p:nvSpPr>
        <p:spPr>
          <a:xfrm>
            <a:off x="8030947" y="4063955"/>
            <a:ext cx="3555401" cy="194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 dirty="0">
                <a:latin typeface="UTM Avo" panose="02040603050506020204" pitchFamily="18"/>
                <a:cs typeface="+mn-ea"/>
                <a:sym typeface="+mn-lt"/>
              </a:rPr>
              <a:t>Chuẩn bị</a:t>
            </a:r>
            <a:r>
              <a:rPr lang="en-US" sz="2800" kern="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802" b="1" dirty="0" err="1">
                <a:latin typeface="UTM Avo" panose="02040603050506020204" pitchFamily="18"/>
                <a:cs typeface="+mn-ea"/>
                <a:sym typeface="+mn-lt"/>
              </a:rPr>
              <a:t>Bài</a:t>
            </a:r>
            <a:r>
              <a:rPr lang="en-US" sz="2802" b="1" dirty="0">
                <a:latin typeface="UTM Avo" panose="02040603050506020204" pitchFamily="18"/>
                <a:cs typeface="+mn-ea"/>
                <a:sym typeface="+mn-lt"/>
              </a:rPr>
              <a:t> 38. </a:t>
            </a:r>
            <a:r>
              <a:rPr lang="en-US" sz="2802" b="1" dirty="0" err="1">
                <a:latin typeface="UTM Avo" panose="02040603050506020204" pitchFamily="18"/>
                <a:cs typeface="+mn-ea"/>
                <a:sym typeface="+mn-lt"/>
              </a:rPr>
              <a:t>Quy</a:t>
            </a:r>
            <a:r>
              <a:rPr lang="en-US" sz="2802" b="1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802" b="1" dirty="0" err="1">
                <a:latin typeface="UTM Avo" panose="02040603050506020204" pitchFamily="18"/>
                <a:cs typeface="+mn-ea"/>
                <a:sym typeface="+mn-lt"/>
              </a:rPr>
              <a:t>luật</a:t>
            </a:r>
            <a:r>
              <a:rPr lang="en-US" sz="2802" b="1" dirty="0">
                <a:latin typeface="UTM Avo" panose="02040603050506020204" pitchFamily="18"/>
                <a:cs typeface="+mn-ea"/>
                <a:sym typeface="+mn-lt"/>
              </a:rPr>
              <a:t> di </a:t>
            </a:r>
            <a:r>
              <a:rPr lang="en-US" sz="2802" b="1" dirty="0" err="1">
                <a:latin typeface="UTM Avo" panose="02040603050506020204" pitchFamily="18"/>
                <a:cs typeface="+mn-ea"/>
                <a:sym typeface="+mn-lt"/>
              </a:rPr>
              <a:t>truyền</a:t>
            </a:r>
            <a:r>
              <a:rPr lang="en-US" sz="2802" b="1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802" b="1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802" b="1" dirty="0">
                <a:latin typeface="UTM Avo" panose="02040603050506020204" pitchFamily="18"/>
                <a:cs typeface="+mn-ea"/>
                <a:sym typeface="+mn-lt"/>
              </a:rPr>
              <a:t> Mendel</a:t>
            </a:r>
            <a:endParaRPr lang="en-US" sz="2800" b="1" kern="0" dirty="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2FE9CB-1AD0-7045-9574-2439BD132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3" y="1709281"/>
            <a:ext cx="1275735" cy="127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</TotalTime>
  <Words>796</Words>
  <Application>Microsoft Office PowerPoint</Application>
  <PresentationFormat>Widescreen</PresentationFormat>
  <Paragraphs>83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Wingdings</vt:lpstr>
      <vt:lpstr>Calibri Light</vt:lpstr>
      <vt:lpstr>Arial</vt:lpstr>
      <vt:lpstr>UTM Avo</vt:lpstr>
      <vt:lpstr>Calibri</vt:lpstr>
      <vt:lpstr>Aptos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Thuynt</cp:lastModifiedBy>
  <cp:revision>34</cp:revision>
  <dcterms:created xsi:type="dcterms:W3CDTF">2023-10-18T06:55:26Z</dcterms:created>
  <dcterms:modified xsi:type="dcterms:W3CDTF">2024-12-05T09:06:08Z</dcterms:modified>
</cp:coreProperties>
</file>