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1"/>
    <p:sldMasterId id="2147483651" r:id="rId2"/>
  </p:sldMasterIdLst>
  <p:notesMasterIdLst>
    <p:notesMasterId r:id="rId29"/>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12">
          <p15:clr>
            <a:srgbClr val="A4A3A4"/>
          </p15:clr>
        </p15:guide>
        <p15:guide id="2" pos="3840">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33" roundtripDataSignature="AMtx7mgKEfDXBTZVkxtdmkdgfRiy6Y0Y1w=="/>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snapToGrid="0">
      <p:cViewPr varScale="1">
        <p:scale>
          <a:sx n="103" d="100"/>
          <a:sy n="103" d="100"/>
        </p:scale>
        <p:origin x="318" y="150"/>
      </p:cViewPr>
      <p:guideLst>
        <p:guide orient="horz" pos="2112"/>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customschemas.google.com/relationships/presentationmetadata" Target="metadata"/><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7"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5" Type="http://schemas.openxmlformats.org/officeDocument/2006/relationships/viewProps" Target="viewProps.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vi-VN"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
        <p:cNvGrpSpPr/>
        <p:nvPr/>
      </p:nvGrpSpPr>
      <p:grpSpPr>
        <a:xfrm>
          <a:off x="0" y="0"/>
          <a:ext cx="0" cy="0"/>
          <a:chOff x="0" y="0"/>
          <a:chExt cx="0" cy="0"/>
        </a:xfrm>
      </p:grpSpPr>
      <p:sp>
        <p:nvSpPr>
          <p:cNvPr id="38" name="Google Shape;38;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39" name="Google Shape;39;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
        <p:cNvGrpSpPr/>
        <p:nvPr/>
      </p:nvGrpSpPr>
      <p:grpSpPr>
        <a:xfrm>
          <a:off x="0" y="0"/>
          <a:ext cx="0" cy="0"/>
          <a:chOff x="0" y="0"/>
          <a:chExt cx="0" cy="0"/>
        </a:xfrm>
      </p:grpSpPr>
      <p:sp>
        <p:nvSpPr>
          <p:cNvPr id="46" name="Google Shape;46;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 name="Google Shape;47;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2" name="Google Shape;52;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6" name="Google Shape;66;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4" name="Google Shape;8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7" name="Google Shape;97;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0" name="Google Shape;110;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3" name="Google Shape;173;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5" name="Google Shape;235;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3" name="Google Shape;243;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0" name="Google Shape;250;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7" name="Google Shape;257;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8" name="Google Shape;268;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9" name="Google Shape;279;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0" name="Google Shape;290;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Google Shape;294;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5" name="Google Shape;295;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Google Shape;301;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2" name="Google Shape;302;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Google Shape;306;p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7" name="Google Shape;307;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p:cNvGrpSpPr/>
        <p:nvPr/>
      </p:nvGrpSpPr>
      <p:grpSpPr>
        <a:xfrm>
          <a:off x="0" y="0"/>
          <a:ext cx="0" cy="0"/>
          <a:chOff x="0" y="0"/>
          <a:chExt cx="0" cy="0"/>
        </a:xfrm>
      </p:grpSpPr>
      <p:sp>
        <p:nvSpPr>
          <p:cNvPr id="344" name="Google Shape;344;p1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5" name="Google Shape;345;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4"/>
        <p:cNvGrpSpPr/>
        <p:nvPr/>
      </p:nvGrpSpPr>
      <p:grpSpPr>
        <a:xfrm>
          <a:off x="0" y="0"/>
          <a:ext cx="0" cy="0"/>
          <a:chOff x="0" y="0"/>
          <a:chExt cx="0" cy="0"/>
        </a:xfrm>
      </p:grpSpPr>
      <p:sp>
        <p:nvSpPr>
          <p:cNvPr id="355" name="Google Shape;355;p2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6" name="Google Shape;356;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6"/>
        <p:cNvGrpSpPr/>
        <p:nvPr/>
      </p:nvGrpSpPr>
      <p:grpSpPr>
        <a:xfrm>
          <a:off x="0" y="0"/>
          <a:ext cx="0" cy="0"/>
          <a:chOff x="0" y="0"/>
          <a:chExt cx="0" cy="0"/>
        </a:xfrm>
      </p:grpSpPr>
      <p:sp>
        <p:nvSpPr>
          <p:cNvPr id="367" name="Google Shape;367;p2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8" name="Google Shape;368;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2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5" name="Google Shape;375;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p2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3" name="Google Shape;383;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9"/>
        <p:cNvGrpSpPr/>
        <p:nvPr/>
      </p:nvGrpSpPr>
      <p:grpSpPr>
        <a:xfrm>
          <a:off x="0" y="0"/>
          <a:ext cx="0" cy="0"/>
          <a:chOff x="0" y="0"/>
          <a:chExt cx="0" cy="0"/>
        </a:xfrm>
      </p:grpSpPr>
      <p:sp>
        <p:nvSpPr>
          <p:cNvPr id="390" name="Google Shape;390;p2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1" name="Google Shape;391;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6"/>
        <p:cNvGrpSpPr/>
        <p:nvPr/>
      </p:nvGrpSpPr>
      <p:grpSpPr>
        <a:xfrm>
          <a:off x="0" y="0"/>
          <a:ext cx="0" cy="0"/>
          <a:chOff x="0" y="0"/>
          <a:chExt cx="0" cy="0"/>
        </a:xfrm>
      </p:grpSpPr>
      <p:sp>
        <p:nvSpPr>
          <p:cNvPr id="397" name="Google Shape;397;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8" name="Google Shape;398;p2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vi-VN"/>
              <a:t>https://www.youtube.com/@hoc1biet10</a:t>
            </a:r>
            <a:endParaRPr/>
          </a:p>
        </p:txBody>
      </p:sp>
      <p:sp>
        <p:nvSpPr>
          <p:cNvPr id="399" name="Google Shape;399;p2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vi-VN"/>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2"/>
        <p:cNvGrpSpPr/>
        <p:nvPr/>
      </p:nvGrpSpPr>
      <p:grpSpPr>
        <a:xfrm>
          <a:off x="0" y="0"/>
          <a:ext cx="0" cy="0"/>
          <a:chOff x="0" y="0"/>
          <a:chExt cx="0" cy="0"/>
        </a:xfrm>
      </p:grpSpPr>
      <p:sp>
        <p:nvSpPr>
          <p:cNvPr id="403" name="Google Shape;403;p2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404" name="Google Shape;404;p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6"/>
        <p:cNvGrpSpPr/>
        <p:nvPr/>
      </p:nvGrpSpPr>
      <p:grpSpPr>
        <a:xfrm>
          <a:off x="0" y="0"/>
          <a:ext cx="0" cy="0"/>
          <a:chOff x="0" y="0"/>
          <a:chExt cx="0" cy="0"/>
        </a:xfrm>
      </p:grpSpPr>
      <p:sp>
        <p:nvSpPr>
          <p:cNvPr id="17" name="Google Shape;17;p28"/>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 name="Google Shape;18;p28"/>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9" name="Google Shape;19;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20" name="Google Shape;20;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21" name="Google Shape;21;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vi-VN"/>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2"/>
        <p:cNvGrpSpPr/>
        <p:nvPr/>
      </p:nvGrpSpPr>
      <p:grpSpPr>
        <a:xfrm>
          <a:off x="0" y="0"/>
          <a:ext cx="0" cy="0"/>
          <a:chOff x="0" y="0"/>
          <a:chExt cx="0" cy="0"/>
        </a:xfrm>
      </p:grpSpPr>
      <p:sp>
        <p:nvSpPr>
          <p:cNvPr id="23" name="Google Shape;23;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24" name="Google Shape;24;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25" name="Google Shape;25;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vi-VN"/>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3"/>
        <p:cNvGrpSpPr/>
        <p:nvPr/>
      </p:nvGrpSpPr>
      <p:grpSpPr>
        <a:xfrm>
          <a:off x="0" y="0"/>
          <a:ext cx="0" cy="0"/>
          <a:chOff x="0" y="0"/>
          <a:chExt cx="0" cy="0"/>
        </a:xfrm>
      </p:grpSpPr>
      <p:sp>
        <p:nvSpPr>
          <p:cNvPr id="34" name="Google Shape;34;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35" name="Google Shape;35;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36" name="Google Shape;36;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vi-VN"/>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7"/>
          <p:cNvSpPr txBox="1"/>
          <p:nvPr/>
        </p:nvSpPr>
        <p:spPr>
          <a:xfrm>
            <a:off x="0" y="-2734965"/>
            <a:ext cx="12192000"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vi-VN" sz="2400" b="0" i="0" u="none" strike="noStrike" cap="none">
                <a:solidFill>
                  <a:srgbClr val="CFCFCF"/>
                </a:solidFill>
                <a:latin typeface="Arial"/>
                <a:ea typeface="Arial"/>
                <a:cs typeface="Arial"/>
                <a:sym typeface="Arial"/>
              </a:rPr>
              <a:t>www.9slide.vn</a:t>
            </a:r>
            <a:endParaRPr/>
          </a:p>
        </p:txBody>
      </p:sp>
      <p:sp>
        <p:nvSpPr>
          <p:cNvPr id="11" name="Google Shape;11;p2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2" name="Google Shape;12;p27"/>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3" name="Google Shape;13;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Clr>
                <a:srgbClr val="888888"/>
              </a:buClr>
              <a:buSzPts val="1400"/>
              <a:buFont typeface="Calibri"/>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Clr>
                <a:srgbClr val="888888"/>
              </a:buClr>
              <a:buSzPts val="1400"/>
              <a:buFont typeface="Calibri"/>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5" name="Google Shape;15;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vi-VN"/>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Lst>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6"/>
        <p:cNvGrpSpPr/>
        <p:nvPr/>
      </p:nvGrpSpPr>
      <p:grpSpPr>
        <a:xfrm>
          <a:off x="0" y="0"/>
          <a:ext cx="0" cy="0"/>
          <a:chOff x="0" y="0"/>
          <a:chExt cx="0" cy="0"/>
        </a:xfrm>
      </p:grpSpPr>
      <p:sp>
        <p:nvSpPr>
          <p:cNvPr id="27" name="Google Shape;27;p30"/>
          <p:cNvSpPr txBox="1"/>
          <p:nvPr/>
        </p:nvSpPr>
        <p:spPr>
          <a:xfrm>
            <a:off x="0" y="-2734965"/>
            <a:ext cx="12192000"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vi-VN" sz="2400">
                <a:solidFill>
                  <a:srgbClr val="CFCFCF"/>
                </a:solidFill>
                <a:latin typeface="Arial"/>
                <a:ea typeface="Arial"/>
                <a:cs typeface="Arial"/>
                <a:sym typeface="Arial"/>
              </a:rPr>
              <a:t>www.9slide.vn</a:t>
            </a:r>
            <a:endParaRPr/>
          </a:p>
        </p:txBody>
      </p:sp>
      <p:sp>
        <p:nvSpPr>
          <p:cNvPr id="28" name="Google Shape;28;p3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29" name="Google Shape;29;p30"/>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0" name="Google Shape;30;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Clr>
                <a:srgbClr val="888888"/>
              </a:buClr>
              <a:buSzPts val="1400"/>
              <a:buFont typeface="Calibri"/>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1" name="Google Shape;31;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Clr>
                <a:srgbClr val="888888"/>
              </a:buClr>
              <a:buSzPts val="1400"/>
              <a:buFont typeface="Calibri"/>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2" name="Google Shape;32;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vi-VN"/>
              <a:t>‹#›</a:t>
            </a:fld>
            <a:endParaRPr/>
          </a:p>
        </p:txBody>
      </p:sp>
    </p:spTree>
  </p:cSld>
  <p:clrMap bg1="lt1" tx1="dk1" bg2="dk2" tx2="lt2" accent1="accent1" accent2="accent2" accent3="accent3" accent4="accent4" accent5="accent5" accent6="accent6" hlink="hlink" folHlink="folHlink"/>
  <p:sldLayoutIdLst>
    <p:sldLayoutId id="2147483652" r:id="rId1"/>
  </p:sldLayoutIdLst>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www.hoc10.vn/doc-sach/mi-thuat-9/1/710/33"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www.hoc10.vn/doc-sach/mi-thuat-9/1/710/34"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www.hoc10.vn/doc-sach/mi-thuat-9/1/710/34"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jpg"/></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9.jpg"/></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2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4.xml"/><Relationship Id="rId1" Type="http://schemas.openxmlformats.org/officeDocument/2006/relationships/slideLayout" Target="../slideLayouts/slideLayout3.xml"/><Relationship Id="rId4" Type="http://schemas.openxmlformats.org/officeDocument/2006/relationships/image" Target="../media/image38.png"/></Relationships>
</file>

<file path=ppt/slides/_rels/slide25.xml.rels><?xml version="1.0" encoding="UTF-8" standalone="yes"?>
<Relationships xmlns="http://schemas.openxmlformats.org/package/2006/relationships"><Relationship Id="rId3" Type="http://schemas.openxmlformats.org/officeDocument/2006/relationships/hyperlink" Target="https://www.youtube.com/@hoc1biet10" TargetMode="External"/><Relationship Id="rId2" Type="http://schemas.openxmlformats.org/officeDocument/2006/relationships/notesSlide" Target="../notesSlides/notesSlide25.xml"/><Relationship Id="rId1" Type="http://schemas.openxmlformats.org/officeDocument/2006/relationships/slideLayout" Target="../slideLayouts/slideLayout3.xml"/><Relationship Id="rId4" Type="http://schemas.openxmlformats.org/officeDocument/2006/relationships/image" Target="../media/image39.jpg"/></Relationships>
</file>

<file path=ppt/slides/_rels/slide26.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0"/>
        <p:cNvGrpSpPr/>
        <p:nvPr/>
      </p:nvGrpSpPr>
      <p:grpSpPr>
        <a:xfrm>
          <a:off x="0" y="0"/>
          <a:ext cx="0" cy="0"/>
          <a:chOff x="0" y="0"/>
          <a:chExt cx="0" cy="0"/>
        </a:xfrm>
      </p:grpSpPr>
      <p:sp>
        <p:nvSpPr>
          <p:cNvPr id="41" name="Google Shape;41;p1"/>
          <p:cNvSpPr txBox="1"/>
          <p:nvPr/>
        </p:nvSpPr>
        <p:spPr>
          <a:xfrm>
            <a:off x="9428648" y="195308"/>
            <a:ext cx="2681056" cy="6463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600"/>
              <a:buFont typeface="Arial"/>
              <a:buNone/>
            </a:pPr>
            <a:r>
              <a:rPr lang="vi-VN" sz="3600" b="0" i="0" u="none" strike="noStrike" cap="none">
                <a:solidFill>
                  <a:srgbClr val="FFFFFF"/>
                </a:solidFill>
                <a:latin typeface="+mn-lt"/>
                <a:ea typeface="+mn-ea"/>
                <a:cs typeface="+mn-ea"/>
                <a:sym typeface="+mn-lt"/>
              </a:rPr>
              <a:t>Mĩ thuật 9</a:t>
            </a:r>
            <a:endParaRPr>
              <a:latin typeface="+mn-lt"/>
              <a:ea typeface="+mn-ea"/>
              <a:cs typeface="+mn-ea"/>
              <a:sym typeface="+mn-lt"/>
            </a:endParaRPr>
          </a:p>
        </p:txBody>
      </p:sp>
      <p:grpSp>
        <p:nvGrpSpPr>
          <p:cNvPr id="42" name="Google Shape;42;p1"/>
          <p:cNvGrpSpPr/>
          <p:nvPr/>
        </p:nvGrpSpPr>
        <p:grpSpPr>
          <a:xfrm>
            <a:off x="685769" y="2286000"/>
            <a:ext cx="10820462" cy="2828370"/>
            <a:chOff x="685769" y="1716611"/>
            <a:chExt cx="10820462" cy="2828370"/>
          </a:xfrm>
        </p:grpSpPr>
        <p:sp>
          <p:nvSpPr>
            <p:cNvPr id="43" name="Google Shape;43;p1"/>
            <p:cNvSpPr txBox="1"/>
            <p:nvPr/>
          </p:nvSpPr>
          <p:spPr>
            <a:xfrm>
              <a:off x="685769" y="1716611"/>
              <a:ext cx="10820462" cy="1034695"/>
            </a:xfrm>
            <a:prstGeom prst="rect">
              <a:avLst/>
            </a:prstGeom>
            <a:noFill/>
            <a:ln>
              <a:noFill/>
            </a:ln>
          </p:spPr>
          <p:txBody>
            <a:bodyPr spcFirstLastPara="1" wrap="square" lIns="91425" tIns="45700" rIns="91425" bIns="45700" anchor="t" anchorCtr="0">
              <a:noAutofit/>
            </a:bodyPr>
            <a:lstStyle/>
            <a:p>
              <a:pPr marL="0" marR="0" lvl="0" indent="0" algn="ctr" rtl="0">
                <a:lnSpc>
                  <a:spcPct val="150000"/>
                </a:lnSpc>
                <a:spcBef>
                  <a:spcPts val="0"/>
                </a:spcBef>
                <a:spcAft>
                  <a:spcPts val="0"/>
                </a:spcAft>
                <a:buClr>
                  <a:srgbClr val="000000"/>
                </a:buClr>
                <a:buSzPts val="990"/>
                <a:buFont typeface="Arial"/>
                <a:buNone/>
              </a:pPr>
              <a:r>
                <a:rPr lang="vi-VN" sz="4400" b="1" i="0" u="none" strike="noStrike" cap="none">
                  <a:solidFill>
                    <a:srgbClr val="002060"/>
                  </a:solidFill>
                  <a:latin typeface="+mn-lt"/>
                  <a:ea typeface="+mn-ea"/>
                  <a:cs typeface="+mn-ea"/>
                  <a:sym typeface="+mn-lt"/>
                </a:rPr>
                <a:t>Chủ đề: Nghệ thuật thiết kế 2D</a:t>
              </a:r>
              <a:endParaRPr sz="4400" b="1" i="0" u="none" strike="noStrike" cap="none">
                <a:solidFill>
                  <a:srgbClr val="002060"/>
                </a:solidFill>
                <a:latin typeface="+mn-lt"/>
                <a:ea typeface="+mn-ea"/>
                <a:cs typeface="+mn-ea"/>
                <a:sym typeface="+mn-lt"/>
              </a:endParaRPr>
            </a:p>
          </p:txBody>
        </p:sp>
        <p:sp>
          <p:nvSpPr>
            <p:cNvPr id="44" name="Google Shape;44;p1"/>
            <p:cNvSpPr txBox="1"/>
            <p:nvPr/>
          </p:nvSpPr>
          <p:spPr>
            <a:xfrm>
              <a:off x="804427" y="3096539"/>
              <a:ext cx="10583146" cy="1448442"/>
            </a:xfrm>
            <a:prstGeom prst="rect">
              <a:avLst/>
            </a:prstGeom>
            <a:noFill/>
            <a:ln>
              <a:noFill/>
            </a:ln>
          </p:spPr>
          <p:txBody>
            <a:bodyPr spcFirstLastPara="1" wrap="square" lIns="91425" tIns="45700" rIns="91425" bIns="45700" anchor="t" anchorCtr="0">
              <a:noAutofit/>
            </a:bodyPr>
            <a:lstStyle/>
            <a:p>
              <a:pPr marL="0" marR="0" lvl="0" indent="0" algn="ctr" rtl="0">
                <a:lnSpc>
                  <a:spcPct val="150000"/>
                </a:lnSpc>
                <a:spcBef>
                  <a:spcPts val="0"/>
                </a:spcBef>
                <a:spcAft>
                  <a:spcPts val="0"/>
                </a:spcAft>
                <a:buClr>
                  <a:srgbClr val="000000"/>
                </a:buClr>
                <a:buSzPts val="990"/>
                <a:buFont typeface="Arial"/>
                <a:buNone/>
              </a:pPr>
              <a:r>
                <a:rPr lang="vi-VN" sz="4400" b="1" i="0" u="none" strike="noStrike" cap="none">
                  <a:solidFill>
                    <a:srgbClr val="FF0000"/>
                  </a:solidFill>
                  <a:latin typeface="+mn-lt"/>
                  <a:ea typeface="+mn-ea"/>
                  <a:cs typeface="+mn-ea"/>
                  <a:sym typeface="+mn-lt"/>
                </a:rPr>
                <a:t>Bài 8: Thiết kế bìa sách (Tiết 2)</a:t>
              </a:r>
              <a:endParaRPr>
                <a:latin typeface="+mn-lt"/>
                <a:ea typeface="+mn-ea"/>
                <a:cs typeface="+mn-ea"/>
                <a:sym typeface="+mn-lt"/>
              </a:endParaRP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8"/>
        <p:cNvGrpSpPr/>
        <p:nvPr/>
      </p:nvGrpSpPr>
      <p:grpSpPr>
        <a:xfrm>
          <a:off x="0" y="0"/>
          <a:ext cx="0" cy="0"/>
          <a:chOff x="0" y="0"/>
          <a:chExt cx="0" cy="0"/>
        </a:xfrm>
      </p:grpSpPr>
      <p:pic>
        <p:nvPicPr>
          <p:cNvPr id="49" name="Google Shape;49;p2">
            <a:hlinkClick r:id="rId4"/>
          </p:cNvPr>
          <p:cNvPicPr preferRelativeResize="0"/>
          <p:nvPr/>
        </p:nvPicPr>
        <p:blipFill rotWithShape="1">
          <a:blip r:embed="rId5">
            <a:alphaModFix/>
          </a:blip>
          <a:srcRect/>
          <a:stretch/>
        </p:blipFill>
        <p:spPr>
          <a:xfrm>
            <a:off x="4501083" y="3015453"/>
            <a:ext cx="3189835" cy="1764777"/>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3"/>
        <p:cNvGrpSpPr/>
        <p:nvPr/>
      </p:nvGrpSpPr>
      <p:grpSpPr>
        <a:xfrm>
          <a:off x="0" y="0"/>
          <a:ext cx="0" cy="0"/>
          <a:chOff x="0" y="0"/>
          <a:chExt cx="0" cy="0"/>
        </a:xfrm>
      </p:grpSpPr>
      <p:sp>
        <p:nvSpPr>
          <p:cNvPr id="54" name="Google Shape;54;p3"/>
          <p:cNvSpPr/>
          <p:nvPr/>
        </p:nvSpPr>
        <p:spPr>
          <a:xfrm>
            <a:off x="0" y="1752600"/>
            <a:ext cx="10101943" cy="719275"/>
          </a:xfrm>
          <a:prstGeom prst="homePlate">
            <a:avLst>
              <a:gd name="adj" fmla="val 50000"/>
            </a:avLst>
          </a:prstGeom>
          <a:solidFill>
            <a:srgbClr val="FFFFFF"/>
          </a:solidFill>
          <a:ln w="38100" cap="flat" cmpd="sng">
            <a:solidFill>
              <a:srgbClr val="0148DF"/>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lnSpc>
                <a:spcPct val="113000"/>
              </a:lnSpc>
              <a:spcBef>
                <a:spcPts val="0"/>
              </a:spcBef>
              <a:spcAft>
                <a:spcPts val="0"/>
              </a:spcAft>
              <a:buClr>
                <a:srgbClr val="000000"/>
              </a:buClr>
              <a:buSzPts val="2400"/>
              <a:buFont typeface="Arial"/>
              <a:buNone/>
            </a:pPr>
            <a:r>
              <a:rPr lang="vi-VN" sz="2400" b="1" i="0" u="none" strike="noStrike" cap="none">
                <a:solidFill>
                  <a:schemeClr val="dk1"/>
                </a:solidFill>
                <a:latin typeface="+mn-lt"/>
                <a:ea typeface="+mn-ea"/>
                <a:cs typeface="+mn-ea"/>
                <a:sym typeface="+mn-lt"/>
              </a:rPr>
              <a:t>Quan sát các bước tìm hiểu ý tưởng SGK tr.32</a:t>
            </a:r>
            <a:endParaRPr>
              <a:latin typeface="+mn-lt"/>
              <a:ea typeface="+mn-ea"/>
              <a:cs typeface="+mn-ea"/>
              <a:sym typeface="+mn-lt"/>
            </a:endParaRPr>
          </a:p>
        </p:txBody>
      </p:sp>
      <p:sp>
        <p:nvSpPr>
          <p:cNvPr id="55" name="Google Shape;55;p3"/>
          <p:cNvSpPr txBox="1"/>
          <p:nvPr/>
        </p:nvSpPr>
        <p:spPr>
          <a:xfrm>
            <a:off x="2554514" y="2654701"/>
            <a:ext cx="7082971" cy="509651"/>
          </a:xfrm>
          <a:prstGeom prst="rect">
            <a:avLst/>
          </a:prstGeom>
          <a:noFill/>
          <a:ln>
            <a:noFill/>
          </a:ln>
        </p:spPr>
        <p:txBody>
          <a:bodyPr spcFirstLastPara="1" wrap="square" lIns="91425" tIns="45700" rIns="91425" bIns="45700" anchor="t" anchorCtr="0">
            <a:spAutoFit/>
          </a:bodyPr>
          <a:lstStyle/>
          <a:p>
            <a:pPr marL="457189" marR="0" lvl="0" indent="-457189" algn="ctr" rtl="0">
              <a:lnSpc>
                <a:spcPct val="113000"/>
              </a:lnSpc>
              <a:spcBef>
                <a:spcPts val="0"/>
              </a:spcBef>
              <a:spcAft>
                <a:spcPts val="0"/>
              </a:spcAft>
              <a:buClr>
                <a:srgbClr val="000000"/>
              </a:buClr>
              <a:buSzPts val="2400"/>
              <a:buFont typeface="Arial"/>
              <a:buChar char="•"/>
            </a:pPr>
            <a:r>
              <a:rPr lang="vi-VN" sz="2400" b="1" i="0" u="none" strike="noStrike" cap="none">
                <a:solidFill>
                  <a:schemeClr val="dk1"/>
                </a:solidFill>
                <a:latin typeface="+mn-lt"/>
                <a:ea typeface="+mn-ea"/>
                <a:cs typeface="+mn-ea"/>
                <a:sym typeface="+mn-lt"/>
              </a:rPr>
              <a:t>Trình bày ý tưởng thiết kế bìa sách.</a:t>
            </a:r>
            <a:endParaRPr>
              <a:latin typeface="+mn-lt"/>
              <a:ea typeface="+mn-ea"/>
              <a:cs typeface="+mn-ea"/>
              <a:sym typeface="+mn-lt"/>
            </a:endParaRPr>
          </a:p>
        </p:txBody>
      </p:sp>
      <p:sp>
        <p:nvSpPr>
          <p:cNvPr id="56" name="Google Shape;56;p3"/>
          <p:cNvSpPr txBox="1"/>
          <p:nvPr/>
        </p:nvSpPr>
        <p:spPr>
          <a:xfrm>
            <a:off x="1735896" y="3333770"/>
            <a:ext cx="1101600" cy="870800"/>
          </a:xfrm>
          <a:prstGeom prst="rect">
            <a:avLst/>
          </a:prstGeom>
          <a:solidFill>
            <a:schemeClr val="accent2"/>
          </a:solid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vi-VN" sz="2400" b="1" i="0" u="none" strike="noStrike" cap="none">
                <a:solidFill>
                  <a:schemeClr val="dk1"/>
                </a:solidFill>
                <a:latin typeface="+mn-lt"/>
                <a:ea typeface="+mn-ea"/>
                <a:cs typeface="+mn-ea"/>
                <a:sym typeface="+mn-lt"/>
              </a:rPr>
              <a:t>01</a:t>
            </a:r>
            <a:endParaRPr sz="2400" b="1" i="0" u="none" strike="noStrike" cap="none">
              <a:solidFill>
                <a:schemeClr val="dk1"/>
              </a:solidFill>
              <a:latin typeface="+mn-lt"/>
              <a:ea typeface="+mn-ea"/>
              <a:cs typeface="+mn-ea"/>
              <a:sym typeface="+mn-lt"/>
            </a:endParaRPr>
          </a:p>
        </p:txBody>
      </p:sp>
      <p:sp>
        <p:nvSpPr>
          <p:cNvPr id="57" name="Google Shape;57;p3"/>
          <p:cNvSpPr txBox="1"/>
          <p:nvPr/>
        </p:nvSpPr>
        <p:spPr>
          <a:xfrm>
            <a:off x="2942731" y="3333770"/>
            <a:ext cx="6411212" cy="870800"/>
          </a:xfrm>
          <a:prstGeom prst="rect">
            <a:avLst/>
          </a:prstGeom>
          <a:noFill/>
          <a:ln>
            <a:noFill/>
          </a:ln>
        </p:spPr>
        <p:txBody>
          <a:bodyPr spcFirstLastPara="1" wrap="square" lIns="121900" tIns="121900" rIns="121900" bIns="121900" anchor="ctr" anchorCtr="0">
            <a:noAutofit/>
          </a:bodyPr>
          <a:lstStyle/>
          <a:p>
            <a:pPr marL="0" marR="0" lvl="0" indent="0" algn="ctr" rtl="0">
              <a:lnSpc>
                <a:spcPct val="114000"/>
              </a:lnSpc>
              <a:spcBef>
                <a:spcPts val="0"/>
              </a:spcBef>
              <a:spcAft>
                <a:spcPts val="0"/>
              </a:spcAft>
              <a:buClr>
                <a:srgbClr val="000000"/>
              </a:buClr>
              <a:buSzPts val="2400"/>
              <a:buFont typeface="Arial"/>
              <a:buNone/>
            </a:pPr>
            <a:r>
              <a:rPr lang="vi-VN" sz="2400" b="0" i="0" u="none" strike="noStrike" cap="none">
                <a:solidFill>
                  <a:schemeClr val="dk1"/>
                </a:solidFill>
                <a:latin typeface="+mn-lt"/>
                <a:ea typeface="+mn-ea"/>
                <a:cs typeface="+mn-ea"/>
                <a:sym typeface="+mn-lt"/>
              </a:rPr>
              <a:t>Tìm hiểu thể loại, nội dung của sách.</a:t>
            </a:r>
            <a:endParaRPr>
              <a:latin typeface="+mn-lt"/>
              <a:ea typeface="+mn-ea"/>
              <a:cs typeface="+mn-ea"/>
              <a:sym typeface="+mn-lt"/>
            </a:endParaRPr>
          </a:p>
        </p:txBody>
      </p:sp>
      <p:sp>
        <p:nvSpPr>
          <p:cNvPr id="58" name="Google Shape;58;p3"/>
          <p:cNvSpPr txBox="1"/>
          <p:nvPr/>
        </p:nvSpPr>
        <p:spPr>
          <a:xfrm>
            <a:off x="2816421" y="4487892"/>
            <a:ext cx="1101600" cy="870800"/>
          </a:xfrm>
          <a:prstGeom prst="rect">
            <a:avLst/>
          </a:prstGeom>
          <a:solidFill>
            <a:schemeClr val="accent2"/>
          </a:solid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vi-VN" sz="2400" b="1" i="0" u="none" strike="noStrike" cap="none">
                <a:solidFill>
                  <a:schemeClr val="dk1"/>
                </a:solidFill>
                <a:latin typeface="+mn-lt"/>
                <a:ea typeface="+mn-ea"/>
                <a:cs typeface="+mn-ea"/>
                <a:sym typeface="+mn-lt"/>
              </a:rPr>
              <a:t>02</a:t>
            </a:r>
            <a:endParaRPr sz="2400" b="1" i="0" u="none" strike="noStrike" cap="none">
              <a:solidFill>
                <a:schemeClr val="dk1"/>
              </a:solidFill>
              <a:latin typeface="+mn-lt"/>
              <a:ea typeface="+mn-ea"/>
              <a:cs typeface="+mn-ea"/>
              <a:sym typeface="+mn-lt"/>
            </a:endParaRPr>
          </a:p>
        </p:txBody>
      </p:sp>
      <p:sp>
        <p:nvSpPr>
          <p:cNvPr id="59" name="Google Shape;59;p3"/>
          <p:cNvSpPr txBox="1"/>
          <p:nvPr/>
        </p:nvSpPr>
        <p:spPr>
          <a:xfrm>
            <a:off x="4023255" y="4377192"/>
            <a:ext cx="6078688" cy="1092200"/>
          </a:xfrm>
          <a:prstGeom prst="rect">
            <a:avLst/>
          </a:prstGeom>
          <a:noFill/>
          <a:ln>
            <a:noFill/>
          </a:ln>
        </p:spPr>
        <p:txBody>
          <a:bodyPr spcFirstLastPara="1" wrap="square" lIns="121900" tIns="121900" rIns="121900" bIns="121900" anchor="ctr" anchorCtr="0">
            <a:noAutofit/>
          </a:bodyPr>
          <a:lstStyle/>
          <a:p>
            <a:pPr marL="0" marR="0" lvl="0" indent="0" algn="l" rtl="0">
              <a:lnSpc>
                <a:spcPct val="150000"/>
              </a:lnSpc>
              <a:spcBef>
                <a:spcPts val="0"/>
              </a:spcBef>
              <a:spcAft>
                <a:spcPts val="0"/>
              </a:spcAft>
              <a:buClr>
                <a:srgbClr val="000000"/>
              </a:buClr>
              <a:buSzPts val="2400"/>
              <a:buFont typeface="Arial"/>
              <a:buNone/>
            </a:pPr>
            <a:r>
              <a:rPr lang="vi-VN" sz="2400" b="0" i="0" u="none" strike="noStrike" cap="none">
                <a:solidFill>
                  <a:schemeClr val="dk1"/>
                </a:solidFill>
                <a:latin typeface="+mn-lt"/>
                <a:ea typeface="+mn-ea"/>
                <a:cs typeface="+mn-ea"/>
                <a:sym typeface="+mn-lt"/>
              </a:rPr>
              <a:t>Xác định bố cục, chọn hình minh họa, chữ phù hợp với nội dung.</a:t>
            </a:r>
            <a:endParaRPr>
              <a:latin typeface="+mn-lt"/>
              <a:ea typeface="+mn-ea"/>
              <a:cs typeface="+mn-ea"/>
              <a:sym typeface="+mn-lt"/>
            </a:endParaRPr>
          </a:p>
        </p:txBody>
      </p:sp>
      <p:sp>
        <p:nvSpPr>
          <p:cNvPr id="60" name="Google Shape;60;p3"/>
          <p:cNvSpPr txBox="1"/>
          <p:nvPr/>
        </p:nvSpPr>
        <p:spPr>
          <a:xfrm>
            <a:off x="3898566" y="5755957"/>
            <a:ext cx="1101600" cy="870800"/>
          </a:xfrm>
          <a:prstGeom prst="rect">
            <a:avLst/>
          </a:prstGeom>
          <a:solidFill>
            <a:schemeClr val="accent2"/>
          </a:solid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vi-VN" sz="2400" b="1" i="0" u="none" strike="noStrike" cap="none">
                <a:solidFill>
                  <a:schemeClr val="dk1"/>
                </a:solidFill>
                <a:latin typeface="+mn-lt"/>
                <a:ea typeface="+mn-ea"/>
                <a:cs typeface="+mn-ea"/>
                <a:sym typeface="+mn-lt"/>
              </a:rPr>
              <a:t>03</a:t>
            </a:r>
            <a:endParaRPr sz="2400" b="1" i="0" u="none" strike="noStrike" cap="none">
              <a:solidFill>
                <a:schemeClr val="dk1"/>
              </a:solidFill>
              <a:latin typeface="+mn-lt"/>
              <a:ea typeface="+mn-ea"/>
              <a:cs typeface="+mn-ea"/>
              <a:sym typeface="+mn-lt"/>
            </a:endParaRPr>
          </a:p>
        </p:txBody>
      </p:sp>
      <p:sp>
        <p:nvSpPr>
          <p:cNvPr id="61" name="Google Shape;61;p3"/>
          <p:cNvSpPr txBox="1"/>
          <p:nvPr/>
        </p:nvSpPr>
        <p:spPr>
          <a:xfrm>
            <a:off x="5105400" y="5755957"/>
            <a:ext cx="5575604" cy="870800"/>
          </a:xfrm>
          <a:prstGeom prst="rect">
            <a:avLst/>
          </a:prstGeom>
          <a:noFill/>
          <a:ln>
            <a:noFill/>
          </a:ln>
        </p:spPr>
        <p:txBody>
          <a:bodyPr spcFirstLastPara="1" wrap="square" lIns="121900" tIns="121900" rIns="121900" bIns="121900" anchor="ctr" anchorCtr="0">
            <a:noAutofit/>
          </a:bodyPr>
          <a:lstStyle/>
          <a:p>
            <a:pPr marL="0" marR="0" lvl="0" indent="0" algn="ctr" rtl="0">
              <a:lnSpc>
                <a:spcPct val="114000"/>
              </a:lnSpc>
              <a:spcBef>
                <a:spcPts val="0"/>
              </a:spcBef>
              <a:spcAft>
                <a:spcPts val="0"/>
              </a:spcAft>
              <a:buClr>
                <a:srgbClr val="000000"/>
              </a:buClr>
              <a:buSzPts val="2400"/>
              <a:buFont typeface="Arial"/>
              <a:buNone/>
            </a:pPr>
            <a:r>
              <a:rPr lang="vi-VN" sz="2400" b="0" i="0" u="none" strike="noStrike" cap="none">
                <a:solidFill>
                  <a:schemeClr val="dk1"/>
                </a:solidFill>
                <a:latin typeface="+mn-lt"/>
                <a:ea typeface="+mn-ea"/>
                <a:cs typeface="+mn-ea"/>
                <a:sym typeface="+mn-lt"/>
              </a:rPr>
              <a:t>Xác định phương pháp thiết kế.</a:t>
            </a:r>
            <a:endParaRPr>
              <a:latin typeface="+mn-lt"/>
              <a:ea typeface="+mn-ea"/>
              <a:cs typeface="+mn-ea"/>
              <a:sym typeface="+mn-lt"/>
            </a:endParaRPr>
          </a:p>
        </p:txBody>
      </p:sp>
      <p:cxnSp>
        <p:nvCxnSpPr>
          <p:cNvPr id="62" name="Google Shape;62;p3"/>
          <p:cNvCxnSpPr>
            <a:stCxn id="56" idx="2"/>
            <a:endCxn id="58" idx="1"/>
          </p:cNvCxnSpPr>
          <p:nvPr/>
        </p:nvCxnSpPr>
        <p:spPr>
          <a:xfrm rot="-5400000" flipH="1">
            <a:off x="2192196" y="4299070"/>
            <a:ext cx="718800" cy="529800"/>
          </a:xfrm>
          <a:prstGeom prst="bentConnector2">
            <a:avLst/>
          </a:prstGeom>
          <a:noFill/>
          <a:ln w="9525" cap="flat" cmpd="sng">
            <a:solidFill>
              <a:srgbClr val="1F2032"/>
            </a:solidFill>
            <a:prstDash val="solid"/>
            <a:round/>
            <a:headEnd type="none" w="sm" len="sm"/>
            <a:tailEnd type="none" w="sm" len="sm"/>
          </a:ln>
        </p:spPr>
      </p:cxnSp>
      <p:cxnSp>
        <p:nvCxnSpPr>
          <p:cNvPr id="63" name="Google Shape;63;p3"/>
          <p:cNvCxnSpPr>
            <a:stCxn id="58" idx="2"/>
            <a:endCxn id="60" idx="1"/>
          </p:cNvCxnSpPr>
          <p:nvPr/>
        </p:nvCxnSpPr>
        <p:spPr>
          <a:xfrm rot="-5400000" flipH="1">
            <a:off x="3216471" y="5509442"/>
            <a:ext cx="832800" cy="531300"/>
          </a:xfrm>
          <a:prstGeom prst="bentConnector2">
            <a:avLst/>
          </a:prstGeom>
          <a:noFill/>
          <a:ln w="9525" cap="flat" cmpd="sng">
            <a:solidFill>
              <a:srgbClr val="1F2032"/>
            </a:solidFill>
            <a:prstDash val="solid"/>
            <a:round/>
            <a:headEnd type="none" w="sm" len="sm"/>
            <a:tailEnd type="none" w="sm" len="sm"/>
          </a:ln>
        </p:spPr>
      </p:cxn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additive="base">
                                        <p:cTn id="7" dur="500"/>
                                        <p:tgtEl>
                                          <p:spTgt spid="54"/>
                                        </p:tgtEl>
                                        <p:attrNameLst>
                                          <p:attrName>ppt_y</p:attrName>
                                        </p:attrNameLst>
                                      </p:cBhvr>
                                      <p:tavLst>
                                        <p:tav tm="0">
                                          <p:val>
                                            <p:strVal val="#ppt_y-1"/>
                                          </p:val>
                                        </p:tav>
                                        <p:tav tm="100000">
                                          <p:val>
                                            <p:strVal val="#ppt_y"/>
                                          </p:val>
                                        </p:tav>
                                      </p:tavLst>
                                    </p:anim>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5"/>
                                        </p:tgtEl>
                                        <p:attrNameLst>
                                          <p:attrName>style.visibility</p:attrName>
                                        </p:attrNameLst>
                                      </p:cBhvr>
                                      <p:to>
                                        <p:strVal val="visible"/>
                                      </p:to>
                                    </p:set>
                                    <p:animEffect transition="in" filter="fade">
                                      <p:cBhvr>
                                        <p:cTn id="12" dur="500"/>
                                        <p:tgtEl>
                                          <p:spTgt spid="5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6"/>
                                        </p:tgtEl>
                                        <p:attrNameLst>
                                          <p:attrName>style.visibility</p:attrName>
                                        </p:attrNameLst>
                                      </p:cBhvr>
                                      <p:to>
                                        <p:strVal val="visible"/>
                                      </p:to>
                                    </p:set>
                                    <p:animEffect transition="in" filter="fade">
                                      <p:cBhvr>
                                        <p:cTn id="17" dur="500"/>
                                        <p:tgtEl>
                                          <p:spTgt spid="56"/>
                                        </p:tgtEl>
                                      </p:cBhvr>
                                    </p:animEffect>
                                  </p:childTnLst>
                                </p:cTn>
                              </p:par>
                              <p:par>
                                <p:cTn id="18" presetID="10" presetClass="entr" presetSubtype="0" fill="hold" nodeType="withEffect">
                                  <p:stCondLst>
                                    <p:cond delay="0"/>
                                  </p:stCondLst>
                                  <p:childTnLst>
                                    <p:set>
                                      <p:cBhvr>
                                        <p:cTn id="19" dur="1" fill="hold">
                                          <p:stCondLst>
                                            <p:cond delay="0"/>
                                          </p:stCondLst>
                                        </p:cTn>
                                        <p:tgtEl>
                                          <p:spTgt spid="57"/>
                                        </p:tgtEl>
                                        <p:attrNameLst>
                                          <p:attrName>style.visibility</p:attrName>
                                        </p:attrNameLst>
                                      </p:cBhvr>
                                      <p:to>
                                        <p:strVal val="visible"/>
                                      </p:to>
                                    </p:set>
                                    <p:animEffect transition="in" filter="fade">
                                      <p:cBhvr>
                                        <p:cTn id="20" dur="500"/>
                                        <p:tgtEl>
                                          <p:spTgt spid="57"/>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62"/>
                                        </p:tgtEl>
                                        <p:attrNameLst>
                                          <p:attrName>style.visibility</p:attrName>
                                        </p:attrNameLst>
                                      </p:cBhvr>
                                      <p:to>
                                        <p:strVal val="visible"/>
                                      </p:to>
                                    </p:set>
                                    <p:animEffect transition="in" filter="fade">
                                      <p:cBhvr>
                                        <p:cTn id="25" dur="500"/>
                                        <p:tgtEl>
                                          <p:spTgt spid="62"/>
                                        </p:tgtEl>
                                      </p:cBhvr>
                                    </p:animEffect>
                                  </p:childTnLst>
                                </p:cTn>
                              </p:par>
                            </p:childTnLst>
                          </p:cTn>
                        </p:par>
                        <p:par>
                          <p:cTn id="26" fill="hold">
                            <p:stCondLst>
                              <p:cond delay="500"/>
                            </p:stCondLst>
                            <p:childTnLst>
                              <p:par>
                                <p:cTn id="27" presetID="10" presetClass="entr" presetSubtype="0" fill="hold" nodeType="afterEffect">
                                  <p:stCondLst>
                                    <p:cond delay="0"/>
                                  </p:stCondLst>
                                  <p:childTnLst>
                                    <p:set>
                                      <p:cBhvr>
                                        <p:cTn id="28" dur="1" fill="hold">
                                          <p:stCondLst>
                                            <p:cond delay="0"/>
                                          </p:stCondLst>
                                        </p:cTn>
                                        <p:tgtEl>
                                          <p:spTgt spid="58"/>
                                        </p:tgtEl>
                                        <p:attrNameLst>
                                          <p:attrName>style.visibility</p:attrName>
                                        </p:attrNameLst>
                                      </p:cBhvr>
                                      <p:to>
                                        <p:strVal val="visible"/>
                                      </p:to>
                                    </p:set>
                                    <p:animEffect transition="in" filter="fade">
                                      <p:cBhvr>
                                        <p:cTn id="29" dur="500"/>
                                        <p:tgtEl>
                                          <p:spTgt spid="58"/>
                                        </p:tgtEl>
                                      </p:cBhvr>
                                    </p:animEffect>
                                  </p:childTnLst>
                                </p:cTn>
                              </p:par>
                              <p:par>
                                <p:cTn id="30" presetID="10" presetClass="entr" presetSubtype="0" fill="hold" nodeType="withEffect">
                                  <p:stCondLst>
                                    <p:cond delay="0"/>
                                  </p:stCondLst>
                                  <p:childTnLst>
                                    <p:set>
                                      <p:cBhvr>
                                        <p:cTn id="31" dur="1" fill="hold">
                                          <p:stCondLst>
                                            <p:cond delay="0"/>
                                          </p:stCondLst>
                                        </p:cTn>
                                        <p:tgtEl>
                                          <p:spTgt spid="59"/>
                                        </p:tgtEl>
                                        <p:attrNameLst>
                                          <p:attrName>style.visibility</p:attrName>
                                        </p:attrNameLst>
                                      </p:cBhvr>
                                      <p:to>
                                        <p:strVal val="visible"/>
                                      </p:to>
                                    </p:set>
                                    <p:animEffect transition="in" filter="fade">
                                      <p:cBhvr>
                                        <p:cTn id="32" dur="500"/>
                                        <p:tgtEl>
                                          <p:spTgt spid="59"/>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63"/>
                                        </p:tgtEl>
                                        <p:attrNameLst>
                                          <p:attrName>style.visibility</p:attrName>
                                        </p:attrNameLst>
                                      </p:cBhvr>
                                      <p:to>
                                        <p:strVal val="visible"/>
                                      </p:to>
                                    </p:set>
                                    <p:animEffect transition="in" filter="fade">
                                      <p:cBhvr>
                                        <p:cTn id="37" dur="500"/>
                                        <p:tgtEl>
                                          <p:spTgt spid="63"/>
                                        </p:tgtEl>
                                      </p:cBhvr>
                                    </p:animEffect>
                                  </p:childTnLst>
                                </p:cTn>
                              </p:par>
                            </p:childTnLst>
                          </p:cTn>
                        </p:par>
                        <p:par>
                          <p:cTn id="38" fill="hold">
                            <p:stCondLst>
                              <p:cond delay="500"/>
                            </p:stCondLst>
                            <p:childTnLst>
                              <p:par>
                                <p:cTn id="39" presetID="10" presetClass="entr" presetSubtype="0" fill="hold" nodeType="afterEffect">
                                  <p:stCondLst>
                                    <p:cond delay="0"/>
                                  </p:stCondLst>
                                  <p:childTnLst>
                                    <p:set>
                                      <p:cBhvr>
                                        <p:cTn id="40" dur="1" fill="hold">
                                          <p:stCondLst>
                                            <p:cond delay="0"/>
                                          </p:stCondLst>
                                        </p:cTn>
                                        <p:tgtEl>
                                          <p:spTgt spid="60"/>
                                        </p:tgtEl>
                                        <p:attrNameLst>
                                          <p:attrName>style.visibility</p:attrName>
                                        </p:attrNameLst>
                                      </p:cBhvr>
                                      <p:to>
                                        <p:strVal val="visible"/>
                                      </p:to>
                                    </p:set>
                                    <p:animEffect transition="in" filter="fade">
                                      <p:cBhvr>
                                        <p:cTn id="41" dur="500"/>
                                        <p:tgtEl>
                                          <p:spTgt spid="60"/>
                                        </p:tgtEl>
                                      </p:cBhvr>
                                    </p:animEffect>
                                  </p:childTnLst>
                                </p:cTn>
                              </p:par>
                              <p:par>
                                <p:cTn id="42" presetID="10" presetClass="entr" presetSubtype="0" fill="hold" nodeType="withEffect">
                                  <p:stCondLst>
                                    <p:cond delay="0"/>
                                  </p:stCondLst>
                                  <p:childTnLst>
                                    <p:set>
                                      <p:cBhvr>
                                        <p:cTn id="43" dur="1" fill="hold">
                                          <p:stCondLst>
                                            <p:cond delay="0"/>
                                          </p:stCondLst>
                                        </p:cTn>
                                        <p:tgtEl>
                                          <p:spTgt spid="61"/>
                                        </p:tgtEl>
                                        <p:attrNameLst>
                                          <p:attrName>style.visibility</p:attrName>
                                        </p:attrNameLst>
                                      </p:cBhvr>
                                      <p:to>
                                        <p:strVal val="visible"/>
                                      </p:to>
                                    </p:set>
                                    <p:animEffect transition="in" filter="fade">
                                      <p:cBhvr>
                                        <p:cTn id="44"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7"/>
        <p:cNvGrpSpPr/>
        <p:nvPr/>
      </p:nvGrpSpPr>
      <p:grpSpPr>
        <a:xfrm>
          <a:off x="0" y="0"/>
          <a:ext cx="0" cy="0"/>
          <a:chOff x="0" y="0"/>
          <a:chExt cx="0" cy="0"/>
        </a:xfrm>
      </p:grpSpPr>
      <p:sp>
        <p:nvSpPr>
          <p:cNvPr id="68" name="Google Shape;68;p4"/>
          <p:cNvSpPr/>
          <p:nvPr/>
        </p:nvSpPr>
        <p:spPr>
          <a:xfrm>
            <a:off x="0" y="1752600"/>
            <a:ext cx="10101943" cy="719275"/>
          </a:xfrm>
          <a:prstGeom prst="homePlate">
            <a:avLst>
              <a:gd name="adj" fmla="val 50000"/>
            </a:avLst>
          </a:prstGeom>
          <a:solidFill>
            <a:srgbClr val="FFFFFF"/>
          </a:solidFill>
          <a:ln w="38100" cap="flat" cmpd="sng">
            <a:solidFill>
              <a:srgbClr val="0148DF"/>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lnSpc>
                <a:spcPct val="113000"/>
              </a:lnSpc>
              <a:spcBef>
                <a:spcPts val="0"/>
              </a:spcBef>
              <a:spcAft>
                <a:spcPts val="0"/>
              </a:spcAft>
              <a:buClr>
                <a:srgbClr val="000000"/>
              </a:buClr>
              <a:buSzPts val="2400"/>
              <a:buFont typeface="Arial"/>
              <a:buNone/>
            </a:pPr>
            <a:r>
              <a:rPr lang="vi-VN" sz="2400" b="1" i="0" u="none" strike="noStrike" cap="none">
                <a:solidFill>
                  <a:schemeClr val="dk1"/>
                </a:solidFill>
                <a:latin typeface="+mn-lt"/>
                <a:ea typeface="+mn-ea"/>
                <a:cs typeface="+mn-ea"/>
                <a:sym typeface="+mn-lt"/>
              </a:rPr>
              <a:t>Quan sát các bước tìm hiểu ý tưởng SGK tr.32</a:t>
            </a:r>
            <a:endParaRPr>
              <a:latin typeface="+mn-lt"/>
              <a:ea typeface="+mn-ea"/>
              <a:cs typeface="+mn-ea"/>
              <a:sym typeface="+mn-lt"/>
            </a:endParaRPr>
          </a:p>
        </p:txBody>
      </p:sp>
      <p:sp>
        <p:nvSpPr>
          <p:cNvPr id="69" name="Google Shape;69;p4"/>
          <p:cNvSpPr txBox="1"/>
          <p:nvPr/>
        </p:nvSpPr>
        <p:spPr>
          <a:xfrm>
            <a:off x="2322285" y="2654303"/>
            <a:ext cx="7547429" cy="509651"/>
          </a:xfrm>
          <a:prstGeom prst="rect">
            <a:avLst/>
          </a:prstGeom>
          <a:noFill/>
          <a:ln>
            <a:noFill/>
          </a:ln>
        </p:spPr>
        <p:txBody>
          <a:bodyPr spcFirstLastPara="1" wrap="square" lIns="91425" tIns="45700" rIns="91425" bIns="45700" anchor="t" anchorCtr="0">
            <a:spAutoFit/>
          </a:bodyPr>
          <a:lstStyle/>
          <a:p>
            <a:pPr marL="457189" marR="0" lvl="0" indent="-457189" algn="ctr" rtl="0">
              <a:lnSpc>
                <a:spcPct val="113000"/>
              </a:lnSpc>
              <a:spcBef>
                <a:spcPts val="0"/>
              </a:spcBef>
              <a:spcAft>
                <a:spcPts val="0"/>
              </a:spcAft>
              <a:buClr>
                <a:srgbClr val="000000"/>
              </a:buClr>
              <a:buSzPts val="2400"/>
              <a:buFont typeface="Arial"/>
              <a:buChar char="•"/>
            </a:pPr>
            <a:r>
              <a:rPr lang="vi-VN" sz="2400" b="1" i="0" u="none" strike="noStrike" cap="none">
                <a:solidFill>
                  <a:schemeClr val="dk1"/>
                </a:solidFill>
                <a:latin typeface="+mn-lt"/>
                <a:ea typeface="+mn-ea"/>
                <a:cs typeface="+mn-ea"/>
                <a:sym typeface="+mn-lt"/>
              </a:rPr>
              <a:t>Trình bày ý tưởng thiết kế bìa sách văn học.</a:t>
            </a:r>
            <a:endParaRPr>
              <a:latin typeface="+mn-lt"/>
              <a:ea typeface="+mn-ea"/>
              <a:cs typeface="+mn-ea"/>
              <a:sym typeface="+mn-lt"/>
            </a:endParaRPr>
          </a:p>
        </p:txBody>
      </p:sp>
      <p:grpSp>
        <p:nvGrpSpPr>
          <p:cNvPr id="70" name="Google Shape;70;p4"/>
          <p:cNvGrpSpPr/>
          <p:nvPr/>
        </p:nvGrpSpPr>
        <p:grpSpPr>
          <a:xfrm>
            <a:off x="228600" y="3308655"/>
            <a:ext cx="2706347" cy="2199139"/>
            <a:chOff x="308705" y="2179769"/>
            <a:chExt cx="2029760" cy="1649354"/>
          </a:xfrm>
        </p:grpSpPr>
        <p:pic>
          <p:nvPicPr>
            <p:cNvPr id="71" name="Google Shape;71;p4"/>
            <p:cNvPicPr preferRelativeResize="0"/>
            <p:nvPr/>
          </p:nvPicPr>
          <p:blipFill rotWithShape="1">
            <a:blip r:embed="rId4">
              <a:alphaModFix/>
            </a:blip>
            <a:srcRect/>
            <a:stretch/>
          </p:blipFill>
          <p:spPr>
            <a:xfrm>
              <a:off x="308705" y="2571750"/>
              <a:ext cx="2029760" cy="1257373"/>
            </a:xfrm>
            <a:prstGeom prst="rect">
              <a:avLst/>
            </a:prstGeom>
            <a:noFill/>
            <a:ln>
              <a:noFill/>
            </a:ln>
          </p:spPr>
        </p:pic>
        <p:sp>
          <p:nvSpPr>
            <p:cNvPr id="72" name="Google Shape;72;p4"/>
            <p:cNvSpPr/>
            <p:nvPr/>
          </p:nvSpPr>
          <p:spPr>
            <a:xfrm>
              <a:off x="1202141" y="2179769"/>
              <a:ext cx="242887" cy="242887"/>
            </a:xfrm>
            <a:prstGeom prst="ellipse">
              <a:avLst/>
            </a:prstGeom>
            <a:solidFill>
              <a:srgbClr val="FFFFFF"/>
            </a:solidFill>
            <a:ln w="25400" cap="flat" cmpd="sng">
              <a:solidFill>
                <a:srgbClr val="6B6B6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133"/>
                <a:buFont typeface="Arial"/>
                <a:buNone/>
              </a:pPr>
              <a:r>
                <a:rPr lang="vi-VN" sz="2133" b="1" i="0" u="none" strike="noStrike" cap="none">
                  <a:solidFill>
                    <a:srgbClr val="1F2032"/>
                  </a:solidFill>
                  <a:latin typeface="+mn-lt"/>
                  <a:ea typeface="+mn-ea"/>
                  <a:cs typeface="+mn-ea"/>
                  <a:sym typeface="+mn-lt"/>
                </a:rPr>
                <a:t>1</a:t>
              </a:r>
              <a:endParaRPr>
                <a:latin typeface="+mn-lt"/>
                <a:ea typeface="+mn-ea"/>
                <a:cs typeface="+mn-ea"/>
                <a:sym typeface="+mn-lt"/>
              </a:endParaRPr>
            </a:p>
          </p:txBody>
        </p:sp>
      </p:grpSp>
      <p:grpSp>
        <p:nvGrpSpPr>
          <p:cNvPr id="73" name="Google Shape;73;p4"/>
          <p:cNvGrpSpPr/>
          <p:nvPr/>
        </p:nvGrpSpPr>
        <p:grpSpPr>
          <a:xfrm>
            <a:off x="3207419" y="4386201"/>
            <a:ext cx="2704801" cy="2199139"/>
            <a:chOff x="309284" y="2179769"/>
            <a:chExt cx="2028601" cy="1649354"/>
          </a:xfrm>
        </p:grpSpPr>
        <p:pic>
          <p:nvPicPr>
            <p:cNvPr id="74" name="Google Shape;74;p4"/>
            <p:cNvPicPr preferRelativeResize="0"/>
            <p:nvPr/>
          </p:nvPicPr>
          <p:blipFill rotWithShape="1">
            <a:blip r:embed="rId5">
              <a:alphaModFix/>
            </a:blip>
            <a:srcRect/>
            <a:stretch/>
          </p:blipFill>
          <p:spPr>
            <a:xfrm>
              <a:off x="309284" y="2571750"/>
              <a:ext cx="2028601" cy="1257373"/>
            </a:xfrm>
            <a:prstGeom prst="rect">
              <a:avLst/>
            </a:prstGeom>
            <a:noFill/>
            <a:ln>
              <a:noFill/>
            </a:ln>
          </p:spPr>
        </p:pic>
        <p:sp>
          <p:nvSpPr>
            <p:cNvPr id="75" name="Google Shape;75;p4"/>
            <p:cNvSpPr/>
            <p:nvPr/>
          </p:nvSpPr>
          <p:spPr>
            <a:xfrm>
              <a:off x="1202141" y="2179769"/>
              <a:ext cx="242887" cy="242887"/>
            </a:xfrm>
            <a:prstGeom prst="ellipse">
              <a:avLst/>
            </a:prstGeom>
            <a:solidFill>
              <a:srgbClr val="FFFFFF"/>
            </a:solidFill>
            <a:ln w="25400" cap="flat" cmpd="sng">
              <a:solidFill>
                <a:srgbClr val="6B6B6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133"/>
                <a:buFont typeface="Arial"/>
                <a:buNone/>
              </a:pPr>
              <a:r>
                <a:rPr lang="vi-VN" sz="2133" b="1" i="0" u="none" strike="noStrike" cap="none">
                  <a:solidFill>
                    <a:srgbClr val="1F2032"/>
                  </a:solidFill>
                  <a:latin typeface="+mn-lt"/>
                  <a:ea typeface="+mn-ea"/>
                  <a:cs typeface="+mn-ea"/>
                  <a:sym typeface="+mn-lt"/>
                </a:rPr>
                <a:t>2</a:t>
              </a:r>
              <a:endParaRPr>
                <a:latin typeface="+mn-lt"/>
                <a:ea typeface="+mn-ea"/>
                <a:cs typeface="+mn-ea"/>
                <a:sym typeface="+mn-lt"/>
              </a:endParaRPr>
            </a:p>
          </p:txBody>
        </p:sp>
      </p:grpSp>
      <p:grpSp>
        <p:nvGrpSpPr>
          <p:cNvPr id="76" name="Google Shape;76;p4"/>
          <p:cNvGrpSpPr/>
          <p:nvPr/>
        </p:nvGrpSpPr>
        <p:grpSpPr>
          <a:xfrm>
            <a:off x="6184693" y="3308656"/>
            <a:ext cx="2706347" cy="2199137"/>
            <a:chOff x="308705" y="2179769"/>
            <a:chExt cx="2029760" cy="1649353"/>
          </a:xfrm>
        </p:grpSpPr>
        <p:pic>
          <p:nvPicPr>
            <p:cNvPr id="77" name="Google Shape;77;p4"/>
            <p:cNvPicPr preferRelativeResize="0"/>
            <p:nvPr/>
          </p:nvPicPr>
          <p:blipFill rotWithShape="1">
            <a:blip r:embed="rId6">
              <a:alphaModFix/>
            </a:blip>
            <a:srcRect/>
            <a:stretch/>
          </p:blipFill>
          <p:spPr>
            <a:xfrm>
              <a:off x="308705" y="2571750"/>
              <a:ext cx="2029760" cy="1257372"/>
            </a:xfrm>
            <a:prstGeom prst="rect">
              <a:avLst/>
            </a:prstGeom>
            <a:noFill/>
            <a:ln>
              <a:noFill/>
            </a:ln>
          </p:spPr>
        </p:pic>
        <p:sp>
          <p:nvSpPr>
            <p:cNvPr id="78" name="Google Shape;78;p4"/>
            <p:cNvSpPr/>
            <p:nvPr/>
          </p:nvSpPr>
          <p:spPr>
            <a:xfrm>
              <a:off x="1202141" y="2179769"/>
              <a:ext cx="242887" cy="242887"/>
            </a:xfrm>
            <a:prstGeom prst="ellipse">
              <a:avLst/>
            </a:prstGeom>
            <a:solidFill>
              <a:srgbClr val="FFFFFF"/>
            </a:solidFill>
            <a:ln w="25400" cap="flat" cmpd="sng">
              <a:solidFill>
                <a:srgbClr val="6B6B6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133"/>
                <a:buFont typeface="Arial"/>
                <a:buNone/>
              </a:pPr>
              <a:r>
                <a:rPr lang="vi-VN" sz="2133" b="1" i="0" u="none" strike="noStrike" cap="none">
                  <a:solidFill>
                    <a:srgbClr val="1F2032"/>
                  </a:solidFill>
                  <a:latin typeface="+mn-lt"/>
                  <a:ea typeface="+mn-ea"/>
                  <a:cs typeface="+mn-ea"/>
                  <a:sym typeface="+mn-lt"/>
                </a:rPr>
                <a:t>3</a:t>
              </a:r>
              <a:endParaRPr>
                <a:latin typeface="+mn-lt"/>
                <a:ea typeface="+mn-ea"/>
                <a:cs typeface="+mn-ea"/>
                <a:sym typeface="+mn-lt"/>
              </a:endParaRPr>
            </a:p>
          </p:txBody>
        </p:sp>
      </p:grpSp>
      <p:grpSp>
        <p:nvGrpSpPr>
          <p:cNvPr id="79" name="Google Shape;79;p4"/>
          <p:cNvGrpSpPr/>
          <p:nvPr/>
        </p:nvGrpSpPr>
        <p:grpSpPr>
          <a:xfrm>
            <a:off x="9162740" y="4386202"/>
            <a:ext cx="2706347" cy="2196849"/>
            <a:chOff x="308705" y="2179769"/>
            <a:chExt cx="2029760" cy="1647637"/>
          </a:xfrm>
        </p:grpSpPr>
        <p:pic>
          <p:nvPicPr>
            <p:cNvPr id="80" name="Google Shape;80;p4"/>
            <p:cNvPicPr preferRelativeResize="0"/>
            <p:nvPr/>
          </p:nvPicPr>
          <p:blipFill rotWithShape="1">
            <a:blip r:embed="rId7">
              <a:alphaModFix/>
            </a:blip>
            <a:srcRect/>
            <a:stretch/>
          </p:blipFill>
          <p:spPr>
            <a:xfrm>
              <a:off x="308705" y="2570033"/>
              <a:ext cx="2029760" cy="1257373"/>
            </a:xfrm>
            <a:prstGeom prst="rect">
              <a:avLst/>
            </a:prstGeom>
            <a:noFill/>
            <a:ln>
              <a:noFill/>
            </a:ln>
          </p:spPr>
        </p:pic>
        <p:sp>
          <p:nvSpPr>
            <p:cNvPr id="81" name="Google Shape;81;p4"/>
            <p:cNvSpPr/>
            <p:nvPr/>
          </p:nvSpPr>
          <p:spPr>
            <a:xfrm>
              <a:off x="1202141" y="2179769"/>
              <a:ext cx="242887" cy="242887"/>
            </a:xfrm>
            <a:prstGeom prst="ellipse">
              <a:avLst/>
            </a:prstGeom>
            <a:solidFill>
              <a:srgbClr val="FFFFFF"/>
            </a:solidFill>
            <a:ln w="25400" cap="flat" cmpd="sng">
              <a:solidFill>
                <a:srgbClr val="6B6B6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133"/>
                <a:buFont typeface="Arial"/>
                <a:buNone/>
              </a:pPr>
              <a:r>
                <a:rPr lang="vi-VN" sz="2133" b="1" i="0" u="none" strike="noStrike" cap="none">
                  <a:solidFill>
                    <a:srgbClr val="1F2032"/>
                  </a:solidFill>
                  <a:latin typeface="+mn-lt"/>
                  <a:ea typeface="+mn-ea"/>
                  <a:cs typeface="+mn-ea"/>
                  <a:sym typeface="+mn-lt"/>
                </a:rPr>
                <a:t>4</a:t>
              </a:r>
              <a:endParaRPr>
                <a:latin typeface="+mn-lt"/>
                <a:ea typeface="+mn-ea"/>
                <a:cs typeface="+mn-ea"/>
                <a:sym typeface="+mn-lt"/>
              </a:endParaRP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fade">
                                      <p:cBhvr>
                                        <p:cTn id="7" dur="500"/>
                                        <p:tgtEl>
                                          <p:spTgt spid="69"/>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70"/>
                                        </p:tgtEl>
                                        <p:attrNameLst>
                                          <p:attrName>style.visibility</p:attrName>
                                        </p:attrNameLst>
                                      </p:cBhvr>
                                      <p:to>
                                        <p:strVal val="visible"/>
                                      </p:to>
                                    </p:set>
                                    <p:anim calcmode="lin" valueType="num">
                                      <p:cBhvr additive="base">
                                        <p:cTn id="12" dur="500"/>
                                        <p:tgtEl>
                                          <p:spTgt spid="70"/>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73"/>
                                        </p:tgtEl>
                                        <p:attrNameLst>
                                          <p:attrName>style.visibility</p:attrName>
                                        </p:attrNameLst>
                                      </p:cBhvr>
                                      <p:to>
                                        <p:strVal val="visible"/>
                                      </p:to>
                                    </p:set>
                                    <p:anim calcmode="lin" valueType="num">
                                      <p:cBhvr additive="base">
                                        <p:cTn id="17" dur="500"/>
                                        <p:tgtEl>
                                          <p:spTgt spid="73"/>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76"/>
                                        </p:tgtEl>
                                        <p:attrNameLst>
                                          <p:attrName>style.visibility</p:attrName>
                                        </p:attrNameLst>
                                      </p:cBhvr>
                                      <p:to>
                                        <p:strVal val="visible"/>
                                      </p:to>
                                    </p:set>
                                    <p:anim calcmode="lin" valueType="num">
                                      <p:cBhvr additive="base">
                                        <p:cTn id="22" dur="500"/>
                                        <p:tgtEl>
                                          <p:spTgt spid="76"/>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79"/>
                                        </p:tgtEl>
                                        <p:attrNameLst>
                                          <p:attrName>style.visibility</p:attrName>
                                        </p:attrNameLst>
                                      </p:cBhvr>
                                      <p:to>
                                        <p:strVal val="visible"/>
                                      </p:to>
                                    </p:set>
                                    <p:anim calcmode="lin" valueType="num">
                                      <p:cBhvr additive="base">
                                        <p:cTn id="27" dur="500"/>
                                        <p:tgtEl>
                                          <p:spTgt spid="7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5"/>
        <p:cNvGrpSpPr/>
        <p:nvPr/>
      </p:nvGrpSpPr>
      <p:grpSpPr>
        <a:xfrm>
          <a:off x="0" y="0"/>
          <a:ext cx="0" cy="0"/>
          <a:chOff x="0" y="0"/>
          <a:chExt cx="0" cy="0"/>
        </a:xfrm>
      </p:grpSpPr>
      <p:sp>
        <p:nvSpPr>
          <p:cNvPr id="86" name="Google Shape;86;p5"/>
          <p:cNvSpPr/>
          <p:nvPr/>
        </p:nvSpPr>
        <p:spPr>
          <a:xfrm>
            <a:off x="0" y="1698147"/>
            <a:ext cx="7205272" cy="604204"/>
          </a:xfrm>
          <a:prstGeom prst="homePlate">
            <a:avLst>
              <a:gd name="adj" fmla="val 50000"/>
            </a:avLst>
          </a:prstGeom>
          <a:solidFill>
            <a:srgbClr val="FFFFFF"/>
          </a:solidFill>
          <a:ln w="38100" cap="flat" cmpd="sng">
            <a:solidFill>
              <a:srgbClr val="FAB4B4"/>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lnSpc>
                <a:spcPct val="113000"/>
              </a:lnSpc>
              <a:spcBef>
                <a:spcPts val="0"/>
              </a:spcBef>
              <a:spcAft>
                <a:spcPts val="0"/>
              </a:spcAft>
              <a:buClr>
                <a:srgbClr val="000000"/>
              </a:buClr>
              <a:buSzPts val="2400"/>
              <a:buFont typeface="Arial"/>
              <a:buNone/>
            </a:pPr>
            <a:r>
              <a:rPr lang="vi-VN" sz="2400" b="1" i="0" u="none" strike="noStrike" cap="none">
                <a:solidFill>
                  <a:schemeClr val="dk1"/>
                </a:solidFill>
                <a:latin typeface="+mn-lt"/>
                <a:ea typeface="+mn-ea"/>
                <a:cs typeface="+mn-ea"/>
                <a:sym typeface="+mn-lt"/>
              </a:rPr>
              <a:t>Các bước thiết kế bìa sách văn học</a:t>
            </a:r>
            <a:endParaRPr>
              <a:latin typeface="+mn-lt"/>
              <a:ea typeface="+mn-ea"/>
              <a:cs typeface="+mn-ea"/>
              <a:sym typeface="+mn-lt"/>
            </a:endParaRPr>
          </a:p>
        </p:txBody>
      </p:sp>
      <p:grpSp>
        <p:nvGrpSpPr>
          <p:cNvPr id="87" name="Google Shape;87;p5"/>
          <p:cNvGrpSpPr/>
          <p:nvPr/>
        </p:nvGrpSpPr>
        <p:grpSpPr>
          <a:xfrm>
            <a:off x="2226447" y="2766922"/>
            <a:ext cx="2706347" cy="2199139"/>
            <a:chOff x="308705" y="2179769"/>
            <a:chExt cx="2029760" cy="1649354"/>
          </a:xfrm>
        </p:grpSpPr>
        <p:pic>
          <p:nvPicPr>
            <p:cNvPr id="88" name="Google Shape;88;p5"/>
            <p:cNvPicPr preferRelativeResize="0"/>
            <p:nvPr/>
          </p:nvPicPr>
          <p:blipFill rotWithShape="1">
            <a:blip r:embed="rId4">
              <a:alphaModFix/>
            </a:blip>
            <a:srcRect/>
            <a:stretch/>
          </p:blipFill>
          <p:spPr>
            <a:xfrm>
              <a:off x="308705" y="2571750"/>
              <a:ext cx="2029760" cy="1257373"/>
            </a:xfrm>
            <a:prstGeom prst="rect">
              <a:avLst/>
            </a:prstGeom>
            <a:noFill/>
            <a:ln>
              <a:noFill/>
            </a:ln>
          </p:spPr>
        </p:pic>
        <p:sp>
          <p:nvSpPr>
            <p:cNvPr id="89" name="Google Shape;89;p5"/>
            <p:cNvSpPr/>
            <p:nvPr/>
          </p:nvSpPr>
          <p:spPr>
            <a:xfrm>
              <a:off x="1202141" y="2179769"/>
              <a:ext cx="242887" cy="242887"/>
            </a:xfrm>
            <a:prstGeom prst="ellipse">
              <a:avLst/>
            </a:prstGeom>
            <a:solidFill>
              <a:srgbClr val="FFFFFF"/>
            </a:solidFill>
            <a:ln w="25400" cap="flat" cmpd="sng">
              <a:solidFill>
                <a:srgbClr val="6B6B6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vi-VN" sz="2400" b="1" i="0" u="none" strike="noStrike" cap="none">
                  <a:solidFill>
                    <a:schemeClr val="dk1"/>
                  </a:solidFill>
                  <a:latin typeface="+mn-lt"/>
                  <a:ea typeface="+mn-ea"/>
                  <a:cs typeface="+mn-ea"/>
                  <a:sym typeface="+mn-lt"/>
                </a:rPr>
                <a:t>1</a:t>
              </a:r>
              <a:endParaRPr>
                <a:latin typeface="+mn-lt"/>
                <a:ea typeface="+mn-ea"/>
                <a:cs typeface="+mn-ea"/>
                <a:sym typeface="+mn-lt"/>
              </a:endParaRPr>
            </a:p>
          </p:txBody>
        </p:sp>
      </p:grpSp>
      <p:grpSp>
        <p:nvGrpSpPr>
          <p:cNvPr id="90" name="Google Shape;90;p5"/>
          <p:cNvGrpSpPr/>
          <p:nvPr/>
        </p:nvGrpSpPr>
        <p:grpSpPr>
          <a:xfrm>
            <a:off x="8040855" y="2771786"/>
            <a:ext cx="2704801" cy="2199139"/>
            <a:chOff x="309284" y="2179769"/>
            <a:chExt cx="2028601" cy="1649354"/>
          </a:xfrm>
        </p:grpSpPr>
        <p:pic>
          <p:nvPicPr>
            <p:cNvPr id="91" name="Google Shape;91;p5"/>
            <p:cNvPicPr preferRelativeResize="0"/>
            <p:nvPr/>
          </p:nvPicPr>
          <p:blipFill rotWithShape="1">
            <a:blip r:embed="rId5">
              <a:alphaModFix/>
            </a:blip>
            <a:srcRect/>
            <a:stretch/>
          </p:blipFill>
          <p:spPr>
            <a:xfrm>
              <a:off x="309284" y="2571750"/>
              <a:ext cx="2028601" cy="1257373"/>
            </a:xfrm>
            <a:prstGeom prst="rect">
              <a:avLst/>
            </a:prstGeom>
            <a:noFill/>
            <a:ln>
              <a:noFill/>
            </a:ln>
          </p:spPr>
        </p:pic>
        <p:sp>
          <p:nvSpPr>
            <p:cNvPr id="92" name="Google Shape;92;p5"/>
            <p:cNvSpPr/>
            <p:nvPr/>
          </p:nvSpPr>
          <p:spPr>
            <a:xfrm>
              <a:off x="1202141" y="2179769"/>
              <a:ext cx="242887" cy="242887"/>
            </a:xfrm>
            <a:prstGeom prst="ellipse">
              <a:avLst/>
            </a:prstGeom>
            <a:solidFill>
              <a:srgbClr val="FFFFFF"/>
            </a:solidFill>
            <a:ln w="25400" cap="flat" cmpd="sng">
              <a:solidFill>
                <a:srgbClr val="6B6B6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vi-VN" sz="2400" b="1" i="0" u="none" strike="noStrike" cap="none">
                  <a:solidFill>
                    <a:schemeClr val="dk1"/>
                  </a:solidFill>
                  <a:latin typeface="+mn-lt"/>
                  <a:ea typeface="+mn-ea"/>
                  <a:cs typeface="+mn-ea"/>
                  <a:sym typeface="+mn-lt"/>
                </a:rPr>
                <a:t>2</a:t>
              </a:r>
              <a:endParaRPr>
                <a:latin typeface="+mn-lt"/>
                <a:ea typeface="+mn-ea"/>
                <a:cs typeface="+mn-ea"/>
                <a:sym typeface="+mn-lt"/>
              </a:endParaRPr>
            </a:p>
          </p:txBody>
        </p:sp>
      </p:grpSp>
      <p:sp>
        <p:nvSpPr>
          <p:cNvPr id="93" name="Google Shape;93;p5"/>
          <p:cNvSpPr txBox="1"/>
          <p:nvPr/>
        </p:nvSpPr>
        <p:spPr>
          <a:xfrm>
            <a:off x="634227" y="4948693"/>
            <a:ext cx="5918973" cy="1754286"/>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Clr>
                <a:srgbClr val="000000"/>
              </a:buClr>
              <a:buSzPts val="2400"/>
              <a:buFont typeface="Arial"/>
              <a:buNone/>
            </a:pPr>
            <a:r>
              <a:rPr lang="vi-VN" sz="2400" b="0" i="0" u="none" strike="noStrike" cap="none">
                <a:solidFill>
                  <a:schemeClr val="dk1"/>
                </a:solidFill>
                <a:latin typeface="+mn-lt"/>
                <a:ea typeface="+mn-ea"/>
                <a:cs typeface="+mn-ea"/>
                <a:sym typeface="+mn-lt"/>
              </a:rPr>
              <a:t>Tìm bố cục, vẽ phác mảng hình, mảng chữ (tên sách, tên tác giả, nhà xuất bản và hình ảnh biểu trưng,...)</a:t>
            </a:r>
            <a:endParaRPr>
              <a:latin typeface="+mn-lt"/>
              <a:ea typeface="+mn-ea"/>
              <a:cs typeface="+mn-ea"/>
              <a:sym typeface="+mn-lt"/>
            </a:endParaRPr>
          </a:p>
        </p:txBody>
      </p:sp>
      <p:sp>
        <p:nvSpPr>
          <p:cNvPr id="94" name="Google Shape;94;p5"/>
          <p:cNvSpPr txBox="1"/>
          <p:nvPr/>
        </p:nvSpPr>
        <p:spPr>
          <a:xfrm>
            <a:off x="7177710" y="4953557"/>
            <a:ext cx="4431089" cy="1754286"/>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Clr>
                <a:srgbClr val="000000"/>
              </a:buClr>
              <a:buSzPts val="2400"/>
              <a:buFont typeface="Arial"/>
              <a:buNone/>
            </a:pPr>
            <a:r>
              <a:rPr lang="vi-VN" sz="2400" b="0" i="0" u="none" strike="noStrike" cap="none">
                <a:solidFill>
                  <a:schemeClr val="dk1"/>
                </a:solidFill>
                <a:latin typeface="+mn-lt"/>
                <a:ea typeface="+mn-ea"/>
                <a:cs typeface="+mn-ea"/>
                <a:sym typeface="+mn-lt"/>
              </a:rPr>
              <a:t>Vẽ chi tiết, chọn kiểu chữ và hình minh họa phù hợp với nội dung của sách.</a:t>
            </a:r>
            <a:endParaRPr>
              <a:latin typeface="+mn-lt"/>
              <a:ea typeface="+mn-ea"/>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6"/>
                                        </p:tgtEl>
                                        <p:attrNameLst>
                                          <p:attrName>style.visibility</p:attrName>
                                        </p:attrNameLst>
                                      </p:cBhvr>
                                      <p:to>
                                        <p:strVal val="visible"/>
                                      </p:to>
                                    </p:set>
                                    <p:animEffect transition="in" filter="fade">
                                      <p:cBhvr>
                                        <p:cTn id="7" dur="500"/>
                                        <p:tgtEl>
                                          <p:spTgt spid="8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7"/>
                                        </p:tgtEl>
                                        <p:attrNameLst>
                                          <p:attrName>style.visibility</p:attrName>
                                        </p:attrNameLst>
                                      </p:cBhvr>
                                      <p:to>
                                        <p:strVal val="visible"/>
                                      </p:to>
                                    </p:set>
                                    <p:animEffect transition="in" filter="fade">
                                      <p:cBhvr>
                                        <p:cTn id="12" dur="500"/>
                                        <p:tgtEl>
                                          <p:spTgt spid="87"/>
                                        </p:tgtEl>
                                      </p:cBhvr>
                                    </p:animEffect>
                                  </p:childTnLst>
                                </p:cTn>
                              </p:par>
                            </p:childTnLst>
                          </p:cTn>
                        </p:par>
                        <p:par>
                          <p:cTn id="13" fill="hold">
                            <p:stCondLst>
                              <p:cond delay="500"/>
                            </p:stCondLst>
                            <p:childTnLst>
                              <p:par>
                                <p:cTn id="14" presetID="2" presetClass="entr" presetSubtype="4" fill="hold" nodeType="afterEffect">
                                  <p:stCondLst>
                                    <p:cond delay="0"/>
                                  </p:stCondLst>
                                  <p:childTnLst>
                                    <p:set>
                                      <p:cBhvr>
                                        <p:cTn id="15" dur="1" fill="hold">
                                          <p:stCondLst>
                                            <p:cond delay="0"/>
                                          </p:stCondLst>
                                        </p:cTn>
                                        <p:tgtEl>
                                          <p:spTgt spid="93"/>
                                        </p:tgtEl>
                                        <p:attrNameLst>
                                          <p:attrName>style.visibility</p:attrName>
                                        </p:attrNameLst>
                                      </p:cBhvr>
                                      <p:to>
                                        <p:strVal val="visible"/>
                                      </p:to>
                                    </p:set>
                                    <p:anim calcmode="lin" valueType="num">
                                      <p:cBhvr additive="base">
                                        <p:cTn id="16" dur="500"/>
                                        <p:tgtEl>
                                          <p:spTgt spid="9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90"/>
                                        </p:tgtEl>
                                        <p:attrNameLst>
                                          <p:attrName>style.visibility</p:attrName>
                                        </p:attrNameLst>
                                      </p:cBhvr>
                                      <p:to>
                                        <p:strVal val="visible"/>
                                      </p:to>
                                    </p:set>
                                    <p:animEffect transition="in" filter="fade">
                                      <p:cBhvr>
                                        <p:cTn id="21" dur="500"/>
                                        <p:tgtEl>
                                          <p:spTgt spid="90"/>
                                        </p:tgtEl>
                                      </p:cBhvr>
                                    </p:animEffect>
                                  </p:childTnLst>
                                </p:cTn>
                              </p:par>
                            </p:childTnLst>
                          </p:cTn>
                        </p:par>
                        <p:par>
                          <p:cTn id="22" fill="hold">
                            <p:stCondLst>
                              <p:cond delay="500"/>
                            </p:stCondLst>
                            <p:childTnLst>
                              <p:par>
                                <p:cTn id="23" presetID="2" presetClass="entr" presetSubtype="4" fill="hold" nodeType="afterEffect">
                                  <p:stCondLst>
                                    <p:cond delay="0"/>
                                  </p:stCondLst>
                                  <p:childTnLst>
                                    <p:set>
                                      <p:cBhvr>
                                        <p:cTn id="24" dur="1" fill="hold">
                                          <p:stCondLst>
                                            <p:cond delay="0"/>
                                          </p:stCondLst>
                                        </p:cTn>
                                        <p:tgtEl>
                                          <p:spTgt spid="94"/>
                                        </p:tgtEl>
                                        <p:attrNameLst>
                                          <p:attrName>style.visibility</p:attrName>
                                        </p:attrNameLst>
                                      </p:cBhvr>
                                      <p:to>
                                        <p:strVal val="visible"/>
                                      </p:to>
                                    </p:set>
                                    <p:anim calcmode="lin" valueType="num">
                                      <p:cBhvr additive="base">
                                        <p:cTn id="25" dur="500"/>
                                        <p:tgtEl>
                                          <p:spTgt spid="9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8"/>
        <p:cNvGrpSpPr/>
        <p:nvPr/>
      </p:nvGrpSpPr>
      <p:grpSpPr>
        <a:xfrm>
          <a:off x="0" y="0"/>
          <a:ext cx="0" cy="0"/>
          <a:chOff x="0" y="0"/>
          <a:chExt cx="0" cy="0"/>
        </a:xfrm>
      </p:grpSpPr>
      <p:sp>
        <p:nvSpPr>
          <p:cNvPr id="99" name="Google Shape;99;p6"/>
          <p:cNvSpPr/>
          <p:nvPr/>
        </p:nvSpPr>
        <p:spPr>
          <a:xfrm>
            <a:off x="0" y="1698147"/>
            <a:ext cx="7205272" cy="604204"/>
          </a:xfrm>
          <a:prstGeom prst="homePlate">
            <a:avLst>
              <a:gd name="adj" fmla="val 50000"/>
            </a:avLst>
          </a:prstGeom>
          <a:solidFill>
            <a:srgbClr val="FFFFFF"/>
          </a:solidFill>
          <a:ln w="38100" cap="flat" cmpd="sng">
            <a:solidFill>
              <a:srgbClr val="FAB4B4"/>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lnSpc>
                <a:spcPct val="113000"/>
              </a:lnSpc>
              <a:spcBef>
                <a:spcPts val="0"/>
              </a:spcBef>
              <a:spcAft>
                <a:spcPts val="0"/>
              </a:spcAft>
              <a:buClr>
                <a:srgbClr val="000000"/>
              </a:buClr>
              <a:buSzPts val="2400"/>
              <a:buFont typeface="Arial"/>
              <a:buNone/>
            </a:pPr>
            <a:r>
              <a:rPr lang="vi-VN" sz="2400" b="1" i="0" u="none" strike="noStrike" cap="none">
                <a:solidFill>
                  <a:schemeClr val="dk1"/>
                </a:solidFill>
                <a:latin typeface="+mn-lt"/>
                <a:ea typeface="+mn-ea"/>
                <a:cs typeface="+mn-ea"/>
                <a:sym typeface="+mn-lt"/>
              </a:rPr>
              <a:t>Các bước thiết kế bìa sách văn học</a:t>
            </a:r>
            <a:endParaRPr>
              <a:latin typeface="+mn-lt"/>
              <a:ea typeface="+mn-ea"/>
              <a:cs typeface="+mn-ea"/>
              <a:sym typeface="+mn-lt"/>
            </a:endParaRPr>
          </a:p>
        </p:txBody>
      </p:sp>
      <p:grpSp>
        <p:nvGrpSpPr>
          <p:cNvPr id="100" name="Google Shape;100;p6"/>
          <p:cNvGrpSpPr/>
          <p:nvPr/>
        </p:nvGrpSpPr>
        <p:grpSpPr>
          <a:xfrm>
            <a:off x="1055912" y="2367903"/>
            <a:ext cx="4355841" cy="3542666"/>
            <a:chOff x="308704" y="2066512"/>
            <a:chExt cx="2189202" cy="1762610"/>
          </a:xfrm>
        </p:grpSpPr>
        <p:pic>
          <p:nvPicPr>
            <p:cNvPr id="101" name="Google Shape;101;p6"/>
            <p:cNvPicPr preferRelativeResize="0"/>
            <p:nvPr/>
          </p:nvPicPr>
          <p:blipFill rotWithShape="1">
            <a:blip r:embed="rId4">
              <a:alphaModFix/>
            </a:blip>
            <a:srcRect/>
            <a:stretch/>
          </p:blipFill>
          <p:spPr>
            <a:xfrm>
              <a:off x="308704" y="2492544"/>
              <a:ext cx="2189202" cy="1336578"/>
            </a:xfrm>
            <a:prstGeom prst="rect">
              <a:avLst/>
            </a:prstGeom>
            <a:noFill/>
            <a:ln>
              <a:noFill/>
            </a:ln>
          </p:spPr>
        </p:pic>
        <p:sp>
          <p:nvSpPr>
            <p:cNvPr id="102" name="Google Shape;102;p6"/>
            <p:cNvSpPr/>
            <p:nvPr/>
          </p:nvSpPr>
          <p:spPr>
            <a:xfrm>
              <a:off x="1166691" y="2066512"/>
              <a:ext cx="310977" cy="300614"/>
            </a:xfrm>
            <a:prstGeom prst="ellipse">
              <a:avLst/>
            </a:prstGeom>
            <a:solidFill>
              <a:srgbClr val="FFFFFF"/>
            </a:solidFill>
            <a:ln w="25400" cap="flat" cmpd="sng">
              <a:solidFill>
                <a:srgbClr val="6B6B6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vi-VN" sz="2400" b="1" i="0" u="none" strike="noStrike" cap="none">
                  <a:solidFill>
                    <a:schemeClr val="dk1"/>
                  </a:solidFill>
                  <a:latin typeface="+mn-lt"/>
                  <a:ea typeface="+mn-ea"/>
                  <a:cs typeface="+mn-ea"/>
                  <a:sym typeface="+mn-lt"/>
                </a:rPr>
                <a:t>3</a:t>
              </a:r>
              <a:endParaRPr>
                <a:latin typeface="+mn-lt"/>
                <a:ea typeface="+mn-ea"/>
                <a:cs typeface="+mn-ea"/>
                <a:sym typeface="+mn-lt"/>
              </a:endParaRPr>
            </a:p>
          </p:txBody>
        </p:sp>
      </p:grpSp>
      <p:grpSp>
        <p:nvGrpSpPr>
          <p:cNvPr id="103" name="Google Shape;103;p6"/>
          <p:cNvGrpSpPr/>
          <p:nvPr/>
        </p:nvGrpSpPr>
        <p:grpSpPr>
          <a:xfrm>
            <a:off x="6940115" y="2439187"/>
            <a:ext cx="4122708" cy="3543809"/>
            <a:chOff x="531744" y="2212258"/>
            <a:chExt cx="1826567" cy="1615148"/>
          </a:xfrm>
        </p:grpSpPr>
        <p:pic>
          <p:nvPicPr>
            <p:cNvPr id="104" name="Google Shape;104;p6"/>
            <p:cNvPicPr preferRelativeResize="0"/>
            <p:nvPr/>
          </p:nvPicPr>
          <p:blipFill rotWithShape="1">
            <a:blip r:embed="rId5">
              <a:alphaModFix/>
            </a:blip>
            <a:srcRect/>
            <a:stretch/>
          </p:blipFill>
          <p:spPr>
            <a:xfrm>
              <a:off x="531744" y="2570033"/>
              <a:ext cx="1826567" cy="1257373"/>
            </a:xfrm>
            <a:prstGeom prst="rect">
              <a:avLst/>
            </a:prstGeom>
            <a:noFill/>
            <a:ln>
              <a:noFill/>
            </a:ln>
          </p:spPr>
        </p:pic>
        <p:sp>
          <p:nvSpPr>
            <p:cNvPr id="105" name="Google Shape;105;p6"/>
            <p:cNvSpPr/>
            <p:nvPr/>
          </p:nvSpPr>
          <p:spPr>
            <a:xfrm>
              <a:off x="1323584" y="2212258"/>
              <a:ext cx="242887" cy="242887"/>
            </a:xfrm>
            <a:prstGeom prst="ellipse">
              <a:avLst/>
            </a:prstGeom>
            <a:solidFill>
              <a:srgbClr val="FFFFFF"/>
            </a:solidFill>
            <a:ln w="25400" cap="flat" cmpd="sng">
              <a:solidFill>
                <a:srgbClr val="6B6B6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vi-VN" sz="2400" b="1" i="0" u="none" strike="noStrike" cap="none">
                  <a:solidFill>
                    <a:schemeClr val="dk1"/>
                  </a:solidFill>
                  <a:latin typeface="+mn-lt"/>
                  <a:ea typeface="+mn-ea"/>
                  <a:cs typeface="+mn-ea"/>
                  <a:sym typeface="+mn-lt"/>
                </a:rPr>
                <a:t>4</a:t>
              </a:r>
              <a:endParaRPr>
                <a:latin typeface="+mn-lt"/>
                <a:ea typeface="+mn-ea"/>
                <a:cs typeface="+mn-ea"/>
                <a:sym typeface="+mn-lt"/>
              </a:endParaRPr>
            </a:p>
          </p:txBody>
        </p:sp>
      </p:grpSp>
      <p:sp>
        <p:nvSpPr>
          <p:cNvPr id="106" name="Google Shape;106;p6"/>
          <p:cNvSpPr txBox="1"/>
          <p:nvPr/>
        </p:nvSpPr>
        <p:spPr>
          <a:xfrm>
            <a:off x="2141221" y="5910569"/>
            <a:ext cx="1674063" cy="600124"/>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Clr>
                <a:srgbClr val="000000"/>
              </a:buClr>
              <a:buSzPts val="2200"/>
              <a:buFont typeface="Arial"/>
              <a:buNone/>
            </a:pPr>
            <a:r>
              <a:rPr lang="vi-VN" sz="2200" b="0" i="0" u="none" strike="noStrike" cap="none">
                <a:solidFill>
                  <a:schemeClr val="dk1"/>
                </a:solidFill>
                <a:latin typeface="+mn-lt"/>
                <a:ea typeface="+mn-ea"/>
                <a:cs typeface="+mn-ea"/>
                <a:sym typeface="+mn-lt"/>
              </a:rPr>
              <a:t>Vẽ màu.</a:t>
            </a:r>
            <a:endParaRPr>
              <a:latin typeface="+mn-lt"/>
              <a:ea typeface="+mn-ea"/>
              <a:cs typeface="+mn-ea"/>
              <a:sym typeface="+mn-lt"/>
            </a:endParaRPr>
          </a:p>
        </p:txBody>
      </p:sp>
      <p:sp>
        <p:nvSpPr>
          <p:cNvPr id="107" name="Google Shape;107;p6"/>
          <p:cNvSpPr txBox="1"/>
          <p:nvPr/>
        </p:nvSpPr>
        <p:spPr>
          <a:xfrm>
            <a:off x="7082642" y="5982995"/>
            <a:ext cx="3837656" cy="600124"/>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Clr>
                <a:srgbClr val="000000"/>
              </a:buClr>
              <a:buSzPts val="2200"/>
              <a:buFont typeface="Arial"/>
              <a:buNone/>
            </a:pPr>
            <a:r>
              <a:rPr lang="vi-VN" sz="2200" b="0" i="0" u="none" strike="noStrike" cap="none">
                <a:solidFill>
                  <a:schemeClr val="dk1"/>
                </a:solidFill>
                <a:latin typeface="+mn-lt"/>
                <a:ea typeface="+mn-ea"/>
                <a:cs typeface="+mn-ea"/>
                <a:sym typeface="+mn-lt"/>
              </a:rPr>
              <a:t>Hoàn thiện sản phẩm.</a:t>
            </a:r>
            <a:endParaRPr>
              <a:latin typeface="+mn-lt"/>
              <a:ea typeface="+mn-ea"/>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0"/>
                                        </p:tgtEl>
                                        <p:attrNameLst>
                                          <p:attrName>style.visibility</p:attrName>
                                        </p:attrNameLst>
                                      </p:cBhvr>
                                      <p:to>
                                        <p:strVal val="visible"/>
                                      </p:to>
                                    </p:set>
                                    <p:animEffect transition="in" filter="fade">
                                      <p:cBhvr>
                                        <p:cTn id="7" dur="500"/>
                                        <p:tgtEl>
                                          <p:spTgt spid="100"/>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106"/>
                                        </p:tgtEl>
                                        <p:attrNameLst>
                                          <p:attrName>style.visibility</p:attrName>
                                        </p:attrNameLst>
                                      </p:cBhvr>
                                      <p:to>
                                        <p:strVal val="visible"/>
                                      </p:to>
                                    </p:set>
                                    <p:anim calcmode="lin" valueType="num">
                                      <p:cBhvr additive="base">
                                        <p:cTn id="11" dur="500"/>
                                        <p:tgtEl>
                                          <p:spTgt spid="106"/>
                                        </p:tgtEl>
                                        <p:attrNameLst>
                                          <p:attrName>ppt_y</p:attrName>
                                        </p:attrNameLst>
                                      </p:cBhvr>
                                      <p:tavLst>
                                        <p:tav tm="0">
                                          <p:val>
                                            <p:strVal val="#ppt_y+1"/>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103"/>
                                        </p:tgtEl>
                                        <p:attrNameLst>
                                          <p:attrName>style.visibility</p:attrName>
                                        </p:attrNameLst>
                                      </p:cBhvr>
                                      <p:to>
                                        <p:strVal val="visible"/>
                                      </p:to>
                                    </p:set>
                                    <p:animEffect transition="in" filter="fade">
                                      <p:cBhvr>
                                        <p:cTn id="16" dur="500"/>
                                        <p:tgtEl>
                                          <p:spTgt spid="103"/>
                                        </p:tgtEl>
                                      </p:cBhvr>
                                    </p:animEffect>
                                  </p:childTnLst>
                                </p:cTn>
                              </p:par>
                            </p:childTnLst>
                          </p:cTn>
                        </p:par>
                        <p:par>
                          <p:cTn id="17" fill="hold">
                            <p:stCondLst>
                              <p:cond delay="500"/>
                            </p:stCondLst>
                            <p:childTnLst>
                              <p:par>
                                <p:cTn id="18" presetID="2" presetClass="entr" presetSubtype="4" fill="hold" nodeType="afterEffect">
                                  <p:stCondLst>
                                    <p:cond delay="0"/>
                                  </p:stCondLst>
                                  <p:childTnLst>
                                    <p:set>
                                      <p:cBhvr>
                                        <p:cTn id="19" dur="1" fill="hold">
                                          <p:stCondLst>
                                            <p:cond delay="0"/>
                                          </p:stCondLst>
                                        </p:cTn>
                                        <p:tgtEl>
                                          <p:spTgt spid="107"/>
                                        </p:tgtEl>
                                        <p:attrNameLst>
                                          <p:attrName>style.visibility</p:attrName>
                                        </p:attrNameLst>
                                      </p:cBhvr>
                                      <p:to>
                                        <p:strVal val="visible"/>
                                      </p:to>
                                    </p:set>
                                    <p:anim calcmode="lin" valueType="num">
                                      <p:cBhvr additive="base">
                                        <p:cTn id="20" dur="500"/>
                                        <p:tgtEl>
                                          <p:spTgt spid="10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1"/>
        <p:cNvGrpSpPr/>
        <p:nvPr/>
      </p:nvGrpSpPr>
      <p:grpSpPr>
        <a:xfrm>
          <a:off x="0" y="0"/>
          <a:ext cx="0" cy="0"/>
          <a:chOff x="0" y="0"/>
          <a:chExt cx="0" cy="0"/>
        </a:xfrm>
      </p:grpSpPr>
      <p:grpSp>
        <p:nvGrpSpPr>
          <p:cNvPr id="112" name="Google Shape;112;p7"/>
          <p:cNvGrpSpPr/>
          <p:nvPr/>
        </p:nvGrpSpPr>
        <p:grpSpPr>
          <a:xfrm>
            <a:off x="9968493" y="4730231"/>
            <a:ext cx="2006953" cy="2118041"/>
            <a:chOff x="7741427" y="3824152"/>
            <a:chExt cx="1378700" cy="1454900"/>
          </a:xfrm>
        </p:grpSpPr>
        <p:sp>
          <p:nvSpPr>
            <p:cNvPr id="113" name="Google Shape;113;p7"/>
            <p:cNvSpPr/>
            <p:nvPr/>
          </p:nvSpPr>
          <p:spPr>
            <a:xfrm>
              <a:off x="8240349" y="3824152"/>
              <a:ext cx="457028" cy="474176"/>
            </a:xfrm>
            <a:custGeom>
              <a:avLst/>
              <a:gdLst/>
              <a:ahLst/>
              <a:cxnLst/>
              <a:rect l="l" t="t" r="r" b="b"/>
              <a:pathLst>
                <a:path w="241" h="249" extrusionOk="0">
                  <a:moveTo>
                    <a:pt x="212" y="151"/>
                  </a:moveTo>
                  <a:cubicBezTo>
                    <a:pt x="219" y="149"/>
                    <a:pt x="226" y="144"/>
                    <a:pt x="230" y="138"/>
                  </a:cubicBezTo>
                  <a:cubicBezTo>
                    <a:pt x="234" y="131"/>
                    <a:pt x="235" y="122"/>
                    <a:pt x="230" y="116"/>
                  </a:cubicBezTo>
                  <a:cubicBezTo>
                    <a:pt x="229" y="114"/>
                    <a:pt x="227" y="112"/>
                    <a:pt x="226" y="109"/>
                  </a:cubicBezTo>
                  <a:cubicBezTo>
                    <a:pt x="225" y="105"/>
                    <a:pt x="229" y="101"/>
                    <a:pt x="230" y="98"/>
                  </a:cubicBezTo>
                  <a:cubicBezTo>
                    <a:pt x="233" y="91"/>
                    <a:pt x="230" y="83"/>
                    <a:pt x="224" y="80"/>
                  </a:cubicBezTo>
                  <a:cubicBezTo>
                    <a:pt x="227" y="73"/>
                    <a:pt x="226" y="65"/>
                    <a:pt x="222" y="58"/>
                  </a:cubicBezTo>
                  <a:cubicBezTo>
                    <a:pt x="218" y="52"/>
                    <a:pt x="212" y="47"/>
                    <a:pt x="204" y="46"/>
                  </a:cubicBezTo>
                  <a:cubicBezTo>
                    <a:pt x="205" y="34"/>
                    <a:pt x="194" y="22"/>
                    <a:pt x="182" y="21"/>
                  </a:cubicBezTo>
                  <a:cubicBezTo>
                    <a:pt x="181" y="12"/>
                    <a:pt x="170" y="4"/>
                    <a:pt x="161" y="8"/>
                  </a:cubicBezTo>
                  <a:cubicBezTo>
                    <a:pt x="156" y="2"/>
                    <a:pt x="148" y="0"/>
                    <a:pt x="141" y="0"/>
                  </a:cubicBezTo>
                  <a:cubicBezTo>
                    <a:pt x="134" y="1"/>
                    <a:pt x="127" y="6"/>
                    <a:pt x="121" y="13"/>
                  </a:cubicBezTo>
                  <a:cubicBezTo>
                    <a:pt x="119" y="7"/>
                    <a:pt x="114" y="3"/>
                    <a:pt x="108" y="2"/>
                  </a:cubicBezTo>
                  <a:cubicBezTo>
                    <a:pt x="102" y="1"/>
                    <a:pt x="95" y="4"/>
                    <a:pt x="92" y="9"/>
                  </a:cubicBezTo>
                  <a:cubicBezTo>
                    <a:pt x="82" y="6"/>
                    <a:pt x="71" y="12"/>
                    <a:pt x="67" y="22"/>
                  </a:cubicBezTo>
                  <a:cubicBezTo>
                    <a:pt x="56" y="19"/>
                    <a:pt x="44" y="26"/>
                    <a:pt x="42" y="37"/>
                  </a:cubicBezTo>
                  <a:cubicBezTo>
                    <a:pt x="27" y="39"/>
                    <a:pt x="16" y="55"/>
                    <a:pt x="19" y="70"/>
                  </a:cubicBezTo>
                  <a:cubicBezTo>
                    <a:pt x="14" y="75"/>
                    <a:pt x="8" y="80"/>
                    <a:pt x="6" y="86"/>
                  </a:cubicBezTo>
                  <a:cubicBezTo>
                    <a:pt x="3" y="93"/>
                    <a:pt x="4" y="101"/>
                    <a:pt x="9" y="105"/>
                  </a:cubicBezTo>
                  <a:cubicBezTo>
                    <a:pt x="5" y="107"/>
                    <a:pt x="1" y="112"/>
                    <a:pt x="1" y="117"/>
                  </a:cubicBezTo>
                  <a:cubicBezTo>
                    <a:pt x="0" y="122"/>
                    <a:pt x="3" y="127"/>
                    <a:pt x="7" y="129"/>
                  </a:cubicBezTo>
                  <a:cubicBezTo>
                    <a:pt x="4" y="135"/>
                    <a:pt x="3" y="142"/>
                    <a:pt x="6" y="149"/>
                  </a:cubicBezTo>
                  <a:cubicBezTo>
                    <a:pt x="8" y="155"/>
                    <a:pt x="14" y="160"/>
                    <a:pt x="22" y="164"/>
                  </a:cubicBezTo>
                  <a:cubicBezTo>
                    <a:pt x="16" y="165"/>
                    <a:pt x="10" y="170"/>
                    <a:pt x="8" y="176"/>
                  </a:cubicBezTo>
                  <a:cubicBezTo>
                    <a:pt x="6" y="182"/>
                    <a:pt x="8" y="189"/>
                    <a:pt x="13" y="193"/>
                  </a:cubicBezTo>
                  <a:cubicBezTo>
                    <a:pt x="9" y="196"/>
                    <a:pt x="7" y="201"/>
                    <a:pt x="7" y="205"/>
                  </a:cubicBezTo>
                  <a:cubicBezTo>
                    <a:pt x="8" y="210"/>
                    <a:pt x="11" y="214"/>
                    <a:pt x="16" y="216"/>
                  </a:cubicBezTo>
                  <a:cubicBezTo>
                    <a:pt x="13" y="221"/>
                    <a:pt x="15" y="228"/>
                    <a:pt x="20" y="232"/>
                  </a:cubicBezTo>
                  <a:cubicBezTo>
                    <a:pt x="24" y="236"/>
                    <a:pt x="31" y="236"/>
                    <a:pt x="36" y="232"/>
                  </a:cubicBezTo>
                  <a:cubicBezTo>
                    <a:pt x="36" y="237"/>
                    <a:pt x="40" y="242"/>
                    <a:pt x="44" y="244"/>
                  </a:cubicBezTo>
                  <a:cubicBezTo>
                    <a:pt x="49" y="245"/>
                    <a:pt x="55" y="243"/>
                    <a:pt x="58" y="239"/>
                  </a:cubicBezTo>
                  <a:cubicBezTo>
                    <a:pt x="63" y="246"/>
                    <a:pt x="73" y="249"/>
                    <a:pt x="81" y="247"/>
                  </a:cubicBezTo>
                  <a:cubicBezTo>
                    <a:pt x="90" y="246"/>
                    <a:pt x="97" y="240"/>
                    <a:pt x="100" y="231"/>
                  </a:cubicBezTo>
                  <a:cubicBezTo>
                    <a:pt x="107" y="235"/>
                    <a:pt x="115" y="236"/>
                    <a:pt x="122" y="233"/>
                  </a:cubicBezTo>
                  <a:cubicBezTo>
                    <a:pt x="129" y="231"/>
                    <a:pt x="134" y="225"/>
                    <a:pt x="134" y="217"/>
                  </a:cubicBezTo>
                  <a:cubicBezTo>
                    <a:pt x="137" y="223"/>
                    <a:pt x="143" y="228"/>
                    <a:pt x="150" y="229"/>
                  </a:cubicBezTo>
                  <a:cubicBezTo>
                    <a:pt x="156" y="229"/>
                    <a:pt x="163" y="226"/>
                    <a:pt x="166" y="220"/>
                  </a:cubicBezTo>
                  <a:cubicBezTo>
                    <a:pt x="167" y="228"/>
                    <a:pt x="175" y="235"/>
                    <a:pt x="183" y="235"/>
                  </a:cubicBezTo>
                  <a:cubicBezTo>
                    <a:pt x="191" y="236"/>
                    <a:pt x="199" y="231"/>
                    <a:pt x="202" y="223"/>
                  </a:cubicBezTo>
                  <a:cubicBezTo>
                    <a:pt x="207" y="225"/>
                    <a:pt x="214" y="224"/>
                    <a:pt x="218" y="221"/>
                  </a:cubicBezTo>
                  <a:cubicBezTo>
                    <a:pt x="223" y="218"/>
                    <a:pt x="226" y="213"/>
                    <a:pt x="226" y="207"/>
                  </a:cubicBezTo>
                  <a:cubicBezTo>
                    <a:pt x="233" y="206"/>
                    <a:pt x="238" y="200"/>
                    <a:pt x="240" y="194"/>
                  </a:cubicBezTo>
                  <a:cubicBezTo>
                    <a:pt x="241" y="187"/>
                    <a:pt x="239" y="179"/>
                    <a:pt x="233" y="175"/>
                  </a:cubicBezTo>
                  <a:cubicBezTo>
                    <a:pt x="236" y="176"/>
                    <a:pt x="240" y="173"/>
                    <a:pt x="240" y="170"/>
                  </a:cubicBezTo>
                  <a:cubicBezTo>
                    <a:pt x="241" y="166"/>
                    <a:pt x="240" y="163"/>
                    <a:pt x="238" y="160"/>
                  </a:cubicBezTo>
                  <a:cubicBezTo>
                    <a:pt x="232" y="152"/>
                    <a:pt x="223" y="147"/>
                    <a:pt x="212" y="151"/>
                  </a:cubicBezTo>
                </a:path>
              </a:pathLst>
            </a:custGeom>
            <a:solidFill>
              <a:srgbClr val="000000"/>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114" name="Google Shape;114;p7"/>
            <p:cNvSpPr/>
            <p:nvPr/>
          </p:nvSpPr>
          <p:spPr>
            <a:xfrm>
              <a:off x="7741427" y="4258337"/>
              <a:ext cx="1378700" cy="851231"/>
            </a:xfrm>
            <a:custGeom>
              <a:avLst/>
              <a:gdLst/>
              <a:ahLst/>
              <a:cxnLst/>
              <a:rect l="l" t="t" r="r" b="b"/>
              <a:pathLst>
                <a:path w="725" h="448" extrusionOk="0">
                  <a:moveTo>
                    <a:pt x="429" y="363"/>
                  </a:moveTo>
                  <a:cubicBezTo>
                    <a:pt x="490" y="389"/>
                    <a:pt x="553" y="411"/>
                    <a:pt x="617" y="429"/>
                  </a:cubicBezTo>
                  <a:cubicBezTo>
                    <a:pt x="655" y="408"/>
                    <a:pt x="694" y="380"/>
                    <a:pt x="712" y="338"/>
                  </a:cubicBezTo>
                  <a:cubicBezTo>
                    <a:pt x="724" y="311"/>
                    <a:pt x="725" y="280"/>
                    <a:pt x="721" y="251"/>
                  </a:cubicBezTo>
                  <a:cubicBezTo>
                    <a:pt x="717" y="222"/>
                    <a:pt x="707" y="195"/>
                    <a:pt x="696" y="167"/>
                  </a:cubicBezTo>
                  <a:cubicBezTo>
                    <a:pt x="683" y="136"/>
                    <a:pt x="669" y="105"/>
                    <a:pt x="649" y="78"/>
                  </a:cubicBezTo>
                  <a:cubicBezTo>
                    <a:pt x="636" y="62"/>
                    <a:pt x="621" y="47"/>
                    <a:pt x="603" y="38"/>
                  </a:cubicBezTo>
                  <a:cubicBezTo>
                    <a:pt x="580" y="27"/>
                    <a:pt x="553" y="26"/>
                    <a:pt x="528" y="28"/>
                  </a:cubicBezTo>
                  <a:cubicBezTo>
                    <a:pt x="503" y="30"/>
                    <a:pt x="475" y="38"/>
                    <a:pt x="449" y="39"/>
                  </a:cubicBezTo>
                  <a:cubicBezTo>
                    <a:pt x="446" y="32"/>
                    <a:pt x="433" y="0"/>
                    <a:pt x="433" y="0"/>
                  </a:cubicBezTo>
                  <a:cubicBezTo>
                    <a:pt x="418" y="3"/>
                    <a:pt x="406" y="20"/>
                    <a:pt x="391" y="22"/>
                  </a:cubicBezTo>
                  <a:cubicBezTo>
                    <a:pt x="341" y="4"/>
                    <a:pt x="341" y="4"/>
                    <a:pt x="341" y="4"/>
                  </a:cubicBezTo>
                  <a:cubicBezTo>
                    <a:pt x="331" y="50"/>
                    <a:pt x="331" y="50"/>
                    <a:pt x="331" y="50"/>
                  </a:cubicBezTo>
                  <a:cubicBezTo>
                    <a:pt x="331" y="50"/>
                    <a:pt x="226" y="20"/>
                    <a:pt x="169" y="94"/>
                  </a:cubicBezTo>
                  <a:cubicBezTo>
                    <a:pt x="116" y="164"/>
                    <a:pt x="0" y="272"/>
                    <a:pt x="170" y="448"/>
                  </a:cubicBezTo>
                  <a:lnTo>
                    <a:pt x="429" y="363"/>
                  </a:lnTo>
                  <a:close/>
                </a:path>
              </a:pathLst>
            </a:custGeom>
            <a:solidFill>
              <a:srgbClr val="783F04"/>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115" name="Google Shape;115;p7"/>
            <p:cNvSpPr/>
            <p:nvPr/>
          </p:nvSpPr>
          <p:spPr>
            <a:xfrm>
              <a:off x="7741427" y="4296423"/>
              <a:ext cx="1378700" cy="813145"/>
            </a:xfrm>
            <a:custGeom>
              <a:avLst/>
              <a:gdLst/>
              <a:ahLst/>
              <a:cxnLst/>
              <a:rect l="l" t="t" r="r" b="b"/>
              <a:pathLst>
                <a:path w="725" h="428" extrusionOk="0">
                  <a:moveTo>
                    <a:pt x="712" y="318"/>
                  </a:moveTo>
                  <a:cubicBezTo>
                    <a:pt x="694" y="360"/>
                    <a:pt x="655" y="388"/>
                    <a:pt x="617" y="409"/>
                  </a:cubicBezTo>
                  <a:cubicBezTo>
                    <a:pt x="553" y="391"/>
                    <a:pt x="490" y="369"/>
                    <a:pt x="429" y="343"/>
                  </a:cubicBezTo>
                  <a:cubicBezTo>
                    <a:pt x="170" y="428"/>
                    <a:pt x="170" y="428"/>
                    <a:pt x="170" y="428"/>
                  </a:cubicBezTo>
                  <a:cubicBezTo>
                    <a:pt x="0" y="252"/>
                    <a:pt x="116" y="144"/>
                    <a:pt x="169" y="74"/>
                  </a:cubicBezTo>
                  <a:cubicBezTo>
                    <a:pt x="226" y="0"/>
                    <a:pt x="331" y="30"/>
                    <a:pt x="331" y="30"/>
                  </a:cubicBezTo>
                  <a:cubicBezTo>
                    <a:pt x="331" y="30"/>
                    <a:pt x="353" y="58"/>
                    <a:pt x="396" y="54"/>
                  </a:cubicBezTo>
                  <a:cubicBezTo>
                    <a:pt x="438" y="51"/>
                    <a:pt x="449" y="19"/>
                    <a:pt x="449" y="19"/>
                  </a:cubicBezTo>
                  <a:cubicBezTo>
                    <a:pt x="475" y="18"/>
                    <a:pt x="503" y="10"/>
                    <a:pt x="528" y="8"/>
                  </a:cubicBezTo>
                  <a:cubicBezTo>
                    <a:pt x="553" y="6"/>
                    <a:pt x="580" y="7"/>
                    <a:pt x="603" y="18"/>
                  </a:cubicBezTo>
                  <a:cubicBezTo>
                    <a:pt x="621" y="27"/>
                    <a:pt x="636" y="42"/>
                    <a:pt x="649" y="58"/>
                  </a:cubicBezTo>
                  <a:cubicBezTo>
                    <a:pt x="669" y="85"/>
                    <a:pt x="683" y="116"/>
                    <a:pt x="696" y="147"/>
                  </a:cubicBezTo>
                  <a:cubicBezTo>
                    <a:pt x="707" y="175"/>
                    <a:pt x="717" y="202"/>
                    <a:pt x="721" y="231"/>
                  </a:cubicBezTo>
                  <a:cubicBezTo>
                    <a:pt x="725" y="260"/>
                    <a:pt x="724" y="291"/>
                    <a:pt x="712" y="318"/>
                  </a:cubicBezTo>
                  <a:close/>
                </a:path>
              </a:pathLst>
            </a:custGeom>
            <a:solidFill>
              <a:srgbClr val="FAB4B4"/>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116" name="Google Shape;116;p7"/>
            <p:cNvSpPr/>
            <p:nvPr/>
          </p:nvSpPr>
          <p:spPr>
            <a:xfrm>
              <a:off x="8221306" y="4583975"/>
              <a:ext cx="567476" cy="262796"/>
            </a:xfrm>
            <a:custGeom>
              <a:avLst/>
              <a:gdLst/>
              <a:ahLst/>
              <a:cxnLst/>
              <a:rect l="l" t="t" r="r" b="b"/>
              <a:pathLst>
                <a:path w="299" h="138" extrusionOk="0">
                  <a:moveTo>
                    <a:pt x="0" y="36"/>
                  </a:moveTo>
                  <a:cubicBezTo>
                    <a:pt x="12" y="0"/>
                    <a:pt x="12" y="0"/>
                    <a:pt x="12" y="0"/>
                  </a:cubicBezTo>
                  <a:cubicBezTo>
                    <a:pt x="12" y="0"/>
                    <a:pt x="119" y="65"/>
                    <a:pt x="209" y="46"/>
                  </a:cubicBezTo>
                  <a:cubicBezTo>
                    <a:pt x="299" y="27"/>
                    <a:pt x="73" y="138"/>
                    <a:pt x="73" y="138"/>
                  </a:cubicBezTo>
                  <a:cubicBezTo>
                    <a:pt x="0" y="40"/>
                    <a:pt x="0" y="40"/>
                    <a:pt x="0" y="40"/>
                  </a:cubicBezTo>
                  <a:lnTo>
                    <a:pt x="0" y="36"/>
                  </a:lnTo>
                  <a:close/>
                </a:path>
              </a:pathLst>
            </a:custGeom>
            <a:solidFill>
              <a:srgbClr val="1F2032">
                <a:alpha val="23137"/>
              </a:srgbClr>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117" name="Google Shape;117;p7"/>
            <p:cNvSpPr/>
            <p:nvPr/>
          </p:nvSpPr>
          <p:spPr>
            <a:xfrm>
              <a:off x="8596449" y="4555411"/>
              <a:ext cx="260887" cy="179006"/>
            </a:xfrm>
            <a:custGeom>
              <a:avLst/>
              <a:gdLst/>
              <a:ahLst/>
              <a:cxnLst/>
              <a:rect l="l" t="t" r="r" b="b"/>
              <a:pathLst>
                <a:path w="137" h="94" extrusionOk="0">
                  <a:moveTo>
                    <a:pt x="119" y="0"/>
                  </a:moveTo>
                  <a:cubicBezTo>
                    <a:pt x="119" y="0"/>
                    <a:pt x="117" y="49"/>
                    <a:pt x="58" y="52"/>
                  </a:cubicBezTo>
                  <a:cubicBezTo>
                    <a:pt x="0" y="56"/>
                    <a:pt x="92" y="94"/>
                    <a:pt x="92" y="94"/>
                  </a:cubicBezTo>
                  <a:cubicBezTo>
                    <a:pt x="137" y="44"/>
                    <a:pt x="137" y="44"/>
                    <a:pt x="137" y="44"/>
                  </a:cubicBezTo>
                  <a:lnTo>
                    <a:pt x="119" y="0"/>
                  </a:lnTo>
                  <a:close/>
                </a:path>
              </a:pathLst>
            </a:custGeom>
            <a:solidFill>
              <a:srgbClr val="1F2032">
                <a:alpha val="23137"/>
              </a:srgbClr>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118" name="Google Shape;118;p7"/>
            <p:cNvSpPr/>
            <p:nvPr/>
          </p:nvSpPr>
          <p:spPr>
            <a:xfrm>
              <a:off x="8367935" y="4332605"/>
              <a:ext cx="236131" cy="266605"/>
            </a:xfrm>
            <a:custGeom>
              <a:avLst/>
              <a:gdLst/>
              <a:ahLst/>
              <a:cxnLst/>
              <a:rect l="l" t="t" r="r" b="b"/>
              <a:pathLst>
                <a:path w="125" h="141" extrusionOk="0">
                  <a:moveTo>
                    <a:pt x="64" y="141"/>
                  </a:moveTo>
                  <a:cubicBezTo>
                    <a:pt x="49" y="141"/>
                    <a:pt x="35" y="130"/>
                    <a:pt x="26" y="121"/>
                  </a:cubicBezTo>
                  <a:cubicBezTo>
                    <a:pt x="5" y="97"/>
                    <a:pt x="0" y="41"/>
                    <a:pt x="0" y="11"/>
                  </a:cubicBezTo>
                  <a:cubicBezTo>
                    <a:pt x="0" y="10"/>
                    <a:pt x="1" y="10"/>
                    <a:pt x="2" y="10"/>
                  </a:cubicBezTo>
                  <a:cubicBezTo>
                    <a:pt x="3" y="10"/>
                    <a:pt x="3" y="10"/>
                    <a:pt x="3" y="11"/>
                  </a:cubicBezTo>
                  <a:cubicBezTo>
                    <a:pt x="3" y="38"/>
                    <a:pt x="8" y="96"/>
                    <a:pt x="29" y="119"/>
                  </a:cubicBezTo>
                  <a:cubicBezTo>
                    <a:pt x="37" y="129"/>
                    <a:pt x="51" y="140"/>
                    <a:pt x="67" y="139"/>
                  </a:cubicBezTo>
                  <a:cubicBezTo>
                    <a:pt x="86" y="137"/>
                    <a:pt x="99" y="118"/>
                    <a:pt x="105" y="106"/>
                  </a:cubicBezTo>
                  <a:cubicBezTo>
                    <a:pt x="118" y="80"/>
                    <a:pt x="122" y="31"/>
                    <a:pt x="118" y="1"/>
                  </a:cubicBezTo>
                  <a:cubicBezTo>
                    <a:pt x="118" y="1"/>
                    <a:pt x="119" y="0"/>
                    <a:pt x="119" y="0"/>
                  </a:cubicBezTo>
                  <a:cubicBezTo>
                    <a:pt x="120" y="0"/>
                    <a:pt x="121" y="0"/>
                    <a:pt x="121" y="1"/>
                  </a:cubicBezTo>
                  <a:cubicBezTo>
                    <a:pt x="125" y="31"/>
                    <a:pt x="121" y="80"/>
                    <a:pt x="107" y="107"/>
                  </a:cubicBezTo>
                  <a:cubicBezTo>
                    <a:pt x="101" y="119"/>
                    <a:pt x="88" y="140"/>
                    <a:pt x="67" y="141"/>
                  </a:cubicBezTo>
                  <a:cubicBezTo>
                    <a:pt x="66" y="141"/>
                    <a:pt x="65" y="141"/>
                    <a:pt x="64" y="141"/>
                  </a:cubicBezTo>
                  <a:close/>
                </a:path>
              </a:pathLst>
            </a:custGeom>
            <a:solidFill>
              <a:srgbClr val="FFFFFF"/>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119" name="Google Shape;119;p7"/>
            <p:cNvSpPr/>
            <p:nvPr/>
          </p:nvSpPr>
          <p:spPr>
            <a:xfrm>
              <a:off x="8240349" y="3940315"/>
              <a:ext cx="472262" cy="371343"/>
            </a:xfrm>
            <a:custGeom>
              <a:avLst/>
              <a:gdLst/>
              <a:ahLst/>
              <a:cxnLst/>
              <a:rect l="l" t="t" r="r" b="b"/>
              <a:pathLst>
                <a:path w="249" h="195" extrusionOk="0">
                  <a:moveTo>
                    <a:pt x="207" y="121"/>
                  </a:moveTo>
                  <a:cubicBezTo>
                    <a:pt x="222" y="121"/>
                    <a:pt x="237" y="116"/>
                    <a:pt x="244" y="102"/>
                  </a:cubicBezTo>
                  <a:cubicBezTo>
                    <a:pt x="248" y="94"/>
                    <a:pt x="249" y="84"/>
                    <a:pt x="247" y="75"/>
                  </a:cubicBezTo>
                  <a:cubicBezTo>
                    <a:pt x="245" y="67"/>
                    <a:pt x="238" y="60"/>
                    <a:pt x="230" y="57"/>
                  </a:cubicBezTo>
                  <a:cubicBezTo>
                    <a:pt x="222" y="54"/>
                    <a:pt x="212" y="56"/>
                    <a:pt x="206" y="62"/>
                  </a:cubicBezTo>
                  <a:cubicBezTo>
                    <a:pt x="202" y="68"/>
                    <a:pt x="196" y="67"/>
                    <a:pt x="190" y="65"/>
                  </a:cubicBezTo>
                  <a:cubicBezTo>
                    <a:pt x="185" y="63"/>
                    <a:pt x="181" y="56"/>
                    <a:pt x="182" y="51"/>
                  </a:cubicBezTo>
                  <a:cubicBezTo>
                    <a:pt x="172" y="52"/>
                    <a:pt x="163" y="43"/>
                    <a:pt x="164" y="33"/>
                  </a:cubicBezTo>
                  <a:cubicBezTo>
                    <a:pt x="158" y="36"/>
                    <a:pt x="151" y="32"/>
                    <a:pt x="148" y="26"/>
                  </a:cubicBezTo>
                  <a:cubicBezTo>
                    <a:pt x="146" y="20"/>
                    <a:pt x="146" y="14"/>
                    <a:pt x="146" y="7"/>
                  </a:cubicBezTo>
                  <a:cubicBezTo>
                    <a:pt x="138" y="13"/>
                    <a:pt x="125" y="9"/>
                    <a:pt x="122" y="0"/>
                  </a:cubicBezTo>
                  <a:cubicBezTo>
                    <a:pt x="123" y="9"/>
                    <a:pt x="116" y="17"/>
                    <a:pt x="108" y="19"/>
                  </a:cubicBezTo>
                  <a:cubicBezTo>
                    <a:pt x="108" y="30"/>
                    <a:pt x="97" y="39"/>
                    <a:pt x="86" y="38"/>
                  </a:cubicBezTo>
                  <a:cubicBezTo>
                    <a:pt x="85" y="48"/>
                    <a:pt x="75" y="55"/>
                    <a:pt x="65" y="55"/>
                  </a:cubicBezTo>
                  <a:cubicBezTo>
                    <a:pt x="66" y="61"/>
                    <a:pt x="63" y="67"/>
                    <a:pt x="58" y="70"/>
                  </a:cubicBezTo>
                  <a:cubicBezTo>
                    <a:pt x="53" y="74"/>
                    <a:pt x="46" y="75"/>
                    <a:pt x="40" y="72"/>
                  </a:cubicBezTo>
                  <a:cubicBezTo>
                    <a:pt x="35" y="69"/>
                    <a:pt x="28" y="68"/>
                    <a:pt x="23" y="70"/>
                  </a:cubicBezTo>
                  <a:cubicBezTo>
                    <a:pt x="17" y="71"/>
                    <a:pt x="12" y="76"/>
                    <a:pt x="8" y="81"/>
                  </a:cubicBezTo>
                  <a:cubicBezTo>
                    <a:pt x="0" y="92"/>
                    <a:pt x="0" y="108"/>
                    <a:pt x="8" y="120"/>
                  </a:cubicBezTo>
                  <a:cubicBezTo>
                    <a:pt x="16" y="132"/>
                    <a:pt x="31" y="138"/>
                    <a:pt x="45" y="133"/>
                  </a:cubicBezTo>
                  <a:cubicBezTo>
                    <a:pt x="56" y="169"/>
                    <a:pt x="93" y="195"/>
                    <a:pt x="130" y="192"/>
                  </a:cubicBezTo>
                  <a:cubicBezTo>
                    <a:pt x="167" y="190"/>
                    <a:pt x="201" y="159"/>
                    <a:pt x="207" y="121"/>
                  </a:cubicBezTo>
                </a:path>
              </a:pathLst>
            </a:custGeom>
            <a:solidFill>
              <a:srgbClr val="783F04"/>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120" name="Google Shape;120;p7"/>
            <p:cNvSpPr/>
            <p:nvPr/>
          </p:nvSpPr>
          <p:spPr>
            <a:xfrm>
              <a:off x="8645961" y="4096469"/>
              <a:ext cx="28565" cy="39991"/>
            </a:xfrm>
            <a:custGeom>
              <a:avLst/>
              <a:gdLst/>
              <a:ahLst/>
              <a:cxnLst/>
              <a:rect l="l" t="t" r="r" b="b"/>
              <a:pathLst>
                <a:path w="15" h="21" extrusionOk="0">
                  <a:moveTo>
                    <a:pt x="11" y="21"/>
                  </a:moveTo>
                  <a:cubicBezTo>
                    <a:pt x="10" y="20"/>
                    <a:pt x="10" y="20"/>
                    <a:pt x="10" y="20"/>
                  </a:cubicBezTo>
                  <a:cubicBezTo>
                    <a:pt x="9" y="20"/>
                    <a:pt x="9" y="19"/>
                    <a:pt x="9" y="18"/>
                  </a:cubicBezTo>
                  <a:cubicBezTo>
                    <a:pt x="10" y="15"/>
                    <a:pt x="10" y="12"/>
                    <a:pt x="9" y="9"/>
                  </a:cubicBezTo>
                  <a:cubicBezTo>
                    <a:pt x="8" y="7"/>
                    <a:pt x="5" y="5"/>
                    <a:pt x="2" y="4"/>
                  </a:cubicBezTo>
                  <a:cubicBezTo>
                    <a:pt x="1" y="4"/>
                    <a:pt x="0" y="3"/>
                    <a:pt x="1" y="2"/>
                  </a:cubicBezTo>
                  <a:cubicBezTo>
                    <a:pt x="1" y="1"/>
                    <a:pt x="2" y="0"/>
                    <a:pt x="3" y="0"/>
                  </a:cubicBezTo>
                  <a:cubicBezTo>
                    <a:pt x="7" y="1"/>
                    <a:pt x="11" y="4"/>
                    <a:pt x="13" y="7"/>
                  </a:cubicBezTo>
                  <a:cubicBezTo>
                    <a:pt x="14" y="11"/>
                    <a:pt x="15" y="16"/>
                    <a:pt x="13" y="19"/>
                  </a:cubicBezTo>
                  <a:cubicBezTo>
                    <a:pt x="12" y="20"/>
                    <a:pt x="12" y="21"/>
                    <a:pt x="11" y="21"/>
                  </a:cubicBezTo>
                  <a:close/>
                </a:path>
              </a:pathLst>
            </a:custGeom>
            <a:solidFill>
              <a:srgbClr val="1F2032"/>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121" name="Google Shape;121;p7"/>
            <p:cNvSpPr/>
            <p:nvPr/>
          </p:nvSpPr>
          <p:spPr>
            <a:xfrm>
              <a:off x="8644057" y="4107895"/>
              <a:ext cx="24756" cy="20948"/>
            </a:xfrm>
            <a:custGeom>
              <a:avLst/>
              <a:gdLst/>
              <a:ahLst/>
              <a:cxnLst/>
              <a:rect l="l" t="t" r="r" b="b"/>
              <a:pathLst>
                <a:path w="13" h="11" extrusionOk="0">
                  <a:moveTo>
                    <a:pt x="2" y="11"/>
                  </a:moveTo>
                  <a:cubicBezTo>
                    <a:pt x="2" y="11"/>
                    <a:pt x="2" y="11"/>
                    <a:pt x="2" y="11"/>
                  </a:cubicBezTo>
                  <a:cubicBezTo>
                    <a:pt x="1" y="11"/>
                    <a:pt x="0" y="9"/>
                    <a:pt x="0" y="8"/>
                  </a:cubicBezTo>
                  <a:cubicBezTo>
                    <a:pt x="2" y="4"/>
                    <a:pt x="6" y="0"/>
                    <a:pt x="11" y="0"/>
                  </a:cubicBezTo>
                  <a:cubicBezTo>
                    <a:pt x="12" y="0"/>
                    <a:pt x="13" y="1"/>
                    <a:pt x="13" y="2"/>
                  </a:cubicBezTo>
                  <a:cubicBezTo>
                    <a:pt x="13" y="3"/>
                    <a:pt x="12" y="4"/>
                    <a:pt x="11" y="4"/>
                  </a:cubicBezTo>
                  <a:cubicBezTo>
                    <a:pt x="8" y="4"/>
                    <a:pt x="5" y="7"/>
                    <a:pt x="4" y="10"/>
                  </a:cubicBezTo>
                  <a:cubicBezTo>
                    <a:pt x="4" y="10"/>
                    <a:pt x="3" y="11"/>
                    <a:pt x="2" y="11"/>
                  </a:cubicBezTo>
                  <a:close/>
                </a:path>
              </a:pathLst>
            </a:custGeom>
            <a:solidFill>
              <a:srgbClr val="1F2032"/>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122" name="Google Shape;122;p7"/>
            <p:cNvSpPr/>
            <p:nvPr/>
          </p:nvSpPr>
          <p:spPr>
            <a:xfrm>
              <a:off x="8286052" y="4117417"/>
              <a:ext cx="24756" cy="39991"/>
            </a:xfrm>
            <a:custGeom>
              <a:avLst/>
              <a:gdLst/>
              <a:ahLst/>
              <a:cxnLst/>
              <a:rect l="l" t="t" r="r" b="b"/>
              <a:pathLst>
                <a:path w="13" h="21" extrusionOk="0">
                  <a:moveTo>
                    <a:pt x="3" y="21"/>
                  </a:moveTo>
                  <a:cubicBezTo>
                    <a:pt x="3" y="21"/>
                    <a:pt x="2" y="20"/>
                    <a:pt x="2" y="20"/>
                  </a:cubicBezTo>
                  <a:cubicBezTo>
                    <a:pt x="0" y="16"/>
                    <a:pt x="0" y="12"/>
                    <a:pt x="1" y="8"/>
                  </a:cubicBezTo>
                  <a:cubicBezTo>
                    <a:pt x="3" y="4"/>
                    <a:pt x="6" y="1"/>
                    <a:pt x="10" y="0"/>
                  </a:cubicBezTo>
                  <a:cubicBezTo>
                    <a:pt x="11" y="0"/>
                    <a:pt x="12" y="0"/>
                    <a:pt x="13" y="2"/>
                  </a:cubicBezTo>
                  <a:cubicBezTo>
                    <a:pt x="13" y="3"/>
                    <a:pt x="12" y="4"/>
                    <a:pt x="11" y="4"/>
                  </a:cubicBezTo>
                  <a:cubicBezTo>
                    <a:pt x="9" y="5"/>
                    <a:pt x="6" y="7"/>
                    <a:pt x="5" y="10"/>
                  </a:cubicBezTo>
                  <a:cubicBezTo>
                    <a:pt x="4" y="12"/>
                    <a:pt x="4" y="15"/>
                    <a:pt x="5" y="18"/>
                  </a:cubicBezTo>
                  <a:cubicBezTo>
                    <a:pt x="6" y="19"/>
                    <a:pt x="5" y="20"/>
                    <a:pt x="4" y="20"/>
                  </a:cubicBezTo>
                  <a:lnTo>
                    <a:pt x="3" y="21"/>
                  </a:lnTo>
                  <a:close/>
                </a:path>
              </a:pathLst>
            </a:custGeom>
            <a:solidFill>
              <a:srgbClr val="1F2032"/>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123" name="Google Shape;123;p7"/>
            <p:cNvSpPr/>
            <p:nvPr/>
          </p:nvSpPr>
          <p:spPr>
            <a:xfrm>
              <a:off x="8287956" y="4128843"/>
              <a:ext cx="26660" cy="22852"/>
            </a:xfrm>
            <a:custGeom>
              <a:avLst/>
              <a:gdLst/>
              <a:ahLst/>
              <a:cxnLst/>
              <a:rect l="l" t="t" r="r" b="b"/>
              <a:pathLst>
                <a:path w="14" h="12" extrusionOk="0">
                  <a:moveTo>
                    <a:pt x="11" y="12"/>
                  </a:moveTo>
                  <a:cubicBezTo>
                    <a:pt x="10" y="12"/>
                    <a:pt x="9" y="12"/>
                    <a:pt x="9" y="11"/>
                  </a:cubicBezTo>
                  <a:cubicBezTo>
                    <a:pt x="8" y="8"/>
                    <a:pt x="5" y="5"/>
                    <a:pt x="2" y="4"/>
                  </a:cubicBezTo>
                  <a:cubicBezTo>
                    <a:pt x="1" y="4"/>
                    <a:pt x="0" y="3"/>
                    <a:pt x="1" y="2"/>
                  </a:cubicBezTo>
                  <a:cubicBezTo>
                    <a:pt x="1" y="1"/>
                    <a:pt x="2" y="0"/>
                    <a:pt x="3" y="0"/>
                  </a:cubicBezTo>
                  <a:cubicBezTo>
                    <a:pt x="8" y="1"/>
                    <a:pt x="12" y="5"/>
                    <a:pt x="13" y="9"/>
                  </a:cubicBezTo>
                  <a:cubicBezTo>
                    <a:pt x="14" y="11"/>
                    <a:pt x="13" y="12"/>
                    <a:pt x="12" y="12"/>
                  </a:cubicBezTo>
                  <a:lnTo>
                    <a:pt x="11" y="12"/>
                  </a:lnTo>
                  <a:close/>
                </a:path>
              </a:pathLst>
            </a:custGeom>
            <a:solidFill>
              <a:srgbClr val="1F2032"/>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124" name="Google Shape;124;p7"/>
            <p:cNvSpPr/>
            <p:nvPr/>
          </p:nvSpPr>
          <p:spPr>
            <a:xfrm>
              <a:off x="8446012" y="4081235"/>
              <a:ext cx="41894" cy="108547"/>
            </a:xfrm>
            <a:custGeom>
              <a:avLst/>
              <a:gdLst/>
              <a:ahLst/>
              <a:cxnLst/>
              <a:rect l="l" t="t" r="r" b="b"/>
              <a:pathLst>
                <a:path w="22" h="57" extrusionOk="0">
                  <a:moveTo>
                    <a:pt x="20" y="57"/>
                  </a:moveTo>
                  <a:cubicBezTo>
                    <a:pt x="20" y="57"/>
                    <a:pt x="20" y="57"/>
                    <a:pt x="20" y="57"/>
                  </a:cubicBezTo>
                  <a:cubicBezTo>
                    <a:pt x="17" y="57"/>
                    <a:pt x="13" y="57"/>
                    <a:pt x="10" y="56"/>
                  </a:cubicBezTo>
                  <a:cubicBezTo>
                    <a:pt x="6" y="55"/>
                    <a:pt x="3" y="53"/>
                    <a:pt x="2" y="50"/>
                  </a:cubicBezTo>
                  <a:cubicBezTo>
                    <a:pt x="0" y="46"/>
                    <a:pt x="1" y="42"/>
                    <a:pt x="1" y="39"/>
                  </a:cubicBezTo>
                  <a:cubicBezTo>
                    <a:pt x="7" y="2"/>
                    <a:pt x="7" y="2"/>
                    <a:pt x="7" y="2"/>
                  </a:cubicBezTo>
                  <a:cubicBezTo>
                    <a:pt x="7" y="1"/>
                    <a:pt x="8" y="0"/>
                    <a:pt x="9" y="0"/>
                  </a:cubicBezTo>
                  <a:cubicBezTo>
                    <a:pt x="10" y="0"/>
                    <a:pt x="11" y="1"/>
                    <a:pt x="11" y="3"/>
                  </a:cubicBezTo>
                  <a:cubicBezTo>
                    <a:pt x="5" y="39"/>
                    <a:pt x="5" y="39"/>
                    <a:pt x="5" y="39"/>
                  </a:cubicBezTo>
                  <a:cubicBezTo>
                    <a:pt x="5" y="43"/>
                    <a:pt x="5" y="46"/>
                    <a:pt x="6" y="48"/>
                  </a:cubicBezTo>
                  <a:cubicBezTo>
                    <a:pt x="7" y="50"/>
                    <a:pt x="9" y="51"/>
                    <a:pt x="11" y="52"/>
                  </a:cubicBezTo>
                  <a:cubicBezTo>
                    <a:pt x="14" y="53"/>
                    <a:pt x="17" y="53"/>
                    <a:pt x="20" y="53"/>
                  </a:cubicBezTo>
                  <a:cubicBezTo>
                    <a:pt x="21" y="53"/>
                    <a:pt x="22" y="54"/>
                    <a:pt x="22" y="55"/>
                  </a:cubicBezTo>
                  <a:cubicBezTo>
                    <a:pt x="22" y="57"/>
                    <a:pt x="21" y="57"/>
                    <a:pt x="20" y="57"/>
                  </a:cubicBezTo>
                </a:path>
              </a:pathLst>
            </a:custGeom>
            <a:solidFill>
              <a:srgbClr val="1F2032"/>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125" name="Google Shape;125;p7"/>
            <p:cNvSpPr/>
            <p:nvPr/>
          </p:nvSpPr>
          <p:spPr>
            <a:xfrm>
              <a:off x="8371744" y="4064096"/>
              <a:ext cx="76171" cy="26660"/>
            </a:xfrm>
            <a:custGeom>
              <a:avLst/>
              <a:gdLst/>
              <a:ahLst/>
              <a:cxnLst/>
              <a:rect l="l" t="t" r="r" b="b"/>
              <a:pathLst>
                <a:path w="41" h="14" extrusionOk="0">
                  <a:moveTo>
                    <a:pt x="4" y="14"/>
                  </a:moveTo>
                  <a:cubicBezTo>
                    <a:pt x="2" y="14"/>
                    <a:pt x="1" y="14"/>
                    <a:pt x="1" y="13"/>
                  </a:cubicBezTo>
                  <a:cubicBezTo>
                    <a:pt x="0" y="11"/>
                    <a:pt x="0" y="9"/>
                    <a:pt x="2" y="8"/>
                  </a:cubicBezTo>
                  <a:cubicBezTo>
                    <a:pt x="13" y="2"/>
                    <a:pt x="25" y="0"/>
                    <a:pt x="37" y="0"/>
                  </a:cubicBezTo>
                  <a:cubicBezTo>
                    <a:pt x="39" y="0"/>
                    <a:pt x="41" y="2"/>
                    <a:pt x="41" y="4"/>
                  </a:cubicBezTo>
                  <a:cubicBezTo>
                    <a:pt x="41" y="6"/>
                    <a:pt x="39" y="7"/>
                    <a:pt x="37" y="7"/>
                  </a:cubicBezTo>
                  <a:cubicBezTo>
                    <a:pt x="26" y="7"/>
                    <a:pt x="15" y="9"/>
                    <a:pt x="5" y="14"/>
                  </a:cubicBezTo>
                  <a:cubicBezTo>
                    <a:pt x="5" y="14"/>
                    <a:pt x="4" y="14"/>
                    <a:pt x="4" y="14"/>
                  </a:cubicBezTo>
                  <a:close/>
                </a:path>
              </a:pathLst>
            </a:custGeom>
            <a:solidFill>
              <a:srgbClr val="1F2032"/>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126" name="Google Shape;126;p7"/>
            <p:cNvSpPr/>
            <p:nvPr/>
          </p:nvSpPr>
          <p:spPr>
            <a:xfrm>
              <a:off x="8491714" y="4062192"/>
              <a:ext cx="87597" cy="22852"/>
            </a:xfrm>
            <a:custGeom>
              <a:avLst/>
              <a:gdLst/>
              <a:ahLst/>
              <a:cxnLst/>
              <a:rect l="l" t="t" r="r" b="b"/>
              <a:pathLst>
                <a:path w="46" h="12" extrusionOk="0">
                  <a:moveTo>
                    <a:pt x="42" y="12"/>
                  </a:moveTo>
                  <a:cubicBezTo>
                    <a:pt x="41" y="12"/>
                    <a:pt x="41" y="12"/>
                    <a:pt x="41" y="12"/>
                  </a:cubicBezTo>
                  <a:cubicBezTo>
                    <a:pt x="29" y="8"/>
                    <a:pt x="17" y="7"/>
                    <a:pt x="5" y="9"/>
                  </a:cubicBezTo>
                  <a:cubicBezTo>
                    <a:pt x="3" y="10"/>
                    <a:pt x="1" y="8"/>
                    <a:pt x="1" y="6"/>
                  </a:cubicBezTo>
                  <a:cubicBezTo>
                    <a:pt x="0" y="4"/>
                    <a:pt x="2" y="3"/>
                    <a:pt x="4" y="2"/>
                  </a:cubicBezTo>
                  <a:cubicBezTo>
                    <a:pt x="17" y="0"/>
                    <a:pt x="30" y="1"/>
                    <a:pt x="43" y="5"/>
                  </a:cubicBezTo>
                  <a:cubicBezTo>
                    <a:pt x="45" y="6"/>
                    <a:pt x="46" y="8"/>
                    <a:pt x="45" y="10"/>
                  </a:cubicBezTo>
                  <a:cubicBezTo>
                    <a:pt x="45" y="11"/>
                    <a:pt x="43" y="12"/>
                    <a:pt x="42" y="12"/>
                  </a:cubicBezTo>
                  <a:close/>
                </a:path>
              </a:pathLst>
            </a:custGeom>
            <a:solidFill>
              <a:srgbClr val="1F2032"/>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127" name="Google Shape;127;p7"/>
            <p:cNvSpPr/>
            <p:nvPr/>
          </p:nvSpPr>
          <p:spPr>
            <a:xfrm>
              <a:off x="8430777" y="4195494"/>
              <a:ext cx="87597" cy="55226"/>
            </a:xfrm>
            <a:custGeom>
              <a:avLst/>
              <a:gdLst/>
              <a:ahLst/>
              <a:cxnLst/>
              <a:rect l="l" t="t" r="r" b="b"/>
              <a:pathLst>
                <a:path w="47" h="29" extrusionOk="0">
                  <a:moveTo>
                    <a:pt x="47" y="8"/>
                  </a:moveTo>
                  <a:cubicBezTo>
                    <a:pt x="43" y="3"/>
                    <a:pt x="36" y="0"/>
                    <a:pt x="30" y="2"/>
                  </a:cubicBezTo>
                  <a:cubicBezTo>
                    <a:pt x="28" y="3"/>
                    <a:pt x="25" y="4"/>
                    <a:pt x="22" y="4"/>
                  </a:cubicBezTo>
                  <a:cubicBezTo>
                    <a:pt x="20" y="3"/>
                    <a:pt x="18" y="2"/>
                    <a:pt x="16" y="1"/>
                  </a:cubicBezTo>
                  <a:cubicBezTo>
                    <a:pt x="12" y="0"/>
                    <a:pt x="9" y="1"/>
                    <a:pt x="6" y="3"/>
                  </a:cubicBezTo>
                  <a:cubicBezTo>
                    <a:pt x="3" y="5"/>
                    <a:pt x="1" y="7"/>
                    <a:pt x="0" y="10"/>
                  </a:cubicBezTo>
                  <a:cubicBezTo>
                    <a:pt x="3" y="20"/>
                    <a:pt x="13" y="28"/>
                    <a:pt x="23" y="28"/>
                  </a:cubicBezTo>
                  <a:cubicBezTo>
                    <a:pt x="34" y="29"/>
                    <a:pt x="44" y="22"/>
                    <a:pt x="47" y="8"/>
                  </a:cubicBezTo>
                  <a:close/>
                </a:path>
              </a:pathLst>
            </a:custGeom>
            <a:solidFill>
              <a:srgbClr val="FAB4B4"/>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128" name="Google Shape;128;p7"/>
            <p:cNvSpPr/>
            <p:nvPr/>
          </p:nvSpPr>
          <p:spPr>
            <a:xfrm>
              <a:off x="8426969" y="4206920"/>
              <a:ext cx="95214" cy="24757"/>
            </a:xfrm>
            <a:custGeom>
              <a:avLst/>
              <a:gdLst/>
              <a:ahLst/>
              <a:cxnLst/>
              <a:rect l="l" t="t" r="r" b="b"/>
              <a:pathLst>
                <a:path w="51" h="13" extrusionOk="0">
                  <a:moveTo>
                    <a:pt x="26" y="11"/>
                  </a:moveTo>
                  <a:cubicBezTo>
                    <a:pt x="13" y="11"/>
                    <a:pt x="2" y="6"/>
                    <a:pt x="1" y="6"/>
                  </a:cubicBezTo>
                  <a:cubicBezTo>
                    <a:pt x="0" y="5"/>
                    <a:pt x="0" y="4"/>
                    <a:pt x="0" y="3"/>
                  </a:cubicBezTo>
                  <a:cubicBezTo>
                    <a:pt x="1" y="2"/>
                    <a:pt x="2" y="1"/>
                    <a:pt x="3" y="2"/>
                  </a:cubicBezTo>
                  <a:cubicBezTo>
                    <a:pt x="3" y="2"/>
                    <a:pt x="30" y="13"/>
                    <a:pt x="48" y="0"/>
                  </a:cubicBezTo>
                  <a:cubicBezTo>
                    <a:pt x="49" y="0"/>
                    <a:pt x="50" y="0"/>
                    <a:pt x="51" y="1"/>
                  </a:cubicBezTo>
                  <a:cubicBezTo>
                    <a:pt x="51" y="2"/>
                    <a:pt x="51" y="3"/>
                    <a:pt x="50" y="4"/>
                  </a:cubicBezTo>
                  <a:cubicBezTo>
                    <a:pt x="43" y="9"/>
                    <a:pt x="34" y="11"/>
                    <a:pt x="26" y="11"/>
                  </a:cubicBezTo>
                  <a:close/>
                </a:path>
              </a:pathLst>
            </a:custGeom>
            <a:solidFill>
              <a:srgbClr val="F35E3E"/>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129" name="Google Shape;129;p7"/>
            <p:cNvSpPr/>
            <p:nvPr/>
          </p:nvSpPr>
          <p:spPr>
            <a:xfrm>
              <a:off x="8520278" y="4119321"/>
              <a:ext cx="24756" cy="30469"/>
            </a:xfrm>
            <a:custGeom>
              <a:avLst/>
              <a:gdLst/>
              <a:ahLst/>
              <a:cxnLst/>
              <a:rect l="l" t="t" r="r" b="b"/>
              <a:pathLst>
                <a:path w="13" h="16" extrusionOk="0">
                  <a:moveTo>
                    <a:pt x="13" y="8"/>
                  </a:moveTo>
                  <a:cubicBezTo>
                    <a:pt x="13" y="13"/>
                    <a:pt x="10" y="16"/>
                    <a:pt x="6" y="16"/>
                  </a:cubicBezTo>
                  <a:cubicBezTo>
                    <a:pt x="3" y="16"/>
                    <a:pt x="0" y="12"/>
                    <a:pt x="1" y="8"/>
                  </a:cubicBezTo>
                  <a:cubicBezTo>
                    <a:pt x="1" y="3"/>
                    <a:pt x="4" y="0"/>
                    <a:pt x="7" y="0"/>
                  </a:cubicBezTo>
                  <a:cubicBezTo>
                    <a:pt x="10" y="0"/>
                    <a:pt x="13" y="4"/>
                    <a:pt x="13" y="8"/>
                  </a:cubicBezTo>
                </a:path>
              </a:pathLst>
            </a:custGeom>
            <a:solidFill>
              <a:srgbClr val="0F1333"/>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130" name="Google Shape;130;p7"/>
            <p:cNvSpPr/>
            <p:nvPr/>
          </p:nvSpPr>
          <p:spPr>
            <a:xfrm>
              <a:off x="8404117" y="4113609"/>
              <a:ext cx="22851" cy="32374"/>
            </a:xfrm>
            <a:custGeom>
              <a:avLst/>
              <a:gdLst/>
              <a:ahLst/>
              <a:cxnLst/>
              <a:rect l="l" t="t" r="r" b="b"/>
              <a:pathLst>
                <a:path w="12" h="17" extrusionOk="0">
                  <a:moveTo>
                    <a:pt x="12" y="9"/>
                  </a:moveTo>
                  <a:cubicBezTo>
                    <a:pt x="12" y="13"/>
                    <a:pt x="9" y="17"/>
                    <a:pt x="6" y="17"/>
                  </a:cubicBezTo>
                  <a:cubicBezTo>
                    <a:pt x="2" y="16"/>
                    <a:pt x="0" y="13"/>
                    <a:pt x="0" y="8"/>
                  </a:cubicBezTo>
                  <a:cubicBezTo>
                    <a:pt x="0" y="4"/>
                    <a:pt x="3" y="0"/>
                    <a:pt x="6" y="0"/>
                  </a:cubicBezTo>
                  <a:cubicBezTo>
                    <a:pt x="10" y="0"/>
                    <a:pt x="12" y="4"/>
                    <a:pt x="12" y="9"/>
                  </a:cubicBezTo>
                </a:path>
              </a:pathLst>
            </a:custGeom>
            <a:solidFill>
              <a:srgbClr val="0F1333"/>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131" name="Google Shape;131;p7"/>
            <p:cNvSpPr/>
            <p:nvPr/>
          </p:nvSpPr>
          <p:spPr>
            <a:xfrm>
              <a:off x="8487906" y="4104087"/>
              <a:ext cx="97119" cy="64747"/>
            </a:xfrm>
            <a:custGeom>
              <a:avLst/>
              <a:gdLst/>
              <a:ahLst/>
              <a:cxnLst/>
              <a:rect l="l" t="t" r="r" b="b"/>
              <a:pathLst>
                <a:path w="51" h="34" extrusionOk="0">
                  <a:moveTo>
                    <a:pt x="24" y="24"/>
                  </a:moveTo>
                  <a:cubicBezTo>
                    <a:pt x="24" y="24"/>
                    <a:pt x="24" y="24"/>
                    <a:pt x="23" y="24"/>
                  </a:cubicBezTo>
                  <a:cubicBezTo>
                    <a:pt x="20" y="24"/>
                    <a:pt x="17" y="20"/>
                    <a:pt x="18" y="16"/>
                  </a:cubicBezTo>
                  <a:cubicBezTo>
                    <a:pt x="18" y="11"/>
                    <a:pt x="21" y="8"/>
                    <a:pt x="24" y="8"/>
                  </a:cubicBezTo>
                  <a:cubicBezTo>
                    <a:pt x="24" y="8"/>
                    <a:pt x="24" y="8"/>
                    <a:pt x="24" y="8"/>
                  </a:cubicBezTo>
                  <a:cubicBezTo>
                    <a:pt x="27" y="8"/>
                    <a:pt x="30" y="12"/>
                    <a:pt x="30" y="16"/>
                  </a:cubicBezTo>
                  <a:cubicBezTo>
                    <a:pt x="30" y="20"/>
                    <a:pt x="27" y="24"/>
                    <a:pt x="24" y="24"/>
                  </a:cubicBezTo>
                  <a:moveTo>
                    <a:pt x="23" y="0"/>
                  </a:moveTo>
                  <a:cubicBezTo>
                    <a:pt x="18" y="0"/>
                    <a:pt x="13" y="1"/>
                    <a:pt x="8" y="1"/>
                  </a:cubicBezTo>
                  <a:cubicBezTo>
                    <a:pt x="6" y="2"/>
                    <a:pt x="4" y="2"/>
                    <a:pt x="3" y="4"/>
                  </a:cubicBezTo>
                  <a:cubicBezTo>
                    <a:pt x="0" y="6"/>
                    <a:pt x="0" y="10"/>
                    <a:pt x="0" y="13"/>
                  </a:cubicBezTo>
                  <a:cubicBezTo>
                    <a:pt x="0" y="16"/>
                    <a:pt x="0" y="19"/>
                    <a:pt x="0" y="22"/>
                  </a:cubicBezTo>
                  <a:cubicBezTo>
                    <a:pt x="0" y="25"/>
                    <a:pt x="1" y="29"/>
                    <a:pt x="3" y="31"/>
                  </a:cubicBezTo>
                  <a:cubicBezTo>
                    <a:pt x="6" y="34"/>
                    <a:pt x="11" y="34"/>
                    <a:pt x="15" y="34"/>
                  </a:cubicBezTo>
                  <a:cubicBezTo>
                    <a:pt x="18" y="34"/>
                    <a:pt x="22" y="34"/>
                    <a:pt x="25" y="34"/>
                  </a:cubicBezTo>
                  <a:cubicBezTo>
                    <a:pt x="29" y="34"/>
                    <a:pt x="32" y="34"/>
                    <a:pt x="35" y="34"/>
                  </a:cubicBezTo>
                  <a:cubicBezTo>
                    <a:pt x="39" y="34"/>
                    <a:pt x="44" y="34"/>
                    <a:pt x="47" y="30"/>
                  </a:cubicBezTo>
                  <a:cubicBezTo>
                    <a:pt x="50" y="27"/>
                    <a:pt x="51" y="22"/>
                    <a:pt x="51" y="18"/>
                  </a:cubicBezTo>
                  <a:cubicBezTo>
                    <a:pt x="51" y="14"/>
                    <a:pt x="51" y="9"/>
                    <a:pt x="48" y="6"/>
                  </a:cubicBezTo>
                  <a:cubicBezTo>
                    <a:pt x="46" y="3"/>
                    <a:pt x="43" y="2"/>
                    <a:pt x="40" y="1"/>
                  </a:cubicBezTo>
                  <a:cubicBezTo>
                    <a:pt x="37" y="1"/>
                    <a:pt x="34" y="1"/>
                    <a:pt x="31" y="1"/>
                  </a:cubicBezTo>
                  <a:cubicBezTo>
                    <a:pt x="29" y="0"/>
                    <a:pt x="26" y="0"/>
                    <a:pt x="23" y="0"/>
                  </a:cubicBezTo>
                </a:path>
              </a:pathLst>
            </a:custGeom>
            <a:solidFill>
              <a:srgbClr val="FFFFFF">
                <a:alpha val="45882"/>
              </a:srgbClr>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132" name="Google Shape;132;p7"/>
            <p:cNvSpPr/>
            <p:nvPr/>
          </p:nvSpPr>
          <p:spPr>
            <a:xfrm>
              <a:off x="8520278" y="4119321"/>
              <a:ext cx="24756" cy="30469"/>
            </a:xfrm>
            <a:custGeom>
              <a:avLst/>
              <a:gdLst/>
              <a:ahLst/>
              <a:cxnLst/>
              <a:rect l="l" t="t" r="r" b="b"/>
              <a:pathLst>
                <a:path w="13" h="16" extrusionOk="0">
                  <a:moveTo>
                    <a:pt x="7" y="0"/>
                  </a:moveTo>
                  <a:cubicBezTo>
                    <a:pt x="4" y="0"/>
                    <a:pt x="1" y="3"/>
                    <a:pt x="1" y="8"/>
                  </a:cubicBezTo>
                  <a:cubicBezTo>
                    <a:pt x="0" y="12"/>
                    <a:pt x="3" y="16"/>
                    <a:pt x="6" y="16"/>
                  </a:cubicBezTo>
                  <a:cubicBezTo>
                    <a:pt x="7" y="16"/>
                    <a:pt x="7" y="16"/>
                    <a:pt x="7" y="16"/>
                  </a:cubicBezTo>
                  <a:cubicBezTo>
                    <a:pt x="10" y="16"/>
                    <a:pt x="13" y="12"/>
                    <a:pt x="13" y="8"/>
                  </a:cubicBezTo>
                  <a:cubicBezTo>
                    <a:pt x="13" y="4"/>
                    <a:pt x="10" y="0"/>
                    <a:pt x="7" y="0"/>
                  </a:cubicBezTo>
                  <a:cubicBezTo>
                    <a:pt x="7" y="0"/>
                    <a:pt x="7" y="0"/>
                    <a:pt x="7" y="0"/>
                  </a:cubicBezTo>
                </a:path>
              </a:pathLst>
            </a:custGeom>
            <a:solidFill>
              <a:srgbClr val="878999"/>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133" name="Google Shape;133;p7"/>
            <p:cNvSpPr/>
            <p:nvPr/>
          </p:nvSpPr>
          <p:spPr>
            <a:xfrm>
              <a:off x="8486001" y="4100278"/>
              <a:ext cx="100928" cy="72364"/>
            </a:xfrm>
            <a:custGeom>
              <a:avLst/>
              <a:gdLst/>
              <a:ahLst/>
              <a:cxnLst/>
              <a:rect l="l" t="t" r="r" b="b"/>
              <a:pathLst>
                <a:path w="53" h="38" extrusionOk="0">
                  <a:moveTo>
                    <a:pt x="26" y="38"/>
                  </a:moveTo>
                  <a:cubicBezTo>
                    <a:pt x="23" y="38"/>
                    <a:pt x="19" y="38"/>
                    <a:pt x="16" y="38"/>
                  </a:cubicBezTo>
                  <a:cubicBezTo>
                    <a:pt x="12" y="37"/>
                    <a:pt x="7" y="37"/>
                    <a:pt x="3" y="34"/>
                  </a:cubicBezTo>
                  <a:cubicBezTo>
                    <a:pt x="1" y="31"/>
                    <a:pt x="0" y="27"/>
                    <a:pt x="0" y="24"/>
                  </a:cubicBezTo>
                  <a:cubicBezTo>
                    <a:pt x="0" y="22"/>
                    <a:pt x="0" y="20"/>
                    <a:pt x="0" y="18"/>
                  </a:cubicBezTo>
                  <a:cubicBezTo>
                    <a:pt x="0" y="17"/>
                    <a:pt x="0" y="16"/>
                    <a:pt x="0" y="15"/>
                  </a:cubicBezTo>
                  <a:cubicBezTo>
                    <a:pt x="0" y="14"/>
                    <a:pt x="0" y="14"/>
                    <a:pt x="0" y="14"/>
                  </a:cubicBezTo>
                  <a:cubicBezTo>
                    <a:pt x="0" y="11"/>
                    <a:pt x="0" y="7"/>
                    <a:pt x="3" y="5"/>
                  </a:cubicBezTo>
                  <a:cubicBezTo>
                    <a:pt x="4" y="3"/>
                    <a:pt x="7" y="2"/>
                    <a:pt x="9" y="2"/>
                  </a:cubicBezTo>
                  <a:cubicBezTo>
                    <a:pt x="17" y="1"/>
                    <a:pt x="24" y="0"/>
                    <a:pt x="32" y="1"/>
                  </a:cubicBezTo>
                  <a:cubicBezTo>
                    <a:pt x="33" y="1"/>
                    <a:pt x="34" y="1"/>
                    <a:pt x="35" y="1"/>
                  </a:cubicBezTo>
                  <a:cubicBezTo>
                    <a:pt x="37" y="1"/>
                    <a:pt x="39" y="2"/>
                    <a:pt x="41" y="2"/>
                  </a:cubicBezTo>
                  <a:cubicBezTo>
                    <a:pt x="45" y="3"/>
                    <a:pt x="48" y="4"/>
                    <a:pt x="50" y="7"/>
                  </a:cubicBezTo>
                  <a:cubicBezTo>
                    <a:pt x="53" y="10"/>
                    <a:pt x="53" y="15"/>
                    <a:pt x="53" y="20"/>
                  </a:cubicBezTo>
                  <a:cubicBezTo>
                    <a:pt x="53" y="25"/>
                    <a:pt x="53" y="30"/>
                    <a:pt x="49" y="33"/>
                  </a:cubicBezTo>
                  <a:cubicBezTo>
                    <a:pt x="46" y="37"/>
                    <a:pt x="41" y="37"/>
                    <a:pt x="36" y="38"/>
                  </a:cubicBezTo>
                  <a:cubicBezTo>
                    <a:pt x="33" y="38"/>
                    <a:pt x="30" y="38"/>
                    <a:pt x="26" y="38"/>
                  </a:cubicBezTo>
                  <a:close/>
                  <a:moveTo>
                    <a:pt x="24" y="4"/>
                  </a:moveTo>
                  <a:cubicBezTo>
                    <a:pt x="19" y="4"/>
                    <a:pt x="14" y="4"/>
                    <a:pt x="9" y="5"/>
                  </a:cubicBezTo>
                  <a:cubicBezTo>
                    <a:pt x="8" y="5"/>
                    <a:pt x="6" y="6"/>
                    <a:pt x="5" y="7"/>
                  </a:cubicBezTo>
                  <a:cubicBezTo>
                    <a:pt x="3" y="8"/>
                    <a:pt x="3" y="11"/>
                    <a:pt x="3" y="14"/>
                  </a:cubicBezTo>
                  <a:cubicBezTo>
                    <a:pt x="3" y="15"/>
                    <a:pt x="3" y="15"/>
                    <a:pt x="3" y="15"/>
                  </a:cubicBezTo>
                  <a:cubicBezTo>
                    <a:pt x="3" y="16"/>
                    <a:pt x="3" y="17"/>
                    <a:pt x="3" y="19"/>
                  </a:cubicBezTo>
                  <a:cubicBezTo>
                    <a:pt x="2" y="21"/>
                    <a:pt x="2" y="22"/>
                    <a:pt x="2" y="24"/>
                  </a:cubicBezTo>
                  <a:cubicBezTo>
                    <a:pt x="3" y="26"/>
                    <a:pt x="3" y="30"/>
                    <a:pt x="5" y="32"/>
                  </a:cubicBezTo>
                  <a:cubicBezTo>
                    <a:pt x="8" y="34"/>
                    <a:pt x="12" y="35"/>
                    <a:pt x="16" y="35"/>
                  </a:cubicBezTo>
                  <a:cubicBezTo>
                    <a:pt x="23" y="35"/>
                    <a:pt x="29" y="35"/>
                    <a:pt x="36" y="35"/>
                  </a:cubicBezTo>
                  <a:cubicBezTo>
                    <a:pt x="40" y="35"/>
                    <a:pt x="44" y="34"/>
                    <a:pt x="47" y="31"/>
                  </a:cubicBezTo>
                  <a:cubicBezTo>
                    <a:pt x="50" y="29"/>
                    <a:pt x="50" y="24"/>
                    <a:pt x="50" y="20"/>
                  </a:cubicBezTo>
                  <a:cubicBezTo>
                    <a:pt x="50" y="16"/>
                    <a:pt x="50" y="11"/>
                    <a:pt x="48" y="8"/>
                  </a:cubicBezTo>
                  <a:cubicBezTo>
                    <a:pt x="46" y="7"/>
                    <a:pt x="44" y="5"/>
                    <a:pt x="41" y="5"/>
                  </a:cubicBezTo>
                  <a:cubicBezTo>
                    <a:pt x="39" y="4"/>
                    <a:pt x="36" y="4"/>
                    <a:pt x="34" y="4"/>
                  </a:cubicBezTo>
                  <a:cubicBezTo>
                    <a:pt x="34" y="4"/>
                    <a:pt x="33" y="4"/>
                    <a:pt x="32" y="4"/>
                  </a:cubicBezTo>
                  <a:cubicBezTo>
                    <a:pt x="29" y="4"/>
                    <a:pt x="27" y="4"/>
                    <a:pt x="24" y="4"/>
                  </a:cubicBezTo>
                  <a:close/>
                </a:path>
              </a:pathLst>
            </a:custGeom>
            <a:solidFill>
              <a:srgbClr val="2E71FE"/>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134" name="Google Shape;134;p7"/>
            <p:cNvSpPr/>
            <p:nvPr/>
          </p:nvSpPr>
          <p:spPr>
            <a:xfrm>
              <a:off x="8354606" y="4100278"/>
              <a:ext cx="93310" cy="64747"/>
            </a:xfrm>
            <a:custGeom>
              <a:avLst/>
              <a:gdLst/>
              <a:ahLst/>
              <a:cxnLst/>
              <a:rect l="l" t="t" r="r" b="b"/>
              <a:pathLst>
                <a:path w="50" h="34" extrusionOk="0">
                  <a:moveTo>
                    <a:pt x="32" y="24"/>
                  </a:moveTo>
                  <a:cubicBezTo>
                    <a:pt x="32" y="24"/>
                    <a:pt x="32" y="24"/>
                    <a:pt x="32" y="24"/>
                  </a:cubicBezTo>
                  <a:cubicBezTo>
                    <a:pt x="28" y="23"/>
                    <a:pt x="26" y="20"/>
                    <a:pt x="26" y="15"/>
                  </a:cubicBezTo>
                  <a:cubicBezTo>
                    <a:pt x="26" y="11"/>
                    <a:pt x="29" y="7"/>
                    <a:pt x="32" y="7"/>
                  </a:cubicBezTo>
                  <a:cubicBezTo>
                    <a:pt x="32" y="7"/>
                    <a:pt x="32" y="7"/>
                    <a:pt x="32" y="7"/>
                  </a:cubicBezTo>
                  <a:cubicBezTo>
                    <a:pt x="36" y="7"/>
                    <a:pt x="38" y="11"/>
                    <a:pt x="38" y="16"/>
                  </a:cubicBezTo>
                  <a:cubicBezTo>
                    <a:pt x="38" y="20"/>
                    <a:pt x="35" y="24"/>
                    <a:pt x="32" y="24"/>
                  </a:cubicBezTo>
                  <a:moveTo>
                    <a:pt x="22" y="0"/>
                  </a:moveTo>
                  <a:cubicBezTo>
                    <a:pt x="20" y="0"/>
                    <a:pt x="17" y="0"/>
                    <a:pt x="15" y="0"/>
                  </a:cubicBezTo>
                  <a:cubicBezTo>
                    <a:pt x="11" y="0"/>
                    <a:pt x="6" y="0"/>
                    <a:pt x="3" y="3"/>
                  </a:cubicBezTo>
                  <a:cubicBezTo>
                    <a:pt x="1" y="5"/>
                    <a:pt x="0" y="9"/>
                    <a:pt x="0" y="12"/>
                  </a:cubicBezTo>
                  <a:cubicBezTo>
                    <a:pt x="0" y="15"/>
                    <a:pt x="0" y="18"/>
                    <a:pt x="0" y="21"/>
                  </a:cubicBezTo>
                  <a:cubicBezTo>
                    <a:pt x="0" y="24"/>
                    <a:pt x="0" y="28"/>
                    <a:pt x="2" y="30"/>
                  </a:cubicBezTo>
                  <a:cubicBezTo>
                    <a:pt x="4" y="32"/>
                    <a:pt x="6" y="32"/>
                    <a:pt x="8" y="32"/>
                  </a:cubicBezTo>
                  <a:cubicBezTo>
                    <a:pt x="13" y="33"/>
                    <a:pt x="18" y="34"/>
                    <a:pt x="24" y="34"/>
                  </a:cubicBezTo>
                  <a:cubicBezTo>
                    <a:pt x="26" y="34"/>
                    <a:pt x="28" y="34"/>
                    <a:pt x="31" y="34"/>
                  </a:cubicBezTo>
                  <a:cubicBezTo>
                    <a:pt x="33" y="33"/>
                    <a:pt x="36" y="33"/>
                    <a:pt x="39" y="33"/>
                  </a:cubicBezTo>
                  <a:cubicBezTo>
                    <a:pt x="42" y="33"/>
                    <a:pt x="46" y="31"/>
                    <a:pt x="48" y="29"/>
                  </a:cubicBezTo>
                  <a:cubicBezTo>
                    <a:pt x="50" y="25"/>
                    <a:pt x="50" y="21"/>
                    <a:pt x="50" y="16"/>
                  </a:cubicBezTo>
                  <a:cubicBezTo>
                    <a:pt x="50" y="12"/>
                    <a:pt x="50" y="7"/>
                    <a:pt x="47" y="4"/>
                  </a:cubicBezTo>
                  <a:cubicBezTo>
                    <a:pt x="44" y="1"/>
                    <a:pt x="39" y="0"/>
                    <a:pt x="35" y="0"/>
                  </a:cubicBezTo>
                  <a:cubicBezTo>
                    <a:pt x="30" y="0"/>
                    <a:pt x="26" y="0"/>
                    <a:pt x="22" y="0"/>
                  </a:cubicBezTo>
                </a:path>
              </a:pathLst>
            </a:custGeom>
            <a:solidFill>
              <a:srgbClr val="FFFFFF">
                <a:alpha val="45882"/>
              </a:srgbClr>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135" name="Google Shape;135;p7"/>
            <p:cNvSpPr/>
            <p:nvPr/>
          </p:nvSpPr>
          <p:spPr>
            <a:xfrm>
              <a:off x="8404117" y="4113609"/>
              <a:ext cx="22851" cy="32374"/>
            </a:xfrm>
            <a:custGeom>
              <a:avLst/>
              <a:gdLst/>
              <a:ahLst/>
              <a:cxnLst/>
              <a:rect l="l" t="t" r="r" b="b"/>
              <a:pathLst>
                <a:path w="12" h="17" extrusionOk="0">
                  <a:moveTo>
                    <a:pt x="6" y="0"/>
                  </a:moveTo>
                  <a:cubicBezTo>
                    <a:pt x="3" y="0"/>
                    <a:pt x="0" y="4"/>
                    <a:pt x="0" y="8"/>
                  </a:cubicBezTo>
                  <a:cubicBezTo>
                    <a:pt x="0" y="13"/>
                    <a:pt x="2" y="16"/>
                    <a:pt x="6" y="17"/>
                  </a:cubicBezTo>
                  <a:cubicBezTo>
                    <a:pt x="6" y="17"/>
                    <a:pt x="6" y="17"/>
                    <a:pt x="6" y="17"/>
                  </a:cubicBezTo>
                  <a:cubicBezTo>
                    <a:pt x="9" y="17"/>
                    <a:pt x="12" y="13"/>
                    <a:pt x="12" y="9"/>
                  </a:cubicBezTo>
                  <a:cubicBezTo>
                    <a:pt x="12" y="4"/>
                    <a:pt x="10" y="0"/>
                    <a:pt x="6" y="0"/>
                  </a:cubicBezTo>
                  <a:cubicBezTo>
                    <a:pt x="6" y="0"/>
                    <a:pt x="6" y="0"/>
                    <a:pt x="6" y="0"/>
                  </a:cubicBezTo>
                </a:path>
              </a:pathLst>
            </a:custGeom>
            <a:solidFill>
              <a:srgbClr val="878999"/>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136" name="Google Shape;136;p7"/>
            <p:cNvSpPr/>
            <p:nvPr/>
          </p:nvSpPr>
          <p:spPr>
            <a:xfrm>
              <a:off x="8350797" y="4096469"/>
              <a:ext cx="100927" cy="70460"/>
            </a:xfrm>
            <a:custGeom>
              <a:avLst/>
              <a:gdLst/>
              <a:ahLst/>
              <a:cxnLst/>
              <a:rect l="l" t="t" r="r" b="b"/>
              <a:pathLst>
                <a:path w="54" h="37" extrusionOk="0">
                  <a:moveTo>
                    <a:pt x="26" y="37"/>
                  </a:moveTo>
                  <a:cubicBezTo>
                    <a:pt x="20" y="37"/>
                    <a:pt x="15" y="37"/>
                    <a:pt x="9" y="36"/>
                  </a:cubicBezTo>
                  <a:cubicBezTo>
                    <a:pt x="7" y="35"/>
                    <a:pt x="5" y="35"/>
                    <a:pt x="3" y="33"/>
                  </a:cubicBezTo>
                  <a:cubicBezTo>
                    <a:pt x="1" y="31"/>
                    <a:pt x="1" y="27"/>
                    <a:pt x="1" y="24"/>
                  </a:cubicBezTo>
                  <a:cubicBezTo>
                    <a:pt x="1" y="23"/>
                    <a:pt x="1" y="23"/>
                    <a:pt x="1" y="23"/>
                  </a:cubicBezTo>
                  <a:cubicBezTo>
                    <a:pt x="1" y="22"/>
                    <a:pt x="1" y="21"/>
                    <a:pt x="0" y="19"/>
                  </a:cubicBezTo>
                  <a:cubicBezTo>
                    <a:pt x="0" y="17"/>
                    <a:pt x="0" y="15"/>
                    <a:pt x="0" y="14"/>
                  </a:cubicBezTo>
                  <a:cubicBezTo>
                    <a:pt x="1" y="11"/>
                    <a:pt x="1" y="7"/>
                    <a:pt x="4" y="4"/>
                  </a:cubicBezTo>
                  <a:cubicBezTo>
                    <a:pt x="8" y="1"/>
                    <a:pt x="12" y="0"/>
                    <a:pt x="17" y="0"/>
                  </a:cubicBezTo>
                  <a:cubicBezTo>
                    <a:pt x="23" y="0"/>
                    <a:pt x="30" y="0"/>
                    <a:pt x="37" y="1"/>
                  </a:cubicBezTo>
                  <a:cubicBezTo>
                    <a:pt x="42" y="1"/>
                    <a:pt x="47" y="1"/>
                    <a:pt x="50" y="5"/>
                  </a:cubicBezTo>
                  <a:cubicBezTo>
                    <a:pt x="53" y="9"/>
                    <a:pt x="54" y="14"/>
                    <a:pt x="54" y="18"/>
                  </a:cubicBezTo>
                  <a:cubicBezTo>
                    <a:pt x="54" y="23"/>
                    <a:pt x="54" y="28"/>
                    <a:pt x="51" y="32"/>
                  </a:cubicBezTo>
                  <a:cubicBezTo>
                    <a:pt x="49" y="34"/>
                    <a:pt x="45" y="36"/>
                    <a:pt x="42" y="36"/>
                  </a:cubicBezTo>
                  <a:cubicBezTo>
                    <a:pt x="39" y="37"/>
                    <a:pt x="37" y="37"/>
                    <a:pt x="35" y="37"/>
                  </a:cubicBezTo>
                  <a:cubicBezTo>
                    <a:pt x="34" y="37"/>
                    <a:pt x="33" y="37"/>
                    <a:pt x="33" y="37"/>
                  </a:cubicBezTo>
                  <a:cubicBezTo>
                    <a:pt x="30" y="37"/>
                    <a:pt x="28" y="37"/>
                    <a:pt x="26" y="37"/>
                  </a:cubicBezTo>
                  <a:close/>
                  <a:moveTo>
                    <a:pt x="24" y="3"/>
                  </a:moveTo>
                  <a:cubicBezTo>
                    <a:pt x="22" y="3"/>
                    <a:pt x="19" y="3"/>
                    <a:pt x="17" y="3"/>
                  </a:cubicBezTo>
                  <a:cubicBezTo>
                    <a:pt x="13" y="3"/>
                    <a:pt x="9" y="4"/>
                    <a:pt x="6" y="6"/>
                  </a:cubicBezTo>
                  <a:cubicBezTo>
                    <a:pt x="4" y="8"/>
                    <a:pt x="3" y="11"/>
                    <a:pt x="3" y="14"/>
                  </a:cubicBezTo>
                  <a:cubicBezTo>
                    <a:pt x="3" y="15"/>
                    <a:pt x="3" y="17"/>
                    <a:pt x="3" y="19"/>
                  </a:cubicBezTo>
                  <a:cubicBezTo>
                    <a:pt x="3" y="20"/>
                    <a:pt x="3" y="22"/>
                    <a:pt x="3" y="23"/>
                  </a:cubicBezTo>
                  <a:cubicBezTo>
                    <a:pt x="3" y="24"/>
                    <a:pt x="3" y="24"/>
                    <a:pt x="3" y="24"/>
                  </a:cubicBezTo>
                  <a:cubicBezTo>
                    <a:pt x="3" y="27"/>
                    <a:pt x="3" y="30"/>
                    <a:pt x="5" y="31"/>
                  </a:cubicBezTo>
                  <a:cubicBezTo>
                    <a:pt x="6" y="32"/>
                    <a:pt x="8" y="33"/>
                    <a:pt x="10" y="33"/>
                  </a:cubicBezTo>
                  <a:cubicBezTo>
                    <a:pt x="17" y="34"/>
                    <a:pt x="25" y="35"/>
                    <a:pt x="32" y="34"/>
                  </a:cubicBezTo>
                  <a:cubicBezTo>
                    <a:pt x="33" y="34"/>
                    <a:pt x="34" y="34"/>
                    <a:pt x="35" y="34"/>
                  </a:cubicBezTo>
                  <a:cubicBezTo>
                    <a:pt x="37" y="34"/>
                    <a:pt x="39" y="34"/>
                    <a:pt x="41" y="34"/>
                  </a:cubicBezTo>
                  <a:cubicBezTo>
                    <a:pt x="44" y="33"/>
                    <a:pt x="47" y="32"/>
                    <a:pt x="48" y="30"/>
                  </a:cubicBezTo>
                  <a:cubicBezTo>
                    <a:pt x="51" y="27"/>
                    <a:pt x="51" y="23"/>
                    <a:pt x="51" y="18"/>
                  </a:cubicBezTo>
                  <a:cubicBezTo>
                    <a:pt x="51" y="14"/>
                    <a:pt x="51" y="10"/>
                    <a:pt x="48" y="7"/>
                  </a:cubicBezTo>
                  <a:cubicBezTo>
                    <a:pt x="45" y="4"/>
                    <a:pt x="41" y="4"/>
                    <a:pt x="37" y="3"/>
                  </a:cubicBezTo>
                  <a:cubicBezTo>
                    <a:pt x="32" y="3"/>
                    <a:pt x="28" y="3"/>
                    <a:pt x="24" y="3"/>
                  </a:cubicBezTo>
                  <a:close/>
                </a:path>
              </a:pathLst>
            </a:custGeom>
            <a:solidFill>
              <a:srgbClr val="2E71FE"/>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137" name="Google Shape;137;p7"/>
            <p:cNvSpPr/>
            <p:nvPr/>
          </p:nvSpPr>
          <p:spPr>
            <a:xfrm>
              <a:off x="8312712" y="4067905"/>
              <a:ext cx="45703" cy="53321"/>
            </a:xfrm>
            <a:custGeom>
              <a:avLst/>
              <a:gdLst/>
              <a:ahLst/>
              <a:cxnLst/>
              <a:rect l="l" t="t" r="r" b="b"/>
              <a:pathLst>
                <a:path w="24" h="28" extrusionOk="0">
                  <a:moveTo>
                    <a:pt x="22" y="28"/>
                  </a:moveTo>
                  <a:cubicBezTo>
                    <a:pt x="22" y="28"/>
                    <a:pt x="21" y="28"/>
                    <a:pt x="21" y="28"/>
                  </a:cubicBezTo>
                  <a:cubicBezTo>
                    <a:pt x="0" y="2"/>
                    <a:pt x="0" y="2"/>
                    <a:pt x="0" y="2"/>
                  </a:cubicBezTo>
                  <a:cubicBezTo>
                    <a:pt x="0" y="2"/>
                    <a:pt x="0" y="1"/>
                    <a:pt x="0" y="0"/>
                  </a:cubicBezTo>
                  <a:cubicBezTo>
                    <a:pt x="1" y="0"/>
                    <a:pt x="2" y="0"/>
                    <a:pt x="2" y="1"/>
                  </a:cubicBezTo>
                  <a:cubicBezTo>
                    <a:pt x="23" y="26"/>
                    <a:pt x="23" y="26"/>
                    <a:pt x="23" y="26"/>
                  </a:cubicBezTo>
                  <a:cubicBezTo>
                    <a:pt x="24" y="26"/>
                    <a:pt x="23" y="27"/>
                    <a:pt x="23" y="28"/>
                  </a:cubicBezTo>
                  <a:lnTo>
                    <a:pt x="22" y="28"/>
                  </a:lnTo>
                  <a:close/>
                </a:path>
              </a:pathLst>
            </a:custGeom>
            <a:solidFill>
              <a:srgbClr val="2E71FE"/>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138" name="Google Shape;138;p7"/>
            <p:cNvSpPr/>
            <p:nvPr/>
          </p:nvSpPr>
          <p:spPr>
            <a:xfrm>
              <a:off x="8579311" y="4046957"/>
              <a:ext cx="55225" cy="78078"/>
            </a:xfrm>
            <a:custGeom>
              <a:avLst/>
              <a:gdLst/>
              <a:ahLst/>
              <a:cxnLst/>
              <a:rect l="l" t="t" r="r" b="b"/>
              <a:pathLst>
                <a:path w="29" h="41" extrusionOk="0">
                  <a:moveTo>
                    <a:pt x="2" y="41"/>
                  </a:moveTo>
                  <a:cubicBezTo>
                    <a:pt x="1" y="41"/>
                    <a:pt x="1" y="41"/>
                    <a:pt x="1" y="41"/>
                  </a:cubicBezTo>
                  <a:cubicBezTo>
                    <a:pt x="1" y="40"/>
                    <a:pt x="0" y="39"/>
                    <a:pt x="1" y="39"/>
                  </a:cubicBezTo>
                  <a:cubicBezTo>
                    <a:pt x="26" y="1"/>
                    <a:pt x="26" y="1"/>
                    <a:pt x="26" y="1"/>
                  </a:cubicBezTo>
                  <a:cubicBezTo>
                    <a:pt x="27" y="0"/>
                    <a:pt x="27" y="0"/>
                    <a:pt x="28" y="0"/>
                  </a:cubicBezTo>
                  <a:cubicBezTo>
                    <a:pt x="29" y="1"/>
                    <a:pt x="29" y="2"/>
                    <a:pt x="28" y="2"/>
                  </a:cubicBezTo>
                  <a:cubicBezTo>
                    <a:pt x="3" y="40"/>
                    <a:pt x="3" y="40"/>
                    <a:pt x="3" y="40"/>
                  </a:cubicBezTo>
                  <a:cubicBezTo>
                    <a:pt x="3" y="41"/>
                    <a:pt x="2" y="41"/>
                    <a:pt x="2" y="41"/>
                  </a:cubicBezTo>
                  <a:close/>
                </a:path>
              </a:pathLst>
            </a:custGeom>
            <a:solidFill>
              <a:srgbClr val="2E71FE"/>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139" name="Google Shape;139;p7"/>
            <p:cNvSpPr/>
            <p:nvPr/>
          </p:nvSpPr>
          <p:spPr>
            <a:xfrm>
              <a:off x="8446012" y="4121226"/>
              <a:ext cx="45703" cy="15235"/>
            </a:xfrm>
            <a:custGeom>
              <a:avLst/>
              <a:gdLst/>
              <a:ahLst/>
              <a:cxnLst/>
              <a:rect l="l" t="t" r="r" b="b"/>
              <a:pathLst>
                <a:path w="24" h="8" extrusionOk="0">
                  <a:moveTo>
                    <a:pt x="22" y="8"/>
                  </a:moveTo>
                  <a:cubicBezTo>
                    <a:pt x="22" y="8"/>
                    <a:pt x="22" y="8"/>
                    <a:pt x="22" y="8"/>
                  </a:cubicBezTo>
                  <a:cubicBezTo>
                    <a:pt x="10" y="3"/>
                    <a:pt x="2" y="7"/>
                    <a:pt x="2" y="7"/>
                  </a:cubicBezTo>
                  <a:cubicBezTo>
                    <a:pt x="1" y="7"/>
                    <a:pt x="0" y="7"/>
                    <a:pt x="0" y="6"/>
                  </a:cubicBezTo>
                  <a:cubicBezTo>
                    <a:pt x="0" y="5"/>
                    <a:pt x="0" y="4"/>
                    <a:pt x="1" y="4"/>
                  </a:cubicBezTo>
                  <a:cubicBezTo>
                    <a:pt x="1" y="4"/>
                    <a:pt x="10" y="0"/>
                    <a:pt x="23" y="5"/>
                  </a:cubicBezTo>
                  <a:cubicBezTo>
                    <a:pt x="24" y="5"/>
                    <a:pt x="24" y="6"/>
                    <a:pt x="24" y="7"/>
                  </a:cubicBezTo>
                  <a:cubicBezTo>
                    <a:pt x="23" y="7"/>
                    <a:pt x="23" y="8"/>
                    <a:pt x="22" y="8"/>
                  </a:cubicBezTo>
                  <a:close/>
                </a:path>
              </a:pathLst>
            </a:custGeom>
            <a:solidFill>
              <a:srgbClr val="4850E4"/>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140" name="Google Shape;140;p7"/>
            <p:cNvSpPr/>
            <p:nvPr/>
          </p:nvSpPr>
          <p:spPr>
            <a:xfrm>
              <a:off x="8289860" y="4176451"/>
              <a:ext cx="19043" cy="66652"/>
            </a:xfrm>
            <a:custGeom>
              <a:avLst/>
              <a:gdLst/>
              <a:ahLst/>
              <a:cxnLst/>
              <a:rect l="l" t="t" r="r" b="b"/>
              <a:pathLst>
                <a:path w="10" h="35" extrusionOk="0">
                  <a:moveTo>
                    <a:pt x="2" y="35"/>
                  </a:moveTo>
                  <a:cubicBezTo>
                    <a:pt x="1" y="35"/>
                    <a:pt x="1" y="35"/>
                    <a:pt x="1" y="35"/>
                  </a:cubicBezTo>
                  <a:cubicBezTo>
                    <a:pt x="1" y="35"/>
                    <a:pt x="0" y="34"/>
                    <a:pt x="0" y="33"/>
                  </a:cubicBezTo>
                  <a:cubicBezTo>
                    <a:pt x="4" y="18"/>
                    <a:pt x="7" y="1"/>
                    <a:pt x="7" y="1"/>
                  </a:cubicBezTo>
                  <a:cubicBezTo>
                    <a:pt x="7" y="0"/>
                    <a:pt x="8" y="0"/>
                    <a:pt x="9" y="0"/>
                  </a:cubicBezTo>
                  <a:cubicBezTo>
                    <a:pt x="10" y="0"/>
                    <a:pt x="10" y="1"/>
                    <a:pt x="10" y="2"/>
                  </a:cubicBezTo>
                  <a:cubicBezTo>
                    <a:pt x="10" y="2"/>
                    <a:pt x="7" y="19"/>
                    <a:pt x="3" y="34"/>
                  </a:cubicBezTo>
                  <a:cubicBezTo>
                    <a:pt x="3" y="35"/>
                    <a:pt x="2" y="35"/>
                    <a:pt x="2" y="35"/>
                  </a:cubicBezTo>
                  <a:close/>
                </a:path>
              </a:pathLst>
            </a:custGeom>
            <a:solidFill>
              <a:srgbClr val="FFFFFF"/>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141" name="Google Shape;141;p7"/>
            <p:cNvSpPr/>
            <p:nvPr/>
          </p:nvSpPr>
          <p:spPr>
            <a:xfrm>
              <a:off x="8280338" y="4231677"/>
              <a:ext cx="26700" cy="26700"/>
            </a:xfrm>
            <a:prstGeom prst="ellipse">
              <a:avLst/>
            </a:prstGeom>
            <a:solidFill>
              <a:srgbClr val="FFFFFF"/>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142" name="Google Shape;142;p7"/>
            <p:cNvSpPr/>
            <p:nvPr/>
          </p:nvSpPr>
          <p:spPr>
            <a:xfrm>
              <a:off x="8645961" y="4155504"/>
              <a:ext cx="13331" cy="64747"/>
            </a:xfrm>
            <a:custGeom>
              <a:avLst/>
              <a:gdLst/>
              <a:ahLst/>
              <a:cxnLst/>
              <a:rect l="l" t="t" r="r" b="b"/>
              <a:pathLst>
                <a:path w="7" h="34" extrusionOk="0">
                  <a:moveTo>
                    <a:pt x="6" y="34"/>
                  </a:moveTo>
                  <a:cubicBezTo>
                    <a:pt x="5" y="34"/>
                    <a:pt x="5" y="33"/>
                    <a:pt x="5" y="33"/>
                  </a:cubicBezTo>
                  <a:cubicBezTo>
                    <a:pt x="0" y="26"/>
                    <a:pt x="0" y="2"/>
                    <a:pt x="0" y="1"/>
                  </a:cubicBezTo>
                  <a:cubicBezTo>
                    <a:pt x="0" y="1"/>
                    <a:pt x="1" y="0"/>
                    <a:pt x="1" y="0"/>
                  </a:cubicBezTo>
                  <a:cubicBezTo>
                    <a:pt x="1" y="0"/>
                    <a:pt x="1" y="0"/>
                    <a:pt x="1" y="0"/>
                  </a:cubicBezTo>
                  <a:cubicBezTo>
                    <a:pt x="2" y="0"/>
                    <a:pt x="3" y="1"/>
                    <a:pt x="3" y="2"/>
                  </a:cubicBezTo>
                  <a:cubicBezTo>
                    <a:pt x="3" y="2"/>
                    <a:pt x="3" y="25"/>
                    <a:pt x="7" y="31"/>
                  </a:cubicBezTo>
                  <a:cubicBezTo>
                    <a:pt x="7" y="32"/>
                    <a:pt x="7" y="33"/>
                    <a:pt x="7" y="33"/>
                  </a:cubicBezTo>
                  <a:lnTo>
                    <a:pt x="6" y="34"/>
                  </a:lnTo>
                  <a:close/>
                </a:path>
              </a:pathLst>
            </a:custGeom>
            <a:solidFill>
              <a:srgbClr val="FFFFFF"/>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143" name="Google Shape;143;p7"/>
            <p:cNvSpPr/>
            <p:nvPr/>
          </p:nvSpPr>
          <p:spPr>
            <a:xfrm>
              <a:off x="8644057" y="4208825"/>
              <a:ext cx="26700" cy="26700"/>
            </a:xfrm>
            <a:prstGeom prst="ellipse">
              <a:avLst/>
            </a:prstGeom>
            <a:solidFill>
              <a:srgbClr val="FFFFFF"/>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144" name="Google Shape;144;p7"/>
            <p:cNvSpPr/>
            <p:nvPr/>
          </p:nvSpPr>
          <p:spPr>
            <a:xfrm>
              <a:off x="8373649" y="4719182"/>
              <a:ext cx="226610" cy="144728"/>
            </a:xfrm>
            <a:custGeom>
              <a:avLst/>
              <a:gdLst/>
              <a:ahLst/>
              <a:cxnLst/>
              <a:rect l="l" t="t" r="r" b="b"/>
              <a:pathLst>
                <a:path w="120" h="76" extrusionOk="0">
                  <a:moveTo>
                    <a:pt x="54" y="9"/>
                  </a:moveTo>
                  <a:cubicBezTo>
                    <a:pt x="54" y="9"/>
                    <a:pt x="120" y="3"/>
                    <a:pt x="109" y="40"/>
                  </a:cubicBezTo>
                  <a:cubicBezTo>
                    <a:pt x="99" y="76"/>
                    <a:pt x="43" y="58"/>
                    <a:pt x="43" y="58"/>
                  </a:cubicBezTo>
                  <a:cubicBezTo>
                    <a:pt x="0" y="30"/>
                    <a:pt x="0" y="30"/>
                    <a:pt x="0" y="30"/>
                  </a:cubicBezTo>
                  <a:cubicBezTo>
                    <a:pt x="0" y="30"/>
                    <a:pt x="19" y="0"/>
                    <a:pt x="54" y="9"/>
                  </a:cubicBezTo>
                  <a:close/>
                </a:path>
              </a:pathLst>
            </a:custGeom>
            <a:solidFill>
              <a:srgbClr val="FAB4B4"/>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145" name="Google Shape;145;p7"/>
            <p:cNvSpPr/>
            <p:nvPr/>
          </p:nvSpPr>
          <p:spPr>
            <a:xfrm>
              <a:off x="8474575" y="4583975"/>
              <a:ext cx="194237" cy="152346"/>
            </a:xfrm>
            <a:custGeom>
              <a:avLst/>
              <a:gdLst/>
              <a:ahLst/>
              <a:cxnLst/>
              <a:rect l="l" t="t" r="r" b="b"/>
              <a:pathLst>
                <a:path w="102" h="80" extrusionOk="0">
                  <a:moveTo>
                    <a:pt x="102" y="57"/>
                  </a:moveTo>
                  <a:cubicBezTo>
                    <a:pt x="102" y="0"/>
                    <a:pt x="102" y="0"/>
                    <a:pt x="102" y="0"/>
                  </a:cubicBezTo>
                  <a:cubicBezTo>
                    <a:pt x="24" y="18"/>
                    <a:pt x="0" y="80"/>
                    <a:pt x="0" y="80"/>
                  </a:cubicBezTo>
                </a:path>
              </a:pathLst>
            </a:custGeom>
            <a:solidFill>
              <a:srgbClr val="FFFFFF"/>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146" name="Google Shape;146;p7"/>
            <p:cNvSpPr/>
            <p:nvPr/>
          </p:nvSpPr>
          <p:spPr>
            <a:xfrm>
              <a:off x="8474575" y="4606827"/>
              <a:ext cx="285642" cy="129494"/>
            </a:xfrm>
            <a:custGeom>
              <a:avLst/>
              <a:gdLst/>
              <a:ahLst/>
              <a:cxnLst/>
              <a:rect l="l" t="t" r="r" b="b"/>
              <a:pathLst>
                <a:path w="150" h="68" extrusionOk="0">
                  <a:moveTo>
                    <a:pt x="0" y="68"/>
                  </a:moveTo>
                  <a:cubicBezTo>
                    <a:pt x="0" y="68"/>
                    <a:pt x="46" y="14"/>
                    <a:pt x="150" y="0"/>
                  </a:cubicBezTo>
                  <a:cubicBezTo>
                    <a:pt x="149" y="33"/>
                    <a:pt x="149" y="33"/>
                    <a:pt x="149" y="33"/>
                  </a:cubicBezTo>
                </a:path>
              </a:pathLst>
            </a:custGeom>
            <a:solidFill>
              <a:srgbClr val="D9D9D9"/>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147" name="Google Shape;147;p7"/>
            <p:cNvSpPr/>
            <p:nvPr/>
          </p:nvSpPr>
          <p:spPr>
            <a:xfrm>
              <a:off x="8474575" y="4629679"/>
              <a:ext cx="445602" cy="137111"/>
            </a:xfrm>
            <a:custGeom>
              <a:avLst/>
              <a:gdLst/>
              <a:ahLst/>
              <a:cxnLst/>
              <a:rect l="l" t="t" r="r" b="b"/>
              <a:pathLst>
                <a:path w="234" h="72" extrusionOk="0">
                  <a:moveTo>
                    <a:pt x="32" y="72"/>
                  </a:moveTo>
                  <a:cubicBezTo>
                    <a:pt x="32" y="72"/>
                    <a:pt x="32" y="58"/>
                    <a:pt x="0" y="56"/>
                  </a:cubicBezTo>
                  <a:cubicBezTo>
                    <a:pt x="0" y="56"/>
                    <a:pt x="90" y="6"/>
                    <a:pt x="168" y="0"/>
                  </a:cubicBezTo>
                  <a:cubicBezTo>
                    <a:pt x="234" y="6"/>
                    <a:pt x="234" y="6"/>
                    <a:pt x="234" y="6"/>
                  </a:cubicBezTo>
                  <a:lnTo>
                    <a:pt x="32" y="72"/>
                  </a:lnTo>
                  <a:close/>
                </a:path>
              </a:pathLst>
            </a:custGeom>
            <a:solidFill>
              <a:srgbClr val="FFFFFF"/>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148" name="Google Shape;148;p7"/>
            <p:cNvSpPr/>
            <p:nvPr/>
          </p:nvSpPr>
          <p:spPr>
            <a:xfrm>
              <a:off x="8501235" y="4629679"/>
              <a:ext cx="312302" cy="112355"/>
            </a:xfrm>
            <a:custGeom>
              <a:avLst/>
              <a:gdLst/>
              <a:ahLst/>
              <a:cxnLst/>
              <a:rect l="l" t="t" r="r" b="b"/>
              <a:pathLst>
                <a:path w="164" h="59" extrusionOk="0">
                  <a:moveTo>
                    <a:pt x="0" y="59"/>
                  </a:moveTo>
                  <a:cubicBezTo>
                    <a:pt x="0" y="59"/>
                    <a:pt x="0" y="59"/>
                    <a:pt x="0" y="59"/>
                  </a:cubicBezTo>
                  <a:cubicBezTo>
                    <a:pt x="0" y="58"/>
                    <a:pt x="0" y="58"/>
                    <a:pt x="0" y="58"/>
                  </a:cubicBezTo>
                  <a:cubicBezTo>
                    <a:pt x="1" y="57"/>
                    <a:pt x="96" y="8"/>
                    <a:pt x="163" y="0"/>
                  </a:cubicBezTo>
                  <a:cubicBezTo>
                    <a:pt x="164" y="0"/>
                    <a:pt x="164" y="0"/>
                    <a:pt x="164" y="1"/>
                  </a:cubicBezTo>
                  <a:cubicBezTo>
                    <a:pt x="164" y="1"/>
                    <a:pt x="164" y="2"/>
                    <a:pt x="164" y="2"/>
                  </a:cubicBezTo>
                  <a:cubicBezTo>
                    <a:pt x="96" y="10"/>
                    <a:pt x="2" y="58"/>
                    <a:pt x="1" y="59"/>
                  </a:cubicBezTo>
                  <a:lnTo>
                    <a:pt x="0" y="59"/>
                  </a:lnTo>
                  <a:close/>
                </a:path>
              </a:pathLst>
            </a:custGeom>
            <a:solidFill>
              <a:srgbClr val="FAB4B4"/>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149" name="Google Shape;149;p7"/>
            <p:cNvSpPr/>
            <p:nvPr/>
          </p:nvSpPr>
          <p:spPr>
            <a:xfrm>
              <a:off x="8524087" y="4635392"/>
              <a:ext cx="340867" cy="116164"/>
            </a:xfrm>
            <a:custGeom>
              <a:avLst/>
              <a:gdLst/>
              <a:ahLst/>
              <a:cxnLst/>
              <a:rect l="l" t="t" r="r" b="b"/>
              <a:pathLst>
                <a:path w="179" h="61" extrusionOk="0">
                  <a:moveTo>
                    <a:pt x="0" y="61"/>
                  </a:moveTo>
                  <a:cubicBezTo>
                    <a:pt x="0" y="61"/>
                    <a:pt x="0" y="61"/>
                    <a:pt x="0" y="61"/>
                  </a:cubicBezTo>
                  <a:cubicBezTo>
                    <a:pt x="0" y="60"/>
                    <a:pt x="0" y="60"/>
                    <a:pt x="0" y="60"/>
                  </a:cubicBezTo>
                  <a:cubicBezTo>
                    <a:pt x="1" y="59"/>
                    <a:pt x="96" y="15"/>
                    <a:pt x="178" y="0"/>
                  </a:cubicBezTo>
                  <a:cubicBezTo>
                    <a:pt x="179" y="0"/>
                    <a:pt x="179" y="0"/>
                    <a:pt x="179" y="0"/>
                  </a:cubicBezTo>
                  <a:cubicBezTo>
                    <a:pt x="179" y="1"/>
                    <a:pt x="179" y="1"/>
                    <a:pt x="178" y="1"/>
                  </a:cubicBezTo>
                  <a:cubicBezTo>
                    <a:pt x="96" y="16"/>
                    <a:pt x="2" y="61"/>
                    <a:pt x="1" y="61"/>
                  </a:cubicBezTo>
                  <a:lnTo>
                    <a:pt x="0" y="61"/>
                  </a:lnTo>
                  <a:close/>
                </a:path>
              </a:pathLst>
            </a:custGeom>
            <a:solidFill>
              <a:srgbClr val="FAB4B4"/>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150" name="Google Shape;150;p7"/>
            <p:cNvSpPr/>
            <p:nvPr/>
          </p:nvSpPr>
          <p:spPr>
            <a:xfrm>
              <a:off x="8529800" y="4637296"/>
              <a:ext cx="371336" cy="121876"/>
            </a:xfrm>
            <a:custGeom>
              <a:avLst/>
              <a:gdLst/>
              <a:ahLst/>
              <a:cxnLst/>
              <a:rect l="l" t="t" r="r" b="b"/>
              <a:pathLst>
                <a:path w="195" h="64" extrusionOk="0">
                  <a:moveTo>
                    <a:pt x="1" y="64"/>
                  </a:moveTo>
                  <a:cubicBezTo>
                    <a:pt x="0" y="63"/>
                    <a:pt x="0" y="63"/>
                    <a:pt x="0" y="63"/>
                  </a:cubicBezTo>
                  <a:cubicBezTo>
                    <a:pt x="0" y="63"/>
                    <a:pt x="0" y="62"/>
                    <a:pt x="1" y="62"/>
                  </a:cubicBezTo>
                  <a:cubicBezTo>
                    <a:pt x="2" y="62"/>
                    <a:pt x="157" y="8"/>
                    <a:pt x="194" y="1"/>
                  </a:cubicBezTo>
                  <a:cubicBezTo>
                    <a:pt x="195" y="0"/>
                    <a:pt x="195" y="1"/>
                    <a:pt x="195" y="1"/>
                  </a:cubicBezTo>
                  <a:cubicBezTo>
                    <a:pt x="195" y="2"/>
                    <a:pt x="195" y="2"/>
                    <a:pt x="195" y="2"/>
                  </a:cubicBezTo>
                  <a:cubicBezTo>
                    <a:pt x="157" y="9"/>
                    <a:pt x="3" y="63"/>
                    <a:pt x="1" y="64"/>
                  </a:cubicBezTo>
                  <a:close/>
                </a:path>
              </a:pathLst>
            </a:custGeom>
            <a:solidFill>
              <a:srgbClr val="FAB4B4"/>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151" name="Google Shape;151;p7"/>
            <p:cNvSpPr/>
            <p:nvPr/>
          </p:nvSpPr>
          <p:spPr>
            <a:xfrm>
              <a:off x="8049921" y="4610635"/>
              <a:ext cx="424655" cy="144728"/>
            </a:xfrm>
            <a:custGeom>
              <a:avLst/>
              <a:gdLst/>
              <a:ahLst/>
              <a:cxnLst/>
              <a:rect l="l" t="t" r="r" b="b"/>
              <a:pathLst>
                <a:path w="224" h="76" extrusionOk="0">
                  <a:moveTo>
                    <a:pt x="184" y="76"/>
                  </a:moveTo>
                  <a:cubicBezTo>
                    <a:pt x="184" y="76"/>
                    <a:pt x="190" y="68"/>
                    <a:pt x="224" y="66"/>
                  </a:cubicBezTo>
                  <a:cubicBezTo>
                    <a:pt x="224" y="66"/>
                    <a:pt x="139" y="8"/>
                    <a:pt x="35" y="0"/>
                  </a:cubicBezTo>
                  <a:cubicBezTo>
                    <a:pt x="0" y="13"/>
                    <a:pt x="0" y="13"/>
                    <a:pt x="0" y="13"/>
                  </a:cubicBezTo>
                  <a:lnTo>
                    <a:pt x="184" y="76"/>
                  </a:lnTo>
                  <a:close/>
                </a:path>
              </a:pathLst>
            </a:custGeom>
            <a:solidFill>
              <a:srgbClr val="FFFFFF"/>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152" name="Google Shape;152;p7"/>
            <p:cNvSpPr/>
            <p:nvPr/>
          </p:nvSpPr>
          <p:spPr>
            <a:xfrm>
              <a:off x="8103241" y="4612540"/>
              <a:ext cx="350388" cy="127590"/>
            </a:xfrm>
            <a:custGeom>
              <a:avLst/>
              <a:gdLst/>
              <a:ahLst/>
              <a:cxnLst/>
              <a:rect l="l" t="t" r="r" b="b"/>
              <a:pathLst>
                <a:path w="185" h="67" extrusionOk="0">
                  <a:moveTo>
                    <a:pt x="185" y="67"/>
                  </a:moveTo>
                  <a:cubicBezTo>
                    <a:pt x="184" y="67"/>
                    <a:pt x="184" y="67"/>
                    <a:pt x="184" y="67"/>
                  </a:cubicBezTo>
                  <a:cubicBezTo>
                    <a:pt x="183" y="66"/>
                    <a:pt x="91" y="11"/>
                    <a:pt x="1" y="2"/>
                  </a:cubicBezTo>
                  <a:cubicBezTo>
                    <a:pt x="0" y="2"/>
                    <a:pt x="0" y="1"/>
                    <a:pt x="0" y="1"/>
                  </a:cubicBezTo>
                  <a:cubicBezTo>
                    <a:pt x="0" y="1"/>
                    <a:pt x="1" y="0"/>
                    <a:pt x="1" y="0"/>
                  </a:cubicBezTo>
                  <a:cubicBezTo>
                    <a:pt x="91" y="9"/>
                    <a:pt x="184" y="65"/>
                    <a:pt x="185" y="65"/>
                  </a:cubicBezTo>
                  <a:cubicBezTo>
                    <a:pt x="185" y="66"/>
                    <a:pt x="185" y="66"/>
                    <a:pt x="185" y="66"/>
                  </a:cubicBezTo>
                  <a:lnTo>
                    <a:pt x="185" y="67"/>
                  </a:lnTo>
                  <a:close/>
                </a:path>
              </a:pathLst>
            </a:custGeom>
            <a:solidFill>
              <a:srgbClr val="FAB4B4"/>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153" name="Google Shape;153;p7"/>
            <p:cNvSpPr/>
            <p:nvPr/>
          </p:nvSpPr>
          <p:spPr>
            <a:xfrm>
              <a:off x="8084198" y="4620158"/>
              <a:ext cx="346579" cy="123781"/>
            </a:xfrm>
            <a:custGeom>
              <a:avLst/>
              <a:gdLst/>
              <a:ahLst/>
              <a:cxnLst/>
              <a:rect l="l" t="t" r="r" b="b"/>
              <a:pathLst>
                <a:path w="182" h="65" extrusionOk="0">
                  <a:moveTo>
                    <a:pt x="182" y="65"/>
                  </a:moveTo>
                  <a:cubicBezTo>
                    <a:pt x="182" y="65"/>
                    <a:pt x="182" y="65"/>
                    <a:pt x="182" y="65"/>
                  </a:cubicBezTo>
                  <a:cubicBezTo>
                    <a:pt x="181" y="64"/>
                    <a:pt x="95" y="13"/>
                    <a:pt x="1" y="2"/>
                  </a:cubicBezTo>
                  <a:cubicBezTo>
                    <a:pt x="1" y="1"/>
                    <a:pt x="0" y="1"/>
                    <a:pt x="0" y="1"/>
                  </a:cubicBezTo>
                  <a:cubicBezTo>
                    <a:pt x="1" y="0"/>
                    <a:pt x="1" y="0"/>
                    <a:pt x="1" y="0"/>
                  </a:cubicBezTo>
                  <a:cubicBezTo>
                    <a:pt x="95" y="12"/>
                    <a:pt x="181" y="63"/>
                    <a:pt x="182" y="63"/>
                  </a:cubicBezTo>
                  <a:cubicBezTo>
                    <a:pt x="182" y="64"/>
                    <a:pt x="182" y="64"/>
                    <a:pt x="182" y="64"/>
                  </a:cubicBezTo>
                  <a:lnTo>
                    <a:pt x="182" y="65"/>
                  </a:lnTo>
                  <a:close/>
                </a:path>
              </a:pathLst>
            </a:custGeom>
            <a:solidFill>
              <a:srgbClr val="FAB4B4"/>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154" name="Google Shape;154;p7"/>
            <p:cNvSpPr/>
            <p:nvPr/>
          </p:nvSpPr>
          <p:spPr>
            <a:xfrm>
              <a:off x="8063250" y="4627775"/>
              <a:ext cx="350388" cy="121876"/>
            </a:xfrm>
            <a:custGeom>
              <a:avLst/>
              <a:gdLst/>
              <a:ahLst/>
              <a:cxnLst/>
              <a:rect l="l" t="t" r="r" b="b"/>
              <a:pathLst>
                <a:path w="184" h="64" extrusionOk="0">
                  <a:moveTo>
                    <a:pt x="183" y="64"/>
                  </a:moveTo>
                  <a:cubicBezTo>
                    <a:pt x="183" y="64"/>
                    <a:pt x="183" y="64"/>
                    <a:pt x="183" y="64"/>
                  </a:cubicBezTo>
                  <a:cubicBezTo>
                    <a:pt x="182" y="63"/>
                    <a:pt x="70" y="13"/>
                    <a:pt x="1" y="2"/>
                  </a:cubicBezTo>
                  <a:cubicBezTo>
                    <a:pt x="1" y="2"/>
                    <a:pt x="0" y="1"/>
                    <a:pt x="0" y="1"/>
                  </a:cubicBezTo>
                  <a:cubicBezTo>
                    <a:pt x="0" y="1"/>
                    <a:pt x="1" y="0"/>
                    <a:pt x="1" y="0"/>
                  </a:cubicBezTo>
                  <a:cubicBezTo>
                    <a:pt x="70" y="11"/>
                    <a:pt x="183" y="62"/>
                    <a:pt x="184" y="62"/>
                  </a:cubicBezTo>
                  <a:cubicBezTo>
                    <a:pt x="184" y="63"/>
                    <a:pt x="184" y="63"/>
                    <a:pt x="184" y="63"/>
                  </a:cubicBezTo>
                  <a:lnTo>
                    <a:pt x="183" y="64"/>
                  </a:lnTo>
                  <a:close/>
                </a:path>
              </a:pathLst>
            </a:custGeom>
            <a:solidFill>
              <a:srgbClr val="FAB4B4"/>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155" name="Google Shape;155;p7"/>
            <p:cNvSpPr/>
            <p:nvPr/>
          </p:nvSpPr>
          <p:spPr>
            <a:xfrm>
              <a:off x="8049921" y="4635392"/>
              <a:ext cx="904534" cy="643660"/>
            </a:xfrm>
            <a:custGeom>
              <a:avLst/>
              <a:gdLst/>
              <a:ahLst/>
              <a:cxnLst/>
              <a:rect l="l" t="t" r="r" b="b"/>
              <a:pathLst>
                <a:path w="476" h="338" extrusionOk="0">
                  <a:moveTo>
                    <a:pt x="458" y="3"/>
                  </a:moveTo>
                  <a:cubicBezTo>
                    <a:pt x="256" y="69"/>
                    <a:pt x="256" y="69"/>
                    <a:pt x="256" y="69"/>
                  </a:cubicBezTo>
                  <a:cubicBezTo>
                    <a:pt x="215" y="82"/>
                    <a:pt x="184" y="63"/>
                    <a:pt x="184" y="63"/>
                  </a:cubicBezTo>
                  <a:cubicBezTo>
                    <a:pt x="0" y="0"/>
                    <a:pt x="0" y="0"/>
                    <a:pt x="0" y="0"/>
                  </a:cubicBezTo>
                  <a:cubicBezTo>
                    <a:pt x="10" y="257"/>
                    <a:pt x="10" y="257"/>
                    <a:pt x="10" y="257"/>
                  </a:cubicBezTo>
                  <a:cubicBezTo>
                    <a:pt x="196" y="324"/>
                    <a:pt x="196" y="324"/>
                    <a:pt x="196" y="324"/>
                  </a:cubicBezTo>
                  <a:cubicBezTo>
                    <a:pt x="231" y="338"/>
                    <a:pt x="272" y="321"/>
                    <a:pt x="272" y="321"/>
                  </a:cubicBezTo>
                  <a:cubicBezTo>
                    <a:pt x="476" y="259"/>
                    <a:pt x="476" y="259"/>
                    <a:pt x="476" y="259"/>
                  </a:cubicBezTo>
                  <a:lnTo>
                    <a:pt x="458" y="3"/>
                  </a:lnTo>
                  <a:close/>
                </a:path>
              </a:pathLst>
            </a:custGeom>
            <a:solidFill>
              <a:srgbClr val="18A197"/>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156" name="Google Shape;156;p7"/>
            <p:cNvSpPr/>
            <p:nvPr/>
          </p:nvSpPr>
          <p:spPr>
            <a:xfrm>
              <a:off x="8529800" y="4761077"/>
              <a:ext cx="41894" cy="489411"/>
            </a:xfrm>
            <a:custGeom>
              <a:avLst/>
              <a:gdLst/>
              <a:ahLst/>
              <a:cxnLst/>
              <a:rect l="l" t="t" r="r" b="b"/>
              <a:pathLst>
                <a:path w="22" h="257" extrusionOk="0">
                  <a:moveTo>
                    <a:pt x="19" y="257"/>
                  </a:moveTo>
                  <a:cubicBezTo>
                    <a:pt x="18" y="257"/>
                    <a:pt x="17" y="256"/>
                    <a:pt x="16" y="255"/>
                  </a:cubicBezTo>
                  <a:cubicBezTo>
                    <a:pt x="0" y="3"/>
                    <a:pt x="0" y="3"/>
                    <a:pt x="0" y="3"/>
                  </a:cubicBezTo>
                  <a:cubicBezTo>
                    <a:pt x="0" y="2"/>
                    <a:pt x="1" y="0"/>
                    <a:pt x="3" y="0"/>
                  </a:cubicBezTo>
                  <a:cubicBezTo>
                    <a:pt x="4" y="0"/>
                    <a:pt x="6" y="1"/>
                    <a:pt x="6" y="3"/>
                  </a:cubicBezTo>
                  <a:cubicBezTo>
                    <a:pt x="22" y="254"/>
                    <a:pt x="22" y="254"/>
                    <a:pt x="22" y="254"/>
                  </a:cubicBezTo>
                  <a:cubicBezTo>
                    <a:pt x="22" y="256"/>
                    <a:pt x="21" y="257"/>
                    <a:pt x="19" y="257"/>
                  </a:cubicBezTo>
                  <a:close/>
                </a:path>
              </a:pathLst>
            </a:custGeom>
            <a:solidFill>
              <a:srgbClr val="1F2032"/>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157" name="Google Shape;157;p7"/>
            <p:cNvSpPr/>
            <p:nvPr/>
          </p:nvSpPr>
          <p:spPr>
            <a:xfrm>
              <a:off x="8394595" y="4749651"/>
              <a:ext cx="34277" cy="508454"/>
            </a:xfrm>
            <a:custGeom>
              <a:avLst/>
              <a:gdLst/>
              <a:ahLst/>
              <a:cxnLst/>
              <a:rect l="l" t="t" r="r" b="b"/>
              <a:pathLst>
                <a:path w="18" h="267" extrusionOk="0">
                  <a:moveTo>
                    <a:pt x="15" y="267"/>
                  </a:moveTo>
                  <a:cubicBezTo>
                    <a:pt x="13" y="267"/>
                    <a:pt x="12" y="266"/>
                    <a:pt x="12" y="265"/>
                  </a:cubicBezTo>
                  <a:cubicBezTo>
                    <a:pt x="0" y="3"/>
                    <a:pt x="0" y="3"/>
                    <a:pt x="0" y="3"/>
                  </a:cubicBezTo>
                  <a:cubicBezTo>
                    <a:pt x="0" y="1"/>
                    <a:pt x="2" y="0"/>
                    <a:pt x="3" y="0"/>
                  </a:cubicBezTo>
                  <a:cubicBezTo>
                    <a:pt x="5" y="0"/>
                    <a:pt x="6" y="1"/>
                    <a:pt x="6" y="3"/>
                  </a:cubicBezTo>
                  <a:cubicBezTo>
                    <a:pt x="18" y="264"/>
                    <a:pt x="18" y="264"/>
                    <a:pt x="18" y="264"/>
                  </a:cubicBezTo>
                  <a:cubicBezTo>
                    <a:pt x="18" y="266"/>
                    <a:pt x="16" y="267"/>
                    <a:pt x="15" y="267"/>
                  </a:cubicBezTo>
                  <a:close/>
                </a:path>
              </a:pathLst>
            </a:custGeom>
            <a:solidFill>
              <a:srgbClr val="1F2032"/>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158" name="Google Shape;158;p7"/>
            <p:cNvSpPr/>
            <p:nvPr/>
          </p:nvSpPr>
          <p:spPr>
            <a:xfrm>
              <a:off x="8687855" y="4789642"/>
              <a:ext cx="369431" cy="358012"/>
            </a:xfrm>
            <a:custGeom>
              <a:avLst/>
              <a:gdLst/>
              <a:ahLst/>
              <a:cxnLst/>
              <a:rect l="l" t="t" r="r" b="b"/>
              <a:pathLst>
                <a:path w="194" h="188" extrusionOk="0">
                  <a:moveTo>
                    <a:pt x="164" y="156"/>
                  </a:moveTo>
                  <a:cubicBezTo>
                    <a:pt x="133" y="183"/>
                    <a:pt x="85" y="188"/>
                    <a:pt x="48" y="168"/>
                  </a:cubicBezTo>
                  <a:cubicBezTo>
                    <a:pt x="46" y="167"/>
                    <a:pt x="42" y="164"/>
                    <a:pt x="43" y="161"/>
                  </a:cubicBezTo>
                  <a:cubicBezTo>
                    <a:pt x="44" y="158"/>
                    <a:pt x="49" y="158"/>
                    <a:pt x="52" y="158"/>
                  </a:cubicBezTo>
                  <a:cubicBezTo>
                    <a:pt x="72" y="159"/>
                    <a:pt x="92" y="154"/>
                    <a:pt x="111" y="145"/>
                  </a:cubicBezTo>
                  <a:cubicBezTo>
                    <a:pt x="94" y="145"/>
                    <a:pt x="78" y="146"/>
                    <a:pt x="62" y="144"/>
                  </a:cubicBezTo>
                  <a:cubicBezTo>
                    <a:pt x="46" y="141"/>
                    <a:pt x="30" y="136"/>
                    <a:pt x="18" y="125"/>
                  </a:cubicBezTo>
                  <a:cubicBezTo>
                    <a:pt x="15" y="122"/>
                    <a:pt x="11" y="116"/>
                    <a:pt x="14" y="112"/>
                  </a:cubicBezTo>
                  <a:cubicBezTo>
                    <a:pt x="17" y="109"/>
                    <a:pt x="22" y="110"/>
                    <a:pt x="25" y="111"/>
                  </a:cubicBezTo>
                  <a:cubicBezTo>
                    <a:pt x="48" y="116"/>
                    <a:pt x="72" y="115"/>
                    <a:pt x="98" y="108"/>
                  </a:cubicBezTo>
                  <a:cubicBezTo>
                    <a:pt x="67" y="101"/>
                    <a:pt x="37" y="89"/>
                    <a:pt x="11" y="71"/>
                  </a:cubicBezTo>
                  <a:cubicBezTo>
                    <a:pt x="8" y="69"/>
                    <a:pt x="4" y="67"/>
                    <a:pt x="2" y="64"/>
                  </a:cubicBezTo>
                  <a:cubicBezTo>
                    <a:pt x="0" y="61"/>
                    <a:pt x="0" y="57"/>
                    <a:pt x="2" y="53"/>
                  </a:cubicBezTo>
                  <a:cubicBezTo>
                    <a:pt x="4" y="51"/>
                    <a:pt x="8" y="50"/>
                    <a:pt x="12" y="50"/>
                  </a:cubicBezTo>
                  <a:cubicBezTo>
                    <a:pt x="15" y="51"/>
                    <a:pt x="19" y="53"/>
                    <a:pt x="22" y="54"/>
                  </a:cubicBezTo>
                  <a:cubicBezTo>
                    <a:pt x="48" y="68"/>
                    <a:pt x="78" y="74"/>
                    <a:pt x="110" y="70"/>
                  </a:cubicBezTo>
                  <a:cubicBezTo>
                    <a:pt x="82" y="60"/>
                    <a:pt x="56" y="44"/>
                    <a:pt x="33" y="25"/>
                  </a:cubicBezTo>
                  <a:cubicBezTo>
                    <a:pt x="30" y="22"/>
                    <a:pt x="26" y="17"/>
                    <a:pt x="27" y="12"/>
                  </a:cubicBezTo>
                  <a:cubicBezTo>
                    <a:pt x="28" y="8"/>
                    <a:pt x="33" y="6"/>
                    <a:pt x="38" y="7"/>
                  </a:cubicBezTo>
                  <a:cubicBezTo>
                    <a:pt x="42" y="7"/>
                    <a:pt x="46" y="10"/>
                    <a:pt x="50" y="12"/>
                  </a:cubicBezTo>
                  <a:cubicBezTo>
                    <a:pt x="74" y="27"/>
                    <a:pt x="101" y="33"/>
                    <a:pt x="130" y="35"/>
                  </a:cubicBezTo>
                  <a:cubicBezTo>
                    <a:pt x="129" y="23"/>
                    <a:pt x="128" y="11"/>
                    <a:pt x="128" y="0"/>
                  </a:cubicBezTo>
                  <a:cubicBezTo>
                    <a:pt x="147" y="5"/>
                    <a:pt x="156" y="14"/>
                    <a:pt x="167" y="42"/>
                  </a:cubicBezTo>
                  <a:cubicBezTo>
                    <a:pt x="182" y="79"/>
                    <a:pt x="194" y="132"/>
                    <a:pt x="164" y="156"/>
                  </a:cubicBezTo>
                  <a:close/>
                </a:path>
              </a:pathLst>
            </a:custGeom>
            <a:solidFill>
              <a:srgbClr val="783F04"/>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159" name="Google Shape;159;p7"/>
            <p:cNvSpPr/>
            <p:nvPr/>
          </p:nvSpPr>
          <p:spPr>
            <a:xfrm>
              <a:off x="8893517" y="4919135"/>
              <a:ext cx="45703" cy="17139"/>
            </a:xfrm>
            <a:custGeom>
              <a:avLst/>
              <a:gdLst/>
              <a:ahLst/>
              <a:cxnLst/>
              <a:rect l="l" t="t" r="r" b="b"/>
              <a:pathLst>
                <a:path w="24" h="9" extrusionOk="0">
                  <a:moveTo>
                    <a:pt x="22" y="9"/>
                  </a:moveTo>
                  <a:cubicBezTo>
                    <a:pt x="21" y="9"/>
                    <a:pt x="21" y="9"/>
                    <a:pt x="21" y="9"/>
                  </a:cubicBezTo>
                  <a:cubicBezTo>
                    <a:pt x="2" y="4"/>
                    <a:pt x="2" y="4"/>
                    <a:pt x="2" y="4"/>
                  </a:cubicBezTo>
                  <a:cubicBezTo>
                    <a:pt x="0" y="4"/>
                    <a:pt x="0" y="3"/>
                    <a:pt x="0" y="2"/>
                  </a:cubicBezTo>
                  <a:cubicBezTo>
                    <a:pt x="0" y="1"/>
                    <a:pt x="1" y="0"/>
                    <a:pt x="2" y="0"/>
                  </a:cubicBezTo>
                  <a:cubicBezTo>
                    <a:pt x="22" y="5"/>
                    <a:pt x="22" y="5"/>
                    <a:pt x="22" y="5"/>
                  </a:cubicBezTo>
                  <a:cubicBezTo>
                    <a:pt x="23" y="5"/>
                    <a:pt x="24" y="6"/>
                    <a:pt x="24" y="7"/>
                  </a:cubicBezTo>
                  <a:cubicBezTo>
                    <a:pt x="24" y="8"/>
                    <a:pt x="23" y="9"/>
                    <a:pt x="22" y="9"/>
                  </a:cubicBezTo>
                  <a:close/>
                </a:path>
              </a:pathLst>
            </a:custGeom>
            <a:solidFill>
              <a:srgbClr val="1F2032"/>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160" name="Google Shape;160;p7"/>
            <p:cNvSpPr/>
            <p:nvPr/>
          </p:nvSpPr>
          <p:spPr>
            <a:xfrm>
              <a:off x="8870666" y="4989596"/>
              <a:ext cx="60937" cy="11426"/>
            </a:xfrm>
            <a:custGeom>
              <a:avLst/>
              <a:gdLst/>
              <a:ahLst/>
              <a:cxnLst/>
              <a:rect l="l" t="t" r="r" b="b"/>
              <a:pathLst>
                <a:path w="32" h="6" extrusionOk="0">
                  <a:moveTo>
                    <a:pt x="18" y="6"/>
                  </a:moveTo>
                  <a:cubicBezTo>
                    <a:pt x="10" y="6"/>
                    <a:pt x="2" y="5"/>
                    <a:pt x="2" y="5"/>
                  </a:cubicBezTo>
                  <a:cubicBezTo>
                    <a:pt x="1" y="4"/>
                    <a:pt x="0" y="3"/>
                    <a:pt x="0" y="2"/>
                  </a:cubicBezTo>
                  <a:cubicBezTo>
                    <a:pt x="0" y="1"/>
                    <a:pt x="1" y="0"/>
                    <a:pt x="3" y="1"/>
                  </a:cubicBezTo>
                  <a:cubicBezTo>
                    <a:pt x="3" y="1"/>
                    <a:pt x="20" y="4"/>
                    <a:pt x="29" y="1"/>
                  </a:cubicBezTo>
                  <a:cubicBezTo>
                    <a:pt x="30" y="0"/>
                    <a:pt x="31" y="1"/>
                    <a:pt x="32" y="2"/>
                  </a:cubicBezTo>
                  <a:cubicBezTo>
                    <a:pt x="32" y="3"/>
                    <a:pt x="31" y="4"/>
                    <a:pt x="30" y="5"/>
                  </a:cubicBezTo>
                  <a:cubicBezTo>
                    <a:pt x="27" y="6"/>
                    <a:pt x="22" y="6"/>
                    <a:pt x="18" y="6"/>
                  </a:cubicBezTo>
                  <a:close/>
                </a:path>
              </a:pathLst>
            </a:custGeom>
            <a:solidFill>
              <a:srgbClr val="1F2032"/>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161" name="Google Shape;161;p7"/>
            <p:cNvSpPr/>
            <p:nvPr/>
          </p:nvSpPr>
          <p:spPr>
            <a:xfrm>
              <a:off x="8893517" y="5050534"/>
              <a:ext cx="60937" cy="19043"/>
            </a:xfrm>
            <a:custGeom>
              <a:avLst/>
              <a:gdLst/>
              <a:ahLst/>
              <a:cxnLst/>
              <a:rect l="l" t="t" r="r" b="b"/>
              <a:pathLst>
                <a:path w="32" h="10" extrusionOk="0">
                  <a:moveTo>
                    <a:pt x="3" y="10"/>
                  </a:moveTo>
                  <a:cubicBezTo>
                    <a:pt x="1" y="10"/>
                    <a:pt x="1" y="9"/>
                    <a:pt x="0" y="8"/>
                  </a:cubicBezTo>
                  <a:cubicBezTo>
                    <a:pt x="0" y="7"/>
                    <a:pt x="1" y="6"/>
                    <a:pt x="2" y="5"/>
                  </a:cubicBezTo>
                  <a:cubicBezTo>
                    <a:pt x="3" y="5"/>
                    <a:pt x="20" y="4"/>
                    <a:pt x="29" y="1"/>
                  </a:cubicBezTo>
                  <a:cubicBezTo>
                    <a:pt x="30" y="0"/>
                    <a:pt x="31" y="1"/>
                    <a:pt x="31" y="2"/>
                  </a:cubicBezTo>
                  <a:cubicBezTo>
                    <a:pt x="32" y="3"/>
                    <a:pt x="31" y="4"/>
                    <a:pt x="30" y="5"/>
                  </a:cubicBezTo>
                  <a:cubicBezTo>
                    <a:pt x="21" y="8"/>
                    <a:pt x="3" y="10"/>
                    <a:pt x="3" y="10"/>
                  </a:cubicBezTo>
                  <a:close/>
                </a:path>
              </a:pathLst>
            </a:custGeom>
            <a:solidFill>
              <a:srgbClr val="1F2032"/>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162" name="Google Shape;162;p7"/>
            <p:cNvSpPr/>
            <p:nvPr/>
          </p:nvSpPr>
          <p:spPr>
            <a:xfrm>
              <a:off x="8931603" y="4852485"/>
              <a:ext cx="43799" cy="9522"/>
            </a:xfrm>
            <a:custGeom>
              <a:avLst/>
              <a:gdLst/>
              <a:ahLst/>
              <a:cxnLst/>
              <a:rect l="l" t="t" r="r" b="b"/>
              <a:pathLst>
                <a:path w="23" h="5" extrusionOk="0">
                  <a:moveTo>
                    <a:pt x="21" y="5"/>
                  </a:moveTo>
                  <a:cubicBezTo>
                    <a:pt x="21" y="5"/>
                    <a:pt x="21" y="5"/>
                    <a:pt x="21" y="5"/>
                  </a:cubicBezTo>
                  <a:cubicBezTo>
                    <a:pt x="2" y="4"/>
                    <a:pt x="2" y="4"/>
                    <a:pt x="2" y="4"/>
                  </a:cubicBezTo>
                  <a:cubicBezTo>
                    <a:pt x="1" y="4"/>
                    <a:pt x="0" y="3"/>
                    <a:pt x="0" y="2"/>
                  </a:cubicBezTo>
                  <a:cubicBezTo>
                    <a:pt x="0" y="0"/>
                    <a:pt x="1" y="0"/>
                    <a:pt x="2" y="0"/>
                  </a:cubicBezTo>
                  <a:cubicBezTo>
                    <a:pt x="21" y="1"/>
                    <a:pt x="21" y="1"/>
                    <a:pt x="21" y="1"/>
                  </a:cubicBezTo>
                  <a:cubicBezTo>
                    <a:pt x="22" y="1"/>
                    <a:pt x="23" y="2"/>
                    <a:pt x="23" y="3"/>
                  </a:cubicBezTo>
                  <a:cubicBezTo>
                    <a:pt x="23" y="4"/>
                    <a:pt x="22" y="5"/>
                    <a:pt x="21" y="5"/>
                  </a:cubicBezTo>
                  <a:close/>
                </a:path>
              </a:pathLst>
            </a:custGeom>
            <a:solidFill>
              <a:srgbClr val="1F2032"/>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163" name="Google Shape;163;p7"/>
            <p:cNvSpPr/>
            <p:nvPr/>
          </p:nvSpPr>
          <p:spPr>
            <a:xfrm>
              <a:off x="7918525" y="4785833"/>
              <a:ext cx="378953" cy="361821"/>
            </a:xfrm>
            <a:custGeom>
              <a:avLst/>
              <a:gdLst/>
              <a:ahLst/>
              <a:cxnLst/>
              <a:rect l="l" t="t" r="r" b="b"/>
              <a:pathLst>
                <a:path w="199" h="190" extrusionOk="0">
                  <a:moveTo>
                    <a:pt x="27" y="153"/>
                  </a:moveTo>
                  <a:cubicBezTo>
                    <a:pt x="57" y="182"/>
                    <a:pt x="104" y="190"/>
                    <a:pt x="142" y="174"/>
                  </a:cubicBezTo>
                  <a:cubicBezTo>
                    <a:pt x="145" y="173"/>
                    <a:pt x="148" y="170"/>
                    <a:pt x="148" y="167"/>
                  </a:cubicBezTo>
                  <a:cubicBezTo>
                    <a:pt x="147" y="164"/>
                    <a:pt x="143" y="163"/>
                    <a:pt x="139" y="163"/>
                  </a:cubicBezTo>
                  <a:cubicBezTo>
                    <a:pt x="120" y="163"/>
                    <a:pt x="100" y="156"/>
                    <a:pt x="82" y="145"/>
                  </a:cubicBezTo>
                  <a:cubicBezTo>
                    <a:pt x="98" y="147"/>
                    <a:pt x="114" y="149"/>
                    <a:pt x="130" y="148"/>
                  </a:cubicBezTo>
                  <a:cubicBezTo>
                    <a:pt x="146" y="147"/>
                    <a:pt x="162" y="143"/>
                    <a:pt x="175" y="133"/>
                  </a:cubicBezTo>
                  <a:cubicBezTo>
                    <a:pt x="179" y="130"/>
                    <a:pt x="183" y="125"/>
                    <a:pt x="180" y="121"/>
                  </a:cubicBezTo>
                  <a:cubicBezTo>
                    <a:pt x="178" y="117"/>
                    <a:pt x="173" y="118"/>
                    <a:pt x="169" y="118"/>
                  </a:cubicBezTo>
                  <a:cubicBezTo>
                    <a:pt x="146" y="122"/>
                    <a:pt x="122" y="119"/>
                    <a:pt x="97" y="109"/>
                  </a:cubicBezTo>
                  <a:cubicBezTo>
                    <a:pt x="129" y="105"/>
                    <a:pt x="159" y="95"/>
                    <a:pt x="187" y="80"/>
                  </a:cubicBezTo>
                  <a:cubicBezTo>
                    <a:pt x="190" y="78"/>
                    <a:pt x="194" y="76"/>
                    <a:pt x="196" y="73"/>
                  </a:cubicBezTo>
                  <a:cubicBezTo>
                    <a:pt x="198" y="70"/>
                    <a:pt x="199" y="66"/>
                    <a:pt x="197" y="63"/>
                  </a:cubicBezTo>
                  <a:cubicBezTo>
                    <a:pt x="195" y="60"/>
                    <a:pt x="191" y="59"/>
                    <a:pt x="187" y="59"/>
                  </a:cubicBezTo>
                  <a:cubicBezTo>
                    <a:pt x="184" y="59"/>
                    <a:pt x="181" y="61"/>
                    <a:pt x="177" y="62"/>
                  </a:cubicBezTo>
                  <a:cubicBezTo>
                    <a:pt x="150" y="74"/>
                    <a:pt x="120" y="77"/>
                    <a:pt x="88" y="71"/>
                  </a:cubicBezTo>
                  <a:cubicBezTo>
                    <a:pt x="117" y="63"/>
                    <a:pt x="144" y="50"/>
                    <a:pt x="168" y="32"/>
                  </a:cubicBezTo>
                  <a:cubicBezTo>
                    <a:pt x="172" y="29"/>
                    <a:pt x="176" y="25"/>
                    <a:pt x="175" y="20"/>
                  </a:cubicBezTo>
                  <a:cubicBezTo>
                    <a:pt x="174" y="16"/>
                    <a:pt x="170" y="13"/>
                    <a:pt x="165" y="13"/>
                  </a:cubicBezTo>
                  <a:cubicBezTo>
                    <a:pt x="161" y="14"/>
                    <a:pt x="157" y="16"/>
                    <a:pt x="153" y="18"/>
                  </a:cubicBezTo>
                  <a:cubicBezTo>
                    <a:pt x="128" y="31"/>
                    <a:pt x="102" y="35"/>
                    <a:pt x="74" y="34"/>
                  </a:cubicBezTo>
                  <a:cubicBezTo>
                    <a:pt x="74" y="20"/>
                    <a:pt x="73" y="11"/>
                    <a:pt x="72" y="0"/>
                  </a:cubicBezTo>
                  <a:cubicBezTo>
                    <a:pt x="53" y="4"/>
                    <a:pt x="46" y="11"/>
                    <a:pt x="33" y="39"/>
                  </a:cubicBezTo>
                  <a:cubicBezTo>
                    <a:pt x="16" y="74"/>
                    <a:pt x="0" y="126"/>
                    <a:pt x="27" y="153"/>
                  </a:cubicBezTo>
                  <a:close/>
                </a:path>
              </a:pathLst>
            </a:custGeom>
            <a:solidFill>
              <a:srgbClr val="783F04"/>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164" name="Google Shape;164;p7"/>
            <p:cNvSpPr/>
            <p:nvPr/>
          </p:nvSpPr>
          <p:spPr>
            <a:xfrm>
              <a:off x="8028973" y="4846771"/>
              <a:ext cx="34277" cy="9522"/>
            </a:xfrm>
            <a:custGeom>
              <a:avLst/>
              <a:gdLst/>
              <a:ahLst/>
              <a:cxnLst/>
              <a:rect l="l" t="t" r="r" b="b"/>
              <a:pathLst>
                <a:path w="18" h="5" extrusionOk="0">
                  <a:moveTo>
                    <a:pt x="16" y="5"/>
                  </a:moveTo>
                  <a:cubicBezTo>
                    <a:pt x="2" y="5"/>
                    <a:pt x="2" y="5"/>
                    <a:pt x="2" y="5"/>
                  </a:cubicBezTo>
                  <a:cubicBezTo>
                    <a:pt x="1" y="5"/>
                    <a:pt x="0" y="4"/>
                    <a:pt x="0" y="2"/>
                  </a:cubicBezTo>
                  <a:cubicBezTo>
                    <a:pt x="0" y="1"/>
                    <a:pt x="1" y="0"/>
                    <a:pt x="2" y="0"/>
                  </a:cubicBezTo>
                  <a:cubicBezTo>
                    <a:pt x="16" y="0"/>
                    <a:pt x="16" y="0"/>
                    <a:pt x="16" y="0"/>
                  </a:cubicBezTo>
                  <a:cubicBezTo>
                    <a:pt x="17" y="0"/>
                    <a:pt x="18" y="1"/>
                    <a:pt x="18" y="2"/>
                  </a:cubicBezTo>
                  <a:cubicBezTo>
                    <a:pt x="18" y="4"/>
                    <a:pt x="17" y="5"/>
                    <a:pt x="16" y="5"/>
                  </a:cubicBezTo>
                  <a:close/>
                </a:path>
              </a:pathLst>
            </a:custGeom>
            <a:solidFill>
              <a:srgbClr val="1F2032"/>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165" name="Google Shape;165;p7"/>
            <p:cNvSpPr/>
            <p:nvPr/>
          </p:nvSpPr>
          <p:spPr>
            <a:xfrm>
              <a:off x="8036590" y="4917232"/>
              <a:ext cx="53320" cy="15235"/>
            </a:xfrm>
            <a:custGeom>
              <a:avLst/>
              <a:gdLst/>
              <a:ahLst/>
              <a:cxnLst/>
              <a:rect l="l" t="t" r="r" b="b"/>
              <a:pathLst>
                <a:path w="28" h="8" extrusionOk="0">
                  <a:moveTo>
                    <a:pt x="8" y="8"/>
                  </a:moveTo>
                  <a:cubicBezTo>
                    <a:pt x="6" y="8"/>
                    <a:pt x="4" y="7"/>
                    <a:pt x="2" y="7"/>
                  </a:cubicBezTo>
                  <a:cubicBezTo>
                    <a:pt x="1" y="7"/>
                    <a:pt x="0" y="6"/>
                    <a:pt x="0" y="5"/>
                  </a:cubicBezTo>
                  <a:cubicBezTo>
                    <a:pt x="0" y="4"/>
                    <a:pt x="1" y="3"/>
                    <a:pt x="3" y="3"/>
                  </a:cubicBezTo>
                  <a:cubicBezTo>
                    <a:pt x="12" y="5"/>
                    <a:pt x="25" y="1"/>
                    <a:pt x="25" y="0"/>
                  </a:cubicBezTo>
                  <a:cubicBezTo>
                    <a:pt x="27" y="0"/>
                    <a:pt x="28" y="1"/>
                    <a:pt x="28" y="2"/>
                  </a:cubicBezTo>
                  <a:cubicBezTo>
                    <a:pt x="28" y="3"/>
                    <a:pt x="28" y="4"/>
                    <a:pt x="27" y="4"/>
                  </a:cubicBezTo>
                  <a:cubicBezTo>
                    <a:pt x="26" y="5"/>
                    <a:pt x="17" y="8"/>
                    <a:pt x="8" y="8"/>
                  </a:cubicBezTo>
                  <a:close/>
                </a:path>
              </a:pathLst>
            </a:custGeom>
            <a:solidFill>
              <a:srgbClr val="1F2032"/>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166" name="Google Shape;166;p7"/>
            <p:cNvSpPr/>
            <p:nvPr/>
          </p:nvSpPr>
          <p:spPr>
            <a:xfrm>
              <a:off x="8049921" y="4983882"/>
              <a:ext cx="57128" cy="15235"/>
            </a:xfrm>
            <a:custGeom>
              <a:avLst/>
              <a:gdLst/>
              <a:ahLst/>
              <a:cxnLst/>
              <a:rect l="l" t="t" r="r" b="b"/>
              <a:pathLst>
                <a:path w="30" h="8" extrusionOk="0">
                  <a:moveTo>
                    <a:pt x="28" y="8"/>
                  </a:moveTo>
                  <a:cubicBezTo>
                    <a:pt x="26" y="8"/>
                    <a:pt x="12" y="7"/>
                    <a:pt x="2" y="4"/>
                  </a:cubicBezTo>
                  <a:cubicBezTo>
                    <a:pt x="0" y="4"/>
                    <a:pt x="0" y="3"/>
                    <a:pt x="0" y="2"/>
                  </a:cubicBezTo>
                  <a:cubicBezTo>
                    <a:pt x="0" y="0"/>
                    <a:pt x="2" y="0"/>
                    <a:pt x="3" y="0"/>
                  </a:cubicBezTo>
                  <a:cubicBezTo>
                    <a:pt x="13" y="3"/>
                    <a:pt x="28" y="3"/>
                    <a:pt x="28" y="3"/>
                  </a:cubicBezTo>
                  <a:cubicBezTo>
                    <a:pt x="29" y="3"/>
                    <a:pt x="30" y="4"/>
                    <a:pt x="30" y="5"/>
                  </a:cubicBezTo>
                  <a:cubicBezTo>
                    <a:pt x="30" y="7"/>
                    <a:pt x="29" y="8"/>
                    <a:pt x="28" y="8"/>
                  </a:cubicBezTo>
                  <a:close/>
                </a:path>
              </a:pathLst>
            </a:custGeom>
            <a:solidFill>
              <a:srgbClr val="1F2032"/>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167" name="Google Shape;167;p7"/>
            <p:cNvSpPr/>
            <p:nvPr/>
          </p:nvSpPr>
          <p:spPr>
            <a:xfrm>
              <a:off x="8025165" y="5046725"/>
              <a:ext cx="53320" cy="19043"/>
            </a:xfrm>
            <a:custGeom>
              <a:avLst/>
              <a:gdLst/>
              <a:ahLst/>
              <a:cxnLst/>
              <a:rect l="l" t="t" r="r" b="b"/>
              <a:pathLst>
                <a:path w="28" h="10" extrusionOk="0">
                  <a:moveTo>
                    <a:pt x="26" y="10"/>
                  </a:moveTo>
                  <a:cubicBezTo>
                    <a:pt x="26" y="10"/>
                    <a:pt x="26" y="10"/>
                    <a:pt x="26" y="10"/>
                  </a:cubicBezTo>
                  <a:cubicBezTo>
                    <a:pt x="25" y="10"/>
                    <a:pt x="11" y="9"/>
                    <a:pt x="1" y="5"/>
                  </a:cubicBezTo>
                  <a:cubicBezTo>
                    <a:pt x="0" y="4"/>
                    <a:pt x="0" y="3"/>
                    <a:pt x="0" y="2"/>
                  </a:cubicBezTo>
                  <a:cubicBezTo>
                    <a:pt x="1" y="1"/>
                    <a:pt x="2" y="0"/>
                    <a:pt x="3" y="1"/>
                  </a:cubicBezTo>
                  <a:cubicBezTo>
                    <a:pt x="12" y="5"/>
                    <a:pt x="26" y="6"/>
                    <a:pt x="26" y="6"/>
                  </a:cubicBezTo>
                  <a:cubicBezTo>
                    <a:pt x="27" y="6"/>
                    <a:pt x="28" y="7"/>
                    <a:pt x="28" y="9"/>
                  </a:cubicBezTo>
                  <a:cubicBezTo>
                    <a:pt x="28" y="10"/>
                    <a:pt x="27" y="10"/>
                    <a:pt x="26" y="10"/>
                  </a:cubicBezTo>
                  <a:close/>
                </a:path>
              </a:pathLst>
            </a:custGeom>
            <a:solidFill>
              <a:srgbClr val="1F2032"/>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grpSp>
      <p:sp>
        <p:nvSpPr>
          <p:cNvPr id="168" name="Google Shape;168;p7"/>
          <p:cNvSpPr/>
          <p:nvPr/>
        </p:nvSpPr>
        <p:spPr>
          <a:xfrm>
            <a:off x="18088" y="1651103"/>
            <a:ext cx="1791793" cy="604204"/>
          </a:xfrm>
          <a:prstGeom prst="homePlate">
            <a:avLst>
              <a:gd name="adj" fmla="val 50000"/>
            </a:avLst>
          </a:prstGeom>
          <a:solidFill>
            <a:srgbClr val="FFFFFF"/>
          </a:solidFill>
          <a:ln w="38100" cap="flat" cmpd="sng">
            <a:solidFill>
              <a:srgbClr val="FAB4B4"/>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lnSpc>
                <a:spcPct val="113000"/>
              </a:lnSpc>
              <a:spcBef>
                <a:spcPts val="0"/>
              </a:spcBef>
              <a:spcAft>
                <a:spcPts val="0"/>
              </a:spcAft>
              <a:buClr>
                <a:srgbClr val="000000"/>
              </a:buClr>
              <a:buSzPts val="2400"/>
              <a:buFont typeface="Arial"/>
              <a:buNone/>
            </a:pPr>
            <a:r>
              <a:rPr lang="vi-VN" sz="2400" b="1" i="0" u="none" strike="noStrike" cap="none">
                <a:solidFill>
                  <a:srgbClr val="000000"/>
                </a:solidFill>
                <a:latin typeface="+mn-lt"/>
                <a:ea typeface="+mn-ea"/>
                <a:cs typeface="+mn-ea"/>
                <a:sym typeface="+mn-lt"/>
              </a:rPr>
              <a:t>Lưu ý</a:t>
            </a:r>
            <a:endParaRPr sz="2400" b="1" i="0" u="none" strike="noStrike" cap="none">
              <a:solidFill>
                <a:srgbClr val="F3F3F3"/>
              </a:solidFill>
              <a:latin typeface="+mn-lt"/>
              <a:ea typeface="+mn-ea"/>
              <a:cs typeface="+mn-ea"/>
              <a:sym typeface="+mn-lt"/>
            </a:endParaRPr>
          </a:p>
        </p:txBody>
      </p:sp>
      <p:sp>
        <p:nvSpPr>
          <p:cNvPr id="169" name="Google Shape;169;p7"/>
          <p:cNvSpPr txBox="1"/>
          <p:nvPr/>
        </p:nvSpPr>
        <p:spPr>
          <a:xfrm>
            <a:off x="399296" y="2562699"/>
            <a:ext cx="11249700" cy="1754286"/>
          </a:xfrm>
          <a:prstGeom prst="rect">
            <a:avLst/>
          </a:prstGeom>
          <a:noFill/>
          <a:ln>
            <a:noFill/>
          </a:ln>
        </p:spPr>
        <p:txBody>
          <a:bodyPr spcFirstLastPara="1" wrap="square" lIns="91425" tIns="45700" rIns="91425" bIns="45700" anchor="t" anchorCtr="0">
            <a:spAutoFit/>
          </a:bodyPr>
          <a:lstStyle/>
          <a:p>
            <a:pPr marL="380990" marR="0" lvl="0" indent="-380990" algn="just" rtl="0">
              <a:lnSpc>
                <a:spcPct val="150000"/>
              </a:lnSpc>
              <a:spcBef>
                <a:spcPts val="0"/>
              </a:spcBef>
              <a:spcAft>
                <a:spcPts val="0"/>
              </a:spcAft>
              <a:buClr>
                <a:srgbClr val="000000"/>
              </a:buClr>
              <a:buSzPts val="2400"/>
              <a:buFont typeface="Arial"/>
              <a:buChar char="•"/>
            </a:pPr>
            <a:r>
              <a:rPr lang="vi-VN" sz="2400" b="0" i="0" u="none" strike="noStrike" cap="none">
                <a:solidFill>
                  <a:srgbClr val="000000"/>
                </a:solidFill>
                <a:latin typeface="+mn-lt"/>
                <a:ea typeface="+mn-ea"/>
                <a:cs typeface="+mn-ea"/>
                <a:sym typeface="+mn-lt"/>
              </a:rPr>
              <a:t>Chọn một bố cục phù hợp với ý tưởng thiết kế bìa sách (bố cục hình là chính, chữ là phụ; chữ là chính, hình là phụ; chỉ có chữ hoặc hình và chữ kết hợp hài hòa;...).</a:t>
            </a:r>
            <a:endParaRPr>
              <a:latin typeface="+mn-lt"/>
              <a:ea typeface="+mn-ea"/>
              <a:cs typeface="+mn-ea"/>
              <a:sym typeface="+mn-lt"/>
            </a:endParaRPr>
          </a:p>
        </p:txBody>
      </p:sp>
      <p:sp>
        <p:nvSpPr>
          <p:cNvPr id="170" name="Google Shape;170;p7"/>
          <p:cNvSpPr txBox="1"/>
          <p:nvPr/>
        </p:nvSpPr>
        <p:spPr>
          <a:xfrm>
            <a:off x="399296" y="4351683"/>
            <a:ext cx="9977100" cy="1754286"/>
          </a:xfrm>
          <a:prstGeom prst="rect">
            <a:avLst/>
          </a:prstGeom>
          <a:noFill/>
          <a:ln>
            <a:noFill/>
          </a:ln>
        </p:spPr>
        <p:txBody>
          <a:bodyPr spcFirstLastPara="1" wrap="square" lIns="91425" tIns="45700" rIns="91425" bIns="45700" anchor="t" anchorCtr="0">
            <a:spAutoFit/>
          </a:bodyPr>
          <a:lstStyle/>
          <a:p>
            <a:pPr marL="380990" marR="0" lvl="0" indent="-380990" algn="just" rtl="0">
              <a:lnSpc>
                <a:spcPct val="150000"/>
              </a:lnSpc>
              <a:spcBef>
                <a:spcPts val="0"/>
              </a:spcBef>
              <a:spcAft>
                <a:spcPts val="0"/>
              </a:spcAft>
              <a:buClr>
                <a:srgbClr val="000000"/>
              </a:buClr>
              <a:buSzPts val="2400"/>
              <a:buFont typeface="Arial"/>
              <a:buChar char="•"/>
            </a:pPr>
            <a:r>
              <a:rPr lang="vi-VN" sz="2400" b="0" i="0" u="none" strike="noStrike" cap="none">
                <a:solidFill>
                  <a:srgbClr val="000000"/>
                </a:solidFill>
                <a:latin typeface="+mn-lt"/>
                <a:ea typeface="+mn-ea"/>
                <a:cs typeface="+mn-ea"/>
                <a:sym typeface="+mn-lt"/>
              </a:rPr>
              <a:t>Bìa sách cần có tên tác giả, tác phẩm, logo và tên của nhà xuất bản. Không nên dùng quá ba kiểu chữ trên bìa sách, kích thước chữ hợp lí dễ gây ấn tượng với người đọc.</a:t>
            </a:r>
            <a:endParaRPr>
              <a:latin typeface="+mn-lt"/>
              <a:ea typeface="+mn-ea"/>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168"/>
                                        </p:tgtEl>
                                        <p:attrNameLst>
                                          <p:attrName>style.visibility</p:attrName>
                                        </p:attrNameLst>
                                      </p:cBhvr>
                                      <p:to>
                                        <p:strVal val="visible"/>
                                      </p:to>
                                    </p:set>
                                    <p:anim calcmode="lin" valueType="num">
                                      <p:cBhvr additive="base">
                                        <p:cTn id="7" dur="500"/>
                                        <p:tgtEl>
                                          <p:spTgt spid="168"/>
                                        </p:tgtEl>
                                        <p:attrNameLst>
                                          <p:attrName>ppt_y</p:attrName>
                                        </p:attrNameLst>
                                      </p:cBhvr>
                                      <p:tavLst>
                                        <p:tav tm="0">
                                          <p:val>
                                            <p:strVal val="#ppt_y-1"/>
                                          </p:val>
                                        </p:tav>
                                        <p:tav tm="100000">
                                          <p:val>
                                            <p:strVal val="#ppt_y"/>
                                          </p:val>
                                        </p:tav>
                                      </p:tavLst>
                                    </p:anim>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112"/>
                                        </p:tgtEl>
                                        <p:attrNameLst>
                                          <p:attrName>style.visibility</p:attrName>
                                        </p:attrNameLst>
                                      </p:cBhvr>
                                      <p:to>
                                        <p:strVal val="visible"/>
                                      </p:to>
                                    </p:set>
                                    <p:anim calcmode="lin" valueType="num">
                                      <p:cBhvr additive="base">
                                        <p:cTn id="11" dur="500"/>
                                        <p:tgtEl>
                                          <p:spTgt spid="112"/>
                                        </p:tgtEl>
                                        <p:attrNameLst>
                                          <p:attrName>ppt_y</p:attrName>
                                        </p:attrNameLst>
                                      </p:cBhvr>
                                      <p:tavLst>
                                        <p:tav tm="0">
                                          <p:val>
                                            <p:strVal val="#ppt_y+1"/>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169"/>
                                        </p:tgtEl>
                                        <p:attrNameLst>
                                          <p:attrName>style.visibility</p:attrName>
                                        </p:attrNameLst>
                                      </p:cBhvr>
                                      <p:to>
                                        <p:strVal val="visible"/>
                                      </p:to>
                                    </p:set>
                                    <p:animEffect transition="in" filter="fade">
                                      <p:cBhvr>
                                        <p:cTn id="16" dur="500"/>
                                        <p:tgtEl>
                                          <p:spTgt spid="16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70"/>
                                        </p:tgtEl>
                                        <p:attrNameLst>
                                          <p:attrName>style.visibility</p:attrName>
                                        </p:attrNameLst>
                                      </p:cBhvr>
                                      <p:to>
                                        <p:strVal val="visible"/>
                                      </p:to>
                                    </p:set>
                                    <p:animEffect transition="in" filter="fade">
                                      <p:cBhvr>
                                        <p:cTn id="21" dur="500"/>
                                        <p:tgtEl>
                                          <p:spTgt spid="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4"/>
        <p:cNvGrpSpPr/>
        <p:nvPr/>
      </p:nvGrpSpPr>
      <p:grpSpPr>
        <a:xfrm>
          <a:off x="0" y="0"/>
          <a:ext cx="0" cy="0"/>
          <a:chOff x="0" y="0"/>
          <a:chExt cx="0" cy="0"/>
        </a:xfrm>
      </p:grpSpPr>
      <p:grpSp>
        <p:nvGrpSpPr>
          <p:cNvPr id="175" name="Google Shape;175;p8"/>
          <p:cNvGrpSpPr/>
          <p:nvPr/>
        </p:nvGrpSpPr>
        <p:grpSpPr>
          <a:xfrm>
            <a:off x="9968493" y="4730231"/>
            <a:ext cx="2006953" cy="2118041"/>
            <a:chOff x="7741427" y="3824152"/>
            <a:chExt cx="1378700" cy="1454900"/>
          </a:xfrm>
        </p:grpSpPr>
        <p:sp>
          <p:nvSpPr>
            <p:cNvPr id="176" name="Google Shape;176;p8"/>
            <p:cNvSpPr/>
            <p:nvPr/>
          </p:nvSpPr>
          <p:spPr>
            <a:xfrm>
              <a:off x="8240349" y="3824152"/>
              <a:ext cx="457028" cy="474176"/>
            </a:xfrm>
            <a:custGeom>
              <a:avLst/>
              <a:gdLst/>
              <a:ahLst/>
              <a:cxnLst/>
              <a:rect l="l" t="t" r="r" b="b"/>
              <a:pathLst>
                <a:path w="241" h="249" extrusionOk="0">
                  <a:moveTo>
                    <a:pt x="212" y="151"/>
                  </a:moveTo>
                  <a:cubicBezTo>
                    <a:pt x="219" y="149"/>
                    <a:pt x="226" y="144"/>
                    <a:pt x="230" y="138"/>
                  </a:cubicBezTo>
                  <a:cubicBezTo>
                    <a:pt x="234" y="131"/>
                    <a:pt x="235" y="122"/>
                    <a:pt x="230" y="116"/>
                  </a:cubicBezTo>
                  <a:cubicBezTo>
                    <a:pt x="229" y="114"/>
                    <a:pt x="227" y="112"/>
                    <a:pt x="226" y="109"/>
                  </a:cubicBezTo>
                  <a:cubicBezTo>
                    <a:pt x="225" y="105"/>
                    <a:pt x="229" y="101"/>
                    <a:pt x="230" y="98"/>
                  </a:cubicBezTo>
                  <a:cubicBezTo>
                    <a:pt x="233" y="91"/>
                    <a:pt x="230" y="83"/>
                    <a:pt x="224" y="80"/>
                  </a:cubicBezTo>
                  <a:cubicBezTo>
                    <a:pt x="227" y="73"/>
                    <a:pt x="226" y="65"/>
                    <a:pt x="222" y="58"/>
                  </a:cubicBezTo>
                  <a:cubicBezTo>
                    <a:pt x="218" y="52"/>
                    <a:pt x="212" y="47"/>
                    <a:pt x="204" y="46"/>
                  </a:cubicBezTo>
                  <a:cubicBezTo>
                    <a:pt x="205" y="34"/>
                    <a:pt x="194" y="22"/>
                    <a:pt x="182" y="21"/>
                  </a:cubicBezTo>
                  <a:cubicBezTo>
                    <a:pt x="181" y="12"/>
                    <a:pt x="170" y="4"/>
                    <a:pt x="161" y="8"/>
                  </a:cubicBezTo>
                  <a:cubicBezTo>
                    <a:pt x="156" y="2"/>
                    <a:pt x="148" y="0"/>
                    <a:pt x="141" y="0"/>
                  </a:cubicBezTo>
                  <a:cubicBezTo>
                    <a:pt x="134" y="1"/>
                    <a:pt x="127" y="6"/>
                    <a:pt x="121" y="13"/>
                  </a:cubicBezTo>
                  <a:cubicBezTo>
                    <a:pt x="119" y="7"/>
                    <a:pt x="114" y="3"/>
                    <a:pt x="108" y="2"/>
                  </a:cubicBezTo>
                  <a:cubicBezTo>
                    <a:pt x="102" y="1"/>
                    <a:pt x="95" y="4"/>
                    <a:pt x="92" y="9"/>
                  </a:cubicBezTo>
                  <a:cubicBezTo>
                    <a:pt x="82" y="6"/>
                    <a:pt x="71" y="12"/>
                    <a:pt x="67" y="22"/>
                  </a:cubicBezTo>
                  <a:cubicBezTo>
                    <a:pt x="56" y="19"/>
                    <a:pt x="44" y="26"/>
                    <a:pt x="42" y="37"/>
                  </a:cubicBezTo>
                  <a:cubicBezTo>
                    <a:pt x="27" y="39"/>
                    <a:pt x="16" y="55"/>
                    <a:pt x="19" y="70"/>
                  </a:cubicBezTo>
                  <a:cubicBezTo>
                    <a:pt x="14" y="75"/>
                    <a:pt x="8" y="80"/>
                    <a:pt x="6" y="86"/>
                  </a:cubicBezTo>
                  <a:cubicBezTo>
                    <a:pt x="3" y="93"/>
                    <a:pt x="4" y="101"/>
                    <a:pt x="9" y="105"/>
                  </a:cubicBezTo>
                  <a:cubicBezTo>
                    <a:pt x="5" y="107"/>
                    <a:pt x="1" y="112"/>
                    <a:pt x="1" y="117"/>
                  </a:cubicBezTo>
                  <a:cubicBezTo>
                    <a:pt x="0" y="122"/>
                    <a:pt x="3" y="127"/>
                    <a:pt x="7" y="129"/>
                  </a:cubicBezTo>
                  <a:cubicBezTo>
                    <a:pt x="4" y="135"/>
                    <a:pt x="3" y="142"/>
                    <a:pt x="6" y="149"/>
                  </a:cubicBezTo>
                  <a:cubicBezTo>
                    <a:pt x="8" y="155"/>
                    <a:pt x="14" y="160"/>
                    <a:pt x="22" y="164"/>
                  </a:cubicBezTo>
                  <a:cubicBezTo>
                    <a:pt x="16" y="165"/>
                    <a:pt x="10" y="170"/>
                    <a:pt x="8" y="176"/>
                  </a:cubicBezTo>
                  <a:cubicBezTo>
                    <a:pt x="6" y="182"/>
                    <a:pt x="8" y="189"/>
                    <a:pt x="13" y="193"/>
                  </a:cubicBezTo>
                  <a:cubicBezTo>
                    <a:pt x="9" y="196"/>
                    <a:pt x="7" y="201"/>
                    <a:pt x="7" y="205"/>
                  </a:cubicBezTo>
                  <a:cubicBezTo>
                    <a:pt x="8" y="210"/>
                    <a:pt x="11" y="214"/>
                    <a:pt x="16" y="216"/>
                  </a:cubicBezTo>
                  <a:cubicBezTo>
                    <a:pt x="13" y="221"/>
                    <a:pt x="15" y="228"/>
                    <a:pt x="20" y="232"/>
                  </a:cubicBezTo>
                  <a:cubicBezTo>
                    <a:pt x="24" y="236"/>
                    <a:pt x="31" y="236"/>
                    <a:pt x="36" y="232"/>
                  </a:cubicBezTo>
                  <a:cubicBezTo>
                    <a:pt x="36" y="237"/>
                    <a:pt x="40" y="242"/>
                    <a:pt x="44" y="244"/>
                  </a:cubicBezTo>
                  <a:cubicBezTo>
                    <a:pt x="49" y="245"/>
                    <a:pt x="55" y="243"/>
                    <a:pt x="58" y="239"/>
                  </a:cubicBezTo>
                  <a:cubicBezTo>
                    <a:pt x="63" y="246"/>
                    <a:pt x="73" y="249"/>
                    <a:pt x="81" y="247"/>
                  </a:cubicBezTo>
                  <a:cubicBezTo>
                    <a:pt x="90" y="246"/>
                    <a:pt x="97" y="240"/>
                    <a:pt x="100" y="231"/>
                  </a:cubicBezTo>
                  <a:cubicBezTo>
                    <a:pt x="107" y="235"/>
                    <a:pt x="115" y="236"/>
                    <a:pt x="122" y="233"/>
                  </a:cubicBezTo>
                  <a:cubicBezTo>
                    <a:pt x="129" y="231"/>
                    <a:pt x="134" y="225"/>
                    <a:pt x="134" y="217"/>
                  </a:cubicBezTo>
                  <a:cubicBezTo>
                    <a:pt x="137" y="223"/>
                    <a:pt x="143" y="228"/>
                    <a:pt x="150" y="229"/>
                  </a:cubicBezTo>
                  <a:cubicBezTo>
                    <a:pt x="156" y="229"/>
                    <a:pt x="163" y="226"/>
                    <a:pt x="166" y="220"/>
                  </a:cubicBezTo>
                  <a:cubicBezTo>
                    <a:pt x="167" y="228"/>
                    <a:pt x="175" y="235"/>
                    <a:pt x="183" y="235"/>
                  </a:cubicBezTo>
                  <a:cubicBezTo>
                    <a:pt x="191" y="236"/>
                    <a:pt x="199" y="231"/>
                    <a:pt x="202" y="223"/>
                  </a:cubicBezTo>
                  <a:cubicBezTo>
                    <a:pt x="207" y="225"/>
                    <a:pt x="214" y="224"/>
                    <a:pt x="218" y="221"/>
                  </a:cubicBezTo>
                  <a:cubicBezTo>
                    <a:pt x="223" y="218"/>
                    <a:pt x="226" y="213"/>
                    <a:pt x="226" y="207"/>
                  </a:cubicBezTo>
                  <a:cubicBezTo>
                    <a:pt x="233" y="206"/>
                    <a:pt x="238" y="200"/>
                    <a:pt x="240" y="194"/>
                  </a:cubicBezTo>
                  <a:cubicBezTo>
                    <a:pt x="241" y="187"/>
                    <a:pt x="239" y="179"/>
                    <a:pt x="233" y="175"/>
                  </a:cubicBezTo>
                  <a:cubicBezTo>
                    <a:pt x="236" y="176"/>
                    <a:pt x="240" y="173"/>
                    <a:pt x="240" y="170"/>
                  </a:cubicBezTo>
                  <a:cubicBezTo>
                    <a:pt x="241" y="166"/>
                    <a:pt x="240" y="163"/>
                    <a:pt x="238" y="160"/>
                  </a:cubicBezTo>
                  <a:cubicBezTo>
                    <a:pt x="232" y="152"/>
                    <a:pt x="223" y="147"/>
                    <a:pt x="212" y="151"/>
                  </a:cubicBezTo>
                </a:path>
              </a:pathLst>
            </a:custGeom>
            <a:solidFill>
              <a:srgbClr val="000000"/>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177" name="Google Shape;177;p8"/>
            <p:cNvSpPr/>
            <p:nvPr/>
          </p:nvSpPr>
          <p:spPr>
            <a:xfrm>
              <a:off x="7741427" y="4258337"/>
              <a:ext cx="1378700" cy="851231"/>
            </a:xfrm>
            <a:custGeom>
              <a:avLst/>
              <a:gdLst/>
              <a:ahLst/>
              <a:cxnLst/>
              <a:rect l="l" t="t" r="r" b="b"/>
              <a:pathLst>
                <a:path w="725" h="448" extrusionOk="0">
                  <a:moveTo>
                    <a:pt x="429" y="363"/>
                  </a:moveTo>
                  <a:cubicBezTo>
                    <a:pt x="490" y="389"/>
                    <a:pt x="553" y="411"/>
                    <a:pt x="617" y="429"/>
                  </a:cubicBezTo>
                  <a:cubicBezTo>
                    <a:pt x="655" y="408"/>
                    <a:pt x="694" y="380"/>
                    <a:pt x="712" y="338"/>
                  </a:cubicBezTo>
                  <a:cubicBezTo>
                    <a:pt x="724" y="311"/>
                    <a:pt x="725" y="280"/>
                    <a:pt x="721" y="251"/>
                  </a:cubicBezTo>
                  <a:cubicBezTo>
                    <a:pt x="717" y="222"/>
                    <a:pt x="707" y="195"/>
                    <a:pt x="696" y="167"/>
                  </a:cubicBezTo>
                  <a:cubicBezTo>
                    <a:pt x="683" y="136"/>
                    <a:pt x="669" y="105"/>
                    <a:pt x="649" y="78"/>
                  </a:cubicBezTo>
                  <a:cubicBezTo>
                    <a:pt x="636" y="62"/>
                    <a:pt x="621" y="47"/>
                    <a:pt x="603" y="38"/>
                  </a:cubicBezTo>
                  <a:cubicBezTo>
                    <a:pt x="580" y="27"/>
                    <a:pt x="553" y="26"/>
                    <a:pt x="528" y="28"/>
                  </a:cubicBezTo>
                  <a:cubicBezTo>
                    <a:pt x="503" y="30"/>
                    <a:pt x="475" y="38"/>
                    <a:pt x="449" y="39"/>
                  </a:cubicBezTo>
                  <a:cubicBezTo>
                    <a:pt x="446" y="32"/>
                    <a:pt x="433" y="0"/>
                    <a:pt x="433" y="0"/>
                  </a:cubicBezTo>
                  <a:cubicBezTo>
                    <a:pt x="418" y="3"/>
                    <a:pt x="406" y="20"/>
                    <a:pt x="391" y="22"/>
                  </a:cubicBezTo>
                  <a:cubicBezTo>
                    <a:pt x="341" y="4"/>
                    <a:pt x="341" y="4"/>
                    <a:pt x="341" y="4"/>
                  </a:cubicBezTo>
                  <a:cubicBezTo>
                    <a:pt x="331" y="50"/>
                    <a:pt x="331" y="50"/>
                    <a:pt x="331" y="50"/>
                  </a:cubicBezTo>
                  <a:cubicBezTo>
                    <a:pt x="331" y="50"/>
                    <a:pt x="226" y="20"/>
                    <a:pt x="169" y="94"/>
                  </a:cubicBezTo>
                  <a:cubicBezTo>
                    <a:pt x="116" y="164"/>
                    <a:pt x="0" y="272"/>
                    <a:pt x="170" y="448"/>
                  </a:cubicBezTo>
                  <a:lnTo>
                    <a:pt x="429" y="363"/>
                  </a:lnTo>
                  <a:close/>
                </a:path>
              </a:pathLst>
            </a:custGeom>
            <a:solidFill>
              <a:srgbClr val="783F04"/>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178" name="Google Shape;178;p8"/>
            <p:cNvSpPr/>
            <p:nvPr/>
          </p:nvSpPr>
          <p:spPr>
            <a:xfrm>
              <a:off x="7741427" y="4296423"/>
              <a:ext cx="1378700" cy="813145"/>
            </a:xfrm>
            <a:custGeom>
              <a:avLst/>
              <a:gdLst/>
              <a:ahLst/>
              <a:cxnLst/>
              <a:rect l="l" t="t" r="r" b="b"/>
              <a:pathLst>
                <a:path w="725" h="428" extrusionOk="0">
                  <a:moveTo>
                    <a:pt x="712" y="318"/>
                  </a:moveTo>
                  <a:cubicBezTo>
                    <a:pt x="694" y="360"/>
                    <a:pt x="655" y="388"/>
                    <a:pt x="617" y="409"/>
                  </a:cubicBezTo>
                  <a:cubicBezTo>
                    <a:pt x="553" y="391"/>
                    <a:pt x="490" y="369"/>
                    <a:pt x="429" y="343"/>
                  </a:cubicBezTo>
                  <a:cubicBezTo>
                    <a:pt x="170" y="428"/>
                    <a:pt x="170" y="428"/>
                    <a:pt x="170" y="428"/>
                  </a:cubicBezTo>
                  <a:cubicBezTo>
                    <a:pt x="0" y="252"/>
                    <a:pt x="116" y="144"/>
                    <a:pt x="169" y="74"/>
                  </a:cubicBezTo>
                  <a:cubicBezTo>
                    <a:pt x="226" y="0"/>
                    <a:pt x="331" y="30"/>
                    <a:pt x="331" y="30"/>
                  </a:cubicBezTo>
                  <a:cubicBezTo>
                    <a:pt x="331" y="30"/>
                    <a:pt x="353" y="58"/>
                    <a:pt x="396" y="54"/>
                  </a:cubicBezTo>
                  <a:cubicBezTo>
                    <a:pt x="438" y="51"/>
                    <a:pt x="449" y="19"/>
                    <a:pt x="449" y="19"/>
                  </a:cubicBezTo>
                  <a:cubicBezTo>
                    <a:pt x="475" y="18"/>
                    <a:pt x="503" y="10"/>
                    <a:pt x="528" y="8"/>
                  </a:cubicBezTo>
                  <a:cubicBezTo>
                    <a:pt x="553" y="6"/>
                    <a:pt x="580" y="7"/>
                    <a:pt x="603" y="18"/>
                  </a:cubicBezTo>
                  <a:cubicBezTo>
                    <a:pt x="621" y="27"/>
                    <a:pt x="636" y="42"/>
                    <a:pt x="649" y="58"/>
                  </a:cubicBezTo>
                  <a:cubicBezTo>
                    <a:pt x="669" y="85"/>
                    <a:pt x="683" y="116"/>
                    <a:pt x="696" y="147"/>
                  </a:cubicBezTo>
                  <a:cubicBezTo>
                    <a:pt x="707" y="175"/>
                    <a:pt x="717" y="202"/>
                    <a:pt x="721" y="231"/>
                  </a:cubicBezTo>
                  <a:cubicBezTo>
                    <a:pt x="725" y="260"/>
                    <a:pt x="724" y="291"/>
                    <a:pt x="712" y="318"/>
                  </a:cubicBezTo>
                  <a:close/>
                </a:path>
              </a:pathLst>
            </a:custGeom>
            <a:solidFill>
              <a:srgbClr val="FAB4B4"/>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179" name="Google Shape;179;p8"/>
            <p:cNvSpPr/>
            <p:nvPr/>
          </p:nvSpPr>
          <p:spPr>
            <a:xfrm>
              <a:off x="8221306" y="4583975"/>
              <a:ext cx="567476" cy="262796"/>
            </a:xfrm>
            <a:custGeom>
              <a:avLst/>
              <a:gdLst/>
              <a:ahLst/>
              <a:cxnLst/>
              <a:rect l="l" t="t" r="r" b="b"/>
              <a:pathLst>
                <a:path w="299" h="138" extrusionOk="0">
                  <a:moveTo>
                    <a:pt x="0" y="36"/>
                  </a:moveTo>
                  <a:cubicBezTo>
                    <a:pt x="12" y="0"/>
                    <a:pt x="12" y="0"/>
                    <a:pt x="12" y="0"/>
                  </a:cubicBezTo>
                  <a:cubicBezTo>
                    <a:pt x="12" y="0"/>
                    <a:pt x="119" y="65"/>
                    <a:pt x="209" y="46"/>
                  </a:cubicBezTo>
                  <a:cubicBezTo>
                    <a:pt x="299" y="27"/>
                    <a:pt x="73" y="138"/>
                    <a:pt x="73" y="138"/>
                  </a:cubicBezTo>
                  <a:cubicBezTo>
                    <a:pt x="0" y="40"/>
                    <a:pt x="0" y="40"/>
                    <a:pt x="0" y="40"/>
                  </a:cubicBezTo>
                  <a:lnTo>
                    <a:pt x="0" y="36"/>
                  </a:lnTo>
                  <a:close/>
                </a:path>
              </a:pathLst>
            </a:custGeom>
            <a:solidFill>
              <a:srgbClr val="1F2032">
                <a:alpha val="23137"/>
              </a:srgbClr>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180" name="Google Shape;180;p8"/>
            <p:cNvSpPr/>
            <p:nvPr/>
          </p:nvSpPr>
          <p:spPr>
            <a:xfrm>
              <a:off x="8596449" y="4555411"/>
              <a:ext cx="260887" cy="179006"/>
            </a:xfrm>
            <a:custGeom>
              <a:avLst/>
              <a:gdLst/>
              <a:ahLst/>
              <a:cxnLst/>
              <a:rect l="l" t="t" r="r" b="b"/>
              <a:pathLst>
                <a:path w="137" h="94" extrusionOk="0">
                  <a:moveTo>
                    <a:pt x="119" y="0"/>
                  </a:moveTo>
                  <a:cubicBezTo>
                    <a:pt x="119" y="0"/>
                    <a:pt x="117" y="49"/>
                    <a:pt x="58" y="52"/>
                  </a:cubicBezTo>
                  <a:cubicBezTo>
                    <a:pt x="0" y="56"/>
                    <a:pt x="92" y="94"/>
                    <a:pt x="92" y="94"/>
                  </a:cubicBezTo>
                  <a:cubicBezTo>
                    <a:pt x="137" y="44"/>
                    <a:pt x="137" y="44"/>
                    <a:pt x="137" y="44"/>
                  </a:cubicBezTo>
                  <a:lnTo>
                    <a:pt x="119" y="0"/>
                  </a:lnTo>
                  <a:close/>
                </a:path>
              </a:pathLst>
            </a:custGeom>
            <a:solidFill>
              <a:srgbClr val="1F2032">
                <a:alpha val="23137"/>
              </a:srgbClr>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181" name="Google Shape;181;p8"/>
            <p:cNvSpPr/>
            <p:nvPr/>
          </p:nvSpPr>
          <p:spPr>
            <a:xfrm>
              <a:off x="8367935" y="4332605"/>
              <a:ext cx="236131" cy="266605"/>
            </a:xfrm>
            <a:custGeom>
              <a:avLst/>
              <a:gdLst/>
              <a:ahLst/>
              <a:cxnLst/>
              <a:rect l="l" t="t" r="r" b="b"/>
              <a:pathLst>
                <a:path w="125" h="141" extrusionOk="0">
                  <a:moveTo>
                    <a:pt x="64" y="141"/>
                  </a:moveTo>
                  <a:cubicBezTo>
                    <a:pt x="49" y="141"/>
                    <a:pt x="35" y="130"/>
                    <a:pt x="26" y="121"/>
                  </a:cubicBezTo>
                  <a:cubicBezTo>
                    <a:pt x="5" y="97"/>
                    <a:pt x="0" y="41"/>
                    <a:pt x="0" y="11"/>
                  </a:cubicBezTo>
                  <a:cubicBezTo>
                    <a:pt x="0" y="10"/>
                    <a:pt x="1" y="10"/>
                    <a:pt x="2" y="10"/>
                  </a:cubicBezTo>
                  <a:cubicBezTo>
                    <a:pt x="3" y="10"/>
                    <a:pt x="3" y="10"/>
                    <a:pt x="3" y="11"/>
                  </a:cubicBezTo>
                  <a:cubicBezTo>
                    <a:pt x="3" y="38"/>
                    <a:pt x="8" y="96"/>
                    <a:pt x="29" y="119"/>
                  </a:cubicBezTo>
                  <a:cubicBezTo>
                    <a:pt x="37" y="129"/>
                    <a:pt x="51" y="140"/>
                    <a:pt x="67" y="139"/>
                  </a:cubicBezTo>
                  <a:cubicBezTo>
                    <a:pt x="86" y="137"/>
                    <a:pt x="99" y="118"/>
                    <a:pt x="105" y="106"/>
                  </a:cubicBezTo>
                  <a:cubicBezTo>
                    <a:pt x="118" y="80"/>
                    <a:pt x="122" y="31"/>
                    <a:pt x="118" y="1"/>
                  </a:cubicBezTo>
                  <a:cubicBezTo>
                    <a:pt x="118" y="1"/>
                    <a:pt x="119" y="0"/>
                    <a:pt x="119" y="0"/>
                  </a:cubicBezTo>
                  <a:cubicBezTo>
                    <a:pt x="120" y="0"/>
                    <a:pt x="121" y="0"/>
                    <a:pt x="121" y="1"/>
                  </a:cubicBezTo>
                  <a:cubicBezTo>
                    <a:pt x="125" y="31"/>
                    <a:pt x="121" y="80"/>
                    <a:pt x="107" y="107"/>
                  </a:cubicBezTo>
                  <a:cubicBezTo>
                    <a:pt x="101" y="119"/>
                    <a:pt x="88" y="140"/>
                    <a:pt x="67" y="141"/>
                  </a:cubicBezTo>
                  <a:cubicBezTo>
                    <a:pt x="66" y="141"/>
                    <a:pt x="65" y="141"/>
                    <a:pt x="64" y="141"/>
                  </a:cubicBezTo>
                  <a:close/>
                </a:path>
              </a:pathLst>
            </a:custGeom>
            <a:solidFill>
              <a:srgbClr val="FFFFFF"/>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182" name="Google Shape;182;p8"/>
            <p:cNvSpPr/>
            <p:nvPr/>
          </p:nvSpPr>
          <p:spPr>
            <a:xfrm>
              <a:off x="8240349" y="3940315"/>
              <a:ext cx="472262" cy="371343"/>
            </a:xfrm>
            <a:custGeom>
              <a:avLst/>
              <a:gdLst/>
              <a:ahLst/>
              <a:cxnLst/>
              <a:rect l="l" t="t" r="r" b="b"/>
              <a:pathLst>
                <a:path w="249" h="195" extrusionOk="0">
                  <a:moveTo>
                    <a:pt x="207" y="121"/>
                  </a:moveTo>
                  <a:cubicBezTo>
                    <a:pt x="222" y="121"/>
                    <a:pt x="237" y="116"/>
                    <a:pt x="244" y="102"/>
                  </a:cubicBezTo>
                  <a:cubicBezTo>
                    <a:pt x="248" y="94"/>
                    <a:pt x="249" y="84"/>
                    <a:pt x="247" y="75"/>
                  </a:cubicBezTo>
                  <a:cubicBezTo>
                    <a:pt x="245" y="67"/>
                    <a:pt x="238" y="60"/>
                    <a:pt x="230" y="57"/>
                  </a:cubicBezTo>
                  <a:cubicBezTo>
                    <a:pt x="222" y="54"/>
                    <a:pt x="212" y="56"/>
                    <a:pt x="206" y="62"/>
                  </a:cubicBezTo>
                  <a:cubicBezTo>
                    <a:pt x="202" y="68"/>
                    <a:pt x="196" y="67"/>
                    <a:pt x="190" y="65"/>
                  </a:cubicBezTo>
                  <a:cubicBezTo>
                    <a:pt x="185" y="63"/>
                    <a:pt x="181" y="56"/>
                    <a:pt x="182" y="51"/>
                  </a:cubicBezTo>
                  <a:cubicBezTo>
                    <a:pt x="172" y="52"/>
                    <a:pt x="163" y="43"/>
                    <a:pt x="164" y="33"/>
                  </a:cubicBezTo>
                  <a:cubicBezTo>
                    <a:pt x="158" y="36"/>
                    <a:pt x="151" y="32"/>
                    <a:pt x="148" y="26"/>
                  </a:cubicBezTo>
                  <a:cubicBezTo>
                    <a:pt x="146" y="20"/>
                    <a:pt x="146" y="14"/>
                    <a:pt x="146" y="7"/>
                  </a:cubicBezTo>
                  <a:cubicBezTo>
                    <a:pt x="138" y="13"/>
                    <a:pt x="125" y="9"/>
                    <a:pt x="122" y="0"/>
                  </a:cubicBezTo>
                  <a:cubicBezTo>
                    <a:pt x="123" y="9"/>
                    <a:pt x="116" y="17"/>
                    <a:pt x="108" y="19"/>
                  </a:cubicBezTo>
                  <a:cubicBezTo>
                    <a:pt x="108" y="30"/>
                    <a:pt x="97" y="39"/>
                    <a:pt x="86" y="38"/>
                  </a:cubicBezTo>
                  <a:cubicBezTo>
                    <a:pt x="85" y="48"/>
                    <a:pt x="75" y="55"/>
                    <a:pt x="65" y="55"/>
                  </a:cubicBezTo>
                  <a:cubicBezTo>
                    <a:pt x="66" y="61"/>
                    <a:pt x="63" y="67"/>
                    <a:pt x="58" y="70"/>
                  </a:cubicBezTo>
                  <a:cubicBezTo>
                    <a:pt x="53" y="74"/>
                    <a:pt x="46" y="75"/>
                    <a:pt x="40" y="72"/>
                  </a:cubicBezTo>
                  <a:cubicBezTo>
                    <a:pt x="35" y="69"/>
                    <a:pt x="28" y="68"/>
                    <a:pt x="23" y="70"/>
                  </a:cubicBezTo>
                  <a:cubicBezTo>
                    <a:pt x="17" y="71"/>
                    <a:pt x="12" y="76"/>
                    <a:pt x="8" y="81"/>
                  </a:cubicBezTo>
                  <a:cubicBezTo>
                    <a:pt x="0" y="92"/>
                    <a:pt x="0" y="108"/>
                    <a:pt x="8" y="120"/>
                  </a:cubicBezTo>
                  <a:cubicBezTo>
                    <a:pt x="16" y="132"/>
                    <a:pt x="31" y="138"/>
                    <a:pt x="45" y="133"/>
                  </a:cubicBezTo>
                  <a:cubicBezTo>
                    <a:pt x="56" y="169"/>
                    <a:pt x="93" y="195"/>
                    <a:pt x="130" y="192"/>
                  </a:cubicBezTo>
                  <a:cubicBezTo>
                    <a:pt x="167" y="190"/>
                    <a:pt x="201" y="159"/>
                    <a:pt x="207" y="121"/>
                  </a:cubicBezTo>
                </a:path>
              </a:pathLst>
            </a:custGeom>
            <a:solidFill>
              <a:srgbClr val="783F04"/>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183" name="Google Shape;183;p8"/>
            <p:cNvSpPr/>
            <p:nvPr/>
          </p:nvSpPr>
          <p:spPr>
            <a:xfrm>
              <a:off x="8645961" y="4096469"/>
              <a:ext cx="28565" cy="39991"/>
            </a:xfrm>
            <a:custGeom>
              <a:avLst/>
              <a:gdLst/>
              <a:ahLst/>
              <a:cxnLst/>
              <a:rect l="l" t="t" r="r" b="b"/>
              <a:pathLst>
                <a:path w="15" h="21" extrusionOk="0">
                  <a:moveTo>
                    <a:pt x="11" y="21"/>
                  </a:moveTo>
                  <a:cubicBezTo>
                    <a:pt x="10" y="20"/>
                    <a:pt x="10" y="20"/>
                    <a:pt x="10" y="20"/>
                  </a:cubicBezTo>
                  <a:cubicBezTo>
                    <a:pt x="9" y="20"/>
                    <a:pt x="9" y="19"/>
                    <a:pt x="9" y="18"/>
                  </a:cubicBezTo>
                  <a:cubicBezTo>
                    <a:pt x="10" y="15"/>
                    <a:pt x="10" y="12"/>
                    <a:pt x="9" y="9"/>
                  </a:cubicBezTo>
                  <a:cubicBezTo>
                    <a:pt x="8" y="7"/>
                    <a:pt x="5" y="5"/>
                    <a:pt x="2" y="4"/>
                  </a:cubicBezTo>
                  <a:cubicBezTo>
                    <a:pt x="1" y="4"/>
                    <a:pt x="0" y="3"/>
                    <a:pt x="1" y="2"/>
                  </a:cubicBezTo>
                  <a:cubicBezTo>
                    <a:pt x="1" y="1"/>
                    <a:pt x="2" y="0"/>
                    <a:pt x="3" y="0"/>
                  </a:cubicBezTo>
                  <a:cubicBezTo>
                    <a:pt x="7" y="1"/>
                    <a:pt x="11" y="4"/>
                    <a:pt x="13" y="7"/>
                  </a:cubicBezTo>
                  <a:cubicBezTo>
                    <a:pt x="14" y="11"/>
                    <a:pt x="15" y="16"/>
                    <a:pt x="13" y="19"/>
                  </a:cubicBezTo>
                  <a:cubicBezTo>
                    <a:pt x="12" y="20"/>
                    <a:pt x="12" y="21"/>
                    <a:pt x="11" y="21"/>
                  </a:cubicBezTo>
                  <a:close/>
                </a:path>
              </a:pathLst>
            </a:custGeom>
            <a:solidFill>
              <a:srgbClr val="1F2032"/>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184" name="Google Shape;184;p8"/>
            <p:cNvSpPr/>
            <p:nvPr/>
          </p:nvSpPr>
          <p:spPr>
            <a:xfrm>
              <a:off x="8644057" y="4107895"/>
              <a:ext cx="24756" cy="20948"/>
            </a:xfrm>
            <a:custGeom>
              <a:avLst/>
              <a:gdLst/>
              <a:ahLst/>
              <a:cxnLst/>
              <a:rect l="l" t="t" r="r" b="b"/>
              <a:pathLst>
                <a:path w="13" h="11" extrusionOk="0">
                  <a:moveTo>
                    <a:pt x="2" y="11"/>
                  </a:moveTo>
                  <a:cubicBezTo>
                    <a:pt x="2" y="11"/>
                    <a:pt x="2" y="11"/>
                    <a:pt x="2" y="11"/>
                  </a:cubicBezTo>
                  <a:cubicBezTo>
                    <a:pt x="1" y="11"/>
                    <a:pt x="0" y="9"/>
                    <a:pt x="0" y="8"/>
                  </a:cubicBezTo>
                  <a:cubicBezTo>
                    <a:pt x="2" y="4"/>
                    <a:pt x="6" y="0"/>
                    <a:pt x="11" y="0"/>
                  </a:cubicBezTo>
                  <a:cubicBezTo>
                    <a:pt x="12" y="0"/>
                    <a:pt x="13" y="1"/>
                    <a:pt x="13" y="2"/>
                  </a:cubicBezTo>
                  <a:cubicBezTo>
                    <a:pt x="13" y="3"/>
                    <a:pt x="12" y="4"/>
                    <a:pt x="11" y="4"/>
                  </a:cubicBezTo>
                  <a:cubicBezTo>
                    <a:pt x="8" y="4"/>
                    <a:pt x="5" y="7"/>
                    <a:pt x="4" y="10"/>
                  </a:cubicBezTo>
                  <a:cubicBezTo>
                    <a:pt x="4" y="10"/>
                    <a:pt x="3" y="11"/>
                    <a:pt x="2" y="11"/>
                  </a:cubicBezTo>
                  <a:close/>
                </a:path>
              </a:pathLst>
            </a:custGeom>
            <a:solidFill>
              <a:srgbClr val="1F2032"/>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185" name="Google Shape;185;p8"/>
            <p:cNvSpPr/>
            <p:nvPr/>
          </p:nvSpPr>
          <p:spPr>
            <a:xfrm>
              <a:off x="8286052" y="4117417"/>
              <a:ext cx="24756" cy="39991"/>
            </a:xfrm>
            <a:custGeom>
              <a:avLst/>
              <a:gdLst/>
              <a:ahLst/>
              <a:cxnLst/>
              <a:rect l="l" t="t" r="r" b="b"/>
              <a:pathLst>
                <a:path w="13" h="21" extrusionOk="0">
                  <a:moveTo>
                    <a:pt x="3" y="21"/>
                  </a:moveTo>
                  <a:cubicBezTo>
                    <a:pt x="3" y="21"/>
                    <a:pt x="2" y="20"/>
                    <a:pt x="2" y="20"/>
                  </a:cubicBezTo>
                  <a:cubicBezTo>
                    <a:pt x="0" y="16"/>
                    <a:pt x="0" y="12"/>
                    <a:pt x="1" y="8"/>
                  </a:cubicBezTo>
                  <a:cubicBezTo>
                    <a:pt x="3" y="4"/>
                    <a:pt x="6" y="1"/>
                    <a:pt x="10" y="0"/>
                  </a:cubicBezTo>
                  <a:cubicBezTo>
                    <a:pt x="11" y="0"/>
                    <a:pt x="12" y="0"/>
                    <a:pt x="13" y="2"/>
                  </a:cubicBezTo>
                  <a:cubicBezTo>
                    <a:pt x="13" y="3"/>
                    <a:pt x="12" y="4"/>
                    <a:pt x="11" y="4"/>
                  </a:cubicBezTo>
                  <a:cubicBezTo>
                    <a:pt x="9" y="5"/>
                    <a:pt x="6" y="7"/>
                    <a:pt x="5" y="10"/>
                  </a:cubicBezTo>
                  <a:cubicBezTo>
                    <a:pt x="4" y="12"/>
                    <a:pt x="4" y="15"/>
                    <a:pt x="5" y="18"/>
                  </a:cubicBezTo>
                  <a:cubicBezTo>
                    <a:pt x="6" y="19"/>
                    <a:pt x="5" y="20"/>
                    <a:pt x="4" y="20"/>
                  </a:cubicBezTo>
                  <a:lnTo>
                    <a:pt x="3" y="21"/>
                  </a:lnTo>
                  <a:close/>
                </a:path>
              </a:pathLst>
            </a:custGeom>
            <a:solidFill>
              <a:srgbClr val="1F2032"/>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186" name="Google Shape;186;p8"/>
            <p:cNvSpPr/>
            <p:nvPr/>
          </p:nvSpPr>
          <p:spPr>
            <a:xfrm>
              <a:off x="8287956" y="4128843"/>
              <a:ext cx="26660" cy="22852"/>
            </a:xfrm>
            <a:custGeom>
              <a:avLst/>
              <a:gdLst/>
              <a:ahLst/>
              <a:cxnLst/>
              <a:rect l="l" t="t" r="r" b="b"/>
              <a:pathLst>
                <a:path w="14" h="12" extrusionOk="0">
                  <a:moveTo>
                    <a:pt x="11" y="12"/>
                  </a:moveTo>
                  <a:cubicBezTo>
                    <a:pt x="10" y="12"/>
                    <a:pt x="9" y="12"/>
                    <a:pt x="9" y="11"/>
                  </a:cubicBezTo>
                  <a:cubicBezTo>
                    <a:pt x="8" y="8"/>
                    <a:pt x="5" y="5"/>
                    <a:pt x="2" y="4"/>
                  </a:cubicBezTo>
                  <a:cubicBezTo>
                    <a:pt x="1" y="4"/>
                    <a:pt x="0" y="3"/>
                    <a:pt x="1" y="2"/>
                  </a:cubicBezTo>
                  <a:cubicBezTo>
                    <a:pt x="1" y="1"/>
                    <a:pt x="2" y="0"/>
                    <a:pt x="3" y="0"/>
                  </a:cubicBezTo>
                  <a:cubicBezTo>
                    <a:pt x="8" y="1"/>
                    <a:pt x="12" y="5"/>
                    <a:pt x="13" y="9"/>
                  </a:cubicBezTo>
                  <a:cubicBezTo>
                    <a:pt x="14" y="11"/>
                    <a:pt x="13" y="12"/>
                    <a:pt x="12" y="12"/>
                  </a:cubicBezTo>
                  <a:lnTo>
                    <a:pt x="11" y="12"/>
                  </a:lnTo>
                  <a:close/>
                </a:path>
              </a:pathLst>
            </a:custGeom>
            <a:solidFill>
              <a:srgbClr val="1F2032"/>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187" name="Google Shape;187;p8"/>
            <p:cNvSpPr/>
            <p:nvPr/>
          </p:nvSpPr>
          <p:spPr>
            <a:xfrm>
              <a:off x="8446012" y="4081235"/>
              <a:ext cx="41894" cy="108547"/>
            </a:xfrm>
            <a:custGeom>
              <a:avLst/>
              <a:gdLst/>
              <a:ahLst/>
              <a:cxnLst/>
              <a:rect l="l" t="t" r="r" b="b"/>
              <a:pathLst>
                <a:path w="22" h="57" extrusionOk="0">
                  <a:moveTo>
                    <a:pt x="20" y="57"/>
                  </a:moveTo>
                  <a:cubicBezTo>
                    <a:pt x="20" y="57"/>
                    <a:pt x="20" y="57"/>
                    <a:pt x="20" y="57"/>
                  </a:cubicBezTo>
                  <a:cubicBezTo>
                    <a:pt x="17" y="57"/>
                    <a:pt x="13" y="57"/>
                    <a:pt x="10" y="56"/>
                  </a:cubicBezTo>
                  <a:cubicBezTo>
                    <a:pt x="6" y="55"/>
                    <a:pt x="3" y="53"/>
                    <a:pt x="2" y="50"/>
                  </a:cubicBezTo>
                  <a:cubicBezTo>
                    <a:pt x="0" y="46"/>
                    <a:pt x="1" y="42"/>
                    <a:pt x="1" y="39"/>
                  </a:cubicBezTo>
                  <a:cubicBezTo>
                    <a:pt x="7" y="2"/>
                    <a:pt x="7" y="2"/>
                    <a:pt x="7" y="2"/>
                  </a:cubicBezTo>
                  <a:cubicBezTo>
                    <a:pt x="7" y="1"/>
                    <a:pt x="8" y="0"/>
                    <a:pt x="9" y="0"/>
                  </a:cubicBezTo>
                  <a:cubicBezTo>
                    <a:pt x="10" y="0"/>
                    <a:pt x="11" y="1"/>
                    <a:pt x="11" y="3"/>
                  </a:cubicBezTo>
                  <a:cubicBezTo>
                    <a:pt x="5" y="39"/>
                    <a:pt x="5" y="39"/>
                    <a:pt x="5" y="39"/>
                  </a:cubicBezTo>
                  <a:cubicBezTo>
                    <a:pt x="5" y="43"/>
                    <a:pt x="5" y="46"/>
                    <a:pt x="6" y="48"/>
                  </a:cubicBezTo>
                  <a:cubicBezTo>
                    <a:pt x="7" y="50"/>
                    <a:pt x="9" y="51"/>
                    <a:pt x="11" y="52"/>
                  </a:cubicBezTo>
                  <a:cubicBezTo>
                    <a:pt x="14" y="53"/>
                    <a:pt x="17" y="53"/>
                    <a:pt x="20" y="53"/>
                  </a:cubicBezTo>
                  <a:cubicBezTo>
                    <a:pt x="21" y="53"/>
                    <a:pt x="22" y="54"/>
                    <a:pt x="22" y="55"/>
                  </a:cubicBezTo>
                  <a:cubicBezTo>
                    <a:pt x="22" y="57"/>
                    <a:pt x="21" y="57"/>
                    <a:pt x="20" y="57"/>
                  </a:cubicBezTo>
                </a:path>
              </a:pathLst>
            </a:custGeom>
            <a:solidFill>
              <a:srgbClr val="1F2032"/>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188" name="Google Shape;188;p8"/>
            <p:cNvSpPr/>
            <p:nvPr/>
          </p:nvSpPr>
          <p:spPr>
            <a:xfrm>
              <a:off x="8371744" y="4064096"/>
              <a:ext cx="76171" cy="26660"/>
            </a:xfrm>
            <a:custGeom>
              <a:avLst/>
              <a:gdLst/>
              <a:ahLst/>
              <a:cxnLst/>
              <a:rect l="l" t="t" r="r" b="b"/>
              <a:pathLst>
                <a:path w="41" h="14" extrusionOk="0">
                  <a:moveTo>
                    <a:pt x="4" y="14"/>
                  </a:moveTo>
                  <a:cubicBezTo>
                    <a:pt x="2" y="14"/>
                    <a:pt x="1" y="14"/>
                    <a:pt x="1" y="13"/>
                  </a:cubicBezTo>
                  <a:cubicBezTo>
                    <a:pt x="0" y="11"/>
                    <a:pt x="0" y="9"/>
                    <a:pt x="2" y="8"/>
                  </a:cubicBezTo>
                  <a:cubicBezTo>
                    <a:pt x="13" y="2"/>
                    <a:pt x="25" y="0"/>
                    <a:pt x="37" y="0"/>
                  </a:cubicBezTo>
                  <a:cubicBezTo>
                    <a:pt x="39" y="0"/>
                    <a:pt x="41" y="2"/>
                    <a:pt x="41" y="4"/>
                  </a:cubicBezTo>
                  <a:cubicBezTo>
                    <a:pt x="41" y="6"/>
                    <a:pt x="39" y="7"/>
                    <a:pt x="37" y="7"/>
                  </a:cubicBezTo>
                  <a:cubicBezTo>
                    <a:pt x="26" y="7"/>
                    <a:pt x="15" y="9"/>
                    <a:pt x="5" y="14"/>
                  </a:cubicBezTo>
                  <a:cubicBezTo>
                    <a:pt x="5" y="14"/>
                    <a:pt x="4" y="14"/>
                    <a:pt x="4" y="14"/>
                  </a:cubicBezTo>
                  <a:close/>
                </a:path>
              </a:pathLst>
            </a:custGeom>
            <a:solidFill>
              <a:srgbClr val="1F2032"/>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189" name="Google Shape;189;p8"/>
            <p:cNvSpPr/>
            <p:nvPr/>
          </p:nvSpPr>
          <p:spPr>
            <a:xfrm>
              <a:off x="8491714" y="4062192"/>
              <a:ext cx="87597" cy="22852"/>
            </a:xfrm>
            <a:custGeom>
              <a:avLst/>
              <a:gdLst/>
              <a:ahLst/>
              <a:cxnLst/>
              <a:rect l="l" t="t" r="r" b="b"/>
              <a:pathLst>
                <a:path w="46" h="12" extrusionOk="0">
                  <a:moveTo>
                    <a:pt x="42" y="12"/>
                  </a:moveTo>
                  <a:cubicBezTo>
                    <a:pt x="41" y="12"/>
                    <a:pt x="41" y="12"/>
                    <a:pt x="41" y="12"/>
                  </a:cubicBezTo>
                  <a:cubicBezTo>
                    <a:pt x="29" y="8"/>
                    <a:pt x="17" y="7"/>
                    <a:pt x="5" y="9"/>
                  </a:cubicBezTo>
                  <a:cubicBezTo>
                    <a:pt x="3" y="10"/>
                    <a:pt x="1" y="8"/>
                    <a:pt x="1" y="6"/>
                  </a:cubicBezTo>
                  <a:cubicBezTo>
                    <a:pt x="0" y="4"/>
                    <a:pt x="2" y="3"/>
                    <a:pt x="4" y="2"/>
                  </a:cubicBezTo>
                  <a:cubicBezTo>
                    <a:pt x="17" y="0"/>
                    <a:pt x="30" y="1"/>
                    <a:pt x="43" y="5"/>
                  </a:cubicBezTo>
                  <a:cubicBezTo>
                    <a:pt x="45" y="6"/>
                    <a:pt x="46" y="8"/>
                    <a:pt x="45" y="10"/>
                  </a:cubicBezTo>
                  <a:cubicBezTo>
                    <a:pt x="45" y="11"/>
                    <a:pt x="43" y="12"/>
                    <a:pt x="42" y="12"/>
                  </a:cubicBezTo>
                  <a:close/>
                </a:path>
              </a:pathLst>
            </a:custGeom>
            <a:solidFill>
              <a:srgbClr val="1F2032"/>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190" name="Google Shape;190;p8"/>
            <p:cNvSpPr/>
            <p:nvPr/>
          </p:nvSpPr>
          <p:spPr>
            <a:xfrm>
              <a:off x="8430777" y="4195494"/>
              <a:ext cx="87597" cy="55226"/>
            </a:xfrm>
            <a:custGeom>
              <a:avLst/>
              <a:gdLst/>
              <a:ahLst/>
              <a:cxnLst/>
              <a:rect l="l" t="t" r="r" b="b"/>
              <a:pathLst>
                <a:path w="47" h="29" extrusionOk="0">
                  <a:moveTo>
                    <a:pt x="47" y="8"/>
                  </a:moveTo>
                  <a:cubicBezTo>
                    <a:pt x="43" y="3"/>
                    <a:pt x="36" y="0"/>
                    <a:pt x="30" y="2"/>
                  </a:cubicBezTo>
                  <a:cubicBezTo>
                    <a:pt x="28" y="3"/>
                    <a:pt x="25" y="4"/>
                    <a:pt x="22" y="4"/>
                  </a:cubicBezTo>
                  <a:cubicBezTo>
                    <a:pt x="20" y="3"/>
                    <a:pt x="18" y="2"/>
                    <a:pt x="16" y="1"/>
                  </a:cubicBezTo>
                  <a:cubicBezTo>
                    <a:pt x="12" y="0"/>
                    <a:pt x="9" y="1"/>
                    <a:pt x="6" y="3"/>
                  </a:cubicBezTo>
                  <a:cubicBezTo>
                    <a:pt x="3" y="5"/>
                    <a:pt x="1" y="7"/>
                    <a:pt x="0" y="10"/>
                  </a:cubicBezTo>
                  <a:cubicBezTo>
                    <a:pt x="3" y="20"/>
                    <a:pt x="13" y="28"/>
                    <a:pt x="23" y="28"/>
                  </a:cubicBezTo>
                  <a:cubicBezTo>
                    <a:pt x="34" y="29"/>
                    <a:pt x="44" y="22"/>
                    <a:pt x="47" y="8"/>
                  </a:cubicBezTo>
                  <a:close/>
                </a:path>
              </a:pathLst>
            </a:custGeom>
            <a:solidFill>
              <a:srgbClr val="FAB4B4"/>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191" name="Google Shape;191;p8"/>
            <p:cNvSpPr/>
            <p:nvPr/>
          </p:nvSpPr>
          <p:spPr>
            <a:xfrm>
              <a:off x="8426969" y="4206920"/>
              <a:ext cx="95214" cy="24757"/>
            </a:xfrm>
            <a:custGeom>
              <a:avLst/>
              <a:gdLst/>
              <a:ahLst/>
              <a:cxnLst/>
              <a:rect l="l" t="t" r="r" b="b"/>
              <a:pathLst>
                <a:path w="51" h="13" extrusionOk="0">
                  <a:moveTo>
                    <a:pt x="26" y="11"/>
                  </a:moveTo>
                  <a:cubicBezTo>
                    <a:pt x="13" y="11"/>
                    <a:pt x="2" y="6"/>
                    <a:pt x="1" y="6"/>
                  </a:cubicBezTo>
                  <a:cubicBezTo>
                    <a:pt x="0" y="5"/>
                    <a:pt x="0" y="4"/>
                    <a:pt x="0" y="3"/>
                  </a:cubicBezTo>
                  <a:cubicBezTo>
                    <a:pt x="1" y="2"/>
                    <a:pt x="2" y="1"/>
                    <a:pt x="3" y="2"/>
                  </a:cubicBezTo>
                  <a:cubicBezTo>
                    <a:pt x="3" y="2"/>
                    <a:pt x="30" y="13"/>
                    <a:pt x="48" y="0"/>
                  </a:cubicBezTo>
                  <a:cubicBezTo>
                    <a:pt x="49" y="0"/>
                    <a:pt x="50" y="0"/>
                    <a:pt x="51" y="1"/>
                  </a:cubicBezTo>
                  <a:cubicBezTo>
                    <a:pt x="51" y="2"/>
                    <a:pt x="51" y="3"/>
                    <a:pt x="50" y="4"/>
                  </a:cubicBezTo>
                  <a:cubicBezTo>
                    <a:pt x="43" y="9"/>
                    <a:pt x="34" y="11"/>
                    <a:pt x="26" y="11"/>
                  </a:cubicBezTo>
                  <a:close/>
                </a:path>
              </a:pathLst>
            </a:custGeom>
            <a:solidFill>
              <a:srgbClr val="F35E3E"/>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192" name="Google Shape;192;p8"/>
            <p:cNvSpPr/>
            <p:nvPr/>
          </p:nvSpPr>
          <p:spPr>
            <a:xfrm>
              <a:off x="8520278" y="4119321"/>
              <a:ext cx="24756" cy="30469"/>
            </a:xfrm>
            <a:custGeom>
              <a:avLst/>
              <a:gdLst/>
              <a:ahLst/>
              <a:cxnLst/>
              <a:rect l="l" t="t" r="r" b="b"/>
              <a:pathLst>
                <a:path w="13" h="16" extrusionOk="0">
                  <a:moveTo>
                    <a:pt x="13" y="8"/>
                  </a:moveTo>
                  <a:cubicBezTo>
                    <a:pt x="13" y="13"/>
                    <a:pt x="10" y="16"/>
                    <a:pt x="6" y="16"/>
                  </a:cubicBezTo>
                  <a:cubicBezTo>
                    <a:pt x="3" y="16"/>
                    <a:pt x="0" y="12"/>
                    <a:pt x="1" y="8"/>
                  </a:cubicBezTo>
                  <a:cubicBezTo>
                    <a:pt x="1" y="3"/>
                    <a:pt x="4" y="0"/>
                    <a:pt x="7" y="0"/>
                  </a:cubicBezTo>
                  <a:cubicBezTo>
                    <a:pt x="10" y="0"/>
                    <a:pt x="13" y="4"/>
                    <a:pt x="13" y="8"/>
                  </a:cubicBezTo>
                </a:path>
              </a:pathLst>
            </a:custGeom>
            <a:solidFill>
              <a:srgbClr val="0F1333"/>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193" name="Google Shape;193;p8"/>
            <p:cNvSpPr/>
            <p:nvPr/>
          </p:nvSpPr>
          <p:spPr>
            <a:xfrm>
              <a:off x="8404117" y="4113609"/>
              <a:ext cx="22851" cy="32374"/>
            </a:xfrm>
            <a:custGeom>
              <a:avLst/>
              <a:gdLst/>
              <a:ahLst/>
              <a:cxnLst/>
              <a:rect l="l" t="t" r="r" b="b"/>
              <a:pathLst>
                <a:path w="12" h="17" extrusionOk="0">
                  <a:moveTo>
                    <a:pt x="12" y="9"/>
                  </a:moveTo>
                  <a:cubicBezTo>
                    <a:pt x="12" y="13"/>
                    <a:pt x="9" y="17"/>
                    <a:pt x="6" y="17"/>
                  </a:cubicBezTo>
                  <a:cubicBezTo>
                    <a:pt x="2" y="16"/>
                    <a:pt x="0" y="13"/>
                    <a:pt x="0" y="8"/>
                  </a:cubicBezTo>
                  <a:cubicBezTo>
                    <a:pt x="0" y="4"/>
                    <a:pt x="3" y="0"/>
                    <a:pt x="6" y="0"/>
                  </a:cubicBezTo>
                  <a:cubicBezTo>
                    <a:pt x="10" y="0"/>
                    <a:pt x="12" y="4"/>
                    <a:pt x="12" y="9"/>
                  </a:cubicBezTo>
                </a:path>
              </a:pathLst>
            </a:custGeom>
            <a:solidFill>
              <a:srgbClr val="0F1333"/>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194" name="Google Shape;194;p8"/>
            <p:cNvSpPr/>
            <p:nvPr/>
          </p:nvSpPr>
          <p:spPr>
            <a:xfrm>
              <a:off x="8487906" y="4104087"/>
              <a:ext cx="97119" cy="64747"/>
            </a:xfrm>
            <a:custGeom>
              <a:avLst/>
              <a:gdLst/>
              <a:ahLst/>
              <a:cxnLst/>
              <a:rect l="l" t="t" r="r" b="b"/>
              <a:pathLst>
                <a:path w="51" h="34" extrusionOk="0">
                  <a:moveTo>
                    <a:pt x="24" y="24"/>
                  </a:moveTo>
                  <a:cubicBezTo>
                    <a:pt x="24" y="24"/>
                    <a:pt x="24" y="24"/>
                    <a:pt x="23" y="24"/>
                  </a:cubicBezTo>
                  <a:cubicBezTo>
                    <a:pt x="20" y="24"/>
                    <a:pt x="17" y="20"/>
                    <a:pt x="18" y="16"/>
                  </a:cubicBezTo>
                  <a:cubicBezTo>
                    <a:pt x="18" y="11"/>
                    <a:pt x="21" y="8"/>
                    <a:pt x="24" y="8"/>
                  </a:cubicBezTo>
                  <a:cubicBezTo>
                    <a:pt x="24" y="8"/>
                    <a:pt x="24" y="8"/>
                    <a:pt x="24" y="8"/>
                  </a:cubicBezTo>
                  <a:cubicBezTo>
                    <a:pt x="27" y="8"/>
                    <a:pt x="30" y="12"/>
                    <a:pt x="30" y="16"/>
                  </a:cubicBezTo>
                  <a:cubicBezTo>
                    <a:pt x="30" y="20"/>
                    <a:pt x="27" y="24"/>
                    <a:pt x="24" y="24"/>
                  </a:cubicBezTo>
                  <a:moveTo>
                    <a:pt x="23" y="0"/>
                  </a:moveTo>
                  <a:cubicBezTo>
                    <a:pt x="18" y="0"/>
                    <a:pt x="13" y="1"/>
                    <a:pt x="8" y="1"/>
                  </a:cubicBezTo>
                  <a:cubicBezTo>
                    <a:pt x="6" y="2"/>
                    <a:pt x="4" y="2"/>
                    <a:pt x="3" y="4"/>
                  </a:cubicBezTo>
                  <a:cubicBezTo>
                    <a:pt x="0" y="6"/>
                    <a:pt x="0" y="10"/>
                    <a:pt x="0" y="13"/>
                  </a:cubicBezTo>
                  <a:cubicBezTo>
                    <a:pt x="0" y="16"/>
                    <a:pt x="0" y="19"/>
                    <a:pt x="0" y="22"/>
                  </a:cubicBezTo>
                  <a:cubicBezTo>
                    <a:pt x="0" y="25"/>
                    <a:pt x="1" y="29"/>
                    <a:pt x="3" y="31"/>
                  </a:cubicBezTo>
                  <a:cubicBezTo>
                    <a:pt x="6" y="34"/>
                    <a:pt x="11" y="34"/>
                    <a:pt x="15" y="34"/>
                  </a:cubicBezTo>
                  <a:cubicBezTo>
                    <a:pt x="18" y="34"/>
                    <a:pt x="22" y="34"/>
                    <a:pt x="25" y="34"/>
                  </a:cubicBezTo>
                  <a:cubicBezTo>
                    <a:pt x="29" y="34"/>
                    <a:pt x="32" y="34"/>
                    <a:pt x="35" y="34"/>
                  </a:cubicBezTo>
                  <a:cubicBezTo>
                    <a:pt x="39" y="34"/>
                    <a:pt x="44" y="34"/>
                    <a:pt x="47" y="30"/>
                  </a:cubicBezTo>
                  <a:cubicBezTo>
                    <a:pt x="50" y="27"/>
                    <a:pt x="51" y="22"/>
                    <a:pt x="51" y="18"/>
                  </a:cubicBezTo>
                  <a:cubicBezTo>
                    <a:pt x="51" y="14"/>
                    <a:pt x="51" y="9"/>
                    <a:pt x="48" y="6"/>
                  </a:cubicBezTo>
                  <a:cubicBezTo>
                    <a:pt x="46" y="3"/>
                    <a:pt x="43" y="2"/>
                    <a:pt x="40" y="1"/>
                  </a:cubicBezTo>
                  <a:cubicBezTo>
                    <a:pt x="37" y="1"/>
                    <a:pt x="34" y="1"/>
                    <a:pt x="31" y="1"/>
                  </a:cubicBezTo>
                  <a:cubicBezTo>
                    <a:pt x="29" y="0"/>
                    <a:pt x="26" y="0"/>
                    <a:pt x="23" y="0"/>
                  </a:cubicBezTo>
                </a:path>
              </a:pathLst>
            </a:custGeom>
            <a:solidFill>
              <a:srgbClr val="FFFFFF">
                <a:alpha val="45882"/>
              </a:srgbClr>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195" name="Google Shape;195;p8"/>
            <p:cNvSpPr/>
            <p:nvPr/>
          </p:nvSpPr>
          <p:spPr>
            <a:xfrm>
              <a:off x="8520278" y="4119321"/>
              <a:ext cx="24756" cy="30469"/>
            </a:xfrm>
            <a:custGeom>
              <a:avLst/>
              <a:gdLst/>
              <a:ahLst/>
              <a:cxnLst/>
              <a:rect l="l" t="t" r="r" b="b"/>
              <a:pathLst>
                <a:path w="13" h="16" extrusionOk="0">
                  <a:moveTo>
                    <a:pt x="7" y="0"/>
                  </a:moveTo>
                  <a:cubicBezTo>
                    <a:pt x="4" y="0"/>
                    <a:pt x="1" y="3"/>
                    <a:pt x="1" y="8"/>
                  </a:cubicBezTo>
                  <a:cubicBezTo>
                    <a:pt x="0" y="12"/>
                    <a:pt x="3" y="16"/>
                    <a:pt x="6" y="16"/>
                  </a:cubicBezTo>
                  <a:cubicBezTo>
                    <a:pt x="7" y="16"/>
                    <a:pt x="7" y="16"/>
                    <a:pt x="7" y="16"/>
                  </a:cubicBezTo>
                  <a:cubicBezTo>
                    <a:pt x="10" y="16"/>
                    <a:pt x="13" y="12"/>
                    <a:pt x="13" y="8"/>
                  </a:cubicBezTo>
                  <a:cubicBezTo>
                    <a:pt x="13" y="4"/>
                    <a:pt x="10" y="0"/>
                    <a:pt x="7" y="0"/>
                  </a:cubicBezTo>
                  <a:cubicBezTo>
                    <a:pt x="7" y="0"/>
                    <a:pt x="7" y="0"/>
                    <a:pt x="7" y="0"/>
                  </a:cubicBezTo>
                </a:path>
              </a:pathLst>
            </a:custGeom>
            <a:solidFill>
              <a:srgbClr val="878999"/>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196" name="Google Shape;196;p8"/>
            <p:cNvSpPr/>
            <p:nvPr/>
          </p:nvSpPr>
          <p:spPr>
            <a:xfrm>
              <a:off x="8486001" y="4100278"/>
              <a:ext cx="100928" cy="72364"/>
            </a:xfrm>
            <a:custGeom>
              <a:avLst/>
              <a:gdLst/>
              <a:ahLst/>
              <a:cxnLst/>
              <a:rect l="l" t="t" r="r" b="b"/>
              <a:pathLst>
                <a:path w="53" h="38" extrusionOk="0">
                  <a:moveTo>
                    <a:pt x="26" y="38"/>
                  </a:moveTo>
                  <a:cubicBezTo>
                    <a:pt x="23" y="38"/>
                    <a:pt x="19" y="38"/>
                    <a:pt x="16" y="38"/>
                  </a:cubicBezTo>
                  <a:cubicBezTo>
                    <a:pt x="12" y="37"/>
                    <a:pt x="7" y="37"/>
                    <a:pt x="3" y="34"/>
                  </a:cubicBezTo>
                  <a:cubicBezTo>
                    <a:pt x="1" y="31"/>
                    <a:pt x="0" y="27"/>
                    <a:pt x="0" y="24"/>
                  </a:cubicBezTo>
                  <a:cubicBezTo>
                    <a:pt x="0" y="22"/>
                    <a:pt x="0" y="20"/>
                    <a:pt x="0" y="18"/>
                  </a:cubicBezTo>
                  <a:cubicBezTo>
                    <a:pt x="0" y="17"/>
                    <a:pt x="0" y="16"/>
                    <a:pt x="0" y="15"/>
                  </a:cubicBezTo>
                  <a:cubicBezTo>
                    <a:pt x="0" y="14"/>
                    <a:pt x="0" y="14"/>
                    <a:pt x="0" y="14"/>
                  </a:cubicBezTo>
                  <a:cubicBezTo>
                    <a:pt x="0" y="11"/>
                    <a:pt x="0" y="7"/>
                    <a:pt x="3" y="5"/>
                  </a:cubicBezTo>
                  <a:cubicBezTo>
                    <a:pt x="4" y="3"/>
                    <a:pt x="7" y="2"/>
                    <a:pt x="9" y="2"/>
                  </a:cubicBezTo>
                  <a:cubicBezTo>
                    <a:pt x="17" y="1"/>
                    <a:pt x="24" y="0"/>
                    <a:pt x="32" y="1"/>
                  </a:cubicBezTo>
                  <a:cubicBezTo>
                    <a:pt x="33" y="1"/>
                    <a:pt x="34" y="1"/>
                    <a:pt x="35" y="1"/>
                  </a:cubicBezTo>
                  <a:cubicBezTo>
                    <a:pt x="37" y="1"/>
                    <a:pt x="39" y="2"/>
                    <a:pt x="41" y="2"/>
                  </a:cubicBezTo>
                  <a:cubicBezTo>
                    <a:pt x="45" y="3"/>
                    <a:pt x="48" y="4"/>
                    <a:pt x="50" y="7"/>
                  </a:cubicBezTo>
                  <a:cubicBezTo>
                    <a:pt x="53" y="10"/>
                    <a:pt x="53" y="15"/>
                    <a:pt x="53" y="20"/>
                  </a:cubicBezTo>
                  <a:cubicBezTo>
                    <a:pt x="53" y="25"/>
                    <a:pt x="53" y="30"/>
                    <a:pt x="49" y="33"/>
                  </a:cubicBezTo>
                  <a:cubicBezTo>
                    <a:pt x="46" y="37"/>
                    <a:pt x="41" y="37"/>
                    <a:pt x="36" y="38"/>
                  </a:cubicBezTo>
                  <a:cubicBezTo>
                    <a:pt x="33" y="38"/>
                    <a:pt x="30" y="38"/>
                    <a:pt x="26" y="38"/>
                  </a:cubicBezTo>
                  <a:close/>
                  <a:moveTo>
                    <a:pt x="24" y="4"/>
                  </a:moveTo>
                  <a:cubicBezTo>
                    <a:pt x="19" y="4"/>
                    <a:pt x="14" y="4"/>
                    <a:pt x="9" y="5"/>
                  </a:cubicBezTo>
                  <a:cubicBezTo>
                    <a:pt x="8" y="5"/>
                    <a:pt x="6" y="6"/>
                    <a:pt x="5" y="7"/>
                  </a:cubicBezTo>
                  <a:cubicBezTo>
                    <a:pt x="3" y="8"/>
                    <a:pt x="3" y="11"/>
                    <a:pt x="3" y="14"/>
                  </a:cubicBezTo>
                  <a:cubicBezTo>
                    <a:pt x="3" y="15"/>
                    <a:pt x="3" y="15"/>
                    <a:pt x="3" y="15"/>
                  </a:cubicBezTo>
                  <a:cubicBezTo>
                    <a:pt x="3" y="16"/>
                    <a:pt x="3" y="17"/>
                    <a:pt x="3" y="19"/>
                  </a:cubicBezTo>
                  <a:cubicBezTo>
                    <a:pt x="2" y="21"/>
                    <a:pt x="2" y="22"/>
                    <a:pt x="2" y="24"/>
                  </a:cubicBezTo>
                  <a:cubicBezTo>
                    <a:pt x="3" y="26"/>
                    <a:pt x="3" y="30"/>
                    <a:pt x="5" y="32"/>
                  </a:cubicBezTo>
                  <a:cubicBezTo>
                    <a:pt x="8" y="34"/>
                    <a:pt x="12" y="35"/>
                    <a:pt x="16" y="35"/>
                  </a:cubicBezTo>
                  <a:cubicBezTo>
                    <a:pt x="23" y="35"/>
                    <a:pt x="29" y="35"/>
                    <a:pt x="36" y="35"/>
                  </a:cubicBezTo>
                  <a:cubicBezTo>
                    <a:pt x="40" y="35"/>
                    <a:pt x="44" y="34"/>
                    <a:pt x="47" y="31"/>
                  </a:cubicBezTo>
                  <a:cubicBezTo>
                    <a:pt x="50" y="29"/>
                    <a:pt x="50" y="24"/>
                    <a:pt x="50" y="20"/>
                  </a:cubicBezTo>
                  <a:cubicBezTo>
                    <a:pt x="50" y="16"/>
                    <a:pt x="50" y="11"/>
                    <a:pt x="48" y="8"/>
                  </a:cubicBezTo>
                  <a:cubicBezTo>
                    <a:pt x="46" y="7"/>
                    <a:pt x="44" y="5"/>
                    <a:pt x="41" y="5"/>
                  </a:cubicBezTo>
                  <a:cubicBezTo>
                    <a:pt x="39" y="4"/>
                    <a:pt x="36" y="4"/>
                    <a:pt x="34" y="4"/>
                  </a:cubicBezTo>
                  <a:cubicBezTo>
                    <a:pt x="34" y="4"/>
                    <a:pt x="33" y="4"/>
                    <a:pt x="32" y="4"/>
                  </a:cubicBezTo>
                  <a:cubicBezTo>
                    <a:pt x="29" y="4"/>
                    <a:pt x="27" y="4"/>
                    <a:pt x="24" y="4"/>
                  </a:cubicBezTo>
                  <a:close/>
                </a:path>
              </a:pathLst>
            </a:custGeom>
            <a:solidFill>
              <a:srgbClr val="2E71FE"/>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197" name="Google Shape;197;p8"/>
            <p:cNvSpPr/>
            <p:nvPr/>
          </p:nvSpPr>
          <p:spPr>
            <a:xfrm>
              <a:off x="8354606" y="4100278"/>
              <a:ext cx="93310" cy="64747"/>
            </a:xfrm>
            <a:custGeom>
              <a:avLst/>
              <a:gdLst/>
              <a:ahLst/>
              <a:cxnLst/>
              <a:rect l="l" t="t" r="r" b="b"/>
              <a:pathLst>
                <a:path w="50" h="34" extrusionOk="0">
                  <a:moveTo>
                    <a:pt x="32" y="24"/>
                  </a:moveTo>
                  <a:cubicBezTo>
                    <a:pt x="32" y="24"/>
                    <a:pt x="32" y="24"/>
                    <a:pt x="32" y="24"/>
                  </a:cubicBezTo>
                  <a:cubicBezTo>
                    <a:pt x="28" y="23"/>
                    <a:pt x="26" y="20"/>
                    <a:pt x="26" y="15"/>
                  </a:cubicBezTo>
                  <a:cubicBezTo>
                    <a:pt x="26" y="11"/>
                    <a:pt x="29" y="7"/>
                    <a:pt x="32" y="7"/>
                  </a:cubicBezTo>
                  <a:cubicBezTo>
                    <a:pt x="32" y="7"/>
                    <a:pt x="32" y="7"/>
                    <a:pt x="32" y="7"/>
                  </a:cubicBezTo>
                  <a:cubicBezTo>
                    <a:pt x="36" y="7"/>
                    <a:pt x="38" y="11"/>
                    <a:pt x="38" y="16"/>
                  </a:cubicBezTo>
                  <a:cubicBezTo>
                    <a:pt x="38" y="20"/>
                    <a:pt x="35" y="24"/>
                    <a:pt x="32" y="24"/>
                  </a:cubicBezTo>
                  <a:moveTo>
                    <a:pt x="22" y="0"/>
                  </a:moveTo>
                  <a:cubicBezTo>
                    <a:pt x="20" y="0"/>
                    <a:pt x="17" y="0"/>
                    <a:pt x="15" y="0"/>
                  </a:cubicBezTo>
                  <a:cubicBezTo>
                    <a:pt x="11" y="0"/>
                    <a:pt x="6" y="0"/>
                    <a:pt x="3" y="3"/>
                  </a:cubicBezTo>
                  <a:cubicBezTo>
                    <a:pt x="1" y="5"/>
                    <a:pt x="0" y="9"/>
                    <a:pt x="0" y="12"/>
                  </a:cubicBezTo>
                  <a:cubicBezTo>
                    <a:pt x="0" y="15"/>
                    <a:pt x="0" y="18"/>
                    <a:pt x="0" y="21"/>
                  </a:cubicBezTo>
                  <a:cubicBezTo>
                    <a:pt x="0" y="24"/>
                    <a:pt x="0" y="28"/>
                    <a:pt x="2" y="30"/>
                  </a:cubicBezTo>
                  <a:cubicBezTo>
                    <a:pt x="4" y="32"/>
                    <a:pt x="6" y="32"/>
                    <a:pt x="8" y="32"/>
                  </a:cubicBezTo>
                  <a:cubicBezTo>
                    <a:pt x="13" y="33"/>
                    <a:pt x="18" y="34"/>
                    <a:pt x="24" y="34"/>
                  </a:cubicBezTo>
                  <a:cubicBezTo>
                    <a:pt x="26" y="34"/>
                    <a:pt x="28" y="34"/>
                    <a:pt x="31" y="34"/>
                  </a:cubicBezTo>
                  <a:cubicBezTo>
                    <a:pt x="33" y="33"/>
                    <a:pt x="36" y="33"/>
                    <a:pt x="39" y="33"/>
                  </a:cubicBezTo>
                  <a:cubicBezTo>
                    <a:pt x="42" y="33"/>
                    <a:pt x="46" y="31"/>
                    <a:pt x="48" y="29"/>
                  </a:cubicBezTo>
                  <a:cubicBezTo>
                    <a:pt x="50" y="25"/>
                    <a:pt x="50" y="21"/>
                    <a:pt x="50" y="16"/>
                  </a:cubicBezTo>
                  <a:cubicBezTo>
                    <a:pt x="50" y="12"/>
                    <a:pt x="50" y="7"/>
                    <a:pt x="47" y="4"/>
                  </a:cubicBezTo>
                  <a:cubicBezTo>
                    <a:pt x="44" y="1"/>
                    <a:pt x="39" y="0"/>
                    <a:pt x="35" y="0"/>
                  </a:cubicBezTo>
                  <a:cubicBezTo>
                    <a:pt x="30" y="0"/>
                    <a:pt x="26" y="0"/>
                    <a:pt x="22" y="0"/>
                  </a:cubicBezTo>
                </a:path>
              </a:pathLst>
            </a:custGeom>
            <a:solidFill>
              <a:srgbClr val="FFFFFF">
                <a:alpha val="45882"/>
              </a:srgbClr>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198" name="Google Shape;198;p8"/>
            <p:cNvSpPr/>
            <p:nvPr/>
          </p:nvSpPr>
          <p:spPr>
            <a:xfrm>
              <a:off x="8404117" y="4113609"/>
              <a:ext cx="22851" cy="32374"/>
            </a:xfrm>
            <a:custGeom>
              <a:avLst/>
              <a:gdLst/>
              <a:ahLst/>
              <a:cxnLst/>
              <a:rect l="l" t="t" r="r" b="b"/>
              <a:pathLst>
                <a:path w="12" h="17" extrusionOk="0">
                  <a:moveTo>
                    <a:pt x="6" y="0"/>
                  </a:moveTo>
                  <a:cubicBezTo>
                    <a:pt x="3" y="0"/>
                    <a:pt x="0" y="4"/>
                    <a:pt x="0" y="8"/>
                  </a:cubicBezTo>
                  <a:cubicBezTo>
                    <a:pt x="0" y="13"/>
                    <a:pt x="2" y="16"/>
                    <a:pt x="6" y="17"/>
                  </a:cubicBezTo>
                  <a:cubicBezTo>
                    <a:pt x="6" y="17"/>
                    <a:pt x="6" y="17"/>
                    <a:pt x="6" y="17"/>
                  </a:cubicBezTo>
                  <a:cubicBezTo>
                    <a:pt x="9" y="17"/>
                    <a:pt x="12" y="13"/>
                    <a:pt x="12" y="9"/>
                  </a:cubicBezTo>
                  <a:cubicBezTo>
                    <a:pt x="12" y="4"/>
                    <a:pt x="10" y="0"/>
                    <a:pt x="6" y="0"/>
                  </a:cubicBezTo>
                  <a:cubicBezTo>
                    <a:pt x="6" y="0"/>
                    <a:pt x="6" y="0"/>
                    <a:pt x="6" y="0"/>
                  </a:cubicBezTo>
                </a:path>
              </a:pathLst>
            </a:custGeom>
            <a:solidFill>
              <a:srgbClr val="878999"/>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199" name="Google Shape;199;p8"/>
            <p:cNvSpPr/>
            <p:nvPr/>
          </p:nvSpPr>
          <p:spPr>
            <a:xfrm>
              <a:off x="8350797" y="4096469"/>
              <a:ext cx="100927" cy="70460"/>
            </a:xfrm>
            <a:custGeom>
              <a:avLst/>
              <a:gdLst/>
              <a:ahLst/>
              <a:cxnLst/>
              <a:rect l="l" t="t" r="r" b="b"/>
              <a:pathLst>
                <a:path w="54" h="37" extrusionOk="0">
                  <a:moveTo>
                    <a:pt x="26" y="37"/>
                  </a:moveTo>
                  <a:cubicBezTo>
                    <a:pt x="20" y="37"/>
                    <a:pt x="15" y="37"/>
                    <a:pt x="9" y="36"/>
                  </a:cubicBezTo>
                  <a:cubicBezTo>
                    <a:pt x="7" y="35"/>
                    <a:pt x="5" y="35"/>
                    <a:pt x="3" y="33"/>
                  </a:cubicBezTo>
                  <a:cubicBezTo>
                    <a:pt x="1" y="31"/>
                    <a:pt x="1" y="27"/>
                    <a:pt x="1" y="24"/>
                  </a:cubicBezTo>
                  <a:cubicBezTo>
                    <a:pt x="1" y="23"/>
                    <a:pt x="1" y="23"/>
                    <a:pt x="1" y="23"/>
                  </a:cubicBezTo>
                  <a:cubicBezTo>
                    <a:pt x="1" y="22"/>
                    <a:pt x="1" y="21"/>
                    <a:pt x="0" y="19"/>
                  </a:cubicBezTo>
                  <a:cubicBezTo>
                    <a:pt x="0" y="17"/>
                    <a:pt x="0" y="15"/>
                    <a:pt x="0" y="14"/>
                  </a:cubicBezTo>
                  <a:cubicBezTo>
                    <a:pt x="1" y="11"/>
                    <a:pt x="1" y="7"/>
                    <a:pt x="4" y="4"/>
                  </a:cubicBezTo>
                  <a:cubicBezTo>
                    <a:pt x="8" y="1"/>
                    <a:pt x="12" y="0"/>
                    <a:pt x="17" y="0"/>
                  </a:cubicBezTo>
                  <a:cubicBezTo>
                    <a:pt x="23" y="0"/>
                    <a:pt x="30" y="0"/>
                    <a:pt x="37" y="1"/>
                  </a:cubicBezTo>
                  <a:cubicBezTo>
                    <a:pt x="42" y="1"/>
                    <a:pt x="47" y="1"/>
                    <a:pt x="50" y="5"/>
                  </a:cubicBezTo>
                  <a:cubicBezTo>
                    <a:pt x="53" y="9"/>
                    <a:pt x="54" y="14"/>
                    <a:pt x="54" y="18"/>
                  </a:cubicBezTo>
                  <a:cubicBezTo>
                    <a:pt x="54" y="23"/>
                    <a:pt x="54" y="28"/>
                    <a:pt x="51" y="32"/>
                  </a:cubicBezTo>
                  <a:cubicBezTo>
                    <a:pt x="49" y="34"/>
                    <a:pt x="45" y="36"/>
                    <a:pt x="42" y="36"/>
                  </a:cubicBezTo>
                  <a:cubicBezTo>
                    <a:pt x="39" y="37"/>
                    <a:pt x="37" y="37"/>
                    <a:pt x="35" y="37"/>
                  </a:cubicBezTo>
                  <a:cubicBezTo>
                    <a:pt x="34" y="37"/>
                    <a:pt x="33" y="37"/>
                    <a:pt x="33" y="37"/>
                  </a:cubicBezTo>
                  <a:cubicBezTo>
                    <a:pt x="30" y="37"/>
                    <a:pt x="28" y="37"/>
                    <a:pt x="26" y="37"/>
                  </a:cubicBezTo>
                  <a:close/>
                  <a:moveTo>
                    <a:pt x="24" y="3"/>
                  </a:moveTo>
                  <a:cubicBezTo>
                    <a:pt x="22" y="3"/>
                    <a:pt x="19" y="3"/>
                    <a:pt x="17" y="3"/>
                  </a:cubicBezTo>
                  <a:cubicBezTo>
                    <a:pt x="13" y="3"/>
                    <a:pt x="9" y="4"/>
                    <a:pt x="6" y="6"/>
                  </a:cubicBezTo>
                  <a:cubicBezTo>
                    <a:pt x="4" y="8"/>
                    <a:pt x="3" y="11"/>
                    <a:pt x="3" y="14"/>
                  </a:cubicBezTo>
                  <a:cubicBezTo>
                    <a:pt x="3" y="15"/>
                    <a:pt x="3" y="17"/>
                    <a:pt x="3" y="19"/>
                  </a:cubicBezTo>
                  <a:cubicBezTo>
                    <a:pt x="3" y="20"/>
                    <a:pt x="3" y="22"/>
                    <a:pt x="3" y="23"/>
                  </a:cubicBezTo>
                  <a:cubicBezTo>
                    <a:pt x="3" y="24"/>
                    <a:pt x="3" y="24"/>
                    <a:pt x="3" y="24"/>
                  </a:cubicBezTo>
                  <a:cubicBezTo>
                    <a:pt x="3" y="27"/>
                    <a:pt x="3" y="30"/>
                    <a:pt x="5" y="31"/>
                  </a:cubicBezTo>
                  <a:cubicBezTo>
                    <a:pt x="6" y="32"/>
                    <a:pt x="8" y="33"/>
                    <a:pt x="10" y="33"/>
                  </a:cubicBezTo>
                  <a:cubicBezTo>
                    <a:pt x="17" y="34"/>
                    <a:pt x="25" y="35"/>
                    <a:pt x="32" y="34"/>
                  </a:cubicBezTo>
                  <a:cubicBezTo>
                    <a:pt x="33" y="34"/>
                    <a:pt x="34" y="34"/>
                    <a:pt x="35" y="34"/>
                  </a:cubicBezTo>
                  <a:cubicBezTo>
                    <a:pt x="37" y="34"/>
                    <a:pt x="39" y="34"/>
                    <a:pt x="41" y="34"/>
                  </a:cubicBezTo>
                  <a:cubicBezTo>
                    <a:pt x="44" y="33"/>
                    <a:pt x="47" y="32"/>
                    <a:pt x="48" y="30"/>
                  </a:cubicBezTo>
                  <a:cubicBezTo>
                    <a:pt x="51" y="27"/>
                    <a:pt x="51" y="23"/>
                    <a:pt x="51" y="18"/>
                  </a:cubicBezTo>
                  <a:cubicBezTo>
                    <a:pt x="51" y="14"/>
                    <a:pt x="51" y="10"/>
                    <a:pt x="48" y="7"/>
                  </a:cubicBezTo>
                  <a:cubicBezTo>
                    <a:pt x="45" y="4"/>
                    <a:pt x="41" y="4"/>
                    <a:pt x="37" y="3"/>
                  </a:cubicBezTo>
                  <a:cubicBezTo>
                    <a:pt x="32" y="3"/>
                    <a:pt x="28" y="3"/>
                    <a:pt x="24" y="3"/>
                  </a:cubicBezTo>
                  <a:close/>
                </a:path>
              </a:pathLst>
            </a:custGeom>
            <a:solidFill>
              <a:srgbClr val="2E71FE"/>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200" name="Google Shape;200;p8"/>
            <p:cNvSpPr/>
            <p:nvPr/>
          </p:nvSpPr>
          <p:spPr>
            <a:xfrm>
              <a:off x="8312712" y="4067905"/>
              <a:ext cx="45703" cy="53321"/>
            </a:xfrm>
            <a:custGeom>
              <a:avLst/>
              <a:gdLst/>
              <a:ahLst/>
              <a:cxnLst/>
              <a:rect l="l" t="t" r="r" b="b"/>
              <a:pathLst>
                <a:path w="24" h="28" extrusionOk="0">
                  <a:moveTo>
                    <a:pt x="22" y="28"/>
                  </a:moveTo>
                  <a:cubicBezTo>
                    <a:pt x="22" y="28"/>
                    <a:pt x="21" y="28"/>
                    <a:pt x="21" y="28"/>
                  </a:cubicBezTo>
                  <a:cubicBezTo>
                    <a:pt x="0" y="2"/>
                    <a:pt x="0" y="2"/>
                    <a:pt x="0" y="2"/>
                  </a:cubicBezTo>
                  <a:cubicBezTo>
                    <a:pt x="0" y="2"/>
                    <a:pt x="0" y="1"/>
                    <a:pt x="0" y="0"/>
                  </a:cubicBezTo>
                  <a:cubicBezTo>
                    <a:pt x="1" y="0"/>
                    <a:pt x="2" y="0"/>
                    <a:pt x="2" y="1"/>
                  </a:cubicBezTo>
                  <a:cubicBezTo>
                    <a:pt x="23" y="26"/>
                    <a:pt x="23" y="26"/>
                    <a:pt x="23" y="26"/>
                  </a:cubicBezTo>
                  <a:cubicBezTo>
                    <a:pt x="24" y="26"/>
                    <a:pt x="23" y="27"/>
                    <a:pt x="23" y="28"/>
                  </a:cubicBezTo>
                  <a:lnTo>
                    <a:pt x="22" y="28"/>
                  </a:lnTo>
                  <a:close/>
                </a:path>
              </a:pathLst>
            </a:custGeom>
            <a:solidFill>
              <a:srgbClr val="2E71FE"/>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201" name="Google Shape;201;p8"/>
            <p:cNvSpPr/>
            <p:nvPr/>
          </p:nvSpPr>
          <p:spPr>
            <a:xfrm>
              <a:off x="8579311" y="4046957"/>
              <a:ext cx="55225" cy="78078"/>
            </a:xfrm>
            <a:custGeom>
              <a:avLst/>
              <a:gdLst/>
              <a:ahLst/>
              <a:cxnLst/>
              <a:rect l="l" t="t" r="r" b="b"/>
              <a:pathLst>
                <a:path w="29" h="41" extrusionOk="0">
                  <a:moveTo>
                    <a:pt x="2" y="41"/>
                  </a:moveTo>
                  <a:cubicBezTo>
                    <a:pt x="1" y="41"/>
                    <a:pt x="1" y="41"/>
                    <a:pt x="1" y="41"/>
                  </a:cubicBezTo>
                  <a:cubicBezTo>
                    <a:pt x="1" y="40"/>
                    <a:pt x="0" y="39"/>
                    <a:pt x="1" y="39"/>
                  </a:cubicBezTo>
                  <a:cubicBezTo>
                    <a:pt x="26" y="1"/>
                    <a:pt x="26" y="1"/>
                    <a:pt x="26" y="1"/>
                  </a:cubicBezTo>
                  <a:cubicBezTo>
                    <a:pt x="27" y="0"/>
                    <a:pt x="27" y="0"/>
                    <a:pt x="28" y="0"/>
                  </a:cubicBezTo>
                  <a:cubicBezTo>
                    <a:pt x="29" y="1"/>
                    <a:pt x="29" y="2"/>
                    <a:pt x="28" y="2"/>
                  </a:cubicBezTo>
                  <a:cubicBezTo>
                    <a:pt x="3" y="40"/>
                    <a:pt x="3" y="40"/>
                    <a:pt x="3" y="40"/>
                  </a:cubicBezTo>
                  <a:cubicBezTo>
                    <a:pt x="3" y="41"/>
                    <a:pt x="2" y="41"/>
                    <a:pt x="2" y="41"/>
                  </a:cubicBezTo>
                  <a:close/>
                </a:path>
              </a:pathLst>
            </a:custGeom>
            <a:solidFill>
              <a:srgbClr val="2E71FE"/>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202" name="Google Shape;202;p8"/>
            <p:cNvSpPr/>
            <p:nvPr/>
          </p:nvSpPr>
          <p:spPr>
            <a:xfrm>
              <a:off x="8446012" y="4121226"/>
              <a:ext cx="45703" cy="15235"/>
            </a:xfrm>
            <a:custGeom>
              <a:avLst/>
              <a:gdLst/>
              <a:ahLst/>
              <a:cxnLst/>
              <a:rect l="l" t="t" r="r" b="b"/>
              <a:pathLst>
                <a:path w="24" h="8" extrusionOk="0">
                  <a:moveTo>
                    <a:pt x="22" y="8"/>
                  </a:moveTo>
                  <a:cubicBezTo>
                    <a:pt x="22" y="8"/>
                    <a:pt x="22" y="8"/>
                    <a:pt x="22" y="8"/>
                  </a:cubicBezTo>
                  <a:cubicBezTo>
                    <a:pt x="10" y="3"/>
                    <a:pt x="2" y="7"/>
                    <a:pt x="2" y="7"/>
                  </a:cubicBezTo>
                  <a:cubicBezTo>
                    <a:pt x="1" y="7"/>
                    <a:pt x="0" y="7"/>
                    <a:pt x="0" y="6"/>
                  </a:cubicBezTo>
                  <a:cubicBezTo>
                    <a:pt x="0" y="5"/>
                    <a:pt x="0" y="4"/>
                    <a:pt x="1" y="4"/>
                  </a:cubicBezTo>
                  <a:cubicBezTo>
                    <a:pt x="1" y="4"/>
                    <a:pt x="10" y="0"/>
                    <a:pt x="23" y="5"/>
                  </a:cubicBezTo>
                  <a:cubicBezTo>
                    <a:pt x="24" y="5"/>
                    <a:pt x="24" y="6"/>
                    <a:pt x="24" y="7"/>
                  </a:cubicBezTo>
                  <a:cubicBezTo>
                    <a:pt x="23" y="7"/>
                    <a:pt x="23" y="8"/>
                    <a:pt x="22" y="8"/>
                  </a:cubicBezTo>
                  <a:close/>
                </a:path>
              </a:pathLst>
            </a:custGeom>
            <a:solidFill>
              <a:srgbClr val="4850E4"/>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203" name="Google Shape;203;p8"/>
            <p:cNvSpPr/>
            <p:nvPr/>
          </p:nvSpPr>
          <p:spPr>
            <a:xfrm>
              <a:off x="8289860" y="4176451"/>
              <a:ext cx="19043" cy="66652"/>
            </a:xfrm>
            <a:custGeom>
              <a:avLst/>
              <a:gdLst/>
              <a:ahLst/>
              <a:cxnLst/>
              <a:rect l="l" t="t" r="r" b="b"/>
              <a:pathLst>
                <a:path w="10" h="35" extrusionOk="0">
                  <a:moveTo>
                    <a:pt x="2" y="35"/>
                  </a:moveTo>
                  <a:cubicBezTo>
                    <a:pt x="1" y="35"/>
                    <a:pt x="1" y="35"/>
                    <a:pt x="1" y="35"/>
                  </a:cubicBezTo>
                  <a:cubicBezTo>
                    <a:pt x="1" y="35"/>
                    <a:pt x="0" y="34"/>
                    <a:pt x="0" y="33"/>
                  </a:cubicBezTo>
                  <a:cubicBezTo>
                    <a:pt x="4" y="18"/>
                    <a:pt x="7" y="1"/>
                    <a:pt x="7" y="1"/>
                  </a:cubicBezTo>
                  <a:cubicBezTo>
                    <a:pt x="7" y="0"/>
                    <a:pt x="8" y="0"/>
                    <a:pt x="9" y="0"/>
                  </a:cubicBezTo>
                  <a:cubicBezTo>
                    <a:pt x="10" y="0"/>
                    <a:pt x="10" y="1"/>
                    <a:pt x="10" y="2"/>
                  </a:cubicBezTo>
                  <a:cubicBezTo>
                    <a:pt x="10" y="2"/>
                    <a:pt x="7" y="19"/>
                    <a:pt x="3" y="34"/>
                  </a:cubicBezTo>
                  <a:cubicBezTo>
                    <a:pt x="3" y="35"/>
                    <a:pt x="2" y="35"/>
                    <a:pt x="2" y="35"/>
                  </a:cubicBezTo>
                  <a:close/>
                </a:path>
              </a:pathLst>
            </a:custGeom>
            <a:solidFill>
              <a:srgbClr val="FFFFFF"/>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204" name="Google Shape;204;p8"/>
            <p:cNvSpPr/>
            <p:nvPr/>
          </p:nvSpPr>
          <p:spPr>
            <a:xfrm>
              <a:off x="8280338" y="4231677"/>
              <a:ext cx="26700" cy="26700"/>
            </a:xfrm>
            <a:prstGeom prst="ellipse">
              <a:avLst/>
            </a:prstGeom>
            <a:solidFill>
              <a:srgbClr val="FFFFFF"/>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205" name="Google Shape;205;p8"/>
            <p:cNvSpPr/>
            <p:nvPr/>
          </p:nvSpPr>
          <p:spPr>
            <a:xfrm>
              <a:off x="8645961" y="4155504"/>
              <a:ext cx="13331" cy="64747"/>
            </a:xfrm>
            <a:custGeom>
              <a:avLst/>
              <a:gdLst/>
              <a:ahLst/>
              <a:cxnLst/>
              <a:rect l="l" t="t" r="r" b="b"/>
              <a:pathLst>
                <a:path w="7" h="34" extrusionOk="0">
                  <a:moveTo>
                    <a:pt x="6" y="34"/>
                  </a:moveTo>
                  <a:cubicBezTo>
                    <a:pt x="5" y="34"/>
                    <a:pt x="5" y="33"/>
                    <a:pt x="5" y="33"/>
                  </a:cubicBezTo>
                  <a:cubicBezTo>
                    <a:pt x="0" y="26"/>
                    <a:pt x="0" y="2"/>
                    <a:pt x="0" y="1"/>
                  </a:cubicBezTo>
                  <a:cubicBezTo>
                    <a:pt x="0" y="1"/>
                    <a:pt x="1" y="0"/>
                    <a:pt x="1" y="0"/>
                  </a:cubicBezTo>
                  <a:cubicBezTo>
                    <a:pt x="1" y="0"/>
                    <a:pt x="1" y="0"/>
                    <a:pt x="1" y="0"/>
                  </a:cubicBezTo>
                  <a:cubicBezTo>
                    <a:pt x="2" y="0"/>
                    <a:pt x="3" y="1"/>
                    <a:pt x="3" y="2"/>
                  </a:cubicBezTo>
                  <a:cubicBezTo>
                    <a:pt x="3" y="2"/>
                    <a:pt x="3" y="25"/>
                    <a:pt x="7" y="31"/>
                  </a:cubicBezTo>
                  <a:cubicBezTo>
                    <a:pt x="7" y="32"/>
                    <a:pt x="7" y="33"/>
                    <a:pt x="7" y="33"/>
                  </a:cubicBezTo>
                  <a:lnTo>
                    <a:pt x="6" y="34"/>
                  </a:lnTo>
                  <a:close/>
                </a:path>
              </a:pathLst>
            </a:custGeom>
            <a:solidFill>
              <a:srgbClr val="FFFFFF"/>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206" name="Google Shape;206;p8"/>
            <p:cNvSpPr/>
            <p:nvPr/>
          </p:nvSpPr>
          <p:spPr>
            <a:xfrm>
              <a:off x="8644057" y="4208825"/>
              <a:ext cx="26700" cy="26700"/>
            </a:xfrm>
            <a:prstGeom prst="ellipse">
              <a:avLst/>
            </a:prstGeom>
            <a:solidFill>
              <a:srgbClr val="FFFFFF"/>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207" name="Google Shape;207;p8"/>
            <p:cNvSpPr/>
            <p:nvPr/>
          </p:nvSpPr>
          <p:spPr>
            <a:xfrm>
              <a:off x="8373649" y="4719182"/>
              <a:ext cx="226610" cy="144728"/>
            </a:xfrm>
            <a:custGeom>
              <a:avLst/>
              <a:gdLst/>
              <a:ahLst/>
              <a:cxnLst/>
              <a:rect l="l" t="t" r="r" b="b"/>
              <a:pathLst>
                <a:path w="120" h="76" extrusionOk="0">
                  <a:moveTo>
                    <a:pt x="54" y="9"/>
                  </a:moveTo>
                  <a:cubicBezTo>
                    <a:pt x="54" y="9"/>
                    <a:pt x="120" y="3"/>
                    <a:pt x="109" y="40"/>
                  </a:cubicBezTo>
                  <a:cubicBezTo>
                    <a:pt x="99" y="76"/>
                    <a:pt x="43" y="58"/>
                    <a:pt x="43" y="58"/>
                  </a:cubicBezTo>
                  <a:cubicBezTo>
                    <a:pt x="0" y="30"/>
                    <a:pt x="0" y="30"/>
                    <a:pt x="0" y="30"/>
                  </a:cubicBezTo>
                  <a:cubicBezTo>
                    <a:pt x="0" y="30"/>
                    <a:pt x="19" y="0"/>
                    <a:pt x="54" y="9"/>
                  </a:cubicBezTo>
                  <a:close/>
                </a:path>
              </a:pathLst>
            </a:custGeom>
            <a:solidFill>
              <a:srgbClr val="FAB4B4"/>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208" name="Google Shape;208;p8"/>
            <p:cNvSpPr/>
            <p:nvPr/>
          </p:nvSpPr>
          <p:spPr>
            <a:xfrm>
              <a:off x="8474575" y="4583975"/>
              <a:ext cx="194237" cy="152346"/>
            </a:xfrm>
            <a:custGeom>
              <a:avLst/>
              <a:gdLst/>
              <a:ahLst/>
              <a:cxnLst/>
              <a:rect l="l" t="t" r="r" b="b"/>
              <a:pathLst>
                <a:path w="102" h="80" extrusionOk="0">
                  <a:moveTo>
                    <a:pt x="102" y="57"/>
                  </a:moveTo>
                  <a:cubicBezTo>
                    <a:pt x="102" y="0"/>
                    <a:pt x="102" y="0"/>
                    <a:pt x="102" y="0"/>
                  </a:cubicBezTo>
                  <a:cubicBezTo>
                    <a:pt x="24" y="18"/>
                    <a:pt x="0" y="80"/>
                    <a:pt x="0" y="80"/>
                  </a:cubicBezTo>
                </a:path>
              </a:pathLst>
            </a:custGeom>
            <a:solidFill>
              <a:srgbClr val="FFFFFF"/>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209" name="Google Shape;209;p8"/>
            <p:cNvSpPr/>
            <p:nvPr/>
          </p:nvSpPr>
          <p:spPr>
            <a:xfrm>
              <a:off x="8474575" y="4606827"/>
              <a:ext cx="285642" cy="129494"/>
            </a:xfrm>
            <a:custGeom>
              <a:avLst/>
              <a:gdLst/>
              <a:ahLst/>
              <a:cxnLst/>
              <a:rect l="l" t="t" r="r" b="b"/>
              <a:pathLst>
                <a:path w="150" h="68" extrusionOk="0">
                  <a:moveTo>
                    <a:pt x="0" y="68"/>
                  </a:moveTo>
                  <a:cubicBezTo>
                    <a:pt x="0" y="68"/>
                    <a:pt x="46" y="14"/>
                    <a:pt x="150" y="0"/>
                  </a:cubicBezTo>
                  <a:cubicBezTo>
                    <a:pt x="149" y="33"/>
                    <a:pt x="149" y="33"/>
                    <a:pt x="149" y="33"/>
                  </a:cubicBezTo>
                </a:path>
              </a:pathLst>
            </a:custGeom>
            <a:solidFill>
              <a:srgbClr val="D9D9D9"/>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210" name="Google Shape;210;p8"/>
            <p:cNvSpPr/>
            <p:nvPr/>
          </p:nvSpPr>
          <p:spPr>
            <a:xfrm>
              <a:off x="8474575" y="4629679"/>
              <a:ext cx="445602" cy="137111"/>
            </a:xfrm>
            <a:custGeom>
              <a:avLst/>
              <a:gdLst/>
              <a:ahLst/>
              <a:cxnLst/>
              <a:rect l="l" t="t" r="r" b="b"/>
              <a:pathLst>
                <a:path w="234" h="72" extrusionOk="0">
                  <a:moveTo>
                    <a:pt x="32" y="72"/>
                  </a:moveTo>
                  <a:cubicBezTo>
                    <a:pt x="32" y="72"/>
                    <a:pt x="32" y="58"/>
                    <a:pt x="0" y="56"/>
                  </a:cubicBezTo>
                  <a:cubicBezTo>
                    <a:pt x="0" y="56"/>
                    <a:pt x="90" y="6"/>
                    <a:pt x="168" y="0"/>
                  </a:cubicBezTo>
                  <a:cubicBezTo>
                    <a:pt x="234" y="6"/>
                    <a:pt x="234" y="6"/>
                    <a:pt x="234" y="6"/>
                  </a:cubicBezTo>
                  <a:lnTo>
                    <a:pt x="32" y="72"/>
                  </a:lnTo>
                  <a:close/>
                </a:path>
              </a:pathLst>
            </a:custGeom>
            <a:solidFill>
              <a:srgbClr val="FFFFFF"/>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211" name="Google Shape;211;p8"/>
            <p:cNvSpPr/>
            <p:nvPr/>
          </p:nvSpPr>
          <p:spPr>
            <a:xfrm>
              <a:off x="8501235" y="4629679"/>
              <a:ext cx="312302" cy="112355"/>
            </a:xfrm>
            <a:custGeom>
              <a:avLst/>
              <a:gdLst/>
              <a:ahLst/>
              <a:cxnLst/>
              <a:rect l="l" t="t" r="r" b="b"/>
              <a:pathLst>
                <a:path w="164" h="59" extrusionOk="0">
                  <a:moveTo>
                    <a:pt x="0" y="59"/>
                  </a:moveTo>
                  <a:cubicBezTo>
                    <a:pt x="0" y="59"/>
                    <a:pt x="0" y="59"/>
                    <a:pt x="0" y="59"/>
                  </a:cubicBezTo>
                  <a:cubicBezTo>
                    <a:pt x="0" y="58"/>
                    <a:pt x="0" y="58"/>
                    <a:pt x="0" y="58"/>
                  </a:cubicBezTo>
                  <a:cubicBezTo>
                    <a:pt x="1" y="57"/>
                    <a:pt x="96" y="8"/>
                    <a:pt x="163" y="0"/>
                  </a:cubicBezTo>
                  <a:cubicBezTo>
                    <a:pt x="164" y="0"/>
                    <a:pt x="164" y="0"/>
                    <a:pt x="164" y="1"/>
                  </a:cubicBezTo>
                  <a:cubicBezTo>
                    <a:pt x="164" y="1"/>
                    <a:pt x="164" y="2"/>
                    <a:pt x="164" y="2"/>
                  </a:cubicBezTo>
                  <a:cubicBezTo>
                    <a:pt x="96" y="10"/>
                    <a:pt x="2" y="58"/>
                    <a:pt x="1" y="59"/>
                  </a:cubicBezTo>
                  <a:lnTo>
                    <a:pt x="0" y="59"/>
                  </a:lnTo>
                  <a:close/>
                </a:path>
              </a:pathLst>
            </a:custGeom>
            <a:solidFill>
              <a:srgbClr val="FAB4B4"/>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212" name="Google Shape;212;p8"/>
            <p:cNvSpPr/>
            <p:nvPr/>
          </p:nvSpPr>
          <p:spPr>
            <a:xfrm>
              <a:off x="8524087" y="4635392"/>
              <a:ext cx="340867" cy="116164"/>
            </a:xfrm>
            <a:custGeom>
              <a:avLst/>
              <a:gdLst/>
              <a:ahLst/>
              <a:cxnLst/>
              <a:rect l="l" t="t" r="r" b="b"/>
              <a:pathLst>
                <a:path w="179" h="61" extrusionOk="0">
                  <a:moveTo>
                    <a:pt x="0" y="61"/>
                  </a:moveTo>
                  <a:cubicBezTo>
                    <a:pt x="0" y="61"/>
                    <a:pt x="0" y="61"/>
                    <a:pt x="0" y="61"/>
                  </a:cubicBezTo>
                  <a:cubicBezTo>
                    <a:pt x="0" y="60"/>
                    <a:pt x="0" y="60"/>
                    <a:pt x="0" y="60"/>
                  </a:cubicBezTo>
                  <a:cubicBezTo>
                    <a:pt x="1" y="59"/>
                    <a:pt x="96" y="15"/>
                    <a:pt x="178" y="0"/>
                  </a:cubicBezTo>
                  <a:cubicBezTo>
                    <a:pt x="179" y="0"/>
                    <a:pt x="179" y="0"/>
                    <a:pt x="179" y="0"/>
                  </a:cubicBezTo>
                  <a:cubicBezTo>
                    <a:pt x="179" y="1"/>
                    <a:pt x="179" y="1"/>
                    <a:pt x="178" y="1"/>
                  </a:cubicBezTo>
                  <a:cubicBezTo>
                    <a:pt x="96" y="16"/>
                    <a:pt x="2" y="61"/>
                    <a:pt x="1" y="61"/>
                  </a:cubicBezTo>
                  <a:lnTo>
                    <a:pt x="0" y="61"/>
                  </a:lnTo>
                  <a:close/>
                </a:path>
              </a:pathLst>
            </a:custGeom>
            <a:solidFill>
              <a:srgbClr val="FAB4B4"/>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213" name="Google Shape;213;p8"/>
            <p:cNvSpPr/>
            <p:nvPr/>
          </p:nvSpPr>
          <p:spPr>
            <a:xfrm>
              <a:off x="8529800" y="4637296"/>
              <a:ext cx="371336" cy="121876"/>
            </a:xfrm>
            <a:custGeom>
              <a:avLst/>
              <a:gdLst/>
              <a:ahLst/>
              <a:cxnLst/>
              <a:rect l="l" t="t" r="r" b="b"/>
              <a:pathLst>
                <a:path w="195" h="64" extrusionOk="0">
                  <a:moveTo>
                    <a:pt x="1" y="64"/>
                  </a:moveTo>
                  <a:cubicBezTo>
                    <a:pt x="0" y="63"/>
                    <a:pt x="0" y="63"/>
                    <a:pt x="0" y="63"/>
                  </a:cubicBezTo>
                  <a:cubicBezTo>
                    <a:pt x="0" y="63"/>
                    <a:pt x="0" y="62"/>
                    <a:pt x="1" y="62"/>
                  </a:cubicBezTo>
                  <a:cubicBezTo>
                    <a:pt x="2" y="62"/>
                    <a:pt x="157" y="8"/>
                    <a:pt x="194" y="1"/>
                  </a:cubicBezTo>
                  <a:cubicBezTo>
                    <a:pt x="195" y="0"/>
                    <a:pt x="195" y="1"/>
                    <a:pt x="195" y="1"/>
                  </a:cubicBezTo>
                  <a:cubicBezTo>
                    <a:pt x="195" y="2"/>
                    <a:pt x="195" y="2"/>
                    <a:pt x="195" y="2"/>
                  </a:cubicBezTo>
                  <a:cubicBezTo>
                    <a:pt x="157" y="9"/>
                    <a:pt x="3" y="63"/>
                    <a:pt x="1" y="64"/>
                  </a:cubicBezTo>
                  <a:close/>
                </a:path>
              </a:pathLst>
            </a:custGeom>
            <a:solidFill>
              <a:srgbClr val="FAB4B4"/>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214" name="Google Shape;214;p8"/>
            <p:cNvSpPr/>
            <p:nvPr/>
          </p:nvSpPr>
          <p:spPr>
            <a:xfrm>
              <a:off x="8049921" y="4610635"/>
              <a:ext cx="424655" cy="144728"/>
            </a:xfrm>
            <a:custGeom>
              <a:avLst/>
              <a:gdLst/>
              <a:ahLst/>
              <a:cxnLst/>
              <a:rect l="l" t="t" r="r" b="b"/>
              <a:pathLst>
                <a:path w="224" h="76" extrusionOk="0">
                  <a:moveTo>
                    <a:pt x="184" y="76"/>
                  </a:moveTo>
                  <a:cubicBezTo>
                    <a:pt x="184" y="76"/>
                    <a:pt x="190" y="68"/>
                    <a:pt x="224" y="66"/>
                  </a:cubicBezTo>
                  <a:cubicBezTo>
                    <a:pt x="224" y="66"/>
                    <a:pt x="139" y="8"/>
                    <a:pt x="35" y="0"/>
                  </a:cubicBezTo>
                  <a:cubicBezTo>
                    <a:pt x="0" y="13"/>
                    <a:pt x="0" y="13"/>
                    <a:pt x="0" y="13"/>
                  </a:cubicBezTo>
                  <a:lnTo>
                    <a:pt x="184" y="76"/>
                  </a:lnTo>
                  <a:close/>
                </a:path>
              </a:pathLst>
            </a:custGeom>
            <a:solidFill>
              <a:srgbClr val="FFFFFF"/>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215" name="Google Shape;215;p8"/>
            <p:cNvSpPr/>
            <p:nvPr/>
          </p:nvSpPr>
          <p:spPr>
            <a:xfrm>
              <a:off x="8103241" y="4612540"/>
              <a:ext cx="350388" cy="127590"/>
            </a:xfrm>
            <a:custGeom>
              <a:avLst/>
              <a:gdLst/>
              <a:ahLst/>
              <a:cxnLst/>
              <a:rect l="l" t="t" r="r" b="b"/>
              <a:pathLst>
                <a:path w="185" h="67" extrusionOk="0">
                  <a:moveTo>
                    <a:pt x="185" y="67"/>
                  </a:moveTo>
                  <a:cubicBezTo>
                    <a:pt x="184" y="67"/>
                    <a:pt x="184" y="67"/>
                    <a:pt x="184" y="67"/>
                  </a:cubicBezTo>
                  <a:cubicBezTo>
                    <a:pt x="183" y="66"/>
                    <a:pt x="91" y="11"/>
                    <a:pt x="1" y="2"/>
                  </a:cubicBezTo>
                  <a:cubicBezTo>
                    <a:pt x="0" y="2"/>
                    <a:pt x="0" y="1"/>
                    <a:pt x="0" y="1"/>
                  </a:cubicBezTo>
                  <a:cubicBezTo>
                    <a:pt x="0" y="1"/>
                    <a:pt x="1" y="0"/>
                    <a:pt x="1" y="0"/>
                  </a:cubicBezTo>
                  <a:cubicBezTo>
                    <a:pt x="91" y="9"/>
                    <a:pt x="184" y="65"/>
                    <a:pt x="185" y="65"/>
                  </a:cubicBezTo>
                  <a:cubicBezTo>
                    <a:pt x="185" y="66"/>
                    <a:pt x="185" y="66"/>
                    <a:pt x="185" y="66"/>
                  </a:cubicBezTo>
                  <a:lnTo>
                    <a:pt x="185" y="67"/>
                  </a:lnTo>
                  <a:close/>
                </a:path>
              </a:pathLst>
            </a:custGeom>
            <a:solidFill>
              <a:srgbClr val="FAB4B4"/>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216" name="Google Shape;216;p8"/>
            <p:cNvSpPr/>
            <p:nvPr/>
          </p:nvSpPr>
          <p:spPr>
            <a:xfrm>
              <a:off x="8084198" y="4620158"/>
              <a:ext cx="346579" cy="123781"/>
            </a:xfrm>
            <a:custGeom>
              <a:avLst/>
              <a:gdLst/>
              <a:ahLst/>
              <a:cxnLst/>
              <a:rect l="l" t="t" r="r" b="b"/>
              <a:pathLst>
                <a:path w="182" h="65" extrusionOk="0">
                  <a:moveTo>
                    <a:pt x="182" y="65"/>
                  </a:moveTo>
                  <a:cubicBezTo>
                    <a:pt x="182" y="65"/>
                    <a:pt x="182" y="65"/>
                    <a:pt x="182" y="65"/>
                  </a:cubicBezTo>
                  <a:cubicBezTo>
                    <a:pt x="181" y="64"/>
                    <a:pt x="95" y="13"/>
                    <a:pt x="1" y="2"/>
                  </a:cubicBezTo>
                  <a:cubicBezTo>
                    <a:pt x="1" y="1"/>
                    <a:pt x="0" y="1"/>
                    <a:pt x="0" y="1"/>
                  </a:cubicBezTo>
                  <a:cubicBezTo>
                    <a:pt x="1" y="0"/>
                    <a:pt x="1" y="0"/>
                    <a:pt x="1" y="0"/>
                  </a:cubicBezTo>
                  <a:cubicBezTo>
                    <a:pt x="95" y="12"/>
                    <a:pt x="181" y="63"/>
                    <a:pt x="182" y="63"/>
                  </a:cubicBezTo>
                  <a:cubicBezTo>
                    <a:pt x="182" y="64"/>
                    <a:pt x="182" y="64"/>
                    <a:pt x="182" y="64"/>
                  </a:cubicBezTo>
                  <a:lnTo>
                    <a:pt x="182" y="65"/>
                  </a:lnTo>
                  <a:close/>
                </a:path>
              </a:pathLst>
            </a:custGeom>
            <a:solidFill>
              <a:srgbClr val="FAB4B4"/>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217" name="Google Shape;217;p8"/>
            <p:cNvSpPr/>
            <p:nvPr/>
          </p:nvSpPr>
          <p:spPr>
            <a:xfrm>
              <a:off x="8063250" y="4627775"/>
              <a:ext cx="350388" cy="121876"/>
            </a:xfrm>
            <a:custGeom>
              <a:avLst/>
              <a:gdLst/>
              <a:ahLst/>
              <a:cxnLst/>
              <a:rect l="l" t="t" r="r" b="b"/>
              <a:pathLst>
                <a:path w="184" h="64" extrusionOk="0">
                  <a:moveTo>
                    <a:pt x="183" y="64"/>
                  </a:moveTo>
                  <a:cubicBezTo>
                    <a:pt x="183" y="64"/>
                    <a:pt x="183" y="64"/>
                    <a:pt x="183" y="64"/>
                  </a:cubicBezTo>
                  <a:cubicBezTo>
                    <a:pt x="182" y="63"/>
                    <a:pt x="70" y="13"/>
                    <a:pt x="1" y="2"/>
                  </a:cubicBezTo>
                  <a:cubicBezTo>
                    <a:pt x="1" y="2"/>
                    <a:pt x="0" y="1"/>
                    <a:pt x="0" y="1"/>
                  </a:cubicBezTo>
                  <a:cubicBezTo>
                    <a:pt x="0" y="1"/>
                    <a:pt x="1" y="0"/>
                    <a:pt x="1" y="0"/>
                  </a:cubicBezTo>
                  <a:cubicBezTo>
                    <a:pt x="70" y="11"/>
                    <a:pt x="183" y="62"/>
                    <a:pt x="184" y="62"/>
                  </a:cubicBezTo>
                  <a:cubicBezTo>
                    <a:pt x="184" y="63"/>
                    <a:pt x="184" y="63"/>
                    <a:pt x="184" y="63"/>
                  </a:cubicBezTo>
                  <a:lnTo>
                    <a:pt x="183" y="64"/>
                  </a:lnTo>
                  <a:close/>
                </a:path>
              </a:pathLst>
            </a:custGeom>
            <a:solidFill>
              <a:srgbClr val="FAB4B4"/>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218" name="Google Shape;218;p8"/>
            <p:cNvSpPr/>
            <p:nvPr/>
          </p:nvSpPr>
          <p:spPr>
            <a:xfrm>
              <a:off x="8049921" y="4635392"/>
              <a:ext cx="904534" cy="643660"/>
            </a:xfrm>
            <a:custGeom>
              <a:avLst/>
              <a:gdLst/>
              <a:ahLst/>
              <a:cxnLst/>
              <a:rect l="l" t="t" r="r" b="b"/>
              <a:pathLst>
                <a:path w="476" h="338" extrusionOk="0">
                  <a:moveTo>
                    <a:pt x="458" y="3"/>
                  </a:moveTo>
                  <a:cubicBezTo>
                    <a:pt x="256" y="69"/>
                    <a:pt x="256" y="69"/>
                    <a:pt x="256" y="69"/>
                  </a:cubicBezTo>
                  <a:cubicBezTo>
                    <a:pt x="215" y="82"/>
                    <a:pt x="184" y="63"/>
                    <a:pt x="184" y="63"/>
                  </a:cubicBezTo>
                  <a:cubicBezTo>
                    <a:pt x="0" y="0"/>
                    <a:pt x="0" y="0"/>
                    <a:pt x="0" y="0"/>
                  </a:cubicBezTo>
                  <a:cubicBezTo>
                    <a:pt x="10" y="257"/>
                    <a:pt x="10" y="257"/>
                    <a:pt x="10" y="257"/>
                  </a:cubicBezTo>
                  <a:cubicBezTo>
                    <a:pt x="196" y="324"/>
                    <a:pt x="196" y="324"/>
                    <a:pt x="196" y="324"/>
                  </a:cubicBezTo>
                  <a:cubicBezTo>
                    <a:pt x="231" y="338"/>
                    <a:pt x="272" y="321"/>
                    <a:pt x="272" y="321"/>
                  </a:cubicBezTo>
                  <a:cubicBezTo>
                    <a:pt x="476" y="259"/>
                    <a:pt x="476" y="259"/>
                    <a:pt x="476" y="259"/>
                  </a:cubicBezTo>
                  <a:lnTo>
                    <a:pt x="458" y="3"/>
                  </a:lnTo>
                  <a:close/>
                </a:path>
              </a:pathLst>
            </a:custGeom>
            <a:solidFill>
              <a:srgbClr val="18A197"/>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219" name="Google Shape;219;p8"/>
            <p:cNvSpPr/>
            <p:nvPr/>
          </p:nvSpPr>
          <p:spPr>
            <a:xfrm>
              <a:off x="8529800" y="4761077"/>
              <a:ext cx="41894" cy="489411"/>
            </a:xfrm>
            <a:custGeom>
              <a:avLst/>
              <a:gdLst/>
              <a:ahLst/>
              <a:cxnLst/>
              <a:rect l="l" t="t" r="r" b="b"/>
              <a:pathLst>
                <a:path w="22" h="257" extrusionOk="0">
                  <a:moveTo>
                    <a:pt x="19" y="257"/>
                  </a:moveTo>
                  <a:cubicBezTo>
                    <a:pt x="18" y="257"/>
                    <a:pt x="17" y="256"/>
                    <a:pt x="16" y="255"/>
                  </a:cubicBezTo>
                  <a:cubicBezTo>
                    <a:pt x="0" y="3"/>
                    <a:pt x="0" y="3"/>
                    <a:pt x="0" y="3"/>
                  </a:cubicBezTo>
                  <a:cubicBezTo>
                    <a:pt x="0" y="2"/>
                    <a:pt x="1" y="0"/>
                    <a:pt x="3" y="0"/>
                  </a:cubicBezTo>
                  <a:cubicBezTo>
                    <a:pt x="4" y="0"/>
                    <a:pt x="6" y="1"/>
                    <a:pt x="6" y="3"/>
                  </a:cubicBezTo>
                  <a:cubicBezTo>
                    <a:pt x="22" y="254"/>
                    <a:pt x="22" y="254"/>
                    <a:pt x="22" y="254"/>
                  </a:cubicBezTo>
                  <a:cubicBezTo>
                    <a:pt x="22" y="256"/>
                    <a:pt x="21" y="257"/>
                    <a:pt x="19" y="257"/>
                  </a:cubicBezTo>
                  <a:close/>
                </a:path>
              </a:pathLst>
            </a:custGeom>
            <a:solidFill>
              <a:srgbClr val="1F2032"/>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220" name="Google Shape;220;p8"/>
            <p:cNvSpPr/>
            <p:nvPr/>
          </p:nvSpPr>
          <p:spPr>
            <a:xfrm>
              <a:off x="8394595" y="4749651"/>
              <a:ext cx="34277" cy="508454"/>
            </a:xfrm>
            <a:custGeom>
              <a:avLst/>
              <a:gdLst/>
              <a:ahLst/>
              <a:cxnLst/>
              <a:rect l="l" t="t" r="r" b="b"/>
              <a:pathLst>
                <a:path w="18" h="267" extrusionOk="0">
                  <a:moveTo>
                    <a:pt x="15" y="267"/>
                  </a:moveTo>
                  <a:cubicBezTo>
                    <a:pt x="13" y="267"/>
                    <a:pt x="12" y="266"/>
                    <a:pt x="12" y="265"/>
                  </a:cubicBezTo>
                  <a:cubicBezTo>
                    <a:pt x="0" y="3"/>
                    <a:pt x="0" y="3"/>
                    <a:pt x="0" y="3"/>
                  </a:cubicBezTo>
                  <a:cubicBezTo>
                    <a:pt x="0" y="1"/>
                    <a:pt x="2" y="0"/>
                    <a:pt x="3" y="0"/>
                  </a:cubicBezTo>
                  <a:cubicBezTo>
                    <a:pt x="5" y="0"/>
                    <a:pt x="6" y="1"/>
                    <a:pt x="6" y="3"/>
                  </a:cubicBezTo>
                  <a:cubicBezTo>
                    <a:pt x="18" y="264"/>
                    <a:pt x="18" y="264"/>
                    <a:pt x="18" y="264"/>
                  </a:cubicBezTo>
                  <a:cubicBezTo>
                    <a:pt x="18" y="266"/>
                    <a:pt x="16" y="267"/>
                    <a:pt x="15" y="267"/>
                  </a:cubicBezTo>
                  <a:close/>
                </a:path>
              </a:pathLst>
            </a:custGeom>
            <a:solidFill>
              <a:srgbClr val="1F2032"/>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221" name="Google Shape;221;p8"/>
            <p:cNvSpPr/>
            <p:nvPr/>
          </p:nvSpPr>
          <p:spPr>
            <a:xfrm>
              <a:off x="8687855" y="4789642"/>
              <a:ext cx="369431" cy="358012"/>
            </a:xfrm>
            <a:custGeom>
              <a:avLst/>
              <a:gdLst/>
              <a:ahLst/>
              <a:cxnLst/>
              <a:rect l="l" t="t" r="r" b="b"/>
              <a:pathLst>
                <a:path w="194" h="188" extrusionOk="0">
                  <a:moveTo>
                    <a:pt x="164" y="156"/>
                  </a:moveTo>
                  <a:cubicBezTo>
                    <a:pt x="133" y="183"/>
                    <a:pt x="85" y="188"/>
                    <a:pt x="48" y="168"/>
                  </a:cubicBezTo>
                  <a:cubicBezTo>
                    <a:pt x="46" y="167"/>
                    <a:pt x="42" y="164"/>
                    <a:pt x="43" y="161"/>
                  </a:cubicBezTo>
                  <a:cubicBezTo>
                    <a:pt x="44" y="158"/>
                    <a:pt x="49" y="158"/>
                    <a:pt x="52" y="158"/>
                  </a:cubicBezTo>
                  <a:cubicBezTo>
                    <a:pt x="72" y="159"/>
                    <a:pt x="92" y="154"/>
                    <a:pt x="111" y="145"/>
                  </a:cubicBezTo>
                  <a:cubicBezTo>
                    <a:pt x="94" y="145"/>
                    <a:pt x="78" y="146"/>
                    <a:pt x="62" y="144"/>
                  </a:cubicBezTo>
                  <a:cubicBezTo>
                    <a:pt x="46" y="141"/>
                    <a:pt x="30" y="136"/>
                    <a:pt x="18" y="125"/>
                  </a:cubicBezTo>
                  <a:cubicBezTo>
                    <a:pt x="15" y="122"/>
                    <a:pt x="11" y="116"/>
                    <a:pt x="14" y="112"/>
                  </a:cubicBezTo>
                  <a:cubicBezTo>
                    <a:pt x="17" y="109"/>
                    <a:pt x="22" y="110"/>
                    <a:pt x="25" y="111"/>
                  </a:cubicBezTo>
                  <a:cubicBezTo>
                    <a:pt x="48" y="116"/>
                    <a:pt x="72" y="115"/>
                    <a:pt x="98" y="108"/>
                  </a:cubicBezTo>
                  <a:cubicBezTo>
                    <a:pt x="67" y="101"/>
                    <a:pt x="37" y="89"/>
                    <a:pt x="11" y="71"/>
                  </a:cubicBezTo>
                  <a:cubicBezTo>
                    <a:pt x="8" y="69"/>
                    <a:pt x="4" y="67"/>
                    <a:pt x="2" y="64"/>
                  </a:cubicBezTo>
                  <a:cubicBezTo>
                    <a:pt x="0" y="61"/>
                    <a:pt x="0" y="57"/>
                    <a:pt x="2" y="53"/>
                  </a:cubicBezTo>
                  <a:cubicBezTo>
                    <a:pt x="4" y="51"/>
                    <a:pt x="8" y="50"/>
                    <a:pt x="12" y="50"/>
                  </a:cubicBezTo>
                  <a:cubicBezTo>
                    <a:pt x="15" y="51"/>
                    <a:pt x="19" y="53"/>
                    <a:pt x="22" y="54"/>
                  </a:cubicBezTo>
                  <a:cubicBezTo>
                    <a:pt x="48" y="68"/>
                    <a:pt x="78" y="74"/>
                    <a:pt x="110" y="70"/>
                  </a:cubicBezTo>
                  <a:cubicBezTo>
                    <a:pt x="82" y="60"/>
                    <a:pt x="56" y="44"/>
                    <a:pt x="33" y="25"/>
                  </a:cubicBezTo>
                  <a:cubicBezTo>
                    <a:pt x="30" y="22"/>
                    <a:pt x="26" y="17"/>
                    <a:pt x="27" y="12"/>
                  </a:cubicBezTo>
                  <a:cubicBezTo>
                    <a:pt x="28" y="8"/>
                    <a:pt x="33" y="6"/>
                    <a:pt x="38" y="7"/>
                  </a:cubicBezTo>
                  <a:cubicBezTo>
                    <a:pt x="42" y="7"/>
                    <a:pt x="46" y="10"/>
                    <a:pt x="50" y="12"/>
                  </a:cubicBezTo>
                  <a:cubicBezTo>
                    <a:pt x="74" y="27"/>
                    <a:pt x="101" y="33"/>
                    <a:pt x="130" y="35"/>
                  </a:cubicBezTo>
                  <a:cubicBezTo>
                    <a:pt x="129" y="23"/>
                    <a:pt x="128" y="11"/>
                    <a:pt x="128" y="0"/>
                  </a:cubicBezTo>
                  <a:cubicBezTo>
                    <a:pt x="147" y="5"/>
                    <a:pt x="156" y="14"/>
                    <a:pt x="167" y="42"/>
                  </a:cubicBezTo>
                  <a:cubicBezTo>
                    <a:pt x="182" y="79"/>
                    <a:pt x="194" y="132"/>
                    <a:pt x="164" y="156"/>
                  </a:cubicBezTo>
                  <a:close/>
                </a:path>
              </a:pathLst>
            </a:custGeom>
            <a:solidFill>
              <a:srgbClr val="783F04"/>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222" name="Google Shape;222;p8"/>
            <p:cNvSpPr/>
            <p:nvPr/>
          </p:nvSpPr>
          <p:spPr>
            <a:xfrm>
              <a:off x="8893517" y="4919135"/>
              <a:ext cx="45703" cy="17139"/>
            </a:xfrm>
            <a:custGeom>
              <a:avLst/>
              <a:gdLst/>
              <a:ahLst/>
              <a:cxnLst/>
              <a:rect l="l" t="t" r="r" b="b"/>
              <a:pathLst>
                <a:path w="24" h="9" extrusionOk="0">
                  <a:moveTo>
                    <a:pt x="22" y="9"/>
                  </a:moveTo>
                  <a:cubicBezTo>
                    <a:pt x="21" y="9"/>
                    <a:pt x="21" y="9"/>
                    <a:pt x="21" y="9"/>
                  </a:cubicBezTo>
                  <a:cubicBezTo>
                    <a:pt x="2" y="4"/>
                    <a:pt x="2" y="4"/>
                    <a:pt x="2" y="4"/>
                  </a:cubicBezTo>
                  <a:cubicBezTo>
                    <a:pt x="0" y="4"/>
                    <a:pt x="0" y="3"/>
                    <a:pt x="0" y="2"/>
                  </a:cubicBezTo>
                  <a:cubicBezTo>
                    <a:pt x="0" y="1"/>
                    <a:pt x="1" y="0"/>
                    <a:pt x="2" y="0"/>
                  </a:cubicBezTo>
                  <a:cubicBezTo>
                    <a:pt x="22" y="5"/>
                    <a:pt x="22" y="5"/>
                    <a:pt x="22" y="5"/>
                  </a:cubicBezTo>
                  <a:cubicBezTo>
                    <a:pt x="23" y="5"/>
                    <a:pt x="24" y="6"/>
                    <a:pt x="24" y="7"/>
                  </a:cubicBezTo>
                  <a:cubicBezTo>
                    <a:pt x="24" y="8"/>
                    <a:pt x="23" y="9"/>
                    <a:pt x="22" y="9"/>
                  </a:cubicBezTo>
                  <a:close/>
                </a:path>
              </a:pathLst>
            </a:custGeom>
            <a:solidFill>
              <a:srgbClr val="1F2032"/>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223" name="Google Shape;223;p8"/>
            <p:cNvSpPr/>
            <p:nvPr/>
          </p:nvSpPr>
          <p:spPr>
            <a:xfrm>
              <a:off x="8870666" y="4989596"/>
              <a:ext cx="60937" cy="11426"/>
            </a:xfrm>
            <a:custGeom>
              <a:avLst/>
              <a:gdLst/>
              <a:ahLst/>
              <a:cxnLst/>
              <a:rect l="l" t="t" r="r" b="b"/>
              <a:pathLst>
                <a:path w="32" h="6" extrusionOk="0">
                  <a:moveTo>
                    <a:pt x="18" y="6"/>
                  </a:moveTo>
                  <a:cubicBezTo>
                    <a:pt x="10" y="6"/>
                    <a:pt x="2" y="5"/>
                    <a:pt x="2" y="5"/>
                  </a:cubicBezTo>
                  <a:cubicBezTo>
                    <a:pt x="1" y="4"/>
                    <a:pt x="0" y="3"/>
                    <a:pt x="0" y="2"/>
                  </a:cubicBezTo>
                  <a:cubicBezTo>
                    <a:pt x="0" y="1"/>
                    <a:pt x="1" y="0"/>
                    <a:pt x="3" y="1"/>
                  </a:cubicBezTo>
                  <a:cubicBezTo>
                    <a:pt x="3" y="1"/>
                    <a:pt x="20" y="4"/>
                    <a:pt x="29" y="1"/>
                  </a:cubicBezTo>
                  <a:cubicBezTo>
                    <a:pt x="30" y="0"/>
                    <a:pt x="31" y="1"/>
                    <a:pt x="32" y="2"/>
                  </a:cubicBezTo>
                  <a:cubicBezTo>
                    <a:pt x="32" y="3"/>
                    <a:pt x="31" y="4"/>
                    <a:pt x="30" y="5"/>
                  </a:cubicBezTo>
                  <a:cubicBezTo>
                    <a:pt x="27" y="6"/>
                    <a:pt x="22" y="6"/>
                    <a:pt x="18" y="6"/>
                  </a:cubicBezTo>
                  <a:close/>
                </a:path>
              </a:pathLst>
            </a:custGeom>
            <a:solidFill>
              <a:srgbClr val="1F2032"/>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224" name="Google Shape;224;p8"/>
            <p:cNvSpPr/>
            <p:nvPr/>
          </p:nvSpPr>
          <p:spPr>
            <a:xfrm>
              <a:off x="8893517" y="5050534"/>
              <a:ext cx="60937" cy="19043"/>
            </a:xfrm>
            <a:custGeom>
              <a:avLst/>
              <a:gdLst/>
              <a:ahLst/>
              <a:cxnLst/>
              <a:rect l="l" t="t" r="r" b="b"/>
              <a:pathLst>
                <a:path w="32" h="10" extrusionOk="0">
                  <a:moveTo>
                    <a:pt x="3" y="10"/>
                  </a:moveTo>
                  <a:cubicBezTo>
                    <a:pt x="1" y="10"/>
                    <a:pt x="1" y="9"/>
                    <a:pt x="0" y="8"/>
                  </a:cubicBezTo>
                  <a:cubicBezTo>
                    <a:pt x="0" y="7"/>
                    <a:pt x="1" y="6"/>
                    <a:pt x="2" y="5"/>
                  </a:cubicBezTo>
                  <a:cubicBezTo>
                    <a:pt x="3" y="5"/>
                    <a:pt x="20" y="4"/>
                    <a:pt x="29" y="1"/>
                  </a:cubicBezTo>
                  <a:cubicBezTo>
                    <a:pt x="30" y="0"/>
                    <a:pt x="31" y="1"/>
                    <a:pt x="31" y="2"/>
                  </a:cubicBezTo>
                  <a:cubicBezTo>
                    <a:pt x="32" y="3"/>
                    <a:pt x="31" y="4"/>
                    <a:pt x="30" y="5"/>
                  </a:cubicBezTo>
                  <a:cubicBezTo>
                    <a:pt x="21" y="8"/>
                    <a:pt x="3" y="10"/>
                    <a:pt x="3" y="10"/>
                  </a:cubicBezTo>
                  <a:close/>
                </a:path>
              </a:pathLst>
            </a:custGeom>
            <a:solidFill>
              <a:srgbClr val="1F2032"/>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225" name="Google Shape;225;p8"/>
            <p:cNvSpPr/>
            <p:nvPr/>
          </p:nvSpPr>
          <p:spPr>
            <a:xfrm>
              <a:off x="8931603" y="4852485"/>
              <a:ext cx="43799" cy="9522"/>
            </a:xfrm>
            <a:custGeom>
              <a:avLst/>
              <a:gdLst/>
              <a:ahLst/>
              <a:cxnLst/>
              <a:rect l="l" t="t" r="r" b="b"/>
              <a:pathLst>
                <a:path w="23" h="5" extrusionOk="0">
                  <a:moveTo>
                    <a:pt x="21" y="5"/>
                  </a:moveTo>
                  <a:cubicBezTo>
                    <a:pt x="21" y="5"/>
                    <a:pt x="21" y="5"/>
                    <a:pt x="21" y="5"/>
                  </a:cubicBezTo>
                  <a:cubicBezTo>
                    <a:pt x="2" y="4"/>
                    <a:pt x="2" y="4"/>
                    <a:pt x="2" y="4"/>
                  </a:cubicBezTo>
                  <a:cubicBezTo>
                    <a:pt x="1" y="4"/>
                    <a:pt x="0" y="3"/>
                    <a:pt x="0" y="2"/>
                  </a:cubicBezTo>
                  <a:cubicBezTo>
                    <a:pt x="0" y="0"/>
                    <a:pt x="1" y="0"/>
                    <a:pt x="2" y="0"/>
                  </a:cubicBezTo>
                  <a:cubicBezTo>
                    <a:pt x="21" y="1"/>
                    <a:pt x="21" y="1"/>
                    <a:pt x="21" y="1"/>
                  </a:cubicBezTo>
                  <a:cubicBezTo>
                    <a:pt x="22" y="1"/>
                    <a:pt x="23" y="2"/>
                    <a:pt x="23" y="3"/>
                  </a:cubicBezTo>
                  <a:cubicBezTo>
                    <a:pt x="23" y="4"/>
                    <a:pt x="22" y="5"/>
                    <a:pt x="21" y="5"/>
                  </a:cubicBezTo>
                  <a:close/>
                </a:path>
              </a:pathLst>
            </a:custGeom>
            <a:solidFill>
              <a:srgbClr val="1F2032"/>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226" name="Google Shape;226;p8"/>
            <p:cNvSpPr/>
            <p:nvPr/>
          </p:nvSpPr>
          <p:spPr>
            <a:xfrm>
              <a:off x="7918525" y="4785833"/>
              <a:ext cx="378953" cy="361821"/>
            </a:xfrm>
            <a:custGeom>
              <a:avLst/>
              <a:gdLst/>
              <a:ahLst/>
              <a:cxnLst/>
              <a:rect l="l" t="t" r="r" b="b"/>
              <a:pathLst>
                <a:path w="199" h="190" extrusionOk="0">
                  <a:moveTo>
                    <a:pt x="27" y="153"/>
                  </a:moveTo>
                  <a:cubicBezTo>
                    <a:pt x="57" y="182"/>
                    <a:pt x="104" y="190"/>
                    <a:pt x="142" y="174"/>
                  </a:cubicBezTo>
                  <a:cubicBezTo>
                    <a:pt x="145" y="173"/>
                    <a:pt x="148" y="170"/>
                    <a:pt x="148" y="167"/>
                  </a:cubicBezTo>
                  <a:cubicBezTo>
                    <a:pt x="147" y="164"/>
                    <a:pt x="143" y="163"/>
                    <a:pt x="139" y="163"/>
                  </a:cubicBezTo>
                  <a:cubicBezTo>
                    <a:pt x="120" y="163"/>
                    <a:pt x="100" y="156"/>
                    <a:pt x="82" y="145"/>
                  </a:cubicBezTo>
                  <a:cubicBezTo>
                    <a:pt x="98" y="147"/>
                    <a:pt x="114" y="149"/>
                    <a:pt x="130" y="148"/>
                  </a:cubicBezTo>
                  <a:cubicBezTo>
                    <a:pt x="146" y="147"/>
                    <a:pt x="162" y="143"/>
                    <a:pt x="175" y="133"/>
                  </a:cubicBezTo>
                  <a:cubicBezTo>
                    <a:pt x="179" y="130"/>
                    <a:pt x="183" y="125"/>
                    <a:pt x="180" y="121"/>
                  </a:cubicBezTo>
                  <a:cubicBezTo>
                    <a:pt x="178" y="117"/>
                    <a:pt x="173" y="118"/>
                    <a:pt x="169" y="118"/>
                  </a:cubicBezTo>
                  <a:cubicBezTo>
                    <a:pt x="146" y="122"/>
                    <a:pt x="122" y="119"/>
                    <a:pt x="97" y="109"/>
                  </a:cubicBezTo>
                  <a:cubicBezTo>
                    <a:pt x="129" y="105"/>
                    <a:pt x="159" y="95"/>
                    <a:pt x="187" y="80"/>
                  </a:cubicBezTo>
                  <a:cubicBezTo>
                    <a:pt x="190" y="78"/>
                    <a:pt x="194" y="76"/>
                    <a:pt x="196" y="73"/>
                  </a:cubicBezTo>
                  <a:cubicBezTo>
                    <a:pt x="198" y="70"/>
                    <a:pt x="199" y="66"/>
                    <a:pt x="197" y="63"/>
                  </a:cubicBezTo>
                  <a:cubicBezTo>
                    <a:pt x="195" y="60"/>
                    <a:pt x="191" y="59"/>
                    <a:pt x="187" y="59"/>
                  </a:cubicBezTo>
                  <a:cubicBezTo>
                    <a:pt x="184" y="59"/>
                    <a:pt x="181" y="61"/>
                    <a:pt x="177" y="62"/>
                  </a:cubicBezTo>
                  <a:cubicBezTo>
                    <a:pt x="150" y="74"/>
                    <a:pt x="120" y="77"/>
                    <a:pt x="88" y="71"/>
                  </a:cubicBezTo>
                  <a:cubicBezTo>
                    <a:pt x="117" y="63"/>
                    <a:pt x="144" y="50"/>
                    <a:pt x="168" y="32"/>
                  </a:cubicBezTo>
                  <a:cubicBezTo>
                    <a:pt x="172" y="29"/>
                    <a:pt x="176" y="25"/>
                    <a:pt x="175" y="20"/>
                  </a:cubicBezTo>
                  <a:cubicBezTo>
                    <a:pt x="174" y="16"/>
                    <a:pt x="170" y="13"/>
                    <a:pt x="165" y="13"/>
                  </a:cubicBezTo>
                  <a:cubicBezTo>
                    <a:pt x="161" y="14"/>
                    <a:pt x="157" y="16"/>
                    <a:pt x="153" y="18"/>
                  </a:cubicBezTo>
                  <a:cubicBezTo>
                    <a:pt x="128" y="31"/>
                    <a:pt x="102" y="35"/>
                    <a:pt x="74" y="34"/>
                  </a:cubicBezTo>
                  <a:cubicBezTo>
                    <a:pt x="74" y="20"/>
                    <a:pt x="73" y="11"/>
                    <a:pt x="72" y="0"/>
                  </a:cubicBezTo>
                  <a:cubicBezTo>
                    <a:pt x="53" y="4"/>
                    <a:pt x="46" y="11"/>
                    <a:pt x="33" y="39"/>
                  </a:cubicBezTo>
                  <a:cubicBezTo>
                    <a:pt x="16" y="74"/>
                    <a:pt x="0" y="126"/>
                    <a:pt x="27" y="153"/>
                  </a:cubicBezTo>
                  <a:close/>
                </a:path>
              </a:pathLst>
            </a:custGeom>
            <a:solidFill>
              <a:srgbClr val="783F04"/>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227" name="Google Shape;227;p8"/>
            <p:cNvSpPr/>
            <p:nvPr/>
          </p:nvSpPr>
          <p:spPr>
            <a:xfrm>
              <a:off x="8028973" y="4846771"/>
              <a:ext cx="34277" cy="9522"/>
            </a:xfrm>
            <a:custGeom>
              <a:avLst/>
              <a:gdLst/>
              <a:ahLst/>
              <a:cxnLst/>
              <a:rect l="l" t="t" r="r" b="b"/>
              <a:pathLst>
                <a:path w="18" h="5" extrusionOk="0">
                  <a:moveTo>
                    <a:pt x="16" y="5"/>
                  </a:moveTo>
                  <a:cubicBezTo>
                    <a:pt x="2" y="5"/>
                    <a:pt x="2" y="5"/>
                    <a:pt x="2" y="5"/>
                  </a:cubicBezTo>
                  <a:cubicBezTo>
                    <a:pt x="1" y="5"/>
                    <a:pt x="0" y="4"/>
                    <a:pt x="0" y="2"/>
                  </a:cubicBezTo>
                  <a:cubicBezTo>
                    <a:pt x="0" y="1"/>
                    <a:pt x="1" y="0"/>
                    <a:pt x="2" y="0"/>
                  </a:cubicBezTo>
                  <a:cubicBezTo>
                    <a:pt x="16" y="0"/>
                    <a:pt x="16" y="0"/>
                    <a:pt x="16" y="0"/>
                  </a:cubicBezTo>
                  <a:cubicBezTo>
                    <a:pt x="17" y="0"/>
                    <a:pt x="18" y="1"/>
                    <a:pt x="18" y="2"/>
                  </a:cubicBezTo>
                  <a:cubicBezTo>
                    <a:pt x="18" y="4"/>
                    <a:pt x="17" y="5"/>
                    <a:pt x="16" y="5"/>
                  </a:cubicBezTo>
                  <a:close/>
                </a:path>
              </a:pathLst>
            </a:custGeom>
            <a:solidFill>
              <a:srgbClr val="1F2032"/>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228" name="Google Shape;228;p8"/>
            <p:cNvSpPr/>
            <p:nvPr/>
          </p:nvSpPr>
          <p:spPr>
            <a:xfrm>
              <a:off x="8036590" y="4917232"/>
              <a:ext cx="53320" cy="15235"/>
            </a:xfrm>
            <a:custGeom>
              <a:avLst/>
              <a:gdLst/>
              <a:ahLst/>
              <a:cxnLst/>
              <a:rect l="l" t="t" r="r" b="b"/>
              <a:pathLst>
                <a:path w="28" h="8" extrusionOk="0">
                  <a:moveTo>
                    <a:pt x="8" y="8"/>
                  </a:moveTo>
                  <a:cubicBezTo>
                    <a:pt x="6" y="8"/>
                    <a:pt x="4" y="7"/>
                    <a:pt x="2" y="7"/>
                  </a:cubicBezTo>
                  <a:cubicBezTo>
                    <a:pt x="1" y="7"/>
                    <a:pt x="0" y="6"/>
                    <a:pt x="0" y="5"/>
                  </a:cubicBezTo>
                  <a:cubicBezTo>
                    <a:pt x="0" y="4"/>
                    <a:pt x="1" y="3"/>
                    <a:pt x="3" y="3"/>
                  </a:cubicBezTo>
                  <a:cubicBezTo>
                    <a:pt x="12" y="5"/>
                    <a:pt x="25" y="1"/>
                    <a:pt x="25" y="0"/>
                  </a:cubicBezTo>
                  <a:cubicBezTo>
                    <a:pt x="27" y="0"/>
                    <a:pt x="28" y="1"/>
                    <a:pt x="28" y="2"/>
                  </a:cubicBezTo>
                  <a:cubicBezTo>
                    <a:pt x="28" y="3"/>
                    <a:pt x="28" y="4"/>
                    <a:pt x="27" y="4"/>
                  </a:cubicBezTo>
                  <a:cubicBezTo>
                    <a:pt x="26" y="5"/>
                    <a:pt x="17" y="8"/>
                    <a:pt x="8" y="8"/>
                  </a:cubicBezTo>
                  <a:close/>
                </a:path>
              </a:pathLst>
            </a:custGeom>
            <a:solidFill>
              <a:srgbClr val="1F2032"/>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229" name="Google Shape;229;p8"/>
            <p:cNvSpPr/>
            <p:nvPr/>
          </p:nvSpPr>
          <p:spPr>
            <a:xfrm>
              <a:off x="8049921" y="4983882"/>
              <a:ext cx="57128" cy="15235"/>
            </a:xfrm>
            <a:custGeom>
              <a:avLst/>
              <a:gdLst/>
              <a:ahLst/>
              <a:cxnLst/>
              <a:rect l="l" t="t" r="r" b="b"/>
              <a:pathLst>
                <a:path w="30" h="8" extrusionOk="0">
                  <a:moveTo>
                    <a:pt x="28" y="8"/>
                  </a:moveTo>
                  <a:cubicBezTo>
                    <a:pt x="26" y="8"/>
                    <a:pt x="12" y="7"/>
                    <a:pt x="2" y="4"/>
                  </a:cubicBezTo>
                  <a:cubicBezTo>
                    <a:pt x="0" y="4"/>
                    <a:pt x="0" y="3"/>
                    <a:pt x="0" y="2"/>
                  </a:cubicBezTo>
                  <a:cubicBezTo>
                    <a:pt x="0" y="0"/>
                    <a:pt x="2" y="0"/>
                    <a:pt x="3" y="0"/>
                  </a:cubicBezTo>
                  <a:cubicBezTo>
                    <a:pt x="13" y="3"/>
                    <a:pt x="28" y="3"/>
                    <a:pt x="28" y="3"/>
                  </a:cubicBezTo>
                  <a:cubicBezTo>
                    <a:pt x="29" y="3"/>
                    <a:pt x="30" y="4"/>
                    <a:pt x="30" y="5"/>
                  </a:cubicBezTo>
                  <a:cubicBezTo>
                    <a:pt x="30" y="7"/>
                    <a:pt x="29" y="8"/>
                    <a:pt x="28" y="8"/>
                  </a:cubicBezTo>
                  <a:close/>
                </a:path>
              </a:pathLst>
            </a:custGeom>
            <a:solidFill>
              <a:srgbClr val="1F2032"/>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230" name="Google Shape;230;p8"/>
            <p:cNvSpPr/>
            <p:nvPr/>
          </p:nvSpPr>
          <p:spPr>
            <a:xfrm>
              <a:off x="8025165" y="5046725"/>
              <a:ext cx="53320" cy="19043"/>
            </a:xfrm>
            <a:custGeom>
              <a:avLst/>
              <a:gdLst/>
              <a:ahLst/>
              <a:cxnLst/>
              <a:rect l="l" t="t" r="r" b="b"/>
              <a:pathLst>
                <a:path w="28" h="10" extrusionOk="0">
                  <a:moveTo>
                    <a:pt x="26" y="10"/>
                  </a:moveTo>
                  <a:cubicBezTo>
                    <a:pt x="26" y="10"/>
                    <a:pt x="26" y="10"/>
                    <a:pt x="26" y="10"/>
                  </a:cubicBezTo>
                  <a:cubicBezTo>
                    <a:pt x="25" y="10"/>
                    <a:pt x="11" y="9"/>
                    <a:pt x="1" y="5"/>
                  </a:cubicBezTo>
                  <a:cubicBezTo>
                    <a:pt x="0" y="4"/>
                    <a:pt x="0" y="3"/>
                    <a:pt x="0" y="2"/>
                  </a:cubicBezTo>
                  <a:cubicBezTo>
                    <a:pt x="1" y="1"/>
                    <a:pt x="2" y="0"/>
                    <a:pt x="3" y="1"/>
                  </a:cubicBezTo>
                  <a:cubicBezTo>
                    <a:pt x="12" y="5"/>
                    <a:pt x="26" y="6"/>
                    <a:pt x="26" y="6"/>
                  </a:cubicBezTo>
                  <a:cubicBezTo>
                    <a:pt x="27" y="6"/>
                    <a:pt x="28" y="7"/>
                    <a:pt x="28" y="9"/>
                  </a:cubicBezTo>
                  <a:cubicBezTo>
                    <a:pt x="28" y="10"/>
                    <a:pt x="27" y="10"/>
                    <a:pt x="26" y="10"/>
                  </a:cubicBezTo>
                  <a:close/>
                </a:path>
              </a:pathLst>
            </a:custGeom>
            <a:solidFill>
              <a:srgbClr val="1F2032"/>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grpSp>
      <p:sp>
        <p:nvSpPr>
          <p:cNvPr id="231" name="Google Shape;231;p8"/>
          <p:cNvSpPr/>
          <p:nvPr/>
        </p:nvSpPr>
        <p:spPr>
          <a:xfrm>
            <a:off x="18088" y="1651103"/>
            <a:ext cx="1791793" cy="604204"/>
          </a:xfrm>
          <a:prstGeom prst="homePlate">
            <a:avLst>
              <a:gd name="adj" fmla="val 50000"/>
            </a:avLst>
          </a:prstGeom>
          <a:solidFill>
            <a:srgbClr val="FFFFFF"/>
          </a:solidFill>
          <a:ln w="38100" cap="flat" cmpd="sng">
            <a:solidFill>
              <a:srgbClr val="FAB4B4"/>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lnSpc>
                <a:spcPct val="113000"/>
              </a:lnSpc>
              <a:spcBef>
                <a:spcPts val="0"/>
              </a:spcBef>
              <a:spcAft>
                <a:spcPts val="0"/>
              </a:spcAft>
              <a:buClr>
                <a:srgbClr val="000000"/>
              </a:buClr>
              <a:buSzPts val="2400"/>
              <a:buFont typeface="Arial"/>
              <a:buNone/>
            </a:pPr>
            <a:r>
              <a:rPr lang="vi-VN" sz="2400" b="1" i="0" u="none" strike="noStrike" cap="none">
                <a:solidFill>
                  <a:srgbClr val="000000"/>
                </a:solidFill>
                <a:latin typeface="+mn-lt"/>
                <a:ea typeface="+mn-ea"/>
                <a:cs typeface="+mn-ea"/>
                <a:sym typeface="+mn-lt"/>
              </a:rPr>
              <a:t>Lưu ý</a:t>
            </a:r>
            <a:endParaRPr sz="2400" b="1" i="0" u="none" strike="noStrike" cap="none">
              <a:solidFill>
                <a:srgbClr val="F3F3F3"/>
              </a:solidFill>
              <a:latin typeface="+mn-lt"/>
              <a:ea typeface="+mn-ea"/>
              <a:cs typeface="+mn-ea"/>
              <a:sym typeface="+mn-lt"/>
            </a:endParaRPr>
          </a:p>
        </p:txBody>
      </p:sp>
      <p:sp>
        <p:nvSpPr>
          <p:cNvPr id="232" name="Google Shape;232;p8"/>
          <p:cNvSpPr txBox="1"/>
          <p:nvPr/>
        </p:nvSpPr>
        <p:spPr>
          <a:xfrm>
            <a:off x="399296" y="2896157"/>
            <a:ext cx="11249700" cy="1754286"/>
          </a:xfrm>
          <a:prstGeom prst="rect">
            <a:avLst/>
          </a:prstGeom>
          <a:noFill/>
          <a:ln>
            <a:noFill/>
          </a:ln>
        </p:spPr>
        <p:txBody>
          <a:bodyPr spcFirstLastPara="1" wrap="square" lIns="91425" tIns="45700" rIns="91425" bIns="45700" anchor="t" anchorCtr="0">
            <a:spAutoFit/>
          </a:bodyPr>
          <a:lstStyle/>
          <a:p>
            <a:pPr marL="380990" marR="0" lvl="0" indent="-380990" algn="just" rtl="0">
              <a:lnSpc>
                <a:spcPct val="150000"/>
              </a:lnSpc>
              <a:spcBef>
                <a:spcPts val="0"/>
              </a:spcBef>
              <a:spcAft>
                <a:spcPts val="0"/>
              </a:spcAft>
              <a:buClr>
                <a:srgbClr val="000000"/>
              </a:buClr>
              <a:buSzPts val="2400"/>
              <a:buFont typeface="Arial"/>
              <a:buChar char="•"/>
            </a:pPr>
            <a:r>
              <a:rPr lang="vi-VN" sz="2400" b="0" i="0" u="none" strike="noStrike" cap="none">
                <a:solidFill>
                  <a:srgbClr val="000000"/>
                </a:solidFill>
                <a:latin typeface="+mn-lt"/>
                <a:ea typeface="+mn-ea"/>
                <a:cs typeface="+mn-ea"/>
                <a:sym typeface="+mn-lt"/>
              </a:rPr>
              <a:t>Có thể sử dụng các phần mềm đơn giản như: Paint, PowerPoint, Canva.... hoặc các phần mềm thiết kế đồ họa chuyên nghiệp như: Adobe Illustrator, </a:t>
            </a:r>
            <a:r>
              <a:rPr lang="vi-VN" sz="2400">
                <a:latin typeface="+mn-lt"/>
                <a:ea typeface="+mn-ea"/>
                <a:cs typeface="+mn-ea"/>
                <a:sym typeface="+mn-lt"/>
              </a:rPr>
              <a:t>Adobe</a:t>
            </a:r>
            <a:r>
              <a:rPr lang="vi-VN" sz="2400" b="0" i="0" u="none" strike="noStrike" cap="none">
                <a:solidFill>
                  <a:srgbClr val="000000"/>
                </a:solidFill>
                <a:latin typeface="+mn-lt"/>
                <a:ea typeface="+mn-ea"/>
                <a:cs typeface="+mn-ea"/>
                <a:sym typeface="+mn-lt"/>
              </a:rPr>
              <a:t> Photoshop, Corel DRaw.... để thiết kế bìa sách. </a:t>
            </a:r>
            <a:endParaRPr>
              <a:latin typeface="+mn-lt"/>
              <a:ea typeface="+mn-ea"/>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32"/>
                                        </p:tgtEl>
                                        <p:attrNameLst>
                                          <p:attrName>style.visibility</p:attrName>
                                        </p:attrNameLst>
                                      </p:cBhvr>
                                      <p:to>
                                        <p:strVal val="visible"/>
                                      </p:to>
                                    </p:set>
                                    <p:animEffect transition="in" filter="fade">
                                      <p:cBhvr>
                                        <p:cTn id="7" dur="500"/>
                                        <p:tgtEl>
                                          <p:spTgt spid="2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6"/>
        <p:cNvGrpSpPr/>
        <p:nvPr/>
      </p:nvGrpSpPr>
      <p:grpSpPr>
        <a:xfrm>
          <a:off x="0" y="0"/>
          <a:ext cx="0" cy="0"/>
          <a:chOff x="0" y="0"/>
          <a:chExt cx="0" cy="0"/>
        </a:xfrm>
      </p:grpSpPr>
      <p:sp>
        <p:nvSpPr>
          <p:cNvPr id="237" name="Google Shape;237;p9"/>
          <p:cNvSpPr/>
          <p:nvPr/>
        </p:nvSpPr>
        <p:spPr>
          <a:xfrm>
            <a:off x="18088" y="1651103"/>
            <a:ext cx="1791793" cy="604204"/>
          </a:xfrm>
          <a:prstGeom prst="homePlate">
            <a:avLst>
              <a:gd name="adj" fmla="val 50000"/>
            </a:avLst>
          </a:prstGeom>
          <a:solidFill>
            <a:srgbClr val="FFFFFF"/>
          </a:solidFill>
          <a:ln w="38100" cap="flat" cmpd="sng">
            <a:solidFill>
              <a:srgbClr val="FAB4B4"/>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lnSpc>
                <a:spcPct val="113000"/>
              </a:lnSpc>
              <a:spcBef>
                <a:spcPts val="0"/>
              </a:spcBef>
              <a:spcAft>
                <a:spcPts val="0"/>
              </a:spcAft>
              <a:buClr>
                <a:srgbClr val="000000"/>
              </a:buClr>
              <a:buSzPts val="2400"/>
              <a:buFont typeface="Arial"/>
              <a:buNone/>
            </a:pPr>
            <a:r>
              <a:rPr lang="vi-VN" sz="2400" b="1" i="0" u="none" strike="noStrike" cap="none">
                <a:solidFill>
                  <a:srgbClr val="000000"/>
                </a:solidFill>
                <a:latin typeface="+mn-lt"/>
                <a:ea typeface="+mn-ea"/>
                <a:cs typeface="+mn-ea"/>
                <a:sym typeface="+mn-lt"/>
              </a:rPr>
              <a:t>Lưu ý</a:t>
            </a:r>
            <a:endParaRPr sz="2400" b="1" i="0" u="none" strike="noStrike" cap="none">
              <a:solidFill>
                <a:srgbClr val="F3F3F3"/>
              </a:solidFill>
              <a:latin typeface="+mn-lt"/>
              <a:ea typeface="+mn-ea"/>
              <a:cs typeface="+mn-ea"/>
              <a:sym typeface="+mn-lt"/>
            </a:endParaRPr>
          </a:p>
        </p:txBody>
      </p:sp>
      <p:sp>
        <p:nvSpPr>
          <p:cNvPr id="238" name="Google Shape;238;p9"/>
          <p:cNvSpPr txBox="1"/>
          <p:nvPr/>
        </p:nvSpPr>
        <p:spPr>
          <a:xfrm>
            <a:off x="399297" y="2438678"/>
            <a:ext cx="11249700" cy="1754286"/>
          </a:xfrm>
          <a:prstGeom prst="rect">
            <a:avLst/>
          </a:prstGeom>
          <a:noFill/>
          <a:ln>
            <a:noFill/>
          </a:ln>
        </p:spPr>
        <p:txBody>
          <a:bodyPr spcFirstLastPara="1" wrap="square" lIns="91425" tIns="45700" rIns="91425" bIns="45700" anchor="t" anchorCtr="0">
            <a:spAutoFit/>
          </a:bodyPr>
          <a:lstStyle/>
          <a:p>
            <a:pPr marL="380990" marR="0" lvl="0" indent="-380990" algn="just" rtl="0">
              <a:lnSpc>
                <a:spcPct val="150000"/>
              </a:lnSpc>
              <a:spcBef>
                <a:spcPts val="0"/>
              </a:spcBef>
              <a:spcAft>
                <a:spcPts val="0"/>
              </a:spcAft>
              <a:buClr>
                <a:srgbClr val="000000"/>
              </a:buClr>
              <a:buSzPts val="2400"/>
              <a:buFont typeface="Arial"/>
              <a:buChar char="•"/>
            </a:pPr>
            <a:r>
              <a:rPr lang="vi-VN" sz="2400" b="0" i="0" u="none" strike="noStrike" cap="none">
                <a:solidFill>
                  <a:srgbClr val="000000"/>
                </a:solidFill>
                <a:latin typeface="+mn-lt"/>
                <a:ea typeface="+mn-ea"/>
                <a:cs typeface="+mn-ea"/>
                <a:sym typeface="+mn-lt"/>
              </a:rPr>
              <a:t>Chọn một bố cục phù hợp với ý tưởng thiết kế bìa sách (bố cục hình là chính, chữ là phụ; chữ là chính, hình là phụ; chỉ có chữ hoặc hình và chữ kết hợp hài hòa;...).</a:t>
            </a:r>
            <a:endParaRPr>
              <a:latin typeface="+mn-lt"/>
              <a:ea typeface="+mn-ea"/>
              <a:cs typeface="+mn-ea"/>
              <a:sym typeface="+mn-lt"/>
            </a:endParaRPr>
          </a:p>
        </p:txBody>
      </p:sp>
      <p:sp>
        <p:nvSpPr>
          <p:cNvPr id="239" name="Google Shape;239;p9"/>
          <p:cNvSpPr txBox="1"/>
          <p:nvPr/>
        </p:nvSpPr>
        <p:spPr>
          <a:xfrm>
            <a:off x="399297" y="4191000"/>
            <a:ext cx="7220700" cy="2308284"/>
          </a:xfrm>
          <a:prstGeom prst="rect">
            <a:avLst/>
          </a:prstGeom>
          <a:noFill/>
          <a:ln>
            <a:noFill/>
          </a:ln>
        </p:spPr>
        <p:txBody>
          <a:bodyPr spcFirstLastPara="1" wrap="square" lIns="91425" tIns="45700" rIns="91425" bIns="45700" anchor="t" anchorCtr="0">
            <a:spAutoFit/>
          </a:bodyPr>
          <a:lstStyle/>
          <a:p>
            <a:pPr marL="380990" marR="0" lvl="0" indent="-380990" algn="just" rtl="0">
              <a:lnSpc>
                <a:spcPct val="150000"/>
              </a:lnSpc>
              <a:spcBef>
                <a:spcPts val="0"/>
              </a:spcBef>
              <a:spcAft>
                <a:spcPts val="0"/>
              </a:spcAft>
              <a:buClr>
                <a:srgbClr val="000000"/>
              </a:buClr>
              <a:buSzPts val="2400"/>
              <a:buFont typeface="Arial"/>
              <a:buChar char="•"/>
            </a:pPr>
            <a:r>
              <a:rPr lang="vi-VN" sz="2400" b="0" i="0" u="none" strike="noStrike" cap="none">
                <a:solidFill>
                  <a:srgbClr val="000000"/>
                </a:solidFill>
                <a:latin typeface="+mn-lt"/>
                <a:ea typeface="+mn-ea"/>
                <a:cs typeface="+mn-ea"/>
                <a:sym typeface="+mn-lt"/>
              </a:rPr>
              <a:t>Bìa sách cần có tên tác giả, tác phẩm, logo và tên của nhà xuất bản. Không nên dùng quá ba kiểu chữ trên bìa sách, kích thước chữ hợp lí dễ gây ấn tượng với người đọc.</a:t>
            </a:r>
            <a:endParaRPr>
              <a:latin typeface="+mn-lt"/>
              <a:ea typeface="+mn-ea"/>
              <a:cs typeface="+mn-ea"/>
              <a:sym typeface="+mn-lt"/>
            </a:endParaRPr>
          </a:p>
        </p:txBody>
      </p:sp>
      <p:pic>
        <p:nvPicPr>
          <p:cNvPr id="240" name="Google Shape;240;p9" descr="Thiết kế bìa sách: Sáng tạo 'không giới hạn'"/>
          <p:cNvPicPr preferRelativeResize="0"/>
          <p:nvPr/>
        </p:nvPicPr>
        <p:blipFill rotWithShape="1">
          <a:blip r:embed="rId4">
            <a:alphaModFix/>
          </a:blip>
          <a:srcRect t="10102"/>
          <a:stretch/>
        </p:blipFill>
        <p:spPr>
          <a:xfrm>
            <a:off x="7788613" y="3657600"/>
            <a:ext cx="4020303" cy="3011797"/>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38"/>
                                        </p:tgtEl>
                                        <p:attrNameLst>
                                          <p:attrName>style.visibility</p:attrName>
                                        </p:attrNameLst>
                                      </p:cBhvr>
                                      <p:to>
                                        <p:strVal val="visible"/>
                                      </p:to>
                                    </p:set>
                                    <p:animEffect transition="in" filter="fade">
                                      <p:cBhvr>
                                        <p:cTn id="7" dur="500"/>
                                        <p:tgtEl>
                                          <p:spTgt spid="23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39"/>
                                        </p:tgtEl>
                                        <p:attrNameLst>
                                          <p:attrName>style.visibility</p:attrName>
                                        </p:attrNameLst>
                                      </p:cBhvr>
                                      <p:to>
                                        <p:strVal val="visible"/>
                                      </p:to>
                                    </p:set>
                                    <p:animEffect transition="in" filter="fade">
                                      <p:cBhvr>
                                        <p:cTn id="12" dur="500"/>
                                        <p:tgtEl>
                                          <p:spTgt spid="239"/>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240"/>
                                        </p:tgtEl>
                                        <p:attrNameLst>
                                          <p:attrName>style.visibility</p:attrName>
                                        </p:attrNameLst>
                                      </p:cBhvr>
                                      <p:to>
                                        <p:strVal val="visible"/>
                                      </p:to>
                                    </p:set>
                                    <p:animEffect transition="in" filter="fade">
                                      <p:cBhvr>
                                        <p:cTn id="16" dur="500"/>
                                        <p:tgtEl>
                                          <p:spTgt spid="2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44"/>
        <p:cNvGrpSpPr/>
        <p:nvPr/>
      </p:nvGrpSpPr>
      <p:grpSpPr>
        <a:xfrm>
          <a:off x="0" y="0"/>
          <a:ext cx="0" cy="0"/>
          <a:chOff x="0" y="0"/>
          <a:chExt cx="0" cy="0"/>
        </a:xfrm>
      </p:grpSpPr>
      <p:sp>
        <p:nvSpPr>
          <p:cNvPr id="245" name="Google Shape;245;p10"/>
          <p:cNvSpPr/>
          <p:nvPr/>
        </p:nvSpPr>
        <p:spPr>
          <a:xfrm>
            <a:off x="3243" y="1743584"/>
            <a:ext cx="9493771" cy="719275"/>
          </a:xfrm>
          <a:prstGeom prst="homePlate">
            <a:avLst>
              <a:gd name="adj" fmla="val 50000"/>
            </a:avLst>
          </a:prstGeom>
          <a:solidFill>
            <a:srgbClr val="FFFFFF"/>
          </a:solidFill>
          <a:ln w="38100" cap="flat" cmpd="sng">
            <a:solidFill>
              <a:srgbClr val="F78B8B"/>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lnSpc>
                <a:spcPct val="113000"/>
              </a:lnSpc>
              <a:spcBef>
                <a:spcPts val="0"/>
              </a:spcBef>
              <a:spcAft>
                <a:spcPts val="0"/>
              </a:spcAft>
              <a:buClr>
                <a:srgbClr val="000000"/>
              </a:buClr>
              <a:buSzPts val="2400"/>
              <a:buFont typeface="Arial"/>
              <a:buNone/>
            </a:pPr>
            <a:r>
              <a:rPr lang="vi-VN" sz="2400" b="1" i="0" u="none" strike="noStrike" cap="none">
                <a:solidFill>
                  <a:schemeClr val="dk1"/>
                </a:solidFill>
                <a:latin typeface="+mn-lt"/>
                <a:ea typeface="+mn-ea"/>
                <a:cs typeface="+mn-ea"/>
                <a:sym typeface="+mn-lt"/>
              </a:rPr>
              <a:t>Thiết kế trang bìa cho cuốn sách yêu thích</a:t>
            </a:r>
            <a:endParaRPr sz="2400" b="1" i="0" u="none" strike="noStrike" cap="none">
              <a:solidFill>
                <a:schemeClr val="dk1"/>
              </a:solidFill>
              <a:latin typeface="+mn-lt"/>
              <a:ea typeface="+mn-ea"/>
              <a:cs typeface="+mn-ea"/>
              <a:sym typeface="+mn-lt"/>
            </a:endParaRPr>
          </a:p>
        </p:txBody>
      </p:sp>
      <p:sp>
        <p:nvSpPr>
          <p:cNvPr id="246" name="Google Shape;246;p10"/>
          <p:cNvSpPr/>
          <p:nvPr/>
        </p:nvSpPr>
        <p:spPr>
          <a:xfrm>
            <a:off x="6324600" y="2895600"/>
            <a:ext cx="4477496" cy="3856241"/>
          </a:xfrm>
          <a:custGeom>
            <a:avLst/>
            <a:gdLst/>
            <a:ahLst/>
            <a:cxnLst/>
            <a:rect l="l" t="t" r="r" b="b"/>
            <a:pathLst>
              <a:path w="1116159" h="961292" extrusionOk="0">
                <a:moveTo>
                  <a:pt x="0" y="0"/>
                </a:moveTo>
                <a:lnTo>
                  <a:pt x="1116159" y="0"/>
                </a:lnTo>
                <a:lnTo>
                  <a:pt x="1116159" y="961292"/>
                </a:lnTo>
                <a:lnTo>
                  <a:pt x="0" y="961292"/>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00000"/>
              </a:buClr>
              <a:buSzPts val="2400"/>
              <a:buFont typeface="Arial"/>
              <a:buNone/>
            </a:pPr>
            <a:endParaRPr sz="2400" b="0" i="0" u="none" strike="noStrike" cap="none">
              <a:solidFill>
                <a:schemeClr val="dk1"/>
              </a:solidFill>
              <a:latin typeface="+mn-lt"/>
              <a:ea typeface="+mn-ea"/>
              <a:cs typeface="+mn-ea"/>
              <a:sym typeface="+mn-lt"/>
            </a:endParaRPr>
          </a:p>
        </p:txBody>
      </p:sp>
      <p:sp>
        <p:nvSpPr>
          <p:cNvPr id="247" name="Google Shape;247;p10"/>
          <p:cNvSpPr txBox="1"/>
          <p:nvPr/>
        </p:nvSpPr>
        <p:spPr>
          <a:xfrm>
            <a:off x="1241071" y="3708799"/>
            <a:ext cx="4854929" cy="2308284"/>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Clr>
                <a:srgbClr val="000000"/>
              </a:buClr>
              <a:buSzPts val="2400"/>
              <a:buFont typeface="Arial"/>
              <a:buNone/>
            </a:pPr>
            <a:r>
              <a:rPr lang="vi-VN" sz="2400" b="0" i="0" u="none" strike="noStrike" cap="none">
                <a:solidFill>
                  <a:schemeClr val="dk1"/>
                </a:solidFill>
                <a:latin typeface="+mn-lt"/>
                <a:ea typeface="+mn-ea"/>
                <a:cs typeface="+mn-ea"/>
                <a:sym typeface="+mn-lt"/>
              </a:rPr>
              <a:t>Em hãy sử dụng chữ trang trí hoặc chữ kết hợp hình minh họa để thiết kế trang bìa cho cuốn sách mà em yêu thích.</a:t>
            </a:r>
            <a:endParaRPr>
              <a:latin typeface="+mn-lt"/>
              <a:ea typeface="+mn-ea"/>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245"/>
                                        </p:tgtEl>
                                        <p:attrNameLst>
                                          <p:attrName>style.visibility</p:attrName>
                                        </p:attrNameLst>
                                      </p:cBhvr>
                                      <p:to>
                                        <p:strVal val="visible"/>
                                      </p:to>
                                    </p:set>
                                    <p:anim calcmode="lin" valueType="num">
                                      <p:cBhvr additive="base">
                                        <p:cTn id="7" dur="500"/>
                                        <p:tgtEl>
                                          <p:spTgt spid="245"/>
                                        </p:tgtEl>
                                        <p:attrNameLst>
                                          <p:attrName>ppt_y</p:attrName>
                                        </p:attrNameLst>
                                      </p:cBhvr>
                                      <p:tavLst>
                                        <p:tav tm="0">
                                          <p:val>
                                            <p:strVal val="#ppt_y-1"/>
                                          </p:val>
                                        </p:tav>
                                        <p:tav tm="100000">
                                          <p:val>
                                            <p:strVal val="#ppt_y"/>
                                          </p:val>
                                        </p:tav>
                                      </p:tavLst>
                                    </p:anim>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47"/>
                                        </p:tgtEl>
                                        <p:attrNameLst>
                                          <p:attrName>style.visibility</p:attrName>
                                        </p:attrNameLst>
                                      </p:cBhvr>
                                      <p:to>
                                        <p:strVal val="visible"/>
                                      </p:to>
                                    </p:set>
                                    <p:animEffect transition="in" filter="fade">
                                      <p:cBhvr>
                                        <p:cTn id="12" dur="500"/>
                                        <p:tgtEl>
                                          <p:spTgt spid="247"/>
                                        </p:tgtEl>
                                      </p:cBhvr>
                                    </p:animEffect>
                                  </p:childTnLst>
                                </p:cTn>
                              </p:par>
                            </p:childTnLst>
                          </p:cTn>
                        </p:par>
                        <p:par>
                          <p:cTn id="13" fill="hold">
                            <p:stCondLst>
                              <p:cond delay="500"/>
                            </p:stCondLst>
                            <p:childTnLst>
                              <p:par>
                                <p:cTn id="14" presetID="2" presetClass="entr" presetSubtype="4" fill="hold" nodeType="afterEffect">
                                  <p:stCondLst>
                                    <p:cond delay="0"/>
                                  </p:stCondLst>
                                  <p:childTnLst>
                                    <p:set>
                                      <p:cBhvr>
                                        <p:cTn id="15" dur="1" fill="hold">
                                          <p:stCondLst>
                                            <p:cond delay="0"/>
                                          </p:stCondLst>
                                        </p:cTn>
                                        <p:tgtEl>
                                          <p:spTgt spid="246"/>
                                        </p:tgtEl>
                                        <p:attrNameLst>
                                          <p:attrName>style.visibility</p:attrName>
                                        </p:attrNameLst>
                                      </p:cBhvr>
                                      <p:to>
                                        <p:strVal val="visible"/>
                                      </p:to>
                                    </p:set>
                                    <p:anim calcmode="lin" valueType="num">
                                      <p:cBhvr additive="base">
                                        <p:cTn id="16" dur="500"/>
                                        <p:tgtEl>
                                          <p:spTgt spid="2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51"/>
        <p:cNvGrpSpPr/>
        <p:nvPr/>
      </p:nvGrpSpPr>
      <p:grpSpPr>
        <a:xfrm>
          <a:off x="0" y="0"/>
          <a:ext cx="0" cy="0"/>
          <a:chOff x="0" y="0"/>
          <a:chExt cx="0" cy="0"/>
        </a:xfrm>
      </p:grpSpPr>
      <p:sp>
        <p:nvSpPr>
          <p:cNvPr id="252" name="Google Shape;252;p11"/>
          <p:cNvSpPr/>
          <p:nvPr/>
        </p:nvSpPr>
        <p:spPr>
          <a:xfrm>
            <a:off x="0" y="1752600"/>
            <a:ext cx="2390017" cy="719275"/>
          </a:xfrm>
          <a:prstGeom prst="homePlate">
            <a:avLst>
              <a:gd name="adj" fmla="val 50000"/>
            </a:avLst>
          </a:prstGeom>
          <a:solidFill>
            <a:srgbClr val="FFFFFF"/>
          </a:solidFill>
          <a:ln w="38100" cap="flat" cmpd="sng">
            <a:solidFill>
              <a:srgbClr val="F78B8B"/>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lnSpc>
                <a:spcPct val="113000"/>
              </a:lnSpc>
              <a:spcBef>
                <a:spcPts val="0"/>
              </a:spcBef>
              <a:spcAft>
                <a:spcPts val="0"/>
              </a:spcAft>
              <a:buClr>
                <a:srgbClr val="000000"/>
              </a:buClr>
              <a:buSzPts val="2400"/>
              <a:buFont typeface="Arial"/>
              <a:buNone/>
            </a:pPr>
            <a:r>
              <a:rPr lang="vi-VN" sz="2400" b="1" i="0" u="none" strike="noStrike" cap="none">
                <a:solidFill>
                  <a:srgbClr val="000000"/>
                </a:solidFill>
                <a:latin typeface="+mn-lt"/>
                <a:ea typeface="+mn-ea"/>
                <a:cs typeface="+mn-ea"/>
                <a:sym typeface="+mn-lt"/>
              </a:rPr>
              <a:t>Yêu cầu</a:t>
            </a:r>
            <a:endParaRPr sz="2400" b="1" i="0" u="none" strike="noStrike" cap="none">
              <a:solidFill>
                <a:srgbClr val="F3F3F3"/>
              </a:solidFill>
              <a:latin typeface="+mn-lt"/>
              <a:ea typeface="+mn-ea"/>
              <a:cs typeface="+mn-ea"/>
              <a:sym typeface="+mn-lt"/>
            </a:endParaRPr>
          </a:p>
        </p:txBody>
      </p:sp>
      <p:sp>
        <p:nvSpPr>
          <p:cNvPr id="253" name="Google Shape;253;p11"/>
          <p:cNvSpPr txBox="1"/>
          <p:nvPr/>
        </p:nvSpPr>
        <p:spPr>
          <a:xfrm>
            <a:off x="457200" y="2697444"/>
            <a:ext cx="7255601" cy="3970277"/>
          </a:xfrm>
          <a:prstGeom prst="rect">
            <a:avLst/>
          </a:prstGeom>
          <a:noFill/>
          <a:ln>
            <a:noFill/>
          </a:ln>
        </p:spPr>
        <p:txBody>
          <a:bodyPr spcFirstLastPara="1" wrap="square" lIns="91425" tIns="45700" rIns="91425" bIns="45700" anchor="t" anchorCtr="0">
            <a:spAutoFit/>
          </a:bodyPr>
          <a:lstStyle/>
          <a:p>
            <a:pPr marL="380990" marR="0" lvl="0" indent="-380990" algn="just" rtl="0">
              <a:lnSpc>
                <a:spcPct val="150000"/>
              </a:lnSpc>
              <a:spcBef>
                <a:spcPts val="0"/>
              </a:spcBef>
              <a:spcAft>
                <a:spcPts val="0"/>
              </a:spcAft>
              <a:buClr>
                <a:srgbClr val="000000"/>
              </a:buClr>
              <a:buSzPts val="2400"/>
              <a:buFont typeface="Arial"/>
              <a:buChar char="•"/>
            </a:pPr>
            <a:r>
              <a:rPr lang="vi-VN" sz="2400" b="0" i="0" u="none" strike="noStrike" cap="none">
                <a:solidFill>
                  <a:srgbClr val="000000"/>
                </a:solidFill>
                <a:latin typeface="+mn-lt"/>
                <a:ea typeface="+mn-ea"/>
                <a:cs typeface="+mn-ea"/>
                <a:sym typeface="+mn-lt"/>
              </a:rPr>
              <a:t>Thiết kế trong khuôn khổ vuông (19 × 19 cm) hoặc chữ nhật (17 × 24 cm). </a:t>
            </a:r>
            <a:endParaRPr>
              <a:latin typeface="+mn-lt"/>
              <a:ea typeface="+mn-ea"/>
              <a:cs typeface="+mn-ea"/>
              <a:sym typeface="+mn-lt"/>
            </a:endParaRPr>
          </a:p>
          <a:p>
            <a:pPr marL="380990" marR="0" lvl="0" indent="-380990" algn="just" rtl="0">
              <a:lnSpc>
                <a:spcPct val="150000"/>
              </a:lnSpc>
              <a:spcBef>
                <a:spcPts val="0"/>
              </a:spcBef>
              <a:spcAft>
                <a:spcPts val="0"/>
              </a:spcAft>
              <a:buClr>
                <a:srgbClr val="000000"/>
              </a:buClr>
              <a:buSzPts val="2400"/>
              <a:buFont typeface="Arial"/>
              <a:buChar char="•"/>
            </a:pPr>
            <a:r>
              <a:rPr lang="vi-VN" sz="2400" b="0" i="0" u="none" strike="noStrike" cap="none">
                <a:solidFill>
                  <a:srgbClr val="000000"/>
                </a:solidFill>
                <a:latin typeface="+mn-lt"/>
                <a:ea typeface="+mn-ea"/>
                <a:cs typeface="+mn-ea"/>
                <a:sym typeface="+mn-lt"/>
              </a:rPr>
              <a:t>Hình ảnh và kiểu chữ thể hiện được nội dung và thể loại của cuốn sách. </a:t>
            </a:r>
            <a:endParaRPr>
              <a:latin typeface="+mn-lt"/>
              <a:ea typeface="+mn-ea"/>
              <a:cs typeface="+mn-ea"/>
              <a:sym typeface="+mn-lt"/>
            </a:endParaRPr>
          </a:p>
          <a:p>
            <a:pPr marL="380990" marR="0" lvl="0" indent="-380990" algn="just" rtl="0">
              <a:lnSpc>
                <a:spcPct val="150000"/>
              </a:lnSpc>
              <a:spcBef>
                <a:spcPts val="0"/>
              </a:spcBef>
              <a:spcAft>
                <a:spcPts val="0"/>
              </a:spcAft>
              <a:buClr>
                <a:srgbClr val="000000"/>
              </a:buClr>
              <a:buSzPts val="2400"/>
              <a:buFont typeface="Arial"/>
              <a:buChar char="•"/>
            </a:pPr>
            <a:r>
              <a:rPr lang="vi-VN" sz="2400" b="0" i="0" u="none" strike="noStrike" cap="none">
                <a:solidFill>
                  <a:srgbClr val="000000"/>
                </a:solidFill>
                <a:latin typeface="+mn-lt"/>
                <a:ea typeface="+mn-ea"/>
                <a:cs typeface="+mn-ea"/>
                <a:sym typeface="+mn-lt"/>
              </a:rPr>
              <a:t>Vẽ bằng tay hoặc sử dụng phần mềm thiết kế trên máy tính phù hợp với điều kiện học tập của em.</a:t>
            </a:r>
            <a:endParaRPr>
              <a:latin typeface="+mn-lt"/>
              <a:ea typeface="+mn-ea"/>
              <a:cs typeface="+mn-ea"/>
              <a:sym typeface="+mn-lt"/>
            </a:endParaRPr>
          </a:p>
        </p:txBody>
      </p:sp>
      <p:sp>
        <p:nvSpPr>
          <p:cNvPr id="254" name="Google Shape;254;p11"/>
          <p:cNvSpPr/>
          <p:nvPr/>
        </p:nvSpPr>
        <p:spPr>
          <a:xfrm flipH="1">
            <a:off x="8009043" y="2895600"/>
            <a:ext cx="3733863" cy="4013106"/>
          </a:xfrm>
          <a:custGeom>
            <a:avLst/>
            <a:gdLst/>
            <a:ahLst/>
            <a:cxnLst/>
            <a:rect l="l" t="t" r="r" b="b"/>
            <a:pathLst>
              <a:path w="890755" h="957372" extrusionOk="0">
                <a:moveTo>
                  <a:pt x="0" y="0"/>
                </a:moveTo>
                <a:lnTo>
                  <a:pt x="890755" y="0"/>
                </a:lnTo>
                <a:lnTo>
                  <a:pt x="890755" y="957372"/>
                </a:lnTo>
                <a:lnTo>
                  <a:pt x="0" y="957372"/>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252"/>
                                        </p:tgtEl>
                                        <p:attrNameLst>
                                          <p:attrName>style.visibility</p:attrName>
                                        </p:attrNameLst>
                                      </p:cBhvr>
                                      <p:to>
                                        <p:strVal val="visible"/>
                                      </p:to>
                                    </p:set>
                                    <p:anim calcmode="lin" valueType="num">
                                      <p:cBhvr additive="base">
                                        <p:cTn id="7" dur="500"/>
                                        <p:tgtEl>
                                          <p:spTgt spid="252"/>
                                        </p:tgtEl>
                                        <p:attrNameLst>
                                          <p:attrName>ppt_y</p:attrName>
                                        </p:attrNameLst>
                                      </p:cBhvr>
                                      <p:tavLst>
                                        <p:tav tm="0">
                                          <p:val>
                                            <p:strVal val="#ppt_y-1"/>
                                          </p:val>
                                        </p:tav>
                                        <p:tav tm="100000">
                                          <p:val>
                                            <p:strVal val="#ppt_y"/>
                                          </p:val>
                                        </p:tav>
                                      </p:tavLst>
                                    </p:anim>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254"/>
                                        </p:tgtEl>
                                        <p:attrNameLst>
                                          <p:attrName>style.visibility</p:attrName>
                                        </p:attrNameLst>
                                      </p:cBhvr>
                                      <p:to>
                                        <p:strVal val="visible"/>
                                      </p:to>
                                    </p:set>
                                    <p:anim calcmode="lin" valueType="num">
                                      <p:cBhvr additive="base">
                                        <p:cTn id="11" dur="500"/>
                                        <p:tgtEl>
                                          <p:spTgt spid="254"/>
                                        </p:tgtEl>
                                        <p:attrNameLst>
                                          <p:attrName>ppt_y</p:attrName>
                                        </p:attrNameLst>
                                      </p:cBhvr>
                                      <p:tavLst>
                                        <p:tav tm="0">
                                          <p:val>
                                            <p:strVal val="#ppt_y+1"/>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253">
                                            <p:txEl>
                                              <p:pRg st="0" end="0"/>
                                            </p:txEl>
                                          </p:spTgt>
                                        </p:tgtEl>
                                        <p:attrNameLst>
                                          <p:attrName>style.visibility</p:attrName>
                                        </p:attrNameLst>
                                      </p:cBhvr>
                                      <p:to>
                                        <p:strVal val="visible"/>
                                      </p:to>
                                    </p:set>
                                    <p:animEffect transition="in" filter="fade">
                                      <p:cBhvr>
                                        <p:cTn id="16" dur="500"/>
                                        <p:tgtEl>
                                          <p:spTgt spid="25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253">
                                            <p:txEl>
                                              <p:pRg st="1" end="1"/>
                                            </p:txEl>
                                          </p:spTgt>
                                        </p:tgtEl>
                                        <p:attrNameLst>
                                          <p:attrName>style.visibility</p:attrName>
                                        </p:attrNameLst>
                                      </p:cBhvr>
                                      <p:to>
                                        <p:strVal val="visible"/>
                                      </p:to>
                                    </p:set>
                                    <p:animEffect transition="in" filter="fade">
                                      <p:cBhvr>
                                        <p:cTn id="21" dur="500"/>
                                        <p:tgtEl>
                                          <p:spTgt spid="253">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253">
                                            <p:txEl>
                                              <p:pRg st="2" end="2"/>
                                            </p:txEl>
                                          </p:spTgt>
                                        </p:tgtEl>
                                        <p:attrNameLst>
                                          <p:attrName>style.visibility</p:attrName>
                                        </p:attrNameLst>
                                      </p:cBhvr>
                                      <p:to>
                                        <p:strVal val="visible"/>
                                      </p:to>
                                    </p:set>
                                    <p:animEffect transition="in" filter="fade">
                                      <p:cBhvr>
                                        <p:cTn id="26" dur="500"/>
                                        <p:tgtEl>
                                          <p:spTgt spid="25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58"/>
        <p:cNvGrpSpPr/>
        <p:nvPr/>
      </p:nvGrpSpPr>
      <p:grpSpPr>
        <a:xfrm>
          <a:off x="0" y="0"/>
          <a:ext cx="0" cy="0"/>
          <a:chOff x="0" y="0"/>
          <a:chExt cx="0" cy="0"/>
        </a:xfrm>
      </p:grpSpPr>
      <p:sp>
        <p:nvSpPr>
          <p:cNvPr id="259" name="Google Shape;259;p12"/>
          <p:cNvSpPr/>
          <p:nvPr/>
        </p:nvSpPr>
        <p:spPr>
          <a:xfrm>
            <a:off x="0" y="1752600"/>
            <a:ext cx="9173027" cy="637517"/>
          </a:xfrm>
          <a:prstGeom prst="homePlate">
            <a:avLst>
              <a:gd name="adj" fmla="val 50000"/>
            </a:avLst>
          </a:prstGeom>
          <a:solidFill>
            <a:srgbClr val="FFFFFF"/>
          </a:solidFill>
          <a:ln w="38100" cap="flat" cmpd="sng">
            <a:solidFill>
              <a:srgbClr val="F78B8B"/>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lnSpc>
                <a:spcPct val="113000"/>
              </a:lnSpc>
              <a:spcBef>
                <a:spcPts val="0"/>
              </a:spcBef>
              <a:spcAft>
                <a:spcPts val="0"/>
              </a:spcAft>
              <a:buClr>
                <a:srgbClr val="000000"/>
              </a:buClr>
              <a:buSzPts val="2400"/>
              <a:buFont typeface="Arial"/>
              <a:buNone/>
            </a:pPr>
            <a:r>
              <a:rPr lang="vi-VN" sz="2400" b="1" i="0" u="none" strike="noStrike" cap="none">
                <a:solidFill>
                  <a:srgbClr val="000000"/>
                </a:solidFill>
                <a:latin typeface="+mn-lt"/>
                <a:ea typeface="+mn-ea"/>
                <a:cs typeface="+mn-ea"/>
                <a:sym typeface="+mn-lt"/>
              </a:rPr>
              <a:t>Tham khảo một số sản phẩm của học sinh</a:t>
            </a:r>
            <a:endParaRPr sz="2400" b="1" i="0" u="none" strike="noStrike" cap="none">
              <a:solidFill>
                <a:srgbClr val="F3F3F3"/>
              </a:solidFill>
              <a:latin typeface="+mn-lt"/>
              <a:ea typeface="+mn-ea"/>
              <a:cs typeface="+mn-ea"/>
              <a:sym typeface="+mn-lt"/>
            </a:endParaRPr>
          </a:p>
        </p:txBody>
      </p:sp>
      <p:grpSp>
        <p:nvGrpSpPr>
          <p:cNvPr id="260" name="Google Shape;260;p12"/>
          <p:cNvGrpSpPr/>
          <p:nvPr/>
        </p:nvGrpSpPr>
        <p:grpSpPr>
          <a:xfrm>
            <a:off x="533400" y="2633162"/>
            <a:ext cx="5051221" cy="4148638"/>
            <a:chOff x="948240" y="1466776"/>
            <a:chExt cx="3263594" cy="2680434"/>
          </a:xfrm>
        </p:grpSpPr>
        <p:sp>
          <p:nvSpPr>
            <p:cNvPr id="261" name="Google Shape;261;p12"/>
            <p:cNvSpPr/>
            <p:nvPr/>
          </p:nvSpPr>
          <p:spPr>
            <a:xfrm>
              <a:off x="948240" y="1466776"/>
              <a:ext cx="3263594" cy="2365028"/>
            </a:xfrm>
            <a:custGeom>
              <a:avLst/>
              <a:gdLst/>
              <a:ahLst/>
              <a:cxnLst/>
              <a:rect l="l" t="t" r="r" b="b"/>
              <a:pathLst>
                <a:path w="8767620" h="6353628" extrusionOk="0">
                  <a:moveTo>
                    <a:pt x="0" y="0"/>
                  </a:moveTo>
                  <a:lnTo>
                    <a:pt x="8767620" y="0"/>
                  </a:lnTo>
                  <a:lnTo>
                    <a:pt x="8767620" y="6353627"/>
                  </a:lnTo>
                  <a:lnTo>
                    <a:pt x="0" y="6353627"/>
                  </a:lnTo>
                  <a:lnTo>
                    <a:pt x="0" y="0"/>
                  </a:lnTo>
                  <a:close/>
                </a:path>
              </a:pathLst>
            </a:custGeom>
            <a:blipFill rotWithShape="1">
              <a:blip r:embed="rId4">
                <a:alphaModFix/>
              </a:blip>
              <a:stretch>
                <a:fillRect/>
              </a:stretch>
            </a:blip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262" name="Google Shape;262;p12"/>
            <p:cNvSpPr txBox="1"/>
            <p:nvPr/>
          </p:nvSpPr>
          <p:spPr>
            <a:xfrm>
              <a:off x="1251161" y="3840063"/>
              <a:ext cx="2657750" cy="307147"/>
            </a:xfrm>
            <a:prstGeom prst="rect">
              <a:avLst/>
            </a:prstGeom>
            <a:noFill/>
            <a:ln>
              <a:noFill/>
            </a:ln>
          </p:spPr>
          <p:txBody>
            <a:bodyPr spcFirstLastPara="1" wrap="square" lIns="91425" tIns="45700" rIns="91425" bIns="45700" anchor="ctr" anchorCtr="0">
              <a:spAutoFit/>
            </a:bodyPr>
            <a:lstStyle/>
            <a:p>
              <a:pPr marL="0" marR="0" lvl="0" indent="0" algn="ctr" rtl="0">
                <a:spcBef>
                  <a:spcPts val="0"/>
                </a:spcBef>
                <a:spcAft>
                  <a:spcPts val="0"/>
                </a:spcAft>
                <a:buClr>
                  <a:srgbClr val="000000"/>
                </a:buClr>
                <a:buSzPts val="2400"/>
                <a:buFont typeface="Arial"/>
                <a:buNone/>
              </a:pPr>
              <a:r>
                <a:rPr lang="vi-VN" sz="2400" b="0" i="0" u="none" strike="noStrike" cap="none">
                  <a:solidFill>
                    <a:srgbClr val="000000"/>
                  </a:solidFill>
                  <a:latin typeface="+mn-lt"/>
                  <a:ea typeface="+mn-ea"/>
                  <a:cs typeface="+mn-ea"/>
                  <a:sym typeface="+mn-lt"/>
                </a:rPr>
                <a:t>Tường Vy (Hà Nội)</a:t>
              </a:r>
              <a:endParaRPr>
                <a:latin typeface="+mn-lt"/>
                <a:ea typeface="+mn-ea"/>
                <a:cs typeface="+mn-ea"/>
                <a:sym typeface="+mn-lt"/>
              </a:endParaRPr>
            </a:p>
          </p:txBody>
        </p:sp>
      </p:grpSp>
      <p:grpSp>
        <p:nvGrpSpPr>
          <p:cNvPr id="263" name="Google Shape;263;p12"/>
          <p:cNvGrpSpPr/>
          <p:nvPr/>
        </p:nvGrpSpPr>
        <p:grpSpPr>
          <a:xfrm>
            <a:off x="6096000" y="2633162"/>
            <a:ext cx="5403077" cy="4122132"/>
            <a:chOff x="4676048" y="1866753"/>
            <a:chExt cx="3490928" cy="2641922"/>
          </a:xfrm>
        </p:grpSpPr>
        <p:sp>
          <p:nvSpPr>
            <p:cNvPr id="264" name="Google Shape;264;p12"/>
            <p:cNvSpPr/>
            <p:nvPr/>
          </p:nvSpPr>
          <p:spPr>
            <a:xfrm>
              <a:off x="4676048" y="1866753"/>
              <a:ext cx="3490928" cy="2346036"/>
            </a:xfrm>
            <a:custGeom>
              <a:avLst/>
              <a:gdLst/>
              <a:ahLst/>
              <a:cxnLst/>
              <a:rect l="l" t="t" r="r" b="b"/>
              <a:pathLst>
                <a:path w="8572493" h="6370921" extrusionOk="0">
                  <a:moveTo>
                    <a:pt x="0" y="0"/>
                  </a:moveTo>
                  <a:lnTo>
                    <a:pt x="8572493" y="0"/>
                  </a:lnTo>
                  <a:lnTo>
                    <a:pt x="8572493" y="6370920"/>
                  </a:lnTo>
                  <a:lnTo>
                    <a:pt x="0" y="6370920"/>
                  </a:lnTo>
                  <a:lnTo>
                    <a:pt x="0" y="0"/>
                  </a:lnTo>
                  <a:close/>
                </a:path>
              </a:pathLst>
            </a:custGeom>
            <a:blipFill rotWithShape="1">
              <a:blip r:embed="rId5">
                <a:alphaModFix/>
              </a:blip>
              <a:stretch>
                <a:fillRect/>
              </a:stretch>
            </a:blip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265" name="Google Shape;265;p12"/>
            <p:cNvSpPr txBox="1"/>
            <p:nvPr/>
          </p:nvSpPr>
          <p:spPr>
            <a:xfrm>
              <a:off x="5205962" y="4212789"/>
              <a:ext cx="2431098" cy="295886"/>
            </a:xfrm>
            <a:prstGeom prst="rect">
              <a:avLst/>
            </a:prstGeom>
            <a:noFill/>
            <a:ln>
              <a:noFill/>
            </a:ln>
          </p:spPr>
          <p:txBody>
            <a:bodyPr spcFirstLastPara="1" wrap="square" lIns="91425" tIns="45700" rIns="91425" bIns="45700" anchor="ctr" anchorCtr="0">
              <a:spAutoFit/>
            </a:bodyPr>
            <a:lstStyle/>
            <a:p>
              <a:pPr marL="0" marR="0" lvl="0" indent="0" algn="ctr" rtl="0">
                <a:spcBef>
                  <a:spcPts val="0"/>
                </a:spcBef>
                <a:spcAft>
                  <a:spcPts val="0"/>
                </a:spcAft>
                <a:buClr>
                  <a:srgbClr val="000000"/>
                </a:buClr>
                <a:buSzPts val="2400"/>
                <a:buFont typeface="Arial"/>
                <a:buNone/>
              </a:pPr>
              <a:r>
                <a:rPr lang="vi-VN" sz="2400" b="0" i="0" u="none" strike="noStrike" cap="none">
                  <a:solidFill>
                    <a:srgbClr val="000000"/>
                  </a:solidFill>
                  <a:latin typeface="+mn-lt"/>
                  <a:ea typeface="+mn-ea"/>
                  <a:cs typeface="+mn-ea"/>
                  <a:sym typeface="+mn-lt"/>
                </a:rPr>
                <a:t>Gia Khánh (Vũng Tàu)</a:t>
              </a:r>
              <a:endParaRPr>
                <a:latin typeface="+mn-lt"/>
                <a:ea typeface="+mn-ea"/>
                <a:cs typeface="+mn-ea"/>
                <a:sym typeface="+mn-lt"/>
              </a:endParaRP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259"/>
                                        </p:tgtEl>
                                        <p:attrNameLst>
                                          <p:attrName>style.visibility</p:attrName>
                                        </p:attrNameLst>
                                      </p:cBhvr>
                                      <p:to>
                                        <p:strVal val="visible"/>
                                      </p:to>
                                    </p:set>
                                    <p:anim calcmode="lin" valueType="num">
                                      <p:cBhvr additive="base">
                                        <p:cTn id="7" dur="500"/>
                                        <p:tgtEl>
                                          <p:spTgt spid="259"/>
                                        </p:tgtEl>
                                        <p:attrNameLst>
                                          <p:attrName>ppt_y</p:attrName>
                                        </p:attrNameLst>
                                      </p:cBhvr>
                                      <p:tavLst>
                                        <p:tav tm="0">
                                          <p:val>
                                            <p:strVal val="#ppt_y-1"/>
                                          </p:val>
                                        </p:tav>
                                        <p:tav tm="100000">
                                          <p:val>
                                            <p:strVal val="#ppt_y"/>
                                          </p:val>
                                        </p:tav>
                                      </p:tavLst>
                                    </p:anim>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260"/>
                                        </p:tgtEl>
                                        <p:attrNameLst>
                                          <p:attrName>style.visibility</p:attrName>
                                        </p:attrNameLst>
                                      </p:cBhvr>
                                      <p:to>
                                        <p:strVal val="visible"/>
                                      </p:to>
                                    </p:set>
                                    <p:anim calcmode="lin" valueType="num">
                                      <p:cBhvr additive="base">
                                        <p:cTn id="11" dur="500"/>
                                        <p:tgtEl>
                                          <p:spTgt spid="260"/>
                                        </p:tgtEl>
                                        <p:attrNameLst>
                                          <p:attrName>ppt_y</p:attrName>
                                        </p:attrNameLst>
                                      </p:cBhvr>
                                      <p:tavLst>
                                        <p:tav tm="0">
                                          <p:val>
                                            <p:strVal val="#ppt_y+1"/>
                                          </p:val>
                                        </p:tav>
                                        <p:tav tm="100000">
                                          <p:val>
                                            <p:strVal val="#ppt_y"/>
                                          </p:val>
                                        </p:tav>
                                      </p:tavLst>
                                    </p:anim>
                                  </p:childTnLst>
                                </p:cTn>
                              </p:par>
                              <p:par>
                                <p:cTn id="12" presetID="2" presetClass="entr" presetSubtype="4" fill="hold" nodeType="withEffect">
                                  <p:stCondLst>
                                    <p:cond delay="0"/>
                                  </p:stCondLst>
                                  <p:childTnLst>
                                    <p:set>
                                      <p:cBhvr>
                                        <p:cTn id="13" dur="1" fill="hold">
                                          <p:stCondLst>
                                            <p:cond delay="0"/>
                                          </p:stCondLst>
                                        </p:cTn>
                                        <p:tgtEl>
                                          <p:spTgt spid="263"/>
                                        </p:tgtEl>
                                        <p:attrNameLst>
                                          <p:attrName>style.visibility</p:attrName>
                                        </p:attrNameLst>
                                      </p:cBhvr>
                                      <p:to>
                                        <p:strVal val="visible"/>
                                      </p:to>
                                    </p:set>
                                    <p:anim calcmode="lin" valueType="num">
                                      <p:cBhvr additive="base">
                                        <p:cTn id="14" dur="500"/>
                                        <p:tgtEl>
                                          <p:spTgt spid="26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69"/>
        <p:cNvGrpSpPr/>
        <p:nvPr/>
      </p:nvGrpSpPr>
      <p:grpSpPr>
        <a:xfrm>
          <a:off x="0" y="0"/>
          <a:ext cx="0" cy="0"/>
          <a:chOff x="0" y="0"/>
          <a:chExt cx="0" cy="0"/>
        </a:xfrm>
      </p:grpSpPr>
      <p:sp>
        <p:nvSpPr>
          <p:cNvPr id="270" name="Google Shape;270;p13"/>
          <p:cNvSpPr txBox="1"/>
          <p:nvPr/>
        </p:nvSpPr>
        <p:spPr>
          <a:xfrm>
            <a:off x="960000" y="685800"/>
            <a:ext cx="10272000" cy="7636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1F2032"/>
              </a:buClr>
              <a:buSzPts val="3500"/>
              <a:buFont typeface="Alexandria SemiBold"/>
              <a:buNone/>
            </a:pPr>
            <a:r>
              <a:rPr lang="vi-VN" sz="2400" b="1" i="0" u="none" strike="noStrike" cap="none">
                <a:solidFill>
                  <a:schemeClr val="dk1"/>
                </a:solidFill>
                <a:latin typeface="+mn-lt"/>
                <a:ea typeface="+mn-ea"/>
                <a:cs typeface="+mn-ea"/>
                <a:sym typeface="+mn-lt"/>
              </a:rPr>
              <a:t>Tham khảo sản phẩm mĩ thuật của học sinh</a:t>
            </a:r>
            <a:endParaRPr>
              <a:latin typeface="+mn-lt"/>
              <a:ea typeface="+mn-ea"/>
              <a:cs typeface="+mn-ea"/>
              <a:sym typeface="+mn-lt"/>
            </a:endParaRPr>
          </a:p>
        </p:txBody>
      </p:sp>
      <p:grpSp>
        <p:nvGrpSpPr>
          <p:cNvPr id="271" name="Google Shape;271;p13"/>
          <p:cNvGrpSpPr/>
          <p:nvPr/>
        </p:nvGrpSpPr>
        <p:grpSpPr>
          <a:xfrm>
            <a:off x="1295400" y="1524000"/>
            <a:ext cx="4918992" cy="5248216"/>
            <a:chOff x="-246347" y="925161"/>
            <a:chExt cx="3588492" cy="3828667"/>
          </a:xfrm>
        </p:grpSpPr>
        <p:pic>
          <p:nvPicPr>
            <p:cNvPr id="272" name="Google Shape;272;p13"/>
            <p:cNvPicPr preferRelativeResize="0"/>
            <p:nvPr/>
          </p:nvPicPr>
          <p:blipFill rotWithShape="1">
            <a:blip r:embed="rId4">
              <a:alphaModFix/>
            </a:blip>
            <a:srcRect t="607" b="607"/>
            <a:stretch/>
          </p:blipFill>
          <p:spPr>
            <a:xfrm>
              <a:off x="478970" y="925161"/>
              <a:ext cx="2220687" cy="2974114"/>
            </a:xfrm>
            <a:prstGeom prst="rect">
              <a:avLst/>
            </a:prstGeom>
            <a:noFill/>
            <a:ln>
              <a:noFill/>
            </a:ln>
          </p:spPr>
        </p:pic>
        <p:sp>
          <p:nvSpPr>
            <p:cNvPr id="273" name="Google Shape;273;p13"/>
            <p:cNvSpPr txBox="1"/>
            <p:nvPr/>
          </p:nvSpPr>
          <p:spPr>
            <a:xfrm>
              <a:off x="-246347" y="3878197"/>
              <a:ext cx="3588492" cy="875631"/>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Clr>
                  <a:srgbClr val="000000"/>
                </a:buClr>
                <a:buSzPts val="2400"/>
                <a:buFont typeface="Arial"/>
                <a:buNone/>
              </a:pPr>
              <a:r>
                <a:rPr lang="vi-VN" sz="2400" b="0" i="0" u="none" strike="noStrike" cap="none">
                  <a:solidFill>
                    <a:schemeClr val="dk1"/>
                  </a:solidFill>
                  <a:latin typeface="+mn-lt"/>
                  <a:ea typeface="+mn-ea"/>
                  <a:cs typeface="+mn-ea"/>
                  <a:sym typeface="+mn-lt"/>
                </a:rPr>
                <a:t>Nguyễn Phương Anh (Hà Nội), thiết kế bằng Paint</a:t>
              </a:r>
              <a:endParaRPr sz="2400" b="0" i="0" u="none" strike="noStrike" cap="none">
                <a:solidFill>
                  <a:schemeClr val="dk1"/>
                </a:solidFill>
                <a:latin typeface="+mn-lt"/>
                <a:ea typeface="+mn-ea"/>
                <a:cs typeface="+mn-ea"/>
                <a:sym typeface="+mn-lt"/>
              </a:endParaRPr>
            </a:p>
          </p:txBody>
        </p:sp>
      </p:grpSp>
      <p:grpSp>
        <p:nvGrpSpPr>
          <p:cNvPr id="274" name="Google Shape;274;p13"/>
          <p:cNvGrpSpPr/>
          <p:nvPr/>
        </p:nvGrpSpPr>
        <p:grpSpPr>
          <a:xfrm>
            <a:off x="7086600" y="1528864"/>
            <a:ext cx="3111099" cy="5278242"/>
            <a:chOff x="438261" y="1203776"/>
            <a:chExt cx="2391713" cy="4057743"/>
          </a:xfrm>
        </p:grpSpPr>
        <p:pic>
          <p:nvPicPr>
            <p:cNvPr id="275" name="Google Shape;275;p13"/>
            <p:cNvPicPr preferRelativeResize="0"/>
            <p:nvPr/>
          </p:nvPicPr>
          <p:blipFill rotWithShape="1">
            <a:blip r:embed="rId5">
              <a:alphaModFix/>
            </a:blip>
            <a:srcRect t="1106" b="1105"/>
            <a:stretch/>
          </p:blipFill>
          <p:spPr>
            <a:xfrm>
              <a:off x="523774" y="1203776"/>
              <a:ext cx="2241561" cy="3134129"/>
            </a:xfrm>
            <a:prstGeom prst="rect">
              <a:avLst/>
            </a:prstGeom>
            <a:noFill/>
            <a:ln>
              <a:noFill/>
            </a:ln>
          </p:spPr>
        </p:pic>
        <p:sp>
          <p:nvSpPr>
            <p:cNvPr id="276" name="Google Shape;276;p13"/>
            <p:cNvSpPr txBox="1"/>
            <p:nvPr/>
          </p:nvSpPr>
          <p:spPr>
            <a:xfrm>
              <a:off x="438261" y="4338776"/>
              <a:ext cx="2391713" cy="922743"/>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Clr>
                  <a:srgbClr val="000000"/>
                </a:buClr>
                <a:buSzPts val="2400"/>
                <a:buFont typeface="Arial"/>
                <a:buNone/>
              </a:pPr>
              <a:r>
                <a:rPr lang="vi-VN" sz="2400" b="0" i="0" u="none" strike="noStrike" cap="none">
                  <a:solidFill>
                    <a:schemeClr val="dk1"/>
                  </a:solidFill>
                  <a:latin typeface="+mn-lt"/>
                  <a:ea typeface="+mn-ea"/>
                  <a:cs typeface="+mn-ea"/>
                  <a:sym typeface="+mn-lt"/>
                </a:rPr>
                <a:t>Vũ Thành (Sơn La), thiết kế bằng Paint</a:t>
              </a:r>
              <a:endParaRPr sz="2400" b="0" i="0" u="none" strike="noStrike" cap="none">
                <a:solidFill>
                  <a:schemeClr val="dk1"/>
                </a:solidFill>
                <a:latin typeface="+mn-lt"/>
                <a:ea typeface="+mn-ea"/>
                <a:cs typeface="+mn-ea"/>
                <a:sym typeface="+mn-lt"/>
              </a:endParaRP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70"/>
                                        </p:tgtEl>
                                        <p:attrNameLst>
                                          <p:attrName>style.visibility</p:attrName>
                                        </p:attrNameLst>
                                      </p:cBhvr>
                                      <p:to>
                                        <p:strVal val="visible"/>
                                      </p:to>
                                    </p:set>
                                    <p:animEffect transition="in" filter="fade">
                                      <p:cBhvr>
                                        <p:cTn id="7" dur="500"/>
                                        <p:tgtEl>
                                          <p:spTgt spid="270"/>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271"/>
                                        </p:tgtEl>
                                        <p:attrNameLst>
                                          <p:attrName>style.visibility</p:attrName>
                                        </p:attrNameLst>
                                      </p:cBhvr>
                                      <p:to>
                                        <p:strVal val="visible"/>
                                      </p:to>
                                    </p:set>
                                    <p:anim calcmode="lin" valueType="num">
                                      <p:cBhvr additive="base">
                                        <p:cTn id="11" dur="500"/>
                                        <p:tgtEl>
                                          <p:spTgt spid="271"/>
                                        </p:tgtEl>
                                        <p:attrNameLst>
                                          <p:attrName>ppt_y</p:attrName>
                                        </p:attrNameLst>
                                      </p:cBhvr>
                                      <p:tavLst>
                                        <p:tav tm="0">
                                          <p:val>
                                            <p:strVal val="#ppt_y+1"/>
                                          </p:val>
                                        </p:tav>
                                        <p:tav tm="100000">
                                          <p:val>
                                            <p:strVal val="#ppt_y"/>
                                          </p:val>
                                        </p:tav>
                                      </p:tavLst>
                                    </p:anim>
                                  </p:childTnLst>
                                </p:cTn>
                              </p:par>
                              <p:par>
                                <p:cTn id="12" presetID="2" presetClass="entr" presetSubtype="4" fill="hold" nodeType="withEffect">
                                  <p:stCondLst>
                                    <p:cond delay="0"/>
                                  </p:stCondLst>
                                  <p:childTnLst>
                                    <p:set>
                                      <p:cBhvr>
                                        <p:cTn id="13" dur="1" fill="hold">
                                          <p:stCondLst>
                                            <p:cond delay="0"/>
                                          </p:stCondLst>
                                        </p:cTn>
                                        <p:tgtEl>
                                          <p:spTgt spid="274"/>
                                        </p:tgtEl>
                                        <p:attrNameLst>
                                          <p:attrName>style.visibility</p:attrName>
                                        </p:attrNameLst>
                                      </p:cBhvr>
                                      <p:to>
                                        <p:strVal val="visible"/>
                                      </p:to>
                                    </p:set>
                                    <p:anim calcmode="lin" valueType="num">
                                      <p:cBhvr additive="base">
                                        <p:cTn id="14" dur="500"/>
                                        <p:tgtEl>
                                          <p:spTgt spid="27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80"/>
        <p:cNvGrpSpPr/>
        <p:nvPr/>
      </p:nvGrpSpPr>
      <p:grpSpPr>
        <a:xfrm>
          <a:off x="0" y="0"/>
          <a:ext cx="0" cy="0"/>
          <a:chOff x="0" y="0"/>
          <a:chExt cx="0" cy="0"/>
        </a:xfrm>
      </p:grpSpPr>
      <p:sp>
        <p:nvSpPr>
          <p:cNvPr id="281" name="Google Shape;281;p14"/>
          <p:cNvSpPr txBox="1"/>
          <p:nvPr/>
        </p:nvSpPr>
        <p:spPr>
          <a:xfrm>
            <a:off x="960000" y="685800"/>
            <a:ext cx="10272000" cy="7636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1F2032"/>
              </a:buClr>
              <a:buSzPts val="3500"/>
              <a:buFont typeface="Alexandria SemiBold"/>
              <a:buNone/>
            </a:pPr>
            <a:r>
              <a:rPr lang="vi-VN" sz="2400" b="1" i="0" u="none" strike="noStrike" cap="none">
                <a:solidFill>
                  <a:schemeClr val="dk1"/>
                </a:solidFill>
                <a:latin typeface="+mn-lt"/>
                <a:ea typeface="+mn-ea"/>
                <a:cs typeface="+mn-ea"/>
                <a:sym typeface="+mn-lt"/>
              </a:rPr>
              <a:t>Tham khảo sản phẩm mĩ thuật của học sinh</a:t>
            </a:r>
            <a:endParaRPr>
              <a:latin typeface="+mn-lt"/>
              <a:ea typeface="+mn-ea"/>
              <a:cs typeface="+mn-ea"/>
              <a:sym typeface="+mn-lt"/>
            </a:endParaRPr>
          </a:p>
        </p:txBody>
      </p:sp>
      <p:grpSp>
        <p:nvGrpSpPr>
          <p:cNvPr id="282" name="Google Shape;282;p14"/>
          <p:cNvGrpSpPr/>
          <p:nvPr/>
        </p:nvGrpSpPr>
        <p:grpSpPr>
          <a:xfrm>
            <a:off x="968106" y="1522892"/>
            <a:ext cx="4625690" cy="5121002"/>
            <a:chOff x="-103217" y="925160"/>
            <a:chExt cx="3374523" cy="3735862"/>
          </a:xfrm>
        </p:grpSpPr>
        <p:pic>
          <p:nvPicPr>
            <p:cNvPr id="283" name="Google Shape;283;p14"/>
            <p:cNvPicPr preferRelativeResize="0"/>
            <p:nvPr/>
          </p:nvPicPr>
          <p:blipFill rotWithShape="1">
            <a:blip r:embed="rId4">
              <a:alphaModFix/>
            </a:blip>
            <a:srcRect l="-405" r="-405"/>
            <a:stretch/>
          </p:blipFill>
          <p:spPr>
            <a:xfrm>
              <a:off x="235906" y="925160"/>
              <a:ext cx="2696276" cy="3334551"/>
            </a:xfrm>
            <a:prstGeom prst="rect">
              <a:avLst/>
            </a:prstGeom>
            <a:noFill/>
            <a:ln>
              <a:noFill/>
            </a:ln>
          </p:spPr>
        </p:pic>
        <p:sp>
          <p:nvSpPr>
            <p:cNvPr id="284" name="Google Shape;284;p14"/>
            <p:cNvSpPr txBox="1"/>
            <p:nvPr/>
          </p:nvSpPr>
          <p:spPr>
            <a:xfrm>
              <a:off x="-103217" y="4324229"/>
              <a:ext cx="3374523" cy="33679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Clr>
                  <a:srgbClr val="000000"/>
                </a:buClr>
                <a:buSzPts val="2400"/>
                <a:buFont typeface="Arial"/>
                <a:buNone/>
              </a:pPr>
              <a:r>
                <a:rPr lang="vi-VN" sz="2400" b="0" i="0" u="none" strike="noStrike" cap="none">
                  <a:solidFill>
                    <a:srgbClr val="000000"/>
                  </a:solidFill>
                  <a:latin typeface="+mn-lt"/>
                  <a:ea typeface="+mn-ea"/>
                  <a:cs typeface="+mn-ea"/>
                  <a:sym typeface="+mn-lt"/>
                </a:rPr>
                <a:t>Lê Minh (Quảng Nam), vẽ tay</a:t>
              </a:r>
              <a:endParaRPr>
                <a:latin typeface="+mn-lt"/>
                <a:ea typeface="+mn-ea"/>
                <a:cs typeface="+mn-ea"/>
                <a:sym typeface="+mn-lt"/>
              </a:endParaRPr>
            </a:p>
          </p:txBody>
        </p:sp>
      </p:grpSp>
      <p:grpSp>
        <p:nvGrpSpPr>
          <p:cNvPr id="285" name="Google Shape;285;p14"/>
          <p:cNvGrpSpPr/>
          <p:nvPr/>
        </p:nvGrpSpPr>
        <p:grpSpPr>
          <a:xfrm>
            <a:off x="6019800" y="1537989"/>
            <a:ext cx="5392305" cy="5105905"/>
            <a:chOff x="-2163" y="1203775"/>
            <a:chExt cx="4145432" cy="3925256"/>
          </a:xfrm>
        </p:grpSpPr>
        <p:pic>
          <p:nvPicPr>
            <p:cNvPr id="286" name="Google Shape;286;p14"/>
            <p:cNvPicPr preferRelativeResize="0"/>
            <p:nvPr/>
          </p:nvPicPr>
          <p:blipFill rotWithShape="1">
            <a:blip r:embed="rId5">
              <a:alphaModFix/>
            </a:blip>
            <a:srcRect t="88" b="89"/>
            <a:stretch/>
          </p:blipFill>
          <p:spPr>
            <a:xfrm>
              <a:off x="828574" y="1203775"/>
              <a:ext cx="2483961" cy="3513939"/>
            </a:xfrm>
            <a:prstGeom prst="rect">
              <a:avLst/>
            </a:prstGeom>
            <a:noFill/>
            <a:ln>
              <a:noFill/>
            </a:ln>
          </p:spPr>
        </p:pic>
        <p:sp>
          <p:nvSpPr>
            <p:cNvPr id="287" name="Google Shape;287;p14"/>
            <p:cNvSpPr txBox="1"/>
            <p:nvPr/>
          </p:nvSpPr>
          <p:spPr>
            <a:xfrm>
              <a:off x="-2163" y="4774118"/>
              <a:ext cx="4145432" cy="35491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Clr>
                  <a:srgbClr val="000000"/>
                </a:buClr>
                <a:buSzPts val="2400"/>
                <a:buFont typeface="Arial"/>
                <a:buNone/>
              </a:pPr>
              <a:r>
                <a:rPr lang="vi-VN" sz="2400" b="0" i="0" u="none" strike="noStrike" cap="none">
                  <a:solidFill>
                    <a:srgbClr val="000000"/>
                  </a:solidFill>
                  <a:latin typeface="+mn-lt"/>
                  <a:ea typeface="+mn-ea"/>
                  <a:cs typeface="+mn-ea"/>
                  <a:sym typeface="+mn-lt"/>
                </a:rPr>
                <a:t>Ngô Vũ Oanh (Đồng Tháp), vẽ tay</a:t>
              </a:r>
              <a:endParaRPr>
                <a:latin typeface="+mn-lt"/>
                <a:ea typeface="+mn-ea"/>
                <a:cs typeface="+mn-ea"/>
                <a:sym typeface="+mn-lt"/>
              </a:endParaRP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82"/>
                                        </p:tgtEl>
                                        <p:attrNameLst>
                                          <p:attrName>style.visibility</p:attrName>
                                        </p:attrNameLst>
                                      </p:cBhvr>
                                      <p:to>
                                        <p:strVal val="visible"/>
                                      </p:to>
                                    </p:set>
                                    <p:anim calcmode="lin" valueType="num">
                                      <p:cBhvr additive="base">
                                        <p:cTn id="7" dur="500"/>
                                        <p:tgtEl>
                                          <p:spTgt spid="282"/>
                                        </p:tgtEl>
                                        <p:attrNameLst>
                                          <p:attrName>ppt_y</p:attrName>
                                        </p:attrNameLst>
                                      </p:cBhvr>
                                      <p:tavLst>
                                        <p:tav tm="0">
                                          <p:val>
                                            <p:strVal val="#ppt_y+1"/>
                                          </p:val>
                                        </p:tav>
                                        <p:tav tm="100000">
                                          <p:val>
                                            <p:strVal val="#ppt_y"/>
                                          </p:val>
                                        </p:tav>
                                      </p:tavLst>
                                    </p:anim>
                                  </p:childTnLst>
                                </p:cTn>
                              </p:par>
                              <p:par>
                                <p:cTn id="8" presetID="2" presetClass="entr" presetSubtype="4" fill="hold" nodeType="withEffect">
                                  <p:stCondLst>
                                    <p:cond delay="0"/>
                                  </p:stCondLst>
                                  <p:childTnLst>
                                    <p:set>
                                      <p:cBhvr>
                                        <p:cTn id="9" dur="1" fill="hold">
                                          <p:stCondLst>
                                            <p:cond delay="0"/>
                                          </p:stCondLst>
                                        </p:cTn>
                                        <p:tgtEl>
                                          <p:spTgt spid="285"/>
                                        </p:tgtEl>
                                        <p:attrNameLst>
                                          <p:attrName>style.visibility</p:attrName>
                                        </p:attrNameLst>
                                      </p:cBhvr>
                                      <p:to>
                                        <p:strVal val="visible"/>
                                      </p:to>
                                    </p:set>
                                    <p:anim calcmode="lin" valueType="num">
                                      <p:cBhvr additive="base">
                                        <p:cTn id="10" dur="500"/>
                                        <p:tgtEl>
                                          <p:spTgt spid="28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91"/>
        <p:cNvGrpSpPr/>
        <p:nvPr/>
      </p:nvGrpSpPr>
      <p:grpSpPr>
        <a:xfrm>
          <a:off x="0" y="0"/>
          <a:ext cx="0" cy="0"/>
          <a:chOff x="0" y="0"/>
          <a:chExt cx="0" cy="0"/>
        </a:xfrm>
      </p:grpSpPr>
      <p:pic>
        <p:nvPicPr>
          <p:cNvPr id="292" name="Google Shape;292;p15">
            <a:hlinkClick r:id="rId4"/>
          </p:cNvPr>
          <p:cNvPicPr preferRelativeResize="0"/>
          <p:nvPr/>
        </p:nvPicPr>
        <p:blipFill rotWithShape="1">
          <a:blip r:embed="rId5">
            <a:alphaModFix/>
          </a:blip>
          <a:srcRect/>
          <a:stretch/>
        </p:blipFill>
        <p:spPr>
          <a:xfrm>
            <a:off x="4501083" y="3015453"/>
            <a:ext cx="3189835" cy="1764777"/>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96"/>
        <p:cNvGrpSpPr/>
        <p:nvPr/>
      </p:nvGrpSpPr>
      <p:grpSpPr>
        <a:xfrm>
          <a:off x="0" y="0"/>
          <a:ext cx="0" cy="0"/>
          <a:chOff x="0" y="0"/>
          <a:chExt cx="0" cy="0"/>
        </a:xfrm>
      </p:grpSpPr>
      <p:sp>
        <p:nvSpPr>
          <p:cNvPr id="297" name="Google Shape;297;p16"/>
          <p:cNvSpPr/>
          <p:nvPr/>
        </p:nvSpPr>
        <p:spPr>
          <a:xfrm>
            <a:off x="0" y="1752600"/>
            <a:ext cx="7333381" cy="709832"/>
          </a:xfrm>
          <a:prstGeom prst="homePlate">
            <a:avLst>
              <a:gd name="adj" fmla="val 50000"/>
            </a:avLst>
          </a:prstGeom>
          <a:solidFill>
            <a:srgbClr val="FFFFFF"/>
          </a:solidFill>
          <a:ln w="38100" cap="flat" cmpd="sng">
            <a:solidFill>
              <a:srgbClr val="18A197"/>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lnSpc>
                <a:spcPct val="113000"/>
              </a:lnSpc>
              <a:spcBef>
                <a:spcPts val="0"/>
              </a:spcBef>
              <a:spcAft>
                <a:spcPts val="0"/>
              </a:spcAft>
              <a:buClr>
                <a:srgbClr val="000000"/>
              </a:buClr>
              <a:buSzPts val="2400"/>
              <a:buFont typeface="Arial"/>
              <a:buNone/>
            </a:pPr>
            <a:r>
              <a:rPr lang="vi-VN" sz="2400" b="1" i="0" u="none" strike="noStrike" cap="none">
                <a:solidFill>
                  <a:srgbClr val="000000"/>
                </a:solidFill>
                <a:latin typeface="+mn-lt"/>
                <a:ea typeface="+mn-ea"/>
                <a:cs typeface="+mn-ea"/>
                <a:sym typeface="+mn-lt"/>
              </a:rPr>
              <a:t>Trưng bày, giới thiệu sản phẩm</a:t>
            </a:r>
            <a:endParaRPr sz="2400" b="1" i="0" u="none" strike="noStrike" cap="none">
              <a:solidFill>
                <a:srgbClr val="F3F3F3"/>
              </a:solidFill>
              <a:latin typeface="+mn-lt"/>
              <a:ea typeface="+mn-ea"/>
              <a:cs typeface="+mn-ea"/>
              <a:sym typeface="+mn-lt"/>
            </a:endParaRPr>
          </a:p>
        </p:txBody>
      </p:sp>
      <p:sp>
        <p:nvSpPr>
          <p:cNvPr id="298" name="Google Shape;298;p16"/>
          <p:cNvSpPr txBox="1"/>
          <p:nvPr/>
        </p:nvSpPr>
        <p:spPr>
          <a:xfrm>
            <a:off x="457200" y="2652408"/>
            <a:ext cx="11544112" cy="1200288"/>
          </a:xfrm>
          <a:prstGeom prst="rect">
            <a:avLst/>
          </a:prstGeom>
          <a:noFill/>
          <a:ln>
            <a:noFill/>
          </a:ln>
        </p:spPr>
        <p:txBody>
          <a:bodyPr spcFirstLastPara="1" wrap="square" lIns="91425" tIns="45700" rIns="91425" bIns="45700" anchor="t" anchorCtr="0">
            <a:spAutoFit/>
          </a:bodyPr>
          <a:lstStyle/>
          <a:p>
            <a:pPr marL="380990" marR="0" lvl="0" indent="-380990" algn="just" rtl="0">
              <a:lnSpc>
                <a:spcPct val="150000"/>
              </a:lnSpc>
              <a:spcBef>
                <a:spcPts val="0"/>
              </a:spcBef>
              <a:spcAft>
                <a:spcPts val="0"/>
              </a:spcAft>
              <a:buClr>
                <a:srgbClr val="000000"/>
              </a:buClr>
              <a:buSzPts val="2400"/>
              <a:buFont typeface="Arial"/>
              <a:buChar char="•"/>
            </a:pPr>
            <a:r>
              <a:rPr lang="vi-VN" sz="2400" b="0" i="0" u="none" strike="noStrike" cap="none">
                <a:solidFill>
                  <a:srgbClr val="000000"/>
                </a:solidFill>
                <a:latin typeface="+mn-lt"/>
                <a:ea typeface="+mn-ea"/>
                <a:cs typeface="+mn-ea"/>
                <a:sym typeface="+mn-lt"/>
              </a:rPr>
              <a:t>Kiểu chữ, hình minh họa và màu sắc của bìa sách.</a:t>
            </a:r>
            <a:endParaRPr>
              <a:latin typeface="+mn-lt"/>
              <a:ea typeface="+mn-ea"/>
              <a:cs typeface="+mn-ea"/>
              <a:sym typeface="+mn-lt"/>
            </a:endParaRPr>
          </a:p>
          <a:p>
            <a:pPr marL="380990" marR="0" lvl="0" indent="-380990" algn="just" rtl="0">
              <a:lnSpc>
                <a:spcPct val="150000"/>
              </a:lnSpc>
              <a:spcBef>
                <a:spcPts val="0"/>
              </a:spcBef>
              <a:spcAft>
                <a:spcPts val="0"/>
              </a:spcAft>
              <a:buClr>
                <a:srgbClr val="000000"/>
              </a:buClr>
              <a:buSzPts val="2400"/>
              <a:buFont typeface="Arial"/>
              <a:buChar char="•"/>
            </a:pPr>
            <a:r>
              <a:rPr lang="vi-VN" sz="2400" b="0" i="0" u="none" strike="noStrike" cap="none">
                <a:solidFill>
                  <a:srgbClr val="000000"/>
                </a:solidFill>
                <a:latin typeface="+mn-lt"/>
                <a:ea typeface="+mn-ea"/>
                <a:cs typeface="+mn-ea"/>
                <a:sym typeface="+mn-lt"/>
              </a:rPr>
              <a:t>Bố cục của bìa sách (cách sắp xếp hình minh họa và chữ trên bìa sách).</a:t>
            </a:r>
            <a:endParaRPr>
              <a:latin typeface="+mn-lt"/>
              <a:ea typeface="+mn-ea"/>
              <a:cs typeface="+mn-ea"/>
              <a:sym typeface="+mn-lt"/>
            </a:endParaRPr>
          </a:p>
        </p:txBody>
      </p:sp>
      <p:sp>
        <p:nvSpPr>
          <p:cNvPr id="299" name="Google Shape;299;p16"/>
          <p:cNvSpPr/>
          <p:nvPr/>
        </p:nvSpPr>
        <p:spPr>
          <a:xfrm>
            <a:off x="3602567" y="3964231"/>
            <a:ext cx="4986866" cy="3110555"/>
          </a:xfrm>
          <a:custGeom>
            <a:avLst/>
            <a:gdLst/>
            <a:ahLst/>
            <a:cxnLst/>
            <a:rect l="l" t="t" r="r" b="b"/>
            <a:pathLst>
              <a:path w="1147333" h="715649" extrusionOk="0">
                <a:moveTo>
                  <a:pt x="0" y="0"/>
                </a:moveTo>
                <a:lnTo>
                  <a:pt x="1147333" y="0"/>
                </a:lnTo>
                <a:lnTo>
                  <a:pt x="1147333" y="715649"/>
                </a:lnTo>
                <a:lnTo>
                  <a:pt x="0" y="715649"/>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297"/>
                                        </p:tgtEl>
                                        <p:attrNameLst>
                                          <p:attrName>style.visibility</p:attrName>
                                        </p:attrNameLst>
                                      </p:cBhvr>
                                      <p:to>
                                        <p:strVal val="visible"/>
                                      </p:to>
                                    </p:set>
                                    <p:anim calcmode="lin" valueType="num">
                                      <p:cBhvr additive="base">
                                        <p:cTn id="7" dur="500"/>
                                        <p:tgtEl>
                                          <p:spTgt spid="297"/>
                                        </p:tgtEl>
                                        <p:attrNameLst>
                                          <p:attrName>ppt_y</p:attrName>
                                        </p:attrNameLst>
                                      </p:cBhvr>
                                      <p:tavLst>
                                        <p:tav tm="0">
                                          <p:val>
                                            <p:strVal val="#ppt_y-1"/>
                                          </p:val>
                                        </p:tav>
                                        <p:tav tm="100000">
                                          <p:val>
                                            <p:strVal val="#ppt_y"/>
                                          </p:val>
                                        </p:tav>
                                      </p:tavLst>
                                    </p:anim>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299"/>
                                        </p:tgtEl>
                                        <p:attrNameLst>
                                          <p:attrName>style.visibility</p:attrName>
                                        </p:attrNameLst>
                                      </p:cBhvr>
                                      <p:to>
                                        <p:strVal val="visible"/>
                                      </p:to>
                                    </p:set>
                                    <p:anim calcmode="lin" valueType="num">
                                      <p:cBhvr additive="base">
                                        <p:cTn id="11" dur="500"/>
                                        <p:tgtEl>
                                          <p:spTgt spid="299"/>
                                        </p:tgtEl>
                                        <p:attrNameLst>
                                          <p:attrName>ppt_y</p:attrName>
                                        </p:attrNameLst>
                                      </p:cBhvr>
                                      <p:tavLst>
                                        <p:tav tm="0">
                                          <p:val>
                                            <p:strVal val="#ppt_y+1"/>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298">
                                            <p:txEl>
                                              <p:pRg st="0" end="0"/>
                                            </p:txEl>
                                          </p:spTgt>
                                        </p:tgtEl>
                                        <p:attrNameLst>
                                          <p:attrName>style.visibility</p:attrName>
                                        </p:attrNameLst>
                                      </p:cBhvr>
                                      <p:to>
                                        <p:strVal val="visible"/>
                                      </p:to>
                                    </p:set>
                                    <p:animEffect transition="in" filter="fade">
                                      <p:cBhvr>
                                        <p:cTn id="16" dur="500"/>
                                        <p:tgtEl>
                                          <p:spTgt spid="298">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298">
                                            <p:txEl>
                                              <p:pRg st="1" end="1"/>
                                            </p:txEl>
                                          </p:spTgt>
                                        </p:tgtEl>
                                        <p:attrNameLst>
                                          <p:attrName>style.visibility</p:attrName>
                                        </p:attrNameLst>
                                      </p:cBhvr>
                                      <p:to>
                                        <p:strVal val="visible"/>
                                      </p:to>
                                    </p:set>
                                    <p:animEffect transition="in" filter="fade">
                                      <p:cBhvr>
                                        <p:cTn id="21" dur="500"/>
                                        <p:tgtEl>
                                          <p:spTgt spid="29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03"/>
        <p:cNvGrpSpPr/>
        <p:nvPr/>
      </p:nvGrpSpPr>
      <p:grpSpPr>
        <a:xfrm>
          <a:off x="0" y="0"/>
          <a:ext cx="0" cy="0"/>
          <a:chOff x="0" y="0"/>
          <a:chExt cx="0" cy="0"/>
        </a:xfrm>
      </p:grpSpPr>
      <p:pic>
        <p:nvPicPr>
          <p:cNvPr id="304" name="Google Shape;304;p17">
            <a:hlinkClick r:id="rId4"/>
          </p:cNvPr>
          <p:cNvPicPr preferRelativeResize="0"/>
          <p:nvPr/>
        </p:nvPicPr>
        <p:blipFill rotWithShape="1">
          <a:blip r:embed="rId5">
            <a:alphaModFix/>
          </a:blip>
          <a:srcRect/>
          <a:stretch/>
        </p:blipFill>
        <p:spPr>
          <a:xfrm>
            <a:off x="4501083" y="3015453"/>
            <a:ext cx="3189835" cy="1764777"/>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08"/>
        <p:cNvGrpSpPr/>
        <p:nvPr/>
      </p:nvGrpSpPr>
      <p:grpSpPr>
        <a:xfrm>
          <a:off x="0" y="0"/>
          <a:ext cx="0" cy="0"/>
          <a:chOff x="0" y="0"/>
          <a:chExt cx="0" cy="0"/>
        </a:xfrm>
      </p:grpSpPr>
      <p:grpSp>
        <p:nvGrpSpPr>
          <p:cNvPr id="309" name="Google Shape;309;p18"/>
          <p:cNvGrpSpPr/>
          <p:nvPr/>
        </p:nvGrpSpPr>
        <p:grpSpPr>
          <a:xfrm>
            <a:off x="871125" y="4191000"/>
            <a:ext cx="3084163" cy="2104492"/>
            <a:chOff x="536750" y="2910700"/>
            <a:chExt cx="2124664" cy="1449774"/>
          </a:xfrm>
        </p:grpSpPr>
        <p:sp>
          <p:nvSpPr>
            <p:cNvPr id="310" name="Google Shape;310;p18"/>
            <p:cNvSpPr/>
            <p:nvPr/>
          </p:nvSpPr>
          <p:spPr>
            <a:xfrm>
              <a:off x="536750" y="3453116"/>
              <a:ext cx="2124664" cy="647400"/>
            </a:xfrm>
            <a:custGeom>
              <a:avLst/>
              <a:gdLst/>
              <a:ahLst/>
              <a:cxnLst/>
              <a:rect l="l" t="t" r="r" b="b"/>
              <a:pathLst>
                <a:path w="852" h="259" extrusionOk="0">
                  <a:moveTo>
                    <a:pt x="28" y="0"/>
                  </a:moveTo>
                  <a:cubicBezTo>
                    <a:pt x="0" y="22"/>
                    <a:pt x="0" y="22"/>
                    <a:pt x="0" y="22"/>
                  </a:cubicBezTo>
                  <a:cubicBezTo>
                    <a:pt x="280" y="259"/>
                    <a:pt x="280" y="259"/>
                    <a:pt x="280" y="259"/>
                  </a:cubicBezTo>
                  <a:cubicBezTo>
                    <a:pt x="280" y="259"/>
                    <a:pt x="415" y="140"/>
                    <a:pt x="554" y="145"/>
                  </a:cubicBezTo>
                  <a:cubicBezTo>
                    <a:pt x="560" y="145"/>
                    <a:pt x="565" y="147"/>
                    <a:pt x="570" y="150"/>
                  </a:cubicBezTo>
                  <a:cubicBezTo>
                    <a:pt x="576" y="154"/>
                    <a:pt x="586" y="158"/>
                    <a:pt x="600" y="154"/>
                  </a:cubicBezTo>
                  <a:cubicBezTo>
                    <a:pt x="613" y="150"/>
                    <a:pt x="617" y="140"/>
                    <a:pt x="617" y="131"/>
                  </a:cubicBezTo>
                  <a:cubicBezTo>
                    <a:pt x="618" y="121"/>
                    <a:pt x="624" y="111"/>
                    <a:pt x="633" y="106"/>
                  </a:cubicBezTo>
                  <a:cubicBezTo>
                    <a:pt x="668" y="85"/>
                    <a:pt x="757" y="42"/>
                    <a:pt x="852" y="51"/>
                  </a:cubicBezTo>
                  <a:cubicBezTo>
                    <a:pt x="814" y="21"/>
                    <a:pt x="814" y="21"/>
                    <a:pt x="814" y="21"/>
                  </a:cubicBezTo>
                  <a:lnTo>
                    <a:pt x="28" y="0"/>
                  </a:lnTo>
                  <a:close/>
                </a:path>
              </a:pathLst>
            </a:custGeom>
            <a:solidFill>
              <a:srgbClr val="F35E3E"/>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311" name="Google Shape;311;p18"/>
            <p:cNvSpPr/>
            <p:nvPr/>
          </p:nvSpPr>
          <p:spPr>
            <a:xfrm>
              <a:off x="1801551" y="3580595"/>
              <a:ext cx="262459" cy="252461"/>
            </a:xfrm>
            <a:custGeom>
              <a:avLst/>
              <a:gdLst/>
              <a:ahLst/>
              <a:cxnLst/>
              <a:rect l="l" t="t" r="r" b="b"/>
              <a:pathLst>
                <a:path w="106" h="101" extrusionOk="0">
                  <a:moveTo>
                    <a:pt x="55" y="85"/>
                  </a:moveTo>
                  <a:cubicBezTo>
                    <a:pt x="55" y="85"/>
                    <a:pt x="74" y="101"/>
                    <a:pt x="90" y="96"/>
                  </a:cubicBezTo>
                  <a:cubicBezTo>
                    <a:pt x="106" y="90"/>
                    <a:pt x="102" y="61"/>
                    <a:pt x="102" y="61"/>
                  </a:cubicBezTo>
                  <a:cubicBezTo>
                    <a:pt x="96" y="42"/>
                    <a:pt x="96" y="42"/>
                    <a:pt x="96" y="42"/>
                  </a:cubicBezTo>
                  <a:cubicBezTo>
                    <a:pt x="33" y="0"/>
                    <a:pt x="33" y="0"/>
                    <a:pt x="33" y="0"/>
                  </a:cubicBezTo>
                  <a:cubicBezTo>
                    <a:pt x="0" y="26"/>
                    <a:pt x="0" y="26"/>
                    <a:pt x="0" y="26"/>
                  </a:cubicBezTo>
                  <a:lnTo>
                    <a:pt x="55" y="85"/>
                  </a:lnTo>
                  <a:close/>
                </a:path>
              </a:pathLst>
            </a:custGeom>
            <a:solidFill>
              <a:srgbClr val="F35E3E"/>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312" name="Google Shape;312;p18"/>
            <p:cNvSpPr/>
            <p:nvPr/>
          </p:nvSpPr>
          <p:spPr>
            <a:xfrm>
              <a:off x="544248" y="3400623"/>
              <a:ext cx="1407280" cy="664896"/>
            </a:xfrm>
            <a:custGeom>
              <a:avLst/>
              <a:gdLst/>
              <a:ahLst/>
              <a:cxnLst/>
              <a:rect l="l" t="t" r="r" b="b"/>
              <a:pathLst>
                <a:path w="564" h="267" extrusionOk="0">
                  <a:moveTo>
                    <a:pt x="564" y="109"/>
                  </a:moveTo>
                  <a:cubicBezTo>
                    <a:pt x="464" y="83"/>
                    <a:pt x="340" y="104"/>
                    <a:pt x="257" y="175"/>
                  </a:cubicBezTo>
                  <a:cubicBezTo>
                    <a:pt x="200" y="94"/>
                    <a:pt x="119" y="31"/>
                    <a:pt x="28" y="0"/>
                  </a:cubicBezTo>
                  <a:cubicBezTo>
                    <a:pt x="13" y="9"/>
                    <a:pt x="0" y="23"/>
                    <a:pt x="1" y="41"/>
                  </a:cubicBezTo>
                  <a:cubicBezTo>
                    <a:pt x="85" y="103"/>
                    <a:pt x="189" y="192"/>
                    <a:pt x="276" y="267"/>
                  </a:cubicBezTo>
                  <a:cubicBezTo>
                    <a:pt x="322" y="226"/>
                    <a:pt x="459" y="140"/>
                    <a:pt x="559" y="158"/>
                  </a:cubicBezTo>
                  <a:cubicBezTo>
                    <a:pt x="551" y="141"/>
                    <a:pt x="547" y="126"/>
                    <a:pt x="564" y="109"/>
                  </a:cubicBezTo>
                  <a:close/>
                </a:path>
              </a:pathLst>
            </a:custGeom>
            <a:solidFill>
              <a:srgbClr val="D9D9D9"/>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313" name="Google Shape;313;p18"/>
            <p:cNvSpPr/>
            <p:nvPr/>
          </p:nvSpPr>
          <p:spPr>
            <a:xfrm>
              <a:off x="576744" y="3423121"/>
              <a:ext cx="1354788" cy="547415"/>
            </a:xfrm>
            <a:custGeom>
              <a:avLst/>
              <a:gdLst/>
              <a:ahLst/>
              <a:cxnLst/>
              <a:rect l="l" t="t" r="r" b="b"/>
              <a:pathLst>
                <a:path w="543" h="219" extrusionOk="0">
                  <a:moveTo>
                    <a:pt x="261" y="219"/>
                  </a:moveTo>
                  <a:cubicBezTo>
                    <a:pt x="260" y="218"/>
                    <a:pt x="260" y="218"/>
                    <a:pt x="260" y="218"/>
                  </a:cubicBezTo>
                  <a:cubicBezTo>
                    <a:pt x="212" y="167"/>
                    <a:pt x="2" y="3"/>
                    <a:pt x="0" y="2"/>
                  </a:cubicBezTo>
                  <a:cubicBezTo>
                    <a:pt x="1" y="0"/>
                    <a:pt x="1" y="0"/>
                    <a:pt x="1" y="0"/>
                  </a:cubicBezTo>
                  <a:cubicBezTo>
                    <a:pt x="3" y="2"/>
                    <a:pt x="211" y="164"/>
                    <a:pt x="261" y="216"/>
                  </a:cubicBezTo>
                  <a:cubicBezTo>
                    <a:pt x="266" y="211"/>
                    <a:pt x="297" y="178"/>
                    <a:pt x="344" y="150"/>
                  </a:cubicBezTo>
                  <a:cubicBezTo>
                    <a:pt x="391" y="121"/>
                    <a:pt x="464" y="91"/>
                    <a:pt x="543" y="108"/>
                  </a:cubicBezTo>
                  <a:cubicBezTo>
                    <a:pt x="543" y="110"/>
                    <a:pt x="543" y="110"/>
                    <a:pt x="543" y="110"/>
                  </a:cubicBezTo>
                  <a:cubicBezTo>
                    <a:pt x="464" y="93"/>
                    <a:pt x="392" y="123"/>
                    <a:pt x="345" y="151"/>
                  </a:cubicBezTo>
                  <a:cubicBezTo>
                    <a:pt x="294" y="182"/>
                    <a:pt x="262" y="218"/>
                    <a:pt x="262" y="218"/>
                  </a:cubicBezTo>
                  <a:lnTo>
                    <a:pt x="261" y="219"/>
                  </a:lnTo>
                  <a:close/>
                </a:path>
              </a:pathLst>
            </a:custGeom>
            <a:solidFill>
              <a:srgbClr val="FFFFFF"/>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314" name="Google Shape;314;p18"/>
            <p:cNvSpPr/>
            <p:nvPr/>
          </p:nvSpPr>
          <p:spPr>
            <a:xfrm>
              <a:off x="556747" y="3450616"/>
              <a:ext cx="1367286" cy="559913"/>
            </a:xfrm>
            <a:custGeom>
              <a:avLst/>
              <a:gdLst/>
              <a:ahLst/>
              <a:cxnLst/>
              <a:rect l="l" t="t" r="r" b="b"/>
              <a:pathLst>
                <a:path w="548" h="224" extrusionOk="0">
                  <a:moveTo>
                    <a:pt x="269" y="224"/>
                  </a:moveTo>
                  <a:cubicBezTo>
                    <a:pt x="268" y="223"/>
                    <a:pt x="268" y="223"/>
                    <a:pt x="268" y="223"/>
                  </a:cubicBezTo>
                  <a:cubicBezTo>
                    <a:pt x="248" y="196"/>
                    <a:pt x="2" y="4"/>
                    <a:pt x="0" y="2"/>
                  </a:cubicBezTo>
                  <a:cubicBezTo>
                    <a:pt x="1" y="0"/>
                    <a:pt x="1" y="0"/>
                    <a:pt x="1" y="0"/>
                  </a:cubicBezTo>
                  <a:cubicBezTo>
                    <a:pt x="11" y="8"/>
                    <a:pt x="245" y="191"/>
                    <a:pt x="269" y="222"/>
                  </a:cubicBezTo>
                  <a:cubicBezTo>
                    <a:pt x="275" y="217"/>
                    <a:pt x="312" y="184"/>
                    <a:pt x="362" y="155"/>
                  </a:cubicBezTo>
                  <a:cubicBezTo>
                    <a:pt x="412" y="127"/>
                    <a:pt x="485" y="95"/>
                    <a:pt x="548" y="111"/>
                  </a:cubicBezTo>
                  <a:cubicBezTo>
                    <a:pt x="547" y="113"/>
                    <a:pt x="547" y="113"/>
                    <a:pt x="547" y="113"/>
                  </a:cubicBezTo>
                  <a:cubicBezTo>
                    <a:pt x="485" y="97"/>
                    <a:pt x="413" y="128"/>
                    <a:pt x="363" y="157"/>
                  </a:cubicBezTo>
                  <a:cubicBezTo>
                    <a:pt x="310" y="188"/>
                    <a:pt x="270" y="223"/>
                    <a:pt x="270" y="224"/>
                  </a:cubicBezTo>
                  <a:lnTo>
                    <a:pt x="269" y="224"/>
                  </a:lnTo>
                  <a:close/>
                </a:path>
              </a:pathLst>
            </a:custGeom>
            <a:solidFill>
              <a:srgbClr val="FFFFFF"/>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315" name="Google Shape;315;p18"/>
            <p:cNvSpPr/>
            <p:nvPr/>
          </p:nvSpPr>
          <p:spPr>
            <a:xfrm>
              <a:off x="546749" y="3478112"/>
              <a:ext cx="1382283" cy="569912"/>
            </a:xfrm>
            <a:custGeom>
              <a:avLst/>
              <a:gdLst/>
              <a:ahLst/>
              <a:cxnLst/>
              <a:rect l="l" t="t" r="r" b="b"/>
              <a:pathLst>
                <a:path w="554" h="228" extrusionOk="0">
                  <a:moveTo>
                    <a:pt x="273" y="228"/>
                  </a:moveTo>
                  <a:cubicBezTo>
                    <a:pt x="272" y="227"/>
                    <a:pt x="272" y="227"/>
                    <a:pt x="272" y="227"/>
                  </a:cubicBezTo>
                  <a:cubicBezTo>
                    <a:pt x="228" y="178"/>
                    <a:pt x="2" y="4"/>
                    <a:pt x="0" y="2"/>
                  </a:cubicBezTo>
                  <a:cubicBezTo>
                    <a:pt x="1" y="0"/>
                    <a:pt x="1" y="0"/>
                    <a:pt x="1" y="0"/>
                  </a:cubicBezTo>
                  <a:cubicBezTo>
                    <a:pt x="3" y="2"/>
                    <a:pt x="227" y="175"/>
                    <a:pt x="273" y="225"/>
                  </a:cubicBezTo>
                  <a:cubicBezTo>
                    <a:pt x="279" y="220"/>
                    <a:pt x="319" y="188"/>
                    <a:pt x="371" y="158"/>
                  </a:cubicBezTo>
                  <a:cubicBezTo>
                    <a:pt x="422" y="130"/>
                    <a:pt x="496" y="99"/>
                    <a:pt x="554" y="115"/>
                  </a:cubicBezTo>
                  <a:cubicBezTo>
                    <a:pt x="554" y="117"/>
                    <a:pt x="554" y="117"/>
                    <a:pt x="554" y="117"/>
                  </a:cubicBezTo>
                  <a:cubicBezTo>
                    <a:pt x="496" y="101"/>
                    <a:pt x="423" y="131"/>
                    <a:pt x="372" y="160"/>
                  </a:cubicBezTo>
                  <a:cubicBezTo>
                    <a:pt x="316" y="191"/>
                    <a:pt x="274" y="227"/>
                    <a:pt x="274" y="227"/>
                  </a:cubicBezTo>
                  <a:lnTo>
                    <a:pt x="273" y="228"/>
                  </a:lnTo>
                  <a:close/>
                </a:path>
              </a:pathLst>
            </a:custGeom>
            <a:solidFill>
              <a:srgbClr val="FFFFFF"/>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316" name="Google Shape;316;p18"/>
            <p:cNvSpPr/>
            <p:nvPr/>
          </p:nvSpPr>
          <p:spPr>
            <a:xfrm>
              <a:off x="1951527" y="3453116"/>
              <a:ext cx="694890" cy="279957"/>
            </a:xfrm>
            <a:custGeom>
              <a:avLst/>
              <a:gdLst/>
              <a:ahLst/>
              <a:cxnLst/>
              <a:rect l="l" t="t" r="r" b="b"/>
              <a:pathLst>
                <a:path w="279" h="112" extrusionOk="0">
                  <a:moveTo>
                    <a:pt x="230" y="0"/>
                  </a:moveTo>
                  <a:cubicBezTo>
                    <a:pt x="246" y="10"/>
                    <a:pt x="269" y="31"/>
                    <a:pt x="279" y="43"/>
                  </a:cubicBezTo>
                  <a:cubicBezTo>
                    <a:pt x="195" y="39"/>
                    <a:pt x="110" y="63"/>
                    <a:pt x="42" y="112"/>
                  </a:cubicBezTo>
                  <a:cubicBezTo>
                    <a:pt x="39" y="99"/>
                    <a:pt x="27" y="84"/>
                    <a:pt x="0" y="87"/>
                  </a:cubicBezTo>
                  <a:cubicBezTo>
                    <a:pt x="67" y="39"/>
                    <a:pt x="140" y="2"/>
                    <a:pt x="230" y="0"/>
                  </a:cubicBezTo>
                  <a:close/>
                </a:path>
              </a:pathLst>
            </a:custGeom>
            <a:solidFill>
              <a:srgbClr val="D9D9D9"/>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317" name="Google Shape;317;p18"/>
            <p:cNvSpPr/>
            <p:nvPr/>
          </p:nvSpPr>
          <p:spPr>
            <a:xfrm>
              <a:off x="1981523" y="3458115"/>
              <a:ext cx="577410" cy="214967"/>
            </a:xfrm>
            <a:custGeom>
              <a:avLst/>
              <a:gdLst/>
              <a:ahLst/>
              <a:cxnLst/>
              <a:rect l="l" t="t" r="r" b="b"/>
              <a:pathLst>
                <a:path w="232" h="86" extrusionOk="0">
                  <a:moveTo>
                    <a:pt x="1" y="86"/>
                  </a:moveTo>
                  <a:cubicBezTo>
                    <a:pt x="0" y="84"/>
                    <a:pt x="0" y="84"/>
                    <a:pt x="0" y="84"/>
                  </a:cubicBezTo>
                  <a:cubicBezTo>
                    <a:pt x="1" y="83"/>
                    <a:pt x="127" y="0"/>
                    <a:pt x="232" y="7"/>
                  </a:cubicBezTo>
                  <a:cubicBezTo>
                    <a:pt x="232" y="9"/>
                    <a:pt x="232" y="9"/>
                    <a:pt x="232" y="9"/>
                  </a:cubicBezTo>
                  <a:cubicBezTo>
                    <a:pt x="127" y="2"/>
                    <a:pt x="2" y="85"/>
                    <a:pt x="1" y="86"/>
                  </a:cubicBezTo>
                  <a:close/>
                </a:path>
              </a:pathLst>
            </a:custGeom>
            <a:solidFill>
              <a:srgbClr val="FFFFFF"/>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318" name="Google Shape;318;p18"/>
            <p:cNvSpPr/>
            <p:nvPr/>
          </p:nvSpPr>
          <p:spPr>
            <a:xfrm>
              <a:off x="2024015" y="3485610"/>
              <a:ext cx="574910" cy="204968"/>
            </a:xfrm>
            <a:custGeom>
              <a:avLst/>
              <a:gdLst/>
              <a:ahLst/>
              <a:cxnLst/>
              <a:rect l="l" t="t" r="r" b="b"/>
              <a:pathLst>
                <a:path w="230" h="82" extrusionOk="0">
                  <a:moveTo>
                    <a:pt x="1" y="82"/>
                  </a:moveTo>
                  <a:cubicBezTo>
                    <a:pt x="0" y="80"/>
                    <a:pt x="0" y="80"/>
                    <a:pt x="0" y="80"/>
                  </a:cubicBezTo>
                  <a:cubicBezTo>
                    <a:pt x="1" y="79"/>
                    <a:pt x="122" y="0"/>
                    <a:pt x="230" y="10"/>
                  </a:cubicBezTo>
                  <a:cubicBezTo>
                    <a:pt x="230" y="12"/>
                    <a:pt x="230" y="12"/>
                    <a:pt x="230" y="12"/>
                  </a:cubicBezTo>
                  <a:cubicBezTo>
                    <a:pt x="122" y="2"/>
                    <a:pt x="2" y="81"/>
                    <a:pt x="1" y="82"/>
                  </a:cubicBezTo>
                  <a:close/>
                </a:path>
              </a:pathLst>
            </a:custGeom>
            <a:solidFill>
              <a:srgbClr val="FFFFFF"/>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319" name="Google Shape;319;p18"/>
            <p:cNvSpPr/>
            <p:nvPr/>
          </p:nvSpPr>
          <p:spPr>
            <a:xfrm>
              <a:off x="2041513" y="3518106"/>
              <a:ext cx="587408" cy="192471"/>
            </a:xfrm>
            <a:custGeom>
              <a:avLst/>
              <a:gdLst/>
              <a:ahLst/>
              <a:cxnLst/>
              <a:rect l="l" t="t" r="r" b="b"/>
              <a:pathLst>
                <a:path w="235" h="77" extrusionOk="0">
                  <a:moveTo>
                    <a:pt x="1" y="77"/>
                  </a:moveTo>
                  <a:cubicBezTo>
                    <a:pt x="0" y="75"/>
                    <a:pt x="0" y="75"/>
                    <a:pt x="0" y="75"/>
                  </a:cubicBezTo>
                  <a:cubicBezTo>
                    <a:pt x="1" y="74"/>
                    <a:pt x="110" y="0"/>
                    <a:pt x="235" y="8"/>
                  </a:cubicBezTo>
                  <a:cubicBezTo>
                    <a:pt x="235" y="10"/>
                    <a:pt x="235" y="10"/>
                    <a:pt x="235" y="10"/>
                  </a:cubicBezTo>
                  <a:cubicBezTo>
                    <a:pt x="111" y="2"/>
                    <a:pt x="2" y="76"/>
                    <a:pt x="1" y="77"/>
                  </a:cubicBezTo>
                  <a:close/>
                </a:path>
              </a:pathLst>
            </a:custGeom>
            <a:solidFill>
              <a:srgbClr val="FFFFFF"/>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320" name="Google Shape;320;p18"/>
            <p:cNvSpPr/>
            <p:nvPr/>
          </p:nvSpPr>
          <p:spPr>
            <a:xfrm>
              <a:off x="1791553" y="3288142"/>
              <a:ext cx="732386" cy="382441"/>
            </a:xfrm>
            <a:custGeom>
              <a:avLst/>
              <a:gdLst/>
              <a:ahLst/>
              <a:cxnLst/>
              <a:rect l="l" t="t" r="r" b="b"/>
              <a:pathLst>
                <a:path w="294" h="154" extrusionOk="0">
                  <a:moveTo>
                    <a:pt x="64" y="154"/>
                  </a:moveTo>
                  <a:cubicBezTo>
                    <a:pt x="130" y="105"/>
                    <a:pt x="210" y="74"/>
                    <a:pt x="294" y="67"/>
                  </a:cubicBezTo>
                  <a:cubicBezTo>
                    <a:pt x="255" y="43"/>
                    <a:pt x="217" y="20"/>
                    <a:pt x="170" y="0"/>
                  </a:cubicBezTo>
                  <a:cubicBezTo>
                    <a:pt x="104" y="22"/>
                    <a:pt x="43" y="59"/>
                    <a:pt x="0" y="104"/>
                  </a:cubicBezTo>
                  <a:cubicBezTo>
                    <a:pt x="31" y="119"/>
                    <a:pt x="52" y="142"/>
                    <a:pt x="64" y="154"/>
                  </a:cubicBezTo>
                  <a:close/>
                </a:path>
              </a:pathLst>
            </a:custGeom>
            <a:solidFill>
              <a:srgbClr val="D9D9D9"/>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321" name="Google Shape;321;p18"/>
            <p:cNvSpPr/>
            <p:nvPr/>
          </p:nvSpPr>
          <p:spPr>
            <a:xfrm>
              <a:off x="1291631" y="2910700"/>
              <a:ext cx="1222307" cy="757383"/>
            </a:xfrm>
            <a:custGeom>
              <a:avLst/>
              <a:gdLst/>
              <a:ahLst/>
              <a:cxnLst/>
              <a:rect l="l" t="t" r="r" b="b"/>
              <a:pathLst>
                <a:path w="490" h="304" extrusionOk="0">
                  <a:moveTo>
                    <a:pt x="264" y="304"/>
                  </a:moveTo>
                  <a:cubicBezTo>
                    <a:pt x="325" y="243"/>
                    <a:pt x="405" y="202"/>
                    <a:pt x="490" y="187"/>
                  </a:cubicBezTo>
                  <a:cubicBezTo>
                    <a:pt x="416" y="114"/>
                    <a:pt x="334" y="50"/>
                    <a:pt x="245" y="0"/>
                  </a:cubicBezTo>
                  <a:cubicBezTo>
                    <a:pt x="159" y="7"/>
                    <a:pt x="68" y="31"/>
                    <a:pt x="0" y="88"/>
                  </a:cubicBezTo>
                  <a:cubicBezTo>
                    <a:pt x="83" y="156"/>
                    <a:pt x="179" y="229"/>
                    <a:pt x="264" y="304"/>
                  </a:cubicBezTo>
                  <a:close/>
                </a:path>
              </a:pathLst>
            </a:custGeom>
            <a:solidFill>
              <a:srgbClr val="FFFFFF"/>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322" name="Google Shape;322;p18"/>
            <p:cNvSpPr/>
            <p:nvPr/>
          </p:nvSpPr>
          <p:spPr>
            <a:xfrm>
              <a:off x="1519095" y="2975690"/>
              <a:ext cx="492424" cy="239963"/>
            </a:xfrm>
            <a:custGeom>
              <a:avLst/>
              <a:gdLst/>
              <a:ahLst/>
              <a:cxnLst/>
              <a:rect l="l" t="t" r="r" b="b"/>
              <a:pathLst>
                <a:path w="198" h="96" extrusionOk="0">
                  <a:moveTo>
                    <a:pt x="198" y="34"/>
                  </a:moveTo>
                  <a:cubicBezTo>
                    <a:pt x="185" y="15"/>
                    <a:pt x="163" y="1"/>
                    <a:pt x="140" y="0"/>
                  </a:cubicBezTo>
                  <a:cubicBezTo>
                    <a:pt x="94" y="6"/>
                    <a:pt x="46" y="21"/>
                    <a:pt x="0" y="56"/>
                  </a:cubicBezTo>
                  <a:cubicBezTo>
                    <a:pt x="24" y="72"/>
                    <a:pt x="34" y="76"/>
                    <a:pt x="53" y="96"/>
                  </a:cubicBezTo>
                  <a:cubicBezTo>
                    <a:pt x="99" y="67"/>
                    <a:pt x="143" y="53"/>
                    <a:pt x="198" y="34"/>
                  </a:cubicBezTo>
                  <a:close/>
                </a:path>
              </a:pathLst>
            </a:custGeom>
            <a:solidFill>
              <a:srgbClr val="FAB4B4"/>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323" name="Google Shape;323;p18"/>
            <p:cNvSpPr/>
            <p:nvPr/>
          </p:nvSpPr>
          <p:spPr>
            <a:xfrm>
              <a:off x="1709066" y="3128167"/>
              <a:ext cx="359944" cy="197470"/>
            </a:xfrm>
            <a:custGeom>
              <a:avLst/>
              <a:gdLst/>
              <a:ahLst/>
              <a:cxnLst/>
              <a:rect l="l" t="t" r="r" b="b"/>
              <a:pathLst>
                <a:path w="145" h="79" extrusionOk="0">
                  <a:moveTo>
                    <a:pt x="3" y="79"/>
                  </a:moveTo>
                  <a:cubicBezTo>
                    <a:pt x="3" y="79"/>
                    <a:pt x="2" y="79"/>
                    <a:pt x="1" y="78"/>
                  </a:cubicBezTo>
                  <a:cubicBezTo>
                    <a:pt x="0" y="77"/>
                    <a:pt x="0" y="75"/>
                    <a:pt x="2" y="74"/>
                  </a:cubicBezTo>
                  <a:cubicBezTo>
                    <a:pt x="42" y="40"/>
                    <a:pt x="90" y="14"/>
                    <a:pt x="141" y="0"/>
                  </a:cubicBezTo>
                  <a:cubicBezTo>
                    <a:pt x="143" y="0"/>
                    <a:pt x="144" y="1"/>
                    <a:pt x="145" y="2"/>
                  </a:cubicBezTo>
                  <a:cubicBezTo>
                    <a:pt x="145" y="4"/>
                    <a:pt x="144" y="5"/>
                    <a:pt x="143" y="6"/>
                  </a:cubicBezTo>
                  <a:cubicBezTo>
                    <a:pt x="93" y="20"/>
                    <a:pt x="45" y="45"/>
                    <a:pt x="5" y="78"/>
                  </a:cubicBezTo>
                  <a:cubicBezTo>
                    <a:pt x="5" y="79"/>
                    <a:pt x="4" y="79"/>
                    <a:pt x="3" y="79"/>
                  </a:cubicBezTo>
                  <a:close/>
                </a:path>
              </a:pathLst>
            </a:custGeom>
            <a:solidFill>
              <a:srgbClr val="F35E3E"/>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324" name="Google Shape;324;p18"/>
            <p:cNvSpPr/>
            <p:nvPr/>
          </p:nvSpPr>
          <p:spPr>
            <a:xfrm>
              <a:off x="1831546" y="3213153"/>
              <a:ext cx="342447" cy="177473"/>
            </a:xfrm>
            <a:custGeom>
              <a:avLst/>
              <a:gdLst/>
              <a:ahLst/>
              <a:cxnLst/>
              <a:rect l="l" t="t" r="r" b="b"/>
              <a:pathLst>
                <a:path w="138" h="71" extrusionOk="0">
                  <a:moveTo>
                    <a:pt x="3" y="71"/>
                  </a:moveTo>
                  <a:cubicBezTo>
                    <a:pt x="3" y="71"/>
                    <a:pt x="2" y="71"/>
                    <a:pt x="1" y="70"/>
                  </a:cubicBezTo>
                  <a:cubicBezTo>
                    <a:pt x="0" y="69"/>
                    <a:pt x="0" y="67"/>
                    <a:pt x="2" y="66"/>
                  </a:cubicBezTo>
                  <a:cubicBezTo>
                    <a:pt x="38" y="33"/>
                    <a:pt x="86" y="9"/>
                    <a:pt x="135" y="1"/>
                  </a:cubicBezTo>
                  <a:cubicBezTo>
                    <a:pt x="136" y="0"/>
                    <a:pt x="138" y="1"/>
                    <a:pt x="138" y="3"/>
                  </a:cubicBezTo>
                  <a:cubicBezTo>
                    <a:pt x="138" y="4"/>
                    <a:pt x="137" y="6"/>
                    <a:pt x="136" y="6"/>
                  </a:cubicBezTo>
                  <a:cubicBezTo>
                    <a:pt x="88" y="15"/>
                    <a:pt x="41" y="38"/>
                    <a:pt x="5" y="70"/>
                  </a:cubicBezTo>
                  <a:cubicBezTo>
                    <a:pt x="5" y="71"/>
                    <a:pt x="4" y="71"/>
                    <a:pt x="3" y="71"/>
                  </a:cubicBezTo>
                  <a:close/>
                </a:path>
              </a:pathLst>
            </a:custGeom>
            <a:solidFill>
              <a:srgbClr val="F35E3E"/>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325" name="Google Shape;325;p18"/>
            <p:cNvSpPr/>
            <p:nvPr/>
          </p:nvSpPr>
          <p:spPr>
            <a:xfrm>
              <a:off x="1886538" y="3295641"/>
              <a:ext cx="387440" cy="202469"/>
            </a:xfrm>
            <a:custGeom>
              <a:avLst/>
              <a:gdLst/>
              <a:ahLst/>
              <a:cxnLst/>
              <a:rect l="l" t="t" r="r" b="b"/>
              <a:pathLst>
                <a:path w="156" h="82" extrusionOk="0">
                  <a:moveTo>
                    <a:pt x="3" y="82"/>
                  </a:moveTo>
                  <a:cubicBezTo>
                    <a:pt x="2" y="82"/>
                    <a:pt x="1" y="82"/>
                    <a:pt x="1" y="81"/>
                  </a:cubicBezTo>
                  <a:cubicBezTo>
                    <a:pt x="0" y="80"/>
                    <a:pt x="0" y="78"/>
                    <a:pt x="1" y="77"/>
                  </a:cubicBezTo>
                  <a:cubicBezTo>
                    <a:pt x="45" y="41"/>
                    <a:pt x="97" y="14"/>
                    <a:pt x="152" y="1"/>
                  </a:cubicBezTo>
                  <a:cubicBezTo>
                    <a:pt x="154" y="0"/>
                    <a:pt x="155" y="1"/>
                    <a:pt x="156" y="3"/>
                  </a:cubicBezTo>
                  <a:cubicBezTo>
                    <a:pt x="156" y="4"/>
                    <a:pt x="155" y="6"/>
                    <a:pt x="154" y="6"/>
                  </a:cubicBezTo>
                  <a:cubicBezTo>
                    <a:pt x="99" y="20"/>
                    <a:pt x="48" y="46"/>
                    <a:pt x="5" y="82"/>
                  </a:cubicBezTo>
                  <a:cubicBezTo>
                    <a:pt x="4" y="82"/>
                    <a:pt x="3" y="82"/>
                    <a:pt x="3" y="82"/>
                  </a:cubicBezTo>
                  <a:close/>
                </a:path>
              </a:pathLst>
            </a:custGeom>
            <a:solidFill>
              <a:srgbClr val="F35E3E"/>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326" name="Google Shape;326;p18"/>
            <p:cNvSpPr/>
            <p:nvPr/>
          </p:nvSpPr>
          <p:spPr>
            <a:xfrm>
              <a:off x="2011518" y="3368129"/>
              <a:ext cx="304952" cy="137479"/>
            </a:xfrm>
            <a:custGeom>
              <a:avLst/>
              <a:gdLst/>
              <a:ahLst/>
              <a:cxnLst/>
              <a:rect l="l" t="t" r="r" b="b"/>
              <a:pathLst>
                <a:path w="123" h="56" extrusionOk="0">
                  <a:moveTo>
                    <a:pt x="3" y="56"/>
                  </a:moveTo>
                  <a:cubicBezTo>
                    <a:pt x="2" y="56"/>
                    <a:pt x="1" y="56"/>
                    <a:pt x="1" y="55"/>
                  </a:cubicBezTo>
                  <a:cubicBezTo>
                    <a:pt x="0" y="53"/>
                    <a:pt x="1" y="52"/>
                    <a:pt x="2" y="51"/>
                  </a:cubicBezTo>
                  <a:cubicBezTo>
                    <a:pt x="40" y="32"/>
                    <a:pt x="79" y="15"/>
                    <a:pt x="119" y="1"/>
                  </a:cubicBezTo>
                  <a:cubicBezTo>
                    <a:pt x="120" y="0"/>
                    <a:pt x="122" y="1"/>
                    <a:pt x="122" y="3"/>
                  </a:cubicBezTo>
                  <a:cubicBezTo>
                    <a:pt x="123" y="4"/>
                    <a:pt x="122" y="6"/>
                    <a:pt x="121" y="6"/>
                  </a:cubicBezTo>
                  <a:cubicBezTo>
                    <a:pt x="81" y="20"/>
                    <a:pt x="42" y="37"/>
                    <a:pt x="5" y="56"/>
                  </a:cubicBezTo>
                  <a:cubicBezTo>
                    <a:pt x="4" y="56"/>
                    <a:pt x="4" y="56"/>
                    <a:pt x="3" y="56"/>
                  </a:cubicBezTo>
                  <a:close/>
                </a:path>
              </a:pathLst>
            </a:custGeom>
            <a:solidFill>
              <a:srgbClr val="F35E3E"/>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327" name="Google Shape;327;p18"/>
            <p:cNvSpPr/>
            <p:nvPr/>
          </p:nvSpPr>
          <p:spPr>
            <a:xfrm>
              <a:off x="601740" y="3118168"/>
              <a:ext cx="1349787" cy="792377"/>
            </a:xfrm>
            <a:custGeom>
              <a:avLst/>
              <a:gdLst/>
              <a:ahLst/>
              <a:cxnLst/>
              <a:rect l="l" t="t" r="r" b="b"/>
              <a:pathLst>
                <a:path w="541" h="318" extrusionOk="0">
                  <a:moveTo>
                    <a:pt x="249" y="318"/>
                  </a:moveTo>
                  <a:cubicBezTo>
                    <a:pt x="319" y="237"/>
                    <a:pt x="433" y="198"/>
                    <a:pt x="541" y="222"/>
                  </a:cubicBezTo>
                  <a:cubicBezTo>
                    <a:pt x="465" y="137"/>
                    <a:pt x="375" y="65"/>
                    <a:pt x="277" y="5"/>
                  </a:cubicBezTo>
                  <a:cubicBezTo>
                    <a:pt x="173" y="0"/>
                    <a:pt x="68" y="41"/>
                    <a:pt x="0" y="116"/>
                  </a:cubicBezTo>
                  <a:cubicBezTo>
                    <a:pt x="89" y="175"/>
                    <a:pt x="171" y="244"/>
                    <a:pt x="249" y="318"/>
                  </a:cubicBezTo>
                  <a:close/>
                </a:path>
              </a:pathLst>
            </a:custGeom>
            <a:solidFill>
              <a:srgbClr val="FFFFFF"/>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328" name="Google Shape;328;p18"/>
            <p:cNvSpPr/>
            <p:nvPr/>
          </p:nvSpPr>
          <p:spPr>
            <a:xfrm>
              <a:off x="871697" y="3263146"/>
              <a:ext cx="454929" cy="157476"/>
            </a:xfrm>
            <a:custGeom>
              <a:avLst/>
              <a:gdLst/>
              <a:ahLst/>
              <a:cxnLst/>
              <a:rect l="l" t="t" r="r" b="b"/>
              <a:pathLst>
                <a:path w="182" h="63" extrusionOk="0">
                  <a:moveTo>
                    <a:pt x="3" y="63"/>
                  </a:moveTo>
                  <a:cubicBezTo>
                    <a:pt x="2" y="63"/>
                    <a:pt x="1" y="63"/>
                    <a:pt x="0" y="62"/>
                  </a:cubicBezTo>
                  <a:cubicBezTo>
                    <a:pt x="0" y="60"/>
                    <a:pt x="0" y="59"/>
                    <a:pt x="1" y="58"/>
                  </a:cubicBezTo>
                  <a:cubicBezTo>
                    <a:pt x="53" y="21"/>
                    <a:pt x="116" y="1"/>
                    <a:pt x="179" y="0"/>
                  </a:cubicBezTo>
                  <a:cubicBezTo>
                    <a:pt x="179" y="0"/>
                    <a:pt x="179" y="0"/>
                    <a:pt x="179" y="0"/>
                  </a:cubicBezTo>
                  <a:cubicBezTo>
                    <a:pt x="181" y="0"/>
                    <a:pt x="182" y="1"/>
                    <a:pt x="182" y="3"/>
                  </a:cubicBezTo>
                  <a:cubicBezTo>
                    <a:pt x="182" y="4"/>
                    <a:pt x="181" y="6"/>
                    <a:pt x="179" y="6"/>
                  </a:cubicBezTo>
                  <a:cubicBezTo>
                    <a:pt x="117" y="6"/>
                    <a:pt x="55" y="26"/>
                    <a:pt x="4" y="62"/>
                  </a:cubicBezTo>
                  <a:cubicBezTo>
                    <a:pt x="4" y="63"/>
                    <a:pt x="3" y="63"/>
                    <a:pt x="3" y="63"/>
                  </a:cubicBezTo>
                  <a:close/>
                </a:path>
              </a:pathLst>
            </a:custGeom>
            <a:solidFill>
              <a:srgbClr val="F35E3E"/>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329" name="Google Shape;329;p18"/>
            <p:cNvSpPr/>
            <p:nvPr/>
          </p:nvSpPr>
          <p:spPr>
            <a:xfrm>
              <a:off x="991678" y="3358131"/>
              <a:ext cx="469927" cy="157476"/>
            </a:xfrm>
            <a:custGeom>
              <a:avLst/>
              <a:gdLst/>
              <a:ahLst/>
              <a:cxnLst/>
              <a:rect l="l" t="t" r="r" b="b"/>
              <a:pathLst>
                <a:path w="188" h="64" extrusionOk="0">
                  <a:moveTo>
                    <a:pt x="3" y="64"/>
                  </a:moveTo>
                  <a:cubicBezTo>
                    <a:pt x="2" y="64"/>
                    <a:pt x="1" y="63"/>
                    <a:pt x="1" y="62"/>
                  </a:cubicBezTo>
                  <a:cubicBezTo>
                    <a:pt x="0" y="61"/>
                    <a:pt x="1" y="59"/>
                    <a:pt x="2" y="58"/>
                  </a:cubicBezTo>
                  <a:cubicBezTo>
                    <a:pt x="57" y="26"/>
                    <a:pt x="120" y="5"/>
                    <a:pt x="184" y="0"/>
                  </a:cubicBezTo>
                  <a:cubicBezTo>
                    <a:pt x="186" y="0"/>
                    <a:pt x="187" y="1"/>
                    <a:pt x="187" y="2"/>
                  </a:cubicBezTo>
                  <a:cubicBezTo>
                    <a:pt x="188" y="4"/>
                    <a:pt x="186" y="5"/>
                    <a:pt x="185" y="5"/>
                  </a:cubicBezTo>
                  <a:cubicBezTo>
                    <a:pt x="122" y="11"/>
                    <a:pt x="59" y="31"/>
                    <a:pt x="5" y="63"/>
                  </a:cubicBezTo>
                  <a:cubicBezTo>
                    <a:pt x="4" y="63"/>
                    <a:pt x="4" y="64"/>
                    <a:pt x="3" y="64"/>
                  </a:cubicBezTo>
                  <a:close/>
                </a:path>
              </a:pathLst>
            </a:custGeom>
            <a:solidFill>
              <a:srgbClr val="F35E3E"/>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330" name="Google Shape;330;p18"/>
            <p:cNvSpPr/>
            <p:nvPr/>
          </p:nvSpPr>
          <p:spPr>
            <a:xfrm>
              <a:off x="1099162" y="3460616"/>
              <a:ext cx="429933" cy="182472"/>
            </a:xfrm>
            <a:custGeom>
              <a:avLst/>
              <a:gdLst/>
              <a:ahLst/>
              <a:cxnLst/>
              <a:rect l="l" t="t" r="r" b="b"/>
              <a:pathLst>
                <a:path w="172" h="73" extrusionOk="0">
                  <a:moveTo>
                    <a:pt x="4" y="73"/>
                  </a:moveTo>
                  <a:cubicBezTo>
                    <a:pt x="3" y="73"/>
                    <a:pt x="2" y="72"/>
                    <a:pt x="1" y="72"/>
                  </a:cubicBezTo>
                  <a:cubicBezTo>
                    <a:pt x="0" y="70"/>
                    <a:pt x="1" y="69"/>
                    <a:pt x="2" y="68"/>
                  </a:cubicBezTo>
                  <a:cubicBezTo>
                    <a:pt x="49" y="29"/>
                    <a:pt x="108" y="5"/>
                    <a:pt x="169" y="0"/>
                  </a:cubicBezTo>
                  <a:cubicBezTo>
                    <a:pt x="171" y="0"/>
                    <a:pt x="172" y="1"/>
                    <a:pt x="172" y="3"/>
                  </a:cubicBezTo>
                  <a:cubicBezTo>
                    <a:pt x="172" y="4"/>
                    <a:pt x="171" y="6"/>
                    <a:pt x="169" y="6"/>
                  </a:cubicBezTo>
                  <a:cubicBezTo>
                    <a:pt x="110" y="10"/>
                    <a:pt x="51" y="34"/>
                    <a:pt x="5" y="72"/>
                  </a:cubicBezTo>
                  <a:cubicBezTo>
                    <a:pt x="5" y="72"/>
                    <a:pt x="4" y="73"/>
                    <a:pt x="4" y="73"/>
                  </a:cubicBezTo>
                  <a:close/>
                </a:path>
              </a:pathLst>
            </a:custGeom>
            <a:solidFill>
              <a:srgbClr val="F35E3E"/>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331" name="Google Shape;331;p18"/>
            <p:cNvSpPr/>
            <p:nvPr/>
          </p:nvSpPr>
          <p:spPr>
            <a:xfrm>
              <a:off x="1496599" y="3623089"/>
              <a:ext cx="249961" cy="309952"/>
            </a:xfrm>
            <a:custGeom>
              <a:avLst/>
              <a:gdLst/>
              <a:ahLst/>
              <a:cxnLst/>
              <a:rect l="l" t="t" r="r" b="b"/>
              <a:pathLst>
                <a:path w="100" h="124" extrusionOk="0">
                  <a:moveTo>
                    <a:pt x="91" y="103"/>
                  </a:moveTo>
                  <a:cubicBezTo>
                    <a:pt x="90" y="103"/>
                    <a:pt x="89" y="103"/>
                    <a:pt x="88" y="103"/>
                  </a:cubicBezTo>
                  <a:cubicBezTo>
                    <a:pt x="80" y="106"/>
                    <a:pt x="80" y="106"/>
                    <a:pt x="80" y="106"/>
                  </a:cubicBezTo>
                  <a:cubicBezTo>
                    <a:pt x="76" y="107"/>
                    <a:pt x="72" y="107"/>
                    <a:pt x="68" y="105"/>
                  </a:cubicBezTo>
                  <a:cubicBezTo>
                    <a:pt x="64" y="104"/>
                    <a:pt x="61" y="101"/>
                    <a:pt x="58" y="97"/>
                  </a:cubicBezTo>
                  <a:cubicBezTo>
                    <a:pt x="55" y="91"/>
                    <a:pt x="55" y="91"/>
                    <a:pt x="55" y="91"/>
                  </a:cubicBezTo>
                  <a:cubicBezTo>
                    <a:pt x="40" y="95"/>
                    <a:pt x="40" y="95"/>
                    <a:pt x="40" y="95"/>
                  </a:cubicBezTo>
                  <a:cubicBezTo>
                    <a:pt x="41" y="102"/>
                    <a:pt x="41" y="102"/>
                    <a:pt x="41" y="102"/>
                  </a:cubicBezTo>
                  <a:cubicBezTo>
                    <a:pt x="41" y="106"/>
                    <a:pt x="39" y="110"/>
                    <a:pt x="37" y="114"/>
                  </a:cubicBezTo>
                  <a:cubicBezTo>
                    <a:pt x="35" y="116"/>
                    <a:pt x="33" y="118"/>
                    <a:pt x="30" y="120"/>
                  </a:cubicBezTo>
                  <a:cubicBezTo>
                    <a:pt x="29" y="120"/>
                    <a:pt x="28" y="120"/>
                    <a:pt x="27" y="121"/>
                  </a:cubicBezTo>
                  <a:cubicBezTo>
                    <a:pt x="19" y="123"/>
                    <a:pt x="19" y="123"/>
                    <a:pt x="19" y="123"/>
                  </a:cubicBezTo>
                  <a:cubicBezTo>
                    <a:pt x="14" y="124"/>
                    <a:pt x="10" y="123"/>
                    <a:pt x="6" y="120"/>
                  </a:cubicBezTo>
                  <a:cubicBezTo>
                    <a:pt x="2" y="117"/>
                    <a:pt x="0" y="113"/>
                    <a:pt x="0" y="108"/>
                  </a:cubicBezTo>
                  <a:cubicBezTo>
                    <a:pt x="4" y="21"/>
                    <a:pt x="4" y="21"/>
                    <a:pt x="4" y="21"/>
                  </a:cubicBezTo>
                  <a:cubicBezTo>
                    <a:pt x="4" y="17"/>
                    <a:pt x="6" y="13"/>
                    <a:pt x="8" y="10"/>
                  </a:cubicBezTo>
                  <a:cubicBezTo>
                    <a:pt x="10" y="7"/>
                    <a:pt x="13" y="5"/>
                    <a:pt x="15" y="4"/>
                  </a:cubicBezTo>
                  <a:cubicBezTo>
                    <a:pt x="16" y="4"/>
                    <a:pt x="17" y="3"/>
                    <a:pt x="18" y="3"/>
                  </a:cubicBezTo>
                  <a:cubicBezTo>
                    <a:pt x="27" y="1"/>
                    <a:pt x="27" y="1"/>
                    <a:pt x="27" y="1"/>
                  </a:cubicBezTo>
                  <a:cubicBezTo>
                    <a:pt x="31" y="0"/>
                    <a:pt x="35" y="0"/>
                    <a:pt x="39" y="1"/>
                  </a:cubicBezTo>
                  <a:cubicBezTo>
                    <a:pt x="43" y="3"/>
                    <a:pt x="46" y="5"/>
                    <a:pt x="48" y="9"/>
                  </a:cubicBezTo>
                  <a:cubicBezTo>
                    <a:pt x="96" y="81"/>
                    <a:pt x="96" y="81"/>
                    <a:pt x="96" y="81"/>
                  </a:cubicBezTo>
                  <a:cubicBezTo>
                    <a:pt x="99" y="85"/>
                    <a:pt x="100" y="90"/>
                    <a:pt x="98" y="95"/>
                  </a:cubicBezTo>
                  <a:cubicBezTo>
                    <a:pt x="97" y="98"/>
                    <a:pt x="94" y="101"/>
                    <a:pt x="91" y="103"/>
                  </a:cubicBezTo>
                  <a:close/>
                </a:path>
              </a:pathLst>
            </a:custGeom>
            <a:solidFill>
              <a:srgbClr val="2E71FE"/>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332" name="Google Shape;332;p18"/>
            <p:cNvSpPr/>
            <p:nvPr/>
          </p:nvSpPr>
          <p:spPr>
            <a:xfrm>
              <a:off x="1519096" y="3645587"/>
              <a:ext cx="202469" cy="264959"/>
            </a:xfrm>
            <a:custGeom>
              <a:avLst/>
              <a:gdLst/>
              <a:ahLst/>
              <a:cxnLst/>
              <a:rect l="l" t="t" r="r" b="b"/>
              <a:pathLst>
                <a:path w="81" h="106" extrusionOk="0">
                  <a:moveTo>
                    <a:pt x="7" y="105"/>
                  </a:moveTo>
                  <a:cubicBezTo>
                    <a:pt x="6" y="106"/>
                    <a:pt x="4" y="106"/>
                    <a:pt x="2" y="104"/>
                  </a:cubicBezTo>
                  <a:cubicBezTo>
                    <a:pt x="1" y="103"/>
                    <a:pt x="0" y="102"/>
                    <a:pt x="0" y="100"/>
                  </a:cubicBezTo>
                  <a:cubicBezTo>
                    <a:pt x="4" y="12"/>
                    <a:pt x="4" y="12"/>
                    <a:pt x="4" y="12"/>
                  </a:cubicBezTo>
                  <a:cubicBezTo>
                    <a:pt x="4" y="10"/>
                    <a:pt x="5" y="8"/>
                    <a:pt x="6" y="6"/>
                  </a:cubicBezTo>
                  <a:cubicBezTo>
                    <a:pt x="8" y="4"/>
                    <a:pt x="9" y="3"/>
                    <a:pt x="12" y="3"/>
                  </a:cubicBezTo>
                  <a:cubicBezTo>
                    <a:pt x="20" y="0"/>
                    <a:pt x="20" y="0"/>
                    <a:pt x="20" y="0"/>
                  </a:cubicBezTo>
                  <a:cubicBezTo>
                    <a:pt x="22" y="0"/>
                    <a:pt x="25" y="0"/>
                    <a:pt x="27" y="1"/>
                  </a:cubicBezTo>
                  <a:cubicBezTo>
                    <a:pt x="29" y="1"/>
                    <a:pt x="31" y="3"/>
                    <a:pt x="32" y="5"/>
                  </a:cubicBezTo>
                  <a:cubicBezTo>
                    <a:pt x="80" y="77"/>
                    <a:pt x="80" y="77"/>
                    <a:pt x="80" y="77"/>
                  </a:cubicBezTo>
                  <a:cubicBezTo>
                    <a:pt x="81" y="79"/>
                    <a:pt x="81" y="81"/>
                    <a:pt x="81" y="82"/>
                  </a:cubicBezTo>
                  <a:cubicBezTo>
                    <a:pt x="80" y="84"/>
                    <a:pt x="79" y="85"/>
                    <a:pt x="77" y="86"/>
                  </a:cubicBezTo>
                  <a:cubicBezTo>
                    <a:pt x="68" y="88"/>
                    <a:pt x="68" y="88"/>
                    <a:pt x="68" y="88"/>
                  </a:cubicBezTo>
                  <a:cubicBezTo>
                    <a:pt x="66" y="89"/>
                    <a:pt x="64" y="89"/>
                    <a:pt x="62" y="88"/>
                  </a:cubicBezTo>
                  <a:cubicBezTo>
                    <a:pt x="60" y="87"/>
                    <a:pt x="58" y="86"/>
                    <a:pt x="57" y="84"/>
                  </a:cubicBezTo>
                  <a:cubicBezTo>
                    <a:pt x="51" y="72"/>
                    <a:pt x="51" y="72"/>
                    <a:pt x="51" y="72"/>
                  </a:cubicBezTo>
                  <a:cubicBezTo>
                    <a:pt x="50" y="72"/>
                    <a:pt x="50" y="71"/>
                    <a:pt x="49" y="72"/>
                  </a:cubicBezTo>
                  <a:cubicBezTo>
                    <a:pt x="23" y="79"/>
                    <a:pt x="23" y="79"/>
                    <a:pt x="23" y="79"/>
                  </a:cubicBezTo>
                  <a:cubicBezTo>
                    <a:pt x="23" y="79"/>
                    <a:pt x="22" y="80"/>
                    <a:pt x="22" y="80"/>
                  </a:cubicBezTo>
                  <a:cubicBezTo>
                    <a:pt x="23" y="93"/>
                    <a:pt x="23" y="93"/>
                    <a:pt x="23" y="93"/>
                  </a:cubicBezTo>
                  <a:cubicBezTo>
                    <a:pt x="23" y="96"/>
                    <a:pt x="22" y="98"/>
                    <a:pt x="21" y="99"/>
                  </a:cubicBezTo>
                  <a:cubicBezTo>
                    <a:pt x="19" y="101"/>
                    <a:pt x="18" y="102"/>
                    <a:pt x="16" y="103"/>
                  </a:cubicBezTo>
                  <a:lnTo>
                    <a:pt x="7" y="105"/>
                  </a:lnTo>
                  <a:close/>
                  <a:moveTo>
                    <a:pt x="21" y="21"/>
                  </a:moveTo>
                  <a:cubicBezTo>
                    <a:pt x="22" y="60"/>
                    <a:pt x="22" y="60"/>
                    <a:pt x="22" y="60"/>
                  </a:cubicBezTo>
                  <a:cubicBezTo>
                    <a:pt x="22" y="61"/>
                    <a:pt x="22" y="61"/>
                    <a:pt x="22" y="61"/>
                  </a:cubicBezTo>
                  <a:cubicBezTo>
                    <a:pt x="23" y="61"/>
                    <a:pt x="23" y="61"/>
                    <a:pt x="23" y="61"/>
                  </a:cubicBezTo>
                  <a:cubicBezTo>
                    <a:pt x="40" y="56"/>
                    <a:pt x="40" y="56"/>
                    <a:pt x="40" y="56"/>
                  </a:cubicBezTo>
                  <a:cubicBezTo>
                    <a:pt x="41" y="56"/>
                    <a:pt x="41" y="56"/>
                    <a:pt x="41" y="56"/>
                  </a:cubicBezTo>
                  <a:cubicBezTo>
                    <a:pt x="41" y="55"/>
                    <a:pt x="41" y="55"/>
                    <a:pt x="41" y="55"/>
                  </a:cubicBezTo>
                  <a:cubicBezTo>
                    <a:pt x="21" y="21"/>
                    <a:pt x="21" y="21"/>
                    <a:pt x="21" y="21"/>
                  </a:cubicBezTo>
                  <a:cubicBezTo>
                    <a:pt x="21" y="21"/>
                    <a:pt x="21" y="21"/>
                    <a:pt x="21" y="21"/>
                  </a:cubicBezTo>
                  <a:close/>
                </a:path>
              </a:pathLst>
            </a:custGeom>
            <a:solidFill>
              <a:srgbClr val="FFFFFF"/>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333" name="Google Shape;333;p18"/>
            <p:cNvSpPr/>
            <p:nvPr/>
          </p:nvSpPr>
          <p:spPr>
            <a:xfrm>
              <a:off x="1849044" y="3878049"/>
              <a:ext cx="227465" cy="302454"/>
            </a:xfrm>
            <a:custGeom>
              <a:avLst/>
              <a:gdLst/>
              <a:ahLst/>
              <a:cxnLst/>
              <a:rect l="l" t="t" r="r" b="b"/>
              <a:pathLst>
                <a:path w="92" h="121" extrusionOk="0">
                  <a:moveTo>
                    <a:pt x="10" y="115"/>
                  </a:moveTo>
                  <a:cubicBezTo>
                    <a:pt x="8" y="113"/>
                    <a:pt x="5" y="111"/>
                    <a:pt x="3" y="109"/>
                  </a:cubicBezTo>
                  <a:cubicBezTo>
                    <a:pt x="1" y="105"/>
                    <a:pt x="0" y="101"/>
                    <a:pt x="0" y="97"/>
                  </a:cubicBezTo>
                  <a:cubicBezTo>
                    <a:pt x="8" y="16"/>
                    <a:pt x="8" y="16"/>
                    <a:pt x="8" y="16"/>
                  </a:cubicBezTo>
                  <a:cubicBezTo>
                    <a:pt x="8" y="12"/>
                    <a:pt x="10" y="8"/>
                    <a:pt x="13" y="5"/>
                  </a:cubicBezTo>
                  <a:cubicBezTo>
                    <a:pt x="17" y="2"/>
                    <a:pt x="21" y="0"/>
                    <a:pt x="25" y="0"/>
                  </a:cubicBezTo>
                  <a:cubicBezTo>
                    <a:pt x="32" y="0"/>
                    <a:pt x="40" y="0"/>
                    <a:pt x="47" y="1"/>
                  </a:cubicBezTo>
                  <a:cubicBezTo>
                    <a:pt x="56" y="2"/>
                    <a:pt x="64" y="4"/>
                    <a:pt x="70" y="7"/>
                  </a:cubicBezTo>
                  <a:cubicBezTo>
                    <a:pt x="85" y="13"/>
                    <a:pt x="92" y="25"/>
                    <a:pt x="91" y="40"/>
                  </a:cubicBezTo>
                  <a:cubicBezTo>
                    <a:pt x="90" y="47"/>
                    <a:pt x="87" y="54"/>
                    <a:pt x="81" y="59"/>
                  </a:cubicBezTo>
                  <a:cubicBezTo>
                    <a:pt x="80" y="60"/>
                    <a:pt x="80" y="60"/>
                    <a:pt x="80" y="60"/>
                  </a:cubicBezTo>
                  <a:cubicBezTo>
                    <a:pt x="81" y="61"/>
                    <a:pt x="82" y="62"/>
                    <a:pt x="83" y="63"/>
                  </a:cubicBezTo>
                  <a:cubicBezTo>
                    <a:pt x="88" y="70"/>
                    <a:pt x="90" y="77"/>
                    <a:pt x="90" y="86"/>
                  </a:cubicBezTo>
                  <a:cubicBezTo>
                    <a:pt x="88" y="102"/>
                    <a:pt x="80" y="110"/>
                    <a:pt x="73" y="113"/>
                  </a:cubicBezTo>
                  <a:cubicBezTo>
                    <a:pt x="65" y="119"/>
                    <a:pt x="53" y="121"/>
                    <a:pt x="37" y="119"/>
                  </a:cubicBezTo>
                  <a:cubicBezTo>
                    <a:pt x="29" y="118"/>
                    <a:pt x="22" y="117"/>
                    <a:pt x="14" y="116"/>
                  </a:cubicBezTo>
                  <a:cubicBezTo>
                    <a:pt x="13" y="115"/>
                    <a:pt x="12" y="115"/>
                    <a:pt x="10" y="115"/>
                  </a:cubicBezTo>
                  <a:close/>
                </a:path>
              </a:pathLst>
            </a:custGeom>
            <a:solidFill>
              <a:srgbClr val="F35E3E"/>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334" name="Google Shape;334;p18"/>
            <p:cNvSpPr/>
            <p:nvPr/>
          </p:nvSpPr>
          <p:spPr>
            <a:xfrm>
              <a:off x="1871540" y="3900547"/>
              <a:ext cx="184971" cy="254960"/>
            </a:xfrm>
            <a:custGeom>
              <a:avLst/>
              <a:gdLst/>
              <a:ahLst/>
              <a:cxnLst/>
              <a:rect l="l" t="t" r="r" b="b"/>
              <a:pathLst>
                <a:path w="75" h="102" extrusionOk="0">
                  <a:moveTo>
                    <a:pt x="7" y="98"/>
                  </a:moveTo>
                  <a:cubicBezTo>
                    <a:pt x="5" y="98"/>
                    <a:pt x="3" y="96"/>
                    <a:pt x="2" y="95"/>
                  </a:cubicBezTo>
                  <a:cubicBezTo>
                    <a:pt x="0" y="93"/>
                    <a:pt x="0" y="91"/>
                    <a:pt x="0" y="89"/>
                  </a:cubicBezTo>
                  <a:cubicBezTo>
                    <a:pt x="8" y="8"/>
                    <a:pt x="8" y="8"/>
                    <a:pt x="8" y="8"/>
                  </a:cubicBezTo>
                  <a:cubicBezTo>
                    <a:pt x="8" y="6"/>
                    <a:pt x="9" y="4"/>
                    <a:pt x="11" y="2"/>
                  </a:cubicBezTo>
                  <a:cubicBezTo>
                    <a:pt x="12" y="1"/>
                    <a:pt x="14" y="0"/>
                    <a:pt x="16" y="0"/>
                  </a:cubicBezTo>
                  <a:cubicBezTo>
                    <a:pt x="23" y="0"/>
                    <a:pt x="30" y="0"/>
                    <a:pt x="37" y="1"/>
                  </a:cubicBezTo>
                  <a:cubicBezTo>
                    <a:pt x="62" y="4"/>
                    <a:pt x="75" y="13"/>
                    <a:pt x="73" y="30"/>
                  </a:cubicBezTo>
                  <a:cubicBezTo>
                    <a:pt x="72" y="35"/>
                    <a:pt x="70" y="40"/>
                    <a:pt x="66" y="43"/>
                  </a:cubicBezTo>
                  <a:cubicBezTo>
                    <a:pt x="62" y="47"/>
                    <a:pt x="57" y="49"/>
                    <a:pt x="51" y="50"/>
                  </a:cubicBezTo>
                  <a:cubicBezTo>
                    <a:pt x="51" y="50"/>
                    <a:pt x="51" y="50"/>
                    <a:pt x="51" y="50"/>
                  </a:cubicBezTo>
                  <a:cubicBezTo>
                    <a:pt x="51" y="50"/>
                    <a:pt x="51" y="50"/>
                    <a:pt x="51" y="50"/>
                  </a:cubicBezTo>
                  <a:cubicBezTo>
                    <a:pt x="58" y="52"/>
                    <a:pt x="63" y="55"/>
                    <a:pt x="67" y="60"/>
                  </a:cubicBezTo>
                  <a:cubicBezTo>
                    <a:pt x="71" y="64"/>
                    <a:pt x="72" y="70"/>
                    <a:pt x="72" y="76"/>
                  </a:cubicBezTo>
                  <a:cubicBezTo>
                    <a:pt x="71" y="86"/>
                    <a:pt x="67" y="93"/>
                    <a:pt x="60" y="97"/>
                  </a:cubicBezTo>
                  <a:cubicBezTo>
                    <a:pt x="53" y="101"/>
                    <a:pt x="42" y="102"/>
                    <a:pt x="28" y="101"/>
                  </a:cubicBezTo>
                  <a:cubicBezTo>
                    <a:pt x="21" y="100"/>
                    <a:pt x="14" y="99"/>
                    <a:pt x="7" y="98"/>
                  </a:cubicBezTo>
                  <a:close/>
                  <a:moveTo>
                    <a:pt x="29" y="20"/>
                  </a:moveTo>
                  <a:cubicBezTo>
                    <a:pt x="27" y="39"/>
                    <a:pt x="27" y="39"/>
                    <a:pt x="27" y="39"/>
                  </a:cubicBezTo>
                  <a:cubicBezTo>
                    <a:pt x="27" y="40"/>
                    <a:pt x="27" y="40"/>
                    <a:pt x="28" y="40"/>
                  </a:cubicBezTo>
                  <a:cubicBezTo>
                    <a:pt x="32" y="41"/>
                    <a:pt x="32" y="41"/>
                    <a:pt x="32" y="41"/>
                  </a:cubicBezTo>
                  <a:cubicBezTo>
                    <a:pt x="44" y="42"/>
                    <a:pt x="51" y="39"/>
                    <a:pt x="52" y="31"/>
                  </a:cubicBezTo>
                  <a:cubicBezTo>
                    <a:pt x="53" y="24"/>
                    <a:pt x="48" y="19"/>
                    <a:pt x="37" y="18"/>
                  </a:cubicBezTo>
                  <a:cubicBezTo>
                    <a:pt x="34" y="18"/>
                    <a:pt x="32" y="18"/>
                    <a:pt x="30" y="18"/>
                  </a:cubicBezTo>
                  <a:cubicBezTo>
                    <a:pt x="30" y="18"/>
                    <a:pt x="29" y="19"/>
                    <a:pt x="29" y="20"/>
                  </a:cubicBezTo>
                  <a:close/>
                  <a:moveTo>
                    <a:pt x="25" y="58"/>
                  </a:moveTo>
                  <a:cubicBezTo>
                    <a:pt x="23" y="81"/>
                    <a:pt x="23" y="81"/>
                    <a:pt x="23" y="81"/>
                  </a:cubicBezTo>
                  <a:cubicBezTo>
                    <a:pt x="23" y="82"/>
                    <a:pt x="23" y="83"/>
                    <a:pt x="24" y="83"/>
                  </a:cubicBezTo>
                  <a:cubicBezTo>
                    <a:pt x="26" y="83"/>
                    <a:pt x="28" y="84"/>
                    <a:pt x="31" y="84"/>
                  </a:cubicBezTo>
                  <a:cubicBezTo>
                    <a:pt x="37" y="85"/>
                    <a:pt x="42" y="84"/>
                    <a:pt x="45" y="82"/>
                  </a:cubicBezTo>
                  <a:cubicBezTo>
                    <a:pt x="48" y="80"/>
                    <a:pt x="50" y="76"/>
                    <a:pt x="51" y="71"/>
                  </a:cubicBezTo>
                  <a:cubicBezTo>
                    <a:pt x="51" y="63"/>
                    <a:pt x="45" y="58"/>
                    <a:pt x="32" y="57"/>
                  </a:cubicBezTo>
                  <a:cubicBezTo>
                    <a:pt x="27" y="57"/>
                    <a:pt x="27" y="57"/>
                    <a:pt x="27" y="57"/>
                  </a:cubicBezTo>
                  <a:cubicBezTo>
                    <a:pt x="26" y="57"/>
                    <a:pt x="26" y="57"/>
                    <a:pt x="25" y="58"/>
                  </a:cubicBezTo>
                  <a:close/>
                </a:path>
              </a:pathLst>
            </a:custGeom>
            <a:solidFill>
              <a:srgbClr val="FFFFFF"/>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335" name="Google Shape;335;p18"/>
            <p:cNvSpPr/>
            <p:nvPr/>
          </p:nvSpPr>
          <p:spPr>
            <a:xfrm>
              <a:off x="1526594" y="4063020"/>
              <a:ext cx="252461" cy="297454"/>
            </a:xfrm>
            <a:custGeom>
              <a:avLst/>
              <a:gdLst/>
              <a:ahLst/>
              <a:cxnLst/>
              <a:rect l="l" t="t" r="r" b="b"/>
              <a:pathLst>
                <a:path w="101" h="119" extrusionOk="0">
                  <a:moveTo>
                    <a:pt x="56" y="119"/>
                  </a:moveTo>
                  <a:cubicBezTo>
                    <a:pt x="45" y="119"/>
                    <a:pt x="35" y="116"/>
                    <a:pt x="27" y="111"/>
                  </a:cubicBezTo>
                  <a:cubicBezTo>
                    <a:pt x="15" y="102"/>
                    <a:pt x="7" y="89"/>
                    <a:pt x="3" y="71"/>
                  </a:cubicBezTo>
                  <a:cubicBezTo>
                    <a:pt x="0" y="53"/>
                    <a:pt x="2" y="38"/>
                    <a:pt x="9" y="26"/>
                  </a:cubicBezTo>
                  <a:cubicBezTo>
                    <a:pt x="17" y="13"/>
                    <a:pt x="29" y="6"/>
                    <a:pt x="46" y="2"/>
                  </a:cubicBezTo>
                  <a:cubicBezTo>
                    <a:pt x="53" y="1"/>
                    <a:pt x="60" y="0"/>
                    <a:pt x="65" y="0"/>
                  </a:cubicBezTo>
                  <a:cubicBezTo>
                    <a:pt x="66" y="0"/>
                    <a:pt x="66" y="0"/>
                    <a:pt x="66" y="0"/>
                  </a:cubicBezTo>
                  <a:cubicBezTo>
                    <a:pt x="70" y="0"/>
                    <a:pt x="74" y="1"/>
                    <a:pt x="77" y="4"/>
                  </a:cubicBezTo>
                  <a:cubicBezTo>
                    <a:pt x="80" y="7"/>
                    <a:pt x="82" y="11"/>
                    <a:pt x="83" y="15"/>
                  </a:cubicBezTo>
                  <a:cubicBezTo>
                    <a:pt x="84" y="19"/>
                    <a:pt x="84" y="19"/>
                    <a:pt x="84" y="19"/>
                  </a:cubicBezTo>
                  <a:cubicBezTo>
                    <a:pt x="85" y="23"/>
                    <a:pt x="84" y="28"/>
                    <a:pt x="80" y="31"/>
                  </a:cubicBezTo>
                  <a:cubicBezTo>
                    <a:pt x="78" y="35"/>
                    <a:pt x="74" y="36"/>
                    <a:pt x="70" y="36"/>
                  </a:cubicBezTo>
                  <a:cubicBezTo>
                    <a:pt x="69" y="36"/>
                    <a:pt x="69" y="36"/>
                    <a:pt x="69" y="36"/>
                  </a:cubicBezTo>
                  <a:cubicBezTo>
                    <a:pt x="69" y="36"/>
                    <a:pt x="69" y="36"/>
                    <a:pt x="69" y="36"/>
                  </a:cubicBezTo>
                  <a:cubicBezTo>
                    <a:pt x="68" y="36"/>
                    <a:pt x="67" y="36"/>
                    <a:pt x="66" y="36"/>
                  </a:cubicBezTo>
                  <a:cubicBezTo>
                    <a:pt x="62" y="36"/>
                    <a:pt x="59" y="36"/>
                    <a:pt x="55" y="37"/>
                  </a:cubicBezTo>
                  <a:cubicBezTo>
                    <a:pt x="49" y="38"/>
                    <a:pt x="46" y="42"/>
                    <a:pt x="45" y="44"/>
                  </a:cubicBezTo>
                  <a:cubicBezTo>
                    <a:pt x="42" y="49"/>
                    <a:pt x="42" y="55"/>
                    <a:pt x="44" y="63"/>
                  </a:cubicBezTo>
                  <a:cubicBezTo>
                    <a:pt x="45" y="71"/>
                    <a:pt x="48" y="76"/>
                    <a:pt x="52" y="79"/>
                  </a:cubicBezTo>
                  <a:cubicBezTo>
                    <a:pt x="55" y="82"/>
                    <a:pt x="58" y="83"/>
                    <a:pt x="61" y="83"/>
                  </a:cubicBezTo>
                  <a:cubicBezTo>
                    <a:pt x="63" y="83"/>
                    <a:pt x="64" y="82"/>
                    <a:pt x="66" y="82"/>
                  </a:cubicBezTo>
                  <a:cubicBezTo>
                    <a:pt x="70" y="81"/>
                    <a:pt x="74" y="80"/>
                    <a:pt x="78" y="78"/>
                  </a:cubicBezTo>
                  <a:cubicBezTo>
                    <a:pt x="78" y="78"/>
                    <a:pt x="78" y="78"/>
                    <a:pt x="78" y="78"/>
                  </a:cubicBezTo>
                  <a:cubicBezTo>
                    <a:pt x="80" y="77"/>
                    <a:pt x="83" y="76"/>
                    <a:pt x="85" y="76"/>
                  </a:cubicBezTo>
                  <a:cubicBezTo>
                    <a:pt x="87" y="76"/>
                    <a:pt x="89" y="77"/>
                    <a:pt x="91" y="78"/>
                  </a:cubicBezTo>
                  <a:cubicBezTo>
                    <a:pt x="95" y="79"/>
                    <a:pt x="98" y="83"/>
                    <a:pt x="99" y="88"/>
                  </a:cubicBezTo>
                  <a:cubicBezTo>
                    <a:pt x="100" y="92"/>
                    <a:pt x="100" y="92"/>
                    <a:pt x="100" y="92"/>
                  </a:cubicBezTo>
                  <a:cubicBezTo>
                    <a:pt x="101" y="96"/>
                    <a:pt x="100" y="100"/>
                    <a:pt x="98" y="104"/>
                  </a:cubicBezTo>
                  <a:cubicBezTo>
                    <a:pt x="96" y="108"/>
                    <a:pt x="93" y="111"/>
                    <a:pt x="89" y="112"/>
                  </a:cubicBezTo>
                  <a:cubicBezTo>
                    <a:pt x="84" y="115"/>
                    <a:pt x="77" y="116"/>
                    <a:pt x="70" y="118"/>
                  </a:cubicBezTo>
                  <a:cubicBezTo>
                    <a:pt x="65" y="119"/>
                    <a:pt x="60" y="119"/>
                    <a:pt x="56" y="119"/>
                  </a:cubicBezTo>
                  <a:close/>
                </a:path>
              </a:pathLst>
            </a:custGeom>
            <a:solidFill>
              <a:srgbClr val="FAB4B4"/>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336" name="Google Shape;336;p18"/>
            <p:cNvSpPr/>
            <p:nvPr/>
          </p:nvSpPr>
          <p:spPr>
            <a:xfrm>
              <a:off x="1549092" y="4085518"/>
              <a:ext cx="207468" cy="257461"/>
            </a:xfrm>
            <a:custGeom>
              <a:avLst/>
              <a:gdLst/>
              <a:ahLst/>
              <a:cxnLst/>
              <a:rect l="l" t="t" r="r" b="b"/>
              <a:pathLst>
                <a:path w="83" h="103" extrusionOk="0">
                  <a:moveTo>
                    <a:pt x="59" y="100"/>
                  </a:moveTo>
                  <a:cubicBezTo>
                    <a:pt x="45" y="103"/>
                    <a:pt x="33" y="101"/>
                    <a:pt x="23" y="94"/>
                  </a:cubicBezTo>
                  <a:cubicBezTo>
                    <a:pt x="13" y="87"/>
                    <a:pt x="6" y="76"/>
                    <a:pt x="3" y="60"/>
                  </a:cubicBezTo>
                  <a:cubicBezTo>
                    <a:pt x="0" y="45"/>
                    <a:pt x="2" y="32"/>
                    <a:pt x="8" y="22"/>
                  </a:cubicBezTo>
                  <a:cubicBezTo>
                    <a:pt x="14" y="11"/>
                    <a:pt x="24" y="5"/>
                    <a:pt x="38" y="2"/>
                  </a:cubicBezTo>
                  <a:cubicBezTo>
                    <a:pt x="45" y="1"/>
                    <a:pt x="51" y="0"/>
                    <a:pt x="57" y="0"/>
                  </a:cubicBezTo>
                  <a:cubicBezTo>
                    <a:pt x="59" y="0"/>
                    <a:pt x="61" y="0"/>
                    <a:pt x="62" y="2"/>
                  </a:cubicBezTo>
                  <a:cubicBezTo>
                    <a:pt x="64" y="3"/>
                    <a:pt x="65" y="5"/>
                    <a:pt x="66" y="7"/>
                  </a:cubicBezTo>
                  <a:cubicBezTo>
                    <a:pt x="66" y="12"/>
                    <a:pt x="66" y="12"/>
                    <a:pt x="66" y="12"/>
                  </a:cubicBezTo>
                  <a:cubicBezTo>
                    <a:pt x="67" y="13"/>
                    <a:pt x="66" y="15"/>
                    <a:pt x="65" y="16"/>
                  </a:cubicBezTo>
                  <a:cubicBezTo>
                    <a:pt x="64" y="18"/>
                    <a:pt x="62" y="18"/>
                    <a:pt x="60" y="18"/>
                  </a:cubicBezTo>
                  <a:cubicBezTo>
                    <a:pt x="55" y="18"/>
                    <a:pt x="50" y="18"/>
                    <a:pt x="45" y="19"/>
                  </a:cubicBezTo>
                  <a:cubicBezTo>
                    <a:pt x="37" y="21"/>
                    <a:pt x="31" y="25"/>
                    <a:pt x="28" y="31"/>
                  </a:cubicBezTo>
                  <a:cubicBezTo>
                    <a:pt x="25" y="37"/>
                    <a:pt x="24" y="45"/>
                    <a:pt x="26" y="56"/>
                  </a:cubicBezTo>
                  <a:cubicBezTo>
                    <a:pt x="28" y="66"/>
                    <a:pt x="32" y="73"/>
                    <a:pt x="38" y="77"/>
                  </a:cubicBezTo>
                  <a:cubicBezTo>
                    <a:pt x="44" y="82"/>
                    <a:pt x="50" y="83"/>
                    <a:pt x="58" y="82"/>
                  </a:cubicBezTo>
                  <a:cubicBezTo>
                    <a:pt x="64" y="81"/>
                    <a:pt x="69" y="79"/>
                    <a:pt x="73" y="77"/>
                  </a:cubicBezTo>
                  <a:cubicBezTo>
                    <a:pt x="75" y="76"/>
                    <a:pt x="77" y="76"/>
                    <a:pt x="78" y="77"/>
                  </a:cubicBezTo>
                  <a:cubicBezTo>
                    <a:pt x="80" y="77"/>
                    <a:pt x="81" y="79"/>
                    <a:pt x="82" y="81"/>
                  </a:cubicBezTo>
                  <a:cubicBezTo>
                    <a:pt x="82" y="85"/>
                    <a:pt x="82" y="85"/>
                    <a:pt x="82" y="85"/>
                  </a:cubicBezTo>
                  <a:cubicBezTo>
                    <a:pt x="83" y="87"/>
                    <a:pt x="82" y="89"/>
                    <a:pt x="81" y="91"/>
                  </a:cubicBezTo>
                  <a:cubicBezTo>
                    <a:pt x="80" y="93"/>
                    <a:pt x="79" y="94"/>
                    <a:pt x="77" y="95"/>
                  </a:cubicBezTo>
                  <a:cubicBezTo>
                    <a:pt x="72" y="97"/>
                    <a:pt x="66" y="99"/>
                    <a:pt x="59" y="100"/>
                  </a:cubicBezTo>
                  <a:close/>
                </a:path>
              </a:pathLst>
            </a:custGeom>
            <a:solidFill>
              <a:srgbClr val="FFFFFF"/>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grpSp>
      <p:grpSp>
        <p:nvGrpSpPr>
          <p:cNvPr id="337" name="Google Shape;337;p18"/>
          <p:cNvGrpSpPr/>
          <p:nvPr/>
        </p:nvGrpSpPr>
        <p:grpSpPr>
          <a:xfrm>
            <a:off x="1400220" y="3592647"/>
            <a:ext cx="615539" cy="822374"/>
            <a:chOff x="135408" y="4446576"/>
            <a:chExt cx="461655" cy="616781"/>
          </a:xfrm>
        </p:grpSpPr>
        <p:sp>
          <p:nvSpPr>
            <p:cNvPr id="338" name="Google Shape;338;p18"/>
            <p:cNvSpPr/>
            <p:nvPr/>
          </p:nvSpPr>
          <p:spPr>
            <a:xfrm rot="-3952182">
              <a:off x="193131" y="4658293"/>
              <a:ext cx="346209" cy="350771"/>
            </a:xfrm>
            <a:custGeom>
              <a:avLst/>
              <a:gdLst/>
              <a:ahLst/>
              <a:cxnLst/>
              <a:rect l="l" t="t" r="r" b="b"/>
              <a:pathLst>
                <a:path w="152" h="155" extrusionOk="0">
                  <a:moveTo>
                    <a:pt x="14" y="95"/>
                  </a:moveTo>
                  <a:cubicBezTo>
                    <a:pt x="6" y="94"/>
                    <a:pt x="0" y="86"/>
                    <a:pt x="0" y="78"/>
                  </a:cubicBezTo>
                  <a:cubicBezTo>
                    <a:pt x="0" y="70"/>
                    <a:pt x="6" y="62"/>
                    <a:pt x="14" y="61"/>
                  </a:cubicBezTo>
                  <a:cubicBezTo>
                    <a:pt x="11" y="58"/>
                    <a:pt x="8" y="52"/>
                    <a:pt x="9" y="47"/>
                  </a:cubicBezTo>
                  <a:cubicBezTo>
                    <a:pt x="10" y="42"/>
                    <a:pt x="14" y="38"/>
                    <a:pt x="18" y="36"/>
                  </a:cubicBezTo>
                  <a:cubicBezTo>
                    <a:pt x="23" y="34"/>
                    <a:pt x="29" y="34"/>
                    <a:pt x="33" y="36"/>
                  </a:cubicBezTo>
                  <a:cubicBezTo>
                    <a:pt x="29" y="31"/>
                    <a:pt x="27" y="24"/>
                    <a:pt x="29" y="19"/>
                  </a:cubicBezTo>
                  <a:cubicBezTo>
                    <a:pt x="32" y="14"/>
                    <a:pt x="37" y="10"/>
                    <a:pt x="43" y="10"/>
                  </a:cubicBezTo>
                  <a:cubicBezTo>
                    <a:pt x="49" y="10"/>
                    <a:pt x="54" y="14"/>
                    <a:pt x="57" y="20"/>
                  </a:cubicBezTo>
                  <a:cubicBezTo>
                    <a:pt x="56" y="14"/>
                    <a:pt x="59" y="8"/>
                    <a:pt x="63" y="4"/>
                  </a:cubicBezTo>
                  <a:cubicBezTo>
                    <a:pt x="68" y="0"/>
                    <a:pt x="75" y="0"/>
                    <a:pt x="80" y="2"/>
                  </a:cubicBezTo>
                  <a:cubicBezTo>
                    <a:pt x="86" y="5"/>
                    <a:pt x="89" y="11"/>
                    <a:pt x="89" y="17"/>
                  </a:cubicBezTo>
                  <a:cubicBezTo>
                    <a:pt x="91" y="12"/>
                    <a:pt x="96" y="9"/>
                    <a:pt x="101" y="9"/>
                  </a:cubicBezTo>
                  <a:cubicBezTo>
                    <a:pt x="107" y="9"/>
                    <a:pt x="112" y="12"/>
                    <a:pt x="114" y="17"/>
                  </a:cubicBezTo>
                  <a:cubicBezTo>
                    <a:pt x="117" y="21"/>
                    <a:pt x="117" y="27"/>
                    <a:pt x="114" y="32"/>
                  </a:cubicBezTo>
                  <a:cubicBezTo>
                    <a:pt x="117" y="28"/>
                    <a:pt x="124" y="26"/>
                    <a:pt x="129" y="28"/>
                  </a:cubicBezTo>
                  <a:cubicBezTo>
                    <a:pt x="134" y="30"/>
                    <a:pt x="138" y="35"/>
                    <a:pt x="140" y="40"/>
                  </a:cubicBezTo>
                  <a:cubicBezTo>
                    <a:pt x="141" y="43"/>
                    <a:pt x="141" y="46"/>
                    <a:pt x="140" y="49"/>
                  </a:cubicBezTo>
                  <a:cubicBezTo>
                    <a:pt x="140" y="51"/>
                    <a:pt x="138" y="54"/>
                    <a:pt x="135" y="56"/>
                  </a:cubicBezTo>
                  <a:cubicBezTo>
                    <a:pt x="139" y="55"/>
                    <a:pt x="144" y="54"/>
                    <a:pt x="148" y="57"/>
                  </a:cubicBezTo>
                  <a:cubicBezTo>
                    <a:pt x="150" y="59"/>
                    <a:pt x="151" y="62"/>
                    <a:pt x="152" y="65"/>
                  </a:cubicBezTo>
                  <a:cubicBezTo>
                    <a:pt x="152" y="72"/>
                    <a:pt x="149" y="80"/>
                    <a:pt x="141" y="84"/>
                  </a:cubicBezTo>
                  <a:cubicBezTo>
                    <a:pt x="145" y="84"/>
                    <a:pt x="148" y="87"/>
                    <a:pt x="149" y="91"/>
                  </a:cubicBezTo>
                  <a:cubicBezTo>
                    <a:pt x="150" y="95"/>
                    <a:pt x="150" y="99"/>
                    <a:pt x="148" y="102"/>
                  </a:cubicBezTo>
                  <a:cubicBezTo>
                    <a:pt x="147" y="105"/>
                    <a:pt x="145" y="108"/>
                    <a:pt x="142" y="109"/>
                  </a:cubicBezTo>
                  <a:cubicBezTo>
                    <a:pt x="140" y="111"/>
                    <a:pt x="136" y="111"/>
                    <a:pt x="133" y="110"/>
                  </a:cubicBezTo>
                  <a:cubicBezTo>
                    <a:pt x="135" y="113"/>
                    <a:pt x="137" y="118"/>
                    <a:pt x="136" y="122"/>
                  </a:cubicBezTo>
                  <a:cubicBezTo>
                    <a:pt x="136" y="126"/>
                    <a:pt x="133" y="131"/>
                    <a:pt x="128" y="132"/>
                  </a:cubicBezTo>
                  <a:cubicBezTo>
                    <a:pt x="124" y="134"/>
                    <a:pt x="119" y="132"/>
                    <a:pt x="116" y="128"/>
                  </a:cubicBezTo>
                  <a:cubicBezTo>
                    <a:pt x="119" y="132"/>
                    <a:pt x="119" y="137"/>
                    <a:pt x="116" y="141"/>
                  </a:cubicBezTo>
                  <a:cubicBezTo>
                    <a:pt x="114" y="145"/>
                    <a:pt x="110" y="147"/>
                    <a:pt x="106" y="147"/>
                  </a:cubicBezTo>
                  <a:cubicBezTo>
                    <a:pt x="102" y="148"/>
                    <a:pt x="97" y="146"/>
                    <a:pt x="95" y="142"/>
                  </a:cubicBezTo>
                  <a:cubicBezTo>
                    <a:pt x="94" y="148"/>
                    <a:pt x="88" y="154"/>
                    <a:pt x="82" y="154"/>
                  </a:cubicBezTo>
                  <a:cubicBezTo>
                    <a:pt x="76" y="155"/>
                    <a:pt x="70" y="150"/>
                    <a:pt x="68" y="144"/>
                  </a:cubicBezTo>
                  <a:cubicBezTo>
                    <a:pt x="67" y="149"/>
                    <a:pt x="60" y="154"/>
                    <a:pt x="54" y="153"/>
                  </a:cubicBezTo>
                  <a:cubicBezTo>
                    <a:pt x="48" y="152"/>
                    <a:pt x="43" y="146"/>
                    <a:pt x="43" y="139"/>
                  </a:cubicBezTo>
                  <a:cubicBezTo>
                    <a:pt x="41" y="142"/>
                    <a:pt x="37" y="142"/>
                    <a:pt x="34" y="141"/>
                  </a:cubicBezTo>
                  <a:cubicBezTo>
                    <a:pt x="31" y="140"/>
                    <a:pt x="28" y="137"/>
                    <a:pt x="26" y="134"/>
                  </a:cubicBezTo>
                  <a:cubicBezTo>
                    <a:pt x="25" y="132"/>
                    <a:pt x="24" y="129"/>
                    <a:pt x="24" y="126"/>
                  </a:cubicBezTo>
                  <a:cubicBezTo>
                    <a:pt x="24" y="124"/>
                    <a:pt x="25" y="121"/>
                    <a:pt x="27" y="118"/>
                  </a:cubicBezTo>
                  <a:cubicBezTo>
                    <a:pt x="21" y="121"/>
                    <a:pt x="13" y="118"/>
                    <a:pt x="10" y="112"/>
                  </a:cubicBezTo>
                  <a:cubicBezTo>
                    <a:pt x="7" y="107"/>
                    <a:pt x="8" y="99"/>
                    <a:pt x="14" y="95"/>
                  </a:cubicBezTo>
                  <a:close/>
                </a:path>
              </a:pathLst>
            </a:custGeom>
            <a:solidFill>
              <a:srgbClr val="FAB4B4"/>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339" name="Google Shape;339;p18"/>
            <p:cNvSpPr/>
            <p:nvPr/>
          </p:nvSpPr>
          <p:spPr>
            <a:xfrm rot="-3952182">
              <a:off x="302169" y="4773170"/>
              <a:ext cx="136661" cy="129831"/>
            </a:xfrm>
            <a:custGeom>
              <a:avLst/>
              <a:gdLst/>
              <a:ahLst/>
              <a:cxnLst/>
              <a:rect l="l" t="t" r="r" b="b"/>
              <a:pathLst>
                <a:path w="60" h="58" extrusionOk="0">
                  <a:moveTo>
                    <a:pt x="19" y="49"/>
                  </a:moveTo>
                  <a:cubicBezTo>
                    <a:pt x="18" y="51"/>
                    <a:pt x="16" y="52"/>
                    <a:pt x="13" y="52"/>
                  </a:cubicBezTo>
                  <a:cubicBezTo>
                    <a:pt x="11" y="51"/>
                    <a:pt x="10" y="50"/>
                    <a:pt x="9" y="47"/>
                  </a:cubicBezTo>
                  <a:cubicBezTo>
                    <a:pt x="8" y="45"/>
                    <a:pt x="9" y="43"/>
                    <a:pt x="10" y="41"/>
                  </a:cubicBezTo>
                  <a:cubicBezTo>
                    <a:pt x="8" y="42"/>
                    <a:pt x="5" y="41"/>
                    <a:pt x="3" y="40"/>
                  </a:cubicBezTo>
                  <a:cubicBezTo>
                    <a:pt x="1" y="38"/>
                    <a:pt x="1" y="36"/>
                    <a:pt x="1" y="33"/>
                  </a:cubicBezTo>
                  <a:cubicBezTo>
                    <a:pt x="2" y="31"/>
                    <a:pt x="4" y="30"/>
                    <a:pt x="7" y="29"/>
                  </a:cubicBezTo>
                  <a:cubicBezTo>
                    <a:pt x="4" y="29"/>
                    <a:pt x="2" y="27"/>
                    <a:pt x="1" y="25"/>
                  </a:cubicBezTo>
                  <a:cubicBezTo>
                    <a:pt x="0" y="23"/>
                    <a:pt x="1" y="20"/>
                    <a:pt x="3" y="18"/>
                  </a:cubicBezTo>
                  <a:cubicBezTo>
                    <a:pt x="4" y="17"/>
                    <a:pt x="7" y="16"/>
                    <a:pt x="9" y="17"/>
                  </a:cubicBezTo>
                  <a:cubicBezTo>
                    <a:pt x="8" y="15"/>
                    <a:pt x="7" y="13"/>
                    <a:pt x="8" y="11"/>
                  </a:cubicBezTo>
                  <a:cubicBezTo>
                    <a:pt x="9" y="9"/>
                    <a:pt x="11" y="7"/>
                    <a:pt x="13" y="7"/>
                  </a:cubicBezTo>
                  <a:cubicBezTo>
                    <a:pt x="15" y="7"/>
                    <a:pt x="17" y="7"/>
                    <a:pt x="19" y="9"/>
                  </a:cubicBezTo>
                  <a:cubicBezTo>
                    <a:pt x="18" y="8"/>
                    <a:pt x="18" y="6"/>
                    <a:pt x="18" y="5"/>
                  </a:cubicBezTo>
                  <a:cubicBezTo>
                    <a:pt x="19" y="4"/>
                    <a:pt x="20" y="3"/>
                    <a:pt x="21" y="2"/>
                  </a:cubicBezTo>
                  <a:cubicBezTo>
                    <a:pt x="23" y="1"/>
                    <a:pt x="24" y="1"/>
                    <a:pt x="26" y="1"/>
                  </a:cubicBezTo>
                  <a:cubicBezTo>
                    <a:pt x="29" y="2"/>
                    <a:pt x="30" y="4"/>
                    <a:pt x="32" y="7"/>
                  </a:cubicBezTo>
                  <a:cubicBezTo>
                    <a:pt x="32" y="4"/>
                    <a:pt x="34" y="2"/>
                    <a:pt x="36" y="1"/>
                  </a:cubicBezTo>
                  <a:cubicBezTo>
                    <a:pt x="38" y="0"/>
                    <a:pt x="41" y="1"/>
                    <a:pt x="42" y="3"/>
                  </a:cubicBezTo>
                  <a:cubicBezTo>
                    <a:pt x="44" y="5"/>
                    <a:pt x="44" y="7"/>
                    <a:pt x="43" y="9"/>
                  </a:cubicBezTo>
                  <a:cubicBezTo>
                    <a:pt x="44" y="7"/>
                    <a:pt x="47" y="7"/>
                    <a:pt x="49" y="8"/>
                  </a:cubicBezTo>
                  <a:cubicBezTo>
                    <a:pt x="51" y="8"/>
                    <a:pt x="53" y="10"/>
                    <a:pt x="53" y="13"/>
                  </a:cubicBezTo>
                  <a:cubicBezTo>
                    <a:pt x="53" y="15"/>
                    <a:pt x="52" y="17"/>
                    <a:pt x="50" y="19"/>
                  </a:cubicBezTo>
                  <a:cubicBezTo>
                    <a:pt x="52" y="18"/>
                    <a:pt x="54" y="18"/>
                    <a:pt x="56" y="19"/>
                  </a:cubicBezTo>
                  <a:cubicBezTo>
                    <a:pt x="58" y="20"/>
                    <a:pt x="59" y="23"/>
                    <a:pt x="59" y="25"/>
                  </a:cubicBezTo>
                  <a:cubicBezTo>
                    <a:pt x="59" y="27"/>
                    <a:pt x="57" y="29"/>
                    <a:pt x="55" y="30"/>
                  </a:cubicBezTo>
                  <a:cubicBezTo>
                    <a:pt x="57" y="30"/>
                    <a:pt x="59" y="32"/>
                    <a:pt x="59" y="35"/>
                  </a:cubicBezTo>
                  <a:cubicBezTo>
                    <a:pt x="60" y="37"/>
                    <a:pt x="59" y="39"/>
                    <a:pt x="57" y="41"/>
                  </a:cubicBezTo>
                  <a:cubicBezTo>
                    <a:pt x="55" y="42"/>
                    <a:pt x="52" y="42"/>
                    <a:pt x="50" y="41"/>
                  </a:cubicBezTo>
                  <a:cubicBezTo>
                    <a:pt x="52" y="42"/>
                    <a:pt x="53" y="45"/>
                    <a:pt x="52" y="47"/>
                  </a:cubicBezTo>
                  <a:cubicBezTo>
                    <a:pt x="52" y="50"/>
                    <a:pt x="50" y="52"/>
                    <a:pt x="47" y="52"/>
                  </a:cubicBezTo>
                  <a:cubicBezTo>
                    <a:pt x="45" y="52"/>
                    <a:pt x="42" y="52"/>
                    <a:pt x="40" y="50"/>
                  </a:cubicBezTo>
                  <a:cubicBezTo>
                    <a:pt x="42" y="52"/>
                    <a:pt x="41" y="55"/>
                    <a:pt x="40" y="56"/>
                  </a:cubicBezTo>
                  <a:cubicBezTo>
                    <a:pt x="38" y="58"/>
                    <a:pt x="36" y="58"/>
                    <a:pt x="34" y="58"/>
                  </a:cubicBezTo>
                  <a:cubicBezTo>
                    <a:pt x="32" y="57"/>
                    <a:pt x="31" y="54"/>
                    <a:pt x="31" y="52"/>
                  </a:cubicBezTo>
                  <a:cubicBezTo>
                    <a:pt x="31" y="54"/>
                    <a:pt x="30" y="55"/>
                    <a:pt x="29" y="56"/>
                  </a:cubicBezTo>
                  <a:cubicBezTo>
                    <a:pt x="27" y="57"/>
                    <a:pt x="26" y="58"/>
                    <a:pt x="24" y="57"/>
                  </a:cubicBezTo>
                  <a:cubicBezTo>
                    <a:pt x="23" y="57"/>
                    <a:pt x="21" y="57"/>
                    <a:pt x="20" y="56"/>
                  </a:cubicBezTo>
                  <a:cubicBezTo>
                    <a:pt x="19" y="54"/>
                    <a:pt x="19" y="52"/>
                    <a:pt x="19" y="49"/>
                  </a:cubicBezTo>
                  <a:close/>
                </a:path>
              </a:pathLst>
            </a:custGeom>
            <a:solidFill>
              <a:srgbClr val="F35E3E"/>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340" name="Google Shape;340;p18"/>
            <p:cNvSpPr/>
            <p:nvPr/>
          </p:nvSpPr>
          <p:spPr>
            <a:xfrm rot="-3952182">
              <a:off x="392692" y="4464643"/>
              <a:ext cx="95663" cy="86554"/>
            </a:xfrm>
            <a:custGeom>
              <a:avLst/>
              <a:gdLst/>
              <a:ahLst/>
              <a:cxnLst/>
              <a:rect l="l" t="t" r="r" b="b"/>
              <a:pathLst>
                <a:path w="42" h="38" extrusionOk="0">
                  <a:moveTo>
                    <a:pt x="17" y="1"/>
                  </a:moveTo>
                  <a:cubicBezTo>
                    <a:pt x="10" y="1"/>
                    <a:pt x="3" y="8"/>
                    <a:pt x="1" y="15"/>
                  </a:cubicBezTo>
                  <a:cubicBezTo>
                    <a:pt x="0" y="23"/>
                    <a:pt x="4" y="31"/>
                    <a:pt x="10" y="34"/>
                  </a:cubicBezTo>
                  <a:cubicBezTo>
                    <a:pt x="17" y="38"/>
                    <a:pt x="25" y="38"/>
                    <a:pt x="32" y="34"/>
                  </a:cubicBezTo>
                  <a:cubicBezTo>
                    <a:pt x="37" y="31"/>
                    <a:pt x="41" y="25"/>
                    <a:pt x="42" y="20"/>
                  </a:cubicBezTo>
                  <a:cubicBezTo>
                    <a:pt x="42" y="14"/>
                    <a:pt x="40" y="7"/>
                    <a:pt x="35" y="3"/>
                  </a:cubicBezTo>
                  <a:cubicBezTo>
                    <a:pt x="31" y="0"/>
                    <a:pt x="24" y="1"/>
                    <a:pt x="17" y="1"/>
                  </a:cubicBezTo>
                  <a:close/>
                </a:path>
              </a:pathLst>
            </a:custGeom>
            <a:solidFill>
              <a:srgbClr val="18A197"/>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341" name="Google Shape;341;p18"/>
            <p:cNvSpPr/>
            <p:nvPr/>
          </p:nvSpPr>
          <p:spPr>
            <a:xfrm rot="-3952179">
              <a:off x="268108" y="4481714"/>
              <a:ext cx="52388" cy="52389"/>
            </a:xfrm>
            <a:custGeom>
              <a:avLst/>
              <a:gdLst/>
              <a:ahLst/>
              <a:cxnLst/>
              <a:rect l="l" t="t" r="r" b="b"/>
              <a:pathLst>
                <a:path w="23" h="23" extrusionOk="0">
                  <a:moveTo>
                    <a:pt x="8" y="1"/>
                  </a:moveTo>
                  <a:cubicBezTo>
                    <a:pt x="4" y="2"/>
                    <a:pt x="0" y="6"/>
                    <a:pt x="0" y="11"/>
                  </a:cubicBezTo>
                  <a:cubicBezTo>
                    <a:pt x="0" y="16"/>
                    <a:pt x="3" y="20"/>
                    <a:pt x="7" y="22"/>
                  </a:cubicBezTo>
                  <a:cubicBezTo>
                    <a:pt x="11" y="23"/>
                    <a:pt x="16" y="22"/>
                    <a:pt x="19" y="19"/>
                  </a:cubicBezTo>
                  <a:cubicBezTo>
                    <a:pt x="22" y="15"/>
                    <a:pt x="23" y="10"/>
                    <a:pt x="21" y="6"/>
                  </a:cubicBezTo>
                  <a:cubicBezTo>
                    <a:pt x="20" y="4"/>
                    <a:pt x="19" y="2"/>
                    <a:pt x="16" y="1"/>
                  </a:cubicBezTo>
                  <a:cubicBezTo>
                    <a:pt x="14" y="0"/>
                    <a:pt x="12" y="1"/>
                    <a:pt x="8" y="1"/>
                  </a:cubicBezTo>
                  <a:close/>
                </a:path>
              </a:pathLst>
            </a:custGeom>
            <a:solidFill>
              <a:srgbClr val="18A197"/>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grpSp>
      <p:sp>
        <p:nvSpPr>
          <p:cNvPr id="342" name="Google Shape;342;p18"/>
          <p:cNvSpPr txBox="1"/>
          <p:nvPr/>
        </p:nvSpPr>
        <p:spPr>
          <a:xfrm>
            <a:off x="4431243" y="2470295"/>
            <a:ext cx="6617757" cy="2862282"/>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Clr>
                <a:srgbClr val="000000"/>
              </a:buClr>
              <a:buSzPts val="2400"/>
              <a:buFont typeface="Arial"/>
              <a:buNone/>
            </a:pPr>
            <a:r>
              <a:rPr lang="vi-VN" sz="2400" b="0" i="0" u="none" strike="noStrike" cap="none">
                <a:solidFill>
                  <a:srgbClr val="000000"/>
                </a:solidFill>
                <a:latin typeface="+mn-lt"/>
                <a:ea typeface="+mn-ea"/>
                <a:cs typeface="+mn-ea"/>
                <a:sym typeface="+mn-lt"/>
              </a:rPr>
              <a:t>Hiện nay có nhiều trang web, phần mềm đồ họa giúp thiết kế bìa sách nhanh, hiệu quả, em có thể dùng các phần mềm, trang web này để thực hiện thêm nhiều ý tưởng sáng tạo thiết kế bìa sách.. </a:t>
            </a:r>
            <a:endParaRPr>
              <a:latin typeface="+mn-lt"/>
              <a:ea typeface="+mn-ea"/>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342"/>
                                        </p:tgtEl>
                                        <p:attrNameLst>
                                          <p:attrName>style.visibility</p:attrName>
                                        </p:attrNameLst>
                                      </p:cBhvr>
                                      <p:to>
                                        <p:strVal val="visible"/>
                                      </p:to>
                                    </p:set>
                                    <p:anim calcmode="lin" valueType="num">
                                      <p:cBhvr additive="base">
                                        <p:cTn id="7" dur="500"/>
                                        <p:tgtEl>
                                          <p:spTgt spid="342"/>
                                        </p:tgtEl>
                                        <p:attrNameLst>
                                          <p:attrName>ppt_w</p:attrName>
                                        </p:attrNameLst>
                                      </p:cBhvr>
                                      <p:tavLst>
                                        <p:tav tm="0">
                                          <p:val>
                                            <p:strVal val="0"/>
                                          </p:val>
                                        </p:tav>
                                        <p:tav tm="100000">
                                          <p:val>
                                            <p:strVal val="#ppt_w"/>
                                          </p:val>
                                        </p:tav>
                                      </p:tavLst>
                                    </p:anim>
                                    <p:anim calcmode="lin" valueType="num">
                                      <p:cBhvr additive="base">
                                        <p:cTn id="8" dur="500"/>
                                        <p:tgtEl>
                                          <p:spTgt spid="342"/>
                                        </p:tgtEl>
                                        <p:attrNameLst>
                                          <p:attrName>ppt_h</p:attrName>
                                        </p:attrNameLst>
                                      </p:cBhvr>
                                      <p:tavLst>
                                        <p:tav tm="0">
                                          <p:val>
                                            <p:strVal val="0"/>
                                          </p:val>
                                        </p:tav>
                                        <p:tav tm="100000">
                                          <p:val>
                                            <p:strVal val="#ppt_h"/>
                                          </p:val>
                                        </p:tav>
                                      </p:tavLst>
                                    </p:anim>
                                  </p:childTnLst>
                                </p:cTn>
                              </p:par>
                              <p:par>
                                <p:cTn id="9" presetID="23" presetClass="entr" presetSubtype="16" fill="hold" nodeType="withEffect">
                                  <p:stCondLst>
                                    <p:cond delay="0"/>
                                  </p:stCondLst>
                                  <p:childTnLst>
                                    <p:set>
                                      <p:cBhvr>
                                        <p:cTn id="10" dur="1" fill="hold">
                                          <p:stCondLst>
                                            <p:cond delay="0"/>
                                          </p:stCondLst>
                                        </p:cTn>
                                        <p:tgtEl>
                                          <p:spTgt spid="309"/>
                                        </p:tgtEl>
                                        <p:attrNameLst>
                                          <p:attrName>style.visibility</p:attrName>
                                        </p:attrNameLst>
                                      </p:cBhvr>
                                      <p:to>
                                        <p:strVal val="visible"/>
                                      </p:to>
                                    </p:set>
                                    <p:anim calcmode="lin" valueType="num">
                                      <p:cBhvr additive="base">
                                        <p:cTn id="11" dur="500"/>
                                        <p:tgtEl>
                                          <p:spTgt spid="309"/>
                                        </p:tgtEl>
                                        <p:attrNameLst>
                                          <p:attrName>ppt_w</p:attrName>
                                        </p:attrNameLst>
                                      </p:cBhvr>
                                      <p:tavLst>
                                        <p:tav tm="0">
                                          <p:val>
                                            <p:strVal val="0"/>
                                          </p:val>
                                        </p:tav>
                                        <p:tav tm="100000">
                                          <p:val>
                                            <p:strVal val="#ppt_w"/>
                                          </p:val>
                                        </p:tav>
                                      </p:tavLst>
                                    </p:anim>
                                    <p:anim calcmode="lin" valueType="num">
                                      <p:cBhvr additive="base">
                                        <p:cTn id="12" dur="500"/>
                                        <p:tgtEl>
                                          <p:spTgt spid="309"/>
                                        </p:tgtEl>
                                        <p:attrNameLst>
                                          <p:attrName>ppt_h</p:attrName>
                                        </p:attrNameLst>
                                      </p:cBhvr>
                                      <p:tavLst>
                                        <p:tav tm="0">
                                          <p:val>
                                            <p:strVal val="0"/>
                                          </p:val>
                                        </p:tav>
                                        <p:tav tm="100000">
                                          <p:val>
                                            <p:strVal val="#ppt_h"/>
                                          </p:val>
                                        </p:tav>
                                      </p:tavLst>
                                    </p:anim>
                                  </p:childTnLst>
                                </p:cTn>
                              </p:par>
                              <p:par>
                                <p:cTn id="13" presetID="23" presetClass="entr" presetSubtype="16" fill="hold" nodeType="withEffect">
                                  <p:stCondLst>
                                    <p:cond delay="0"/>
                                  </p:stCondLst>
                                  <p:childTnLst>
                                    <p:set>
                                      <p:cBhvr>
                                        <p:cTn id="14" dur="1" fill="hold">
                                          <p:stCondLst>
                                            <p:cond delay="0"/>
                                          </p:stCondLst>
                                        </p:cTn>
                                        <p:tgtEl>
                                          <p:spTgt spid="337"/>
                                        </p:tgtEl>
                                        <p:attrNameLst>
                                          <p:attrName>style.visibility</p:attrName>
                                        </p:attrNameLst>
                                      </p:cBhvr>
                                      <p:to>
                                        <p:strVal val="visible"/>
                                      </p:to>
                                    </p:set>
                                    <p:anim calcmode="lin" valueType="num">
                                      <p:cBhvr additive="base">
                                        <p:cTn id="15" dur="500"/>
                                        <p:tgtEl>
                                          <p:spTgt spid="337"/>
                                        </p:tgtEl>
                                        <p:attrNameLst>
                                          <p:attrName>ppt_w</p:attrName>
                                        </p:attrNameLst>
                                      </p:cBhvr>
                                      <p:tavLst>
                                        <p:tav tm="0">
                                          <p:val>
                                            <p:strVal val="0"/>
                                          </p:val>
                                        </p:tav>
                                        <p:tav tm="100000">
                                          <p:val>
                                            <p:strVal val="#ppt_w"/>
                                          </p:val>
                                        </p:tav>
                                      </p:tavLst>
                                    </p:anim>
                                    <p:anim calcmode="lin" valueType="num">
                                      <p:cBhvr additive="base">
                                        <p:cTn id="16" dur="500"/>
                                        <p:tgtEl>
                                          <p:spTgt spid="337"/>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46"/>
        <p:cNvGrpSpPr/>
        <p:nvPr/>
      </p:nvGrpSpPr>
      <p:grpSpPr>
        <a:xfrm>
          <a:off x="0" y="0"/>
          <a:ext cx="0" cy="0"/>
          <a:chOff x="0" y="0"/>
          <a:chExt cx="0" cy="0"/>
        </a:xfrm>
      </p:grpSpPr>
      <p:sp>
        <p:nvSpPr>
          <p:cNvPr id="347" name="Google Shape;347;p19"/>
          <p:cNvSpPr/>
          <p:nvPr/>
        </p:nvSpPr>
        <p:spPr>
          <a:xfrm>
            <a:off x="6485" y="1752600"/>
            <a:ext cx="9724571" cy="637517"/>
          </a:xfrm>
          <a:prstGeom prst="homePlate">
            <a:avLst>
              <a:gd name="adj" fmla="val 50000"/>
            </a:avLst>
          </a:prstGeom>
          <a:solidFill>
            <a:srgbClr val="FFFFFF"/>
          </a:solidFill>
          <a:ln w="38100" cap="flat" cmpd="sng">
            <a:solidFill>
              <a:srgbClr val="F78B8B"/>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lnSpc>
                <a:spcPct val="113000"/>
              </a:lnSpc>
              <a:spcBef>
                <a:spcPts val="0"/>
              </a:spcBef>
              <a:spcAft>
                <a:spcPts val="0"/>
              </a:spcAft>
              <a:buClr>
                <a:srgbClr val="000000"/>
              </a:buClr>
              <a:buSzPts val="2400"/>
              <a:buFont typeface="Arial"/>
              <a:buNone/>
            </a:pPr>
            <a:r>
              <a:rPr lang="vi-VN" sz="2400" b="1" i="0" u="none" strike="noStrike" cap="none">
                <a:solidFill>
                  <a:srgbClr val="000000"/>
                </a:solidFill>
                <a:latin typeface="+mn-lt"/>
                <a:ea typeface="+mn-ea"/>
                <a:cs typeface="+mn-ea"/>
                <a:sym typeface="+mn-lt"/>
              </a:rPr>
              <a:t>Tham khảo một số sản phẩm thiết kế bìa sách</a:t>
            </a:r>
            <a:endParaRPr sz="2400" b="1" i="0" u="none" strike="noStrike" cap="none">
              <a:solidFill>
                <a:srgbClr val="F3F3F3"/>
              </a:solidFill>
              <a:latin typeface="+mn-lt"/>
              <a:ea typeface="+mn-ea"/>
              <a:cs typeface="+mn-ea"/>
              <a:sym typeface="+mn-lt"/>
            </a:endParaRPr>
          </a:p>
        </p:txBody>
      </p:sp>
      <p:grpSp>
        <p:nvGrpSpPr>
          <p:cNvPr id="348" name="Google Shape;348;p19"/>
          <p:cNvGrpSpPr/>
          <p:nvPr/>
        </p:nvGrpSpPr>
        <p:grpSpPr>
          <a:xfrm>
            <a:off x="1219200" y="2667000"/>
            <a:ext cx="4731336" cy="4107299"/>
            <a:chOff x="805785" y="1466776"/>
            <a:chExt cx="3548502" cy="3080475"/>
          </a:xfrm>
        </p:grpSpPr>
        <p:sp>
          <p:nvSpPr>
            <p:cNvPr id="349" name="Google Shape;349;p19"/>
            <p:cNvSpPr/>
            <p:nvPr/>
          </p:nvSpPr>
          <p:spPr>
            <a:xfrm>
              <a:off x="948240" y="1466776"/>
              <a:ext cx="3263594" cy="2365028"/>
            </a:xfrm>
            <a:custGeom>
              <a:avLst/>
              <a:gdLst/>
              <a:ahLst/>
              <a:cxnLst/>
              <a:rect l="l" t="t" r="r" b="b"/>
              <a:pathLst>
                <a:path w="8767620" h="6353628" extrusionOk="0">
                  <a:moveTo>
                    <a:pt x="0" y="0"/>
                  </a:moveTo>
                  <a:lnTo>
                    <a:pt x="8767620" y="0"/>
                  </a:lnTo>
                  <a:lnTo>
                    <a:pt x="8767620" y="6353627"/>
                  </a:lnTo>
                  <a:lnTo>
                    <a:pt x="0" y="6353627"/>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350" name="Google Shape;350;p19"/>
            <p:cNvSpPr txBox="1"/>
            <p:nvPr/>
          </p:nvSpPr>
          <p:spPr>
            <a:xfrm>
              <a:off x="805785" y="3924003"/>
              <a:ext cx="3548502" cy="62324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Clr>
                  <a:srgbClr val="000000"/>
                </a:buClr>
                <a:buSzPts val="2400"/>
                <a:buFont typeface="Arial"/>
                <a:buNone/>
              </a:pPr>
              <a:r>
                <a:rPr lang="vi-VN" sz="2400" b="0" i="0" u="none" strike="noStrike" cap="none">
                  <a:solidFill>
                    <a:srgbClr val="000000"/>
                  </a:solidFill>
                  <a:latin typeface="+mn-lt"/>
                  <a:ea typeface="+mn-ea"/>
                  <a:cs typeface="+mn-ea"/>
                  <a:sym typeface="+mn-lt"/>
                </a:rPr>
                <a:t>Nguyễn Thị Bích Vân </a:t>
              </a:r>
              <a:endParaRPr>
                <a:latin typeface="+mn-lt"/>
                <a:ea typeface="+mn-ea"/>
                <a:cs typeface="+mn-ea"/>
                <a:sym typeface="+mn-lt"/>
              </a:endParaRPr>
            </a:p>
            <a:p>
              <a:pPr marL="0" marR="0" lvl="0" indent="0" algn="ctr" rtl="0">
                <a:spcBef>
                  <a:spcPts val="0"/>
                </a:spcBef>
                <a:spcAft>
                  <a:spcPts val="0"/>
                </a:spcAft>
                <a:buClr>
                  <a:srgbClr val="000000"/>
                </a:buClr>
                <a:buSzPts val="2400"/>
                <a:buFont typeface="Arial"/>
                <a:buNone/>
              </a:pPr>
              <a:r>
                <a:rPr lang="vi-VN" sz="2400" b="0" i="0" u="none" strike="noStrike" cap="none">
                  <a:solidFill>
                    <a:srgbClr val="000000"/>
                  </a:solidFill>
                  <a:latin typeface="+mn-lt"/>
                  <a:ea typeface="+mn-ea"/>
                  <a:cs typeface="+mn-ea"/>
                  <a:sym typeface="+mn-lt"/>
                </a:rPr>
                <a:t>(TP. Hồ Chí Minh)</a:t>
              </a:r>
              <a:endParaRPr sz="2400" b="0" i="0" u="none" strike="noStrike" cap="none">
                <a:solidFill>
                  <a:srgbClr val="000000"/>
                </a:solidFill>
                <a:latin typeface="+mn-lt"/>
                <a:ea typeface="+mn-ea"/>
                <a:cs typeface="+mn-ea"/>
                <a:sym typeface="+mn-lt"/>
              </a:endParaRPr>
            </a:p>
          </p:txBody>
        </p:sp>
      </p:grpSp>
      <p:grpSp>
        <p:nvGrpSpPr>
          <p:cNvPr id="351" name="Google Shape;351;p19"/>
          <p:cNvGrpSpPr/>
          <p:nvPr/>
        </p:nvGrpSpPr>
        <p:grpSpPr>
          <a:xfrm>
            <a:off x="6431403" y="2667000"/>
            <a:ext cx="4351459" cy="3708362"/>
            <a:chOff x="4789715" y="1866752"/>
            <a:chExt cx="3263594" cy="2781272"/>
          </a:xfrm>
        </p:grpSpPr>
        <p:sp>
          <p:nvSpPr>
            <p:cNvPr id="352" name="Google Shape;352;p19"/>
            <p:cNvSpPr/>
            <p:nvPr/>
          </p:nvSpPr>
          <p:spPr>
            <a:xfrm>
              <a:off x="4789715" y="1866752"/>
              <a:ext cx="3263594" cy="2365028"/>
            </a:xfrm>
            <a:custGeom>
              <a:avLst/>
              <a:gdLst/>
              <a:ahLst/>
              <a:cxnLst/>
              <a:rect l="l" t="t" r="r" b="b"/>
              <a:pathLst>
                <a:path w="8572493" h="6370921" extrusionOk="0">
                  <a:moveTo>
                    <a:pt x="0" y="0"/>
                  </a:moveTo>
                  <a:lnTo>
                    <a:pt x="8572493" y="0"/>
                  </a:lnTo>
                  <a:lnTo>
                    <a:pt x="8572493" y="6370920"/>
                  </a:lnTo>
                  <a:lnTo>
                    <a:pt x="0" y="6370920"/>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353" name="Google Shape;353;p19"/>
            <p:cNvSpPr txBox="1"/>
            <p:nvPr/>
          </p:nvSpPr>
          <p:spPr>
            <a:xfrm>
              <a:off x="4789715" y="4301775"/>
              <a:ext cx="3263594" cy="34624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Clr>
                  <a:srgbClr val="000000"/>
                </a:buClr>
                <a:buSzPts val="2400"/>
                <a:buFont typeface="Arial"/>
                <a:buNone/>
              </a:pPr>
              <a:r>
                <a:rPr lang="vi-VN" sz="2400" b="0" i="0" u="none" strike="noStrike" cap="none">
                  <a:solidFill>
                    <a:srgbClr val="000000"/>
                  </a:solidFill>
                  <a:latin typeface="+mn-lt"/>
                  <a:ea typeface="+mn-ea"/>
                  <a:cs typeface="+mn-ea"/>
                  <a:sym typeface="+mn-lt"/>
                </a:rPr>
                <a:t>Trần Thanh Trúc (Cà Mau)</a:t>
              </a:r>
              <a:endParaRPr sz="2400" b="0" i="0" u="none" strike="noStrike" cap="none">
                <a:solidFill>
                  <a:srgbClr val="000000"/>
                </a:solidFill>
                <a:latin typeface="+mn-lt"/>
                <a:ea typeface="+mn-ea"/>
                <a:cs typeface="+mn-ea"/>
                <a:sym typeface="+mn-lt"/>
              </a:endParaRP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347"/>
                                        </p:tgtEl>
                                        <p:attrNameLst>
                                          <p:attrName>style.visibility</p:attrName>
                                        </p:attrNameLst>
                                      </p:cBhvr>
                                      <p:to>
                                        <p:strVal val="visible"/>
                                      </p:to>
                                    </p:set>
                                    <p:anim calcmode="lin" valueType="num">
                                      <p:cBhvr additive="base">
                                        <p:cTn id="7" dur="500"/>
                                        <p:tgtEl>
                                          <p:spTgt spid="347"/>
                                        </p:tgtEl>
                                        <p:attrNameLst>
                                          <p:attrName>ppt_y</p:attrName>
                                        </p:attrNameLst>
                                      </p:cBhvr>
                                      <p:tavLst>
                                        <p:tav tm="0">
                                          <p:val>
                                            <p:strVal val="#ppt_y-1"/>
                                          </p:val>
                                        </p:tav>
                                        <p:tav tm="100000">
                                          <p:val>
                                            <p:strVal val="#ppt_y"/>
                                          </p:val>
                                        </p:tav>
                                      </p:tavLst>
                                    </p:anim>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348"/>
                                        </p:tgtEl>
                                        <p:attrNameLst>
                                          <p:attrName>style.visibility</p:attrName>
                                        </p:attrNameLst>
                                      </p:cBhvr>
                                      <p:to>
                                        <p:strVal val="visible"/>
                                      </p:to>
                                    </p:set>
                                    <p:anim calcmode="lin" valueType="num">
                                      <p:cBhvr additive="base">
                                        <p:cTn id="11" dur="500"/>
                                        <p:tgtEl>
                                          <p:spTgt spid="348"/>
                                        </p:tgtEl>
                                        <p:attrNameLst>
                                          <p:attrName>ppt_y</p:attrName>
                                        </p:attrNameLst>
                                      </p:cBhvr>
                                      <p:tavLst>
                                        <p:tav tm="0">
                                          <p:val>
                                            <p:strVal val="#ppt_y+1"/>
                                          </p:val>
                                        </p:tav>
                                        <p:tav tm="100000">
                                          <p:val>
                                            <p:strVal val="#ppt_y"/>
                                          </p:val>
                                        </p:tav>
                                      </p:tavLst>
                                    </p:anim>
                                  </p:childTnLst>
                                </p:cTn>
                              </p:par>
                              <p:par>
                                <p:cTn id="12" presetID="2" presetClass="entr" presetSubtype="4" fill="hold" nodeType="withEffect">
                                  <p:stCondLst>
                                    <p:cond delay="0"/>
                                  </p:stCondLst>
                                  <p:childTnLst>
                                    <p:set>
                                      <p:cBhvr>
                                        <p:cTn id="13" dur="1" fill="hold">
                                          <p:stCondLst>
                                            <p:cond delay="0"/>
                                          </p:stCondLst>
                                        </p:cTn>
                                        <p:tgtEl>
                                          <p:spTgt spid="351"/>
                                        </p:tgtEl>
                                        <p:attrNameLst>
                                          <p:attrName>style.visibility</p:attrName>
                                        </p:attrNameLst>
                                      </p:cBhvr>
                                      <p:to>
                                        <p:strVal val="visible"/>
                                      </p:to>
                                    </p:set>
                                    <p:anim calcmode="lin" valueType="num">
                                      <p:cBhvr additive="base">
                                        <p:cTn id="14" dur="500"/>
                                        <p:tgtEl>
                                          <p:spTgt spid="35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57"/>
        <p:cNvGrpSpPr/>
        <p:nvPr/>
      </p:nvGrpSpPr>
      <p:grpSpPr>
        <a:xfrm>
          <a:off x="0" y="0"/>
          <a:ext cx="0" cy="0"/>
          <a:chOff x="0" y="0"/>
          <a:chExt cx="0" cy="0"/>
        </a:xfrm>
      </p:grpSpPr>
      <p:grpSp>
        <p:nvGrpSpPr>
          <p:cNvPr id="358" name="Google Shape;358;p20"/>
          <p:cNvGrpSpPr/>
          <p:nvPr/>
        </p:nvGrpSpPr>
        <p:grpSpPr>
          <a:xfrm>
            <a:off x="990600" y="1848588"/>
            <a:ext cx="6414296" cy="4620624"/>
            <a:chOff x="733285" y="574667"/>
            <a:chExt cx="4810722" cy="3465468"/>
          </a:xfrm>
        </p:grpSpPr>
        <p:grpSp>
          <p:nvGrpSpPr>
            <p:cNvPr id="359" name="Google Shape;359;p20"/>
            <p:cNvGrpSpPr/>
            <p:nvPr/>
          </p:nvGrpSpPr>
          <p:grpSpPr>
            <a:xfrm>
              <a:off x="733285" y="574667"/>
              <a:ext cx="4810722" cy="3010362"/>
              <a:chOff x="457513" y="1126210"/>
              <a:chExt cx="4810722" cy="3010362"/>
            </a:xfrm>
          </p:grpSpPr>
          <p:sp>
            <p:nvSpPr>
              <p:cNvPr id="360" name="Google Shape;360;p20"/>
              <p:cNvSpPr/>
              <p:nvPr/>
            </p:nvSpPr>
            <p:spPr>
              <a:xfrm>
                <a:off x="457513" y="1126210"/>
                <a:ext cx="3418254" cy="2930533"/>
              </a:xfrm>
              <a:custGeom>
                <a:avLst/>
                <a:gdLst/>
                <a:ahLst/>
                <a:cxnLst/>
                <a:rect l="l" t="t" r="r" b="b"/>
                <a:pathLst>
                  <a:path w="7098767" h="7098767" extrusionOk="0">
                    <a:moveTo>
                      <a:pt x="0" y="0"/>
                    </a:moveTo>
                    <a:lnTo>
                      <a:pt x="7098767" y="0"/>
                    </a:lnTo>
                    <a:lnTo>
                      <a:pt x="7098767" y="7098767"/>
                    </a:lnTo>
                    <a:lnTo>
                      <a:pt x="0" y="7098767"/>
                    </a:lnTo>
                    <a:lnTo>
                      <a:pt x="0" y="0"/>
                    </a:lnTo>
                    <a:close/>
                  </a:path>
                </a:pathLst>
              </a:custGeom>
              <a:blipFill rotWithShape="1">
                <a:blip r:embed="rId4">
                  <a:alphaModFix/>
                </a:blip>
                <a:stretch>
                  <a:fillRect/>
                </a:stretch>
              </a:blipFill>
              <a:ln>
                <a:noFill/>
              </a:ln>
              <a:effectLst>
                <a:outerShdw blurRad="50800" dist="38100" dir="2700000" algn="tl" rotWithShape="0">
                  <a:srgbClr val="000000">
                    <a:alpha val="40000"/>
                  </a:srgbClr>
                </a:outerShdw>
              </a:effectLst>
            </p:spPr>
            <p:txBody>
              <a:bodyPr spcFirstLastPara="1" wrap="square" lIns="91425" tIns="45700" rIns="91425" bIns="45700" anchor="t" anchorCtr="0">
                <a:noAutofit/>
              </a:bodyPr>
              <a:lstStyle/>
              <a:p>
                <a:pPr marL="0" marR="0" lvl="0" indent="0" algn="l" rtl="0">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361" name="Google Shape;361;p20"/>
              <p:cNvSpPr/>
              <p:nvPr/>
            </p:nvSpPr>
            <p:spPr>
              <a:xfrm>
                <a:off x="2895601" y="2182092"/>
                <a:ext cx="2372634" cy="1954480"/>
              </a:xfrm>
              <a:custGeom>
                <a:avLst/>
                <a:gdLst/>
                <a:ahLst/>
                <a:cxnLst/>
                <a:rect l="l" t="t" r="r" b="b"/>
                <a:pathLst>
                  <a:path w="5766729" h="4521362" extrusionOk="0">
                    <a:moveTo>
                      <a:pt x="0" y="0"/>
                    </a:moveTo>
                    <a:lnTo>
                      <a:pt x="5766730" y="0"/>
                    </a:lnTo>
                    <a:lnTo>
                      <a:pt x="5766730" y="4521362"/>
                    </a:lnTo>
                    <a:lnTo>
                      <a:pt x="0" y="4521362"/>
                    </a:lnTo>
                    <a:lnTo>
                      <a:pt x="0" y="0"/>
                    </a:lnTo>
                    <a:close/>
                  </a:path>
                </a:pathLst>
              </a:custGeom>
              <a:blipFill rotWithShape="1">
                <a:blip r:embed="rId5">
                  <a:alphaModFix/>
                </a:blip>
                <a:stretch>
                  <a:fillRect l="-36291" t="-22191" r="-31218" b="-38044"/>
                </a:stretch>
              </a:blipFill>
              <a:ln>
                <a:noFill/>
              </a:ln>
              <a:effectLst>
                <a:outerShdw blurRad="50800" dist="38100" dir="2700000" algn="tl" rotWithShape="0">
                  <a:srgbClr val="000000">
                    <a:alpha val="40000"/>
                  </a:srgbClr>
                </a:outerShdw>
              </a:effectLst>
            </p:spPr>
            <p:txBody>
              <a:bodyPr spcFirstLastPara="1" wrap="square" lIns="91425" tIns="45700" rIns="91425" bIns="45700" anchor="t" anchorCtr="0">
                <a:noAutofit/>
              </a:bodyPr>
              <a:lstStyle/>
              <a:p>
                <a:pPr marL="0" marR="0" lvl="0" indent="0" algn="l" rtl="0">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grpSp>
        <p:sp>
          <p:nvSpPr>
            <p:cNvPr id="362" name="Google Shape;362;p20"/>
            <p:cNvSpPr txBox="1"/>
            <p:nvPr/>
          </p:nvSpPr>
          <p:spPr>
            <a:xfrm>
              <a:off x="1462246" y="3693886"/>
              <a:ext cx="3418254" cy="34624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Clr>
                  <a:srgbClr val="000000"/>
                </a:buClr>
                <a:buSzPts val="2400"/>
                <a:buFont typeface="Arial"/>
                <a:buNone/>
              </a:pPr>
              <a:r>
                <a:rPr lang="vi-VN" sz="2400" b="0" i="0" u="none" strike="noStrike" cap="none">
                  <a:solidFill>
                    <a:srgbClr val="000000"/>
                  </a:solidFill>
                  <a:latin typeface="+mn-lt"/>
                  <a:ea typeface="+mn-ea"/>
                  <a:cs typeface="+mn-ea"/>
                  <a:sym typeface="+mn-lt"/>
                </a:rPr>
                <a:t>Trà My (Hải Phòng)</a:t>
              </a:r>
              <a:endParaRPr>
                <a:latin typeface="+mn-lt"/>
                <a:ea typeface="+mn-ea"/>
                <a:cs typeface="+mn-ea"/>
                <a:sym typeface="+mn-lt"/>
              </a:endParaRPr>
            </a:p>
          </p:txBody>
        </p:sp>
      </p:grpSp>
      <p:grpSp>
        <p:nvGrpSpPr>
          <p:cNvPr id="363" name="Google Shape;363;p20"/>
          <p:cNvGrpSpPr/>
          <p:nvPr/>
        </p:nvGrpSpPr>
        <p:grpSpPr>
          <a:xfrm>
            <a:off x="7480487" y="1848588"/>
            <a:ext cx="3460200" cy="4989957"/>
            <a:chOff x="5815564" y="574666"/>
            <a:chExt cx="2595150" cy="3742468"/>
          </a:xfrm>
        </p:grpSpPr>
        <p:sp>
          <p:nvSpPr>
            <p:cNvPr id="364" name="Google Shape;364;p20"/>
            <p:cNvSpPr/>
            <p:nvPr/>
          </p:nvSpPr>
          <p:spPr>
            <a:xfrm>
              <a:off x="6098278" y="574666"/>
              <a:ext cx="2029722" cy="2930533"/>
            </a:xfrm>
            <a:custGeom>
              <a:avLst/>
              <a:gdLst/>
              <a:ahLst/>
              <a:cxnLst/>
              <a:rect l="l" t="t" r="r" b="b"/>
              <a:pathLst>
                <a:path w="4978097" h="7098767" extrusionOk="0">
                  <a:moveTo>
                    <a:pt x="0" y="0"/>
                  </a:moveTo>
                  <a:lnTo>
                    <a:pt x="4978097" y="0"/>
                  </a:lnTo>
                  <a:lnTo>
                    <a:pt x="4978097" y="7098767"/>
                  </a:lnTo>
                  <a:lnTo>
                    <a:pt x="0" y="7098767"/>
                  </a:lnTo>
                  <a:lnTo>
                    <a:pt x="0" y="0"/>
                  </a:lnTo>
                  <a:close/>
                </a:path>
              </a:pathLst>
            </a:custGeom>
            <a:blipFill rotWithShape="1">
              <a:blip r:embed="rId6">
                <a:alphaModFix/>
              </a:blip>
              <a:stretch>
                <a:fillRect/>
              </a:stretch>
            </a:blipFill>
            <a:ln>
              <a:noFill/>
            </a:ln>
            <a:effectLst>
              <a:outerShdw blurRad="50800" dist="38100" dir="2700000" algn="tl" rotWithShape="0">
                <a:srgbClr val="000000">
                  <a:alpha val="40000"/>
                </a:srgbClr>
              </a:outerShdw>
            </a:effectLst>
          </p:spPr>
          <p:txBody>
            <a:bodyPr spcFirstLastPara="1" wrap="square" lIns="91425" tIns="45700" rIns="91425" bIns="45700" anchor="t" anchorCtr="0">
              <a:noAutofit/>
            </a:bodyPr>
            <a:lstStyle/>
            <a:p>
              <a:pPr marL="0" marR="0" lvl="0" indent="0" algn="l" rtl="0">
                <a:spcBef>
                  <a:spcPts val="0"/>
                </a:spcBef>
                <a:spcAft>
                  <a:spcPts val="0"/>
                </a:spcAft>
                <a:buClr>
                  <a:srgbClr val="000000"/>
                </a:buClr>
                <a:buSzPts val="2400"/>
                <a:buFont typeface="Arial"/>
                <a:buNone/>
              </a:pPr>
              <a:endParaRPr sz="2400" b="0" i="0" u="none" strike="noStrike" cap="none">
                <a:solidFill>
                  <a:srgbClr val="000000"/>
                </a:solidFill>
                <a:latin typeface="+mn-lt"/>
                <a:ea typeface="+mn-ea"/>
                <a:cs typeface="+mn-ea"/>
                <a:sym typeface="+mn-lt"/>
              </a:endParaRPr>
            </a:p>
          </p:txBody>
        </p:sp>
        <p:sp>
          <p:nvSpPr>
            <p:cNvPr id="365" name="Google Shape;365;p20"/>
            <p:cNvSpPr txBox="1"/>
            <p:nvPr/>
          </p:nvSpPr>
          <p:spPr>
            <a:xfrm>
              <a:off x="5815564" y="3693886"/>
              <a:ext cx="2595150" cy="62324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Clr>
                  <a:srgbClr val="000000"/>
                </a:buClr>
                <a:buSzPts val="2400"/>
                <a:buFont typeface="Arial"/>
                <a:buNone/>
              </a:pPr>
              <a:r>
                <a:rPr lang="vi-VN" sz="2400" b="0" i="0" u="none" strike="noStrike" cap="none">
                  <a:solidFill>
                    <a:srgbClr val="000000"/>
                  </a:solidFill>
                  <a:latin typeface="+mn-lt"/>
                  <a:ea typeface="+mn-ea"/>
                  <a:cs typeface="+mn-ea"/>
                  <a:sym typeface="+mn-lt"/>
                </a:rPr>
                <a:t>Vũ Hồng Minh </a:t>
              </a:r>
              <a:endParaRPr sz="2400" b="0" i="0" u="none" strike="noStrike" cap="none">
                <a:solidFill>
                  <a:srgbClr val="000000"/>
                </a:solidFill>
                <a:latin typeface="+mn-lt"/>
                <a:ea typeface="+mn-ea"/>
                <a:cs typeface="+mn-ea"/>
                <a:sym typeface="+mn-lt"/>
              </a:endParaRPr>
            </a:p>
            <a:p>
              <a:pPr marL="0" marR="0" lvl="0" indent="0" algn="ctr" rtl="0">
                <a:spcBef>
                  <a:spcPts val="0"/>
                </a:spcBef>
                <a:spcAft>
                  <a:spcPts val="0"/>
                </a:spcAft>
                <a:buClr>
                  <a:srgbClr val="000000"/>
                </a:buClr>
                <a:buSzPts val="2400"/>
                <a:buFont typeface="Arial"/>
                <a:buNone/>
              </a:pPr>
              <a:r>
                <a:rPr lang="vi-VN" sz="2400" b="0" i="0" u="none" strike="noStrike" cap="none">
                  <a:solidFill>
                    <a:srgbClr val="000000"/>
                  </a:solidFill>
                  <a:latin typeface="+mn-lt"/>
                  <a:ea typeface="+mn-ea"/>
                  <a:cs typeface="+mn-ea"/>
                  <a:sym typeface="+mn-lt"/>
                </a:rPr>
                <a:t>(Hà Nội)</a:t>
              </a:r>
              <a:endParaRPr>
                <a:latin typeface="+mn-lt"/>
                <a:ea typeface="+mn-ea"/>
                <a:cs typeface="+mn-ea"/>
                <a:sym typeface="+mn-lt"/>
              </a:endParaRP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58"/>
                                        </p:tgtEl>
                                        <p:attrNameLst>
                                          <p:attrName>style.visibility</p:attrName>
                                        </p:attrNameLst>
                                      </p:cBhvr>
                                      <p:to>
                                        <p:strVal val="visible"/>
                                      </p:to>
                                    </p:set>
                                    <p:anim calcmode="lin" valueType="num">
                                      <p:cBhvr additive="base">
                                        <p:cTn id="7" dur="500"/>
                                        <p:tgtEl>
                                          <p:spTgt spid="358"/>
                                        </p:tgtEl>
                                        <p:attrNameLst>
                                          <p:attrName>ppt_y</p:attrName>
                                        </p:attrNameLst>
                                      </p:cBhvr>
                                      <p:tavLst>
                                        <p:tav tm="0">
                                          <p:val>
                                            <p:strVal val="#ppt_y+1"/>
                                          </p:val>
                                        </p:tav>
                                        <p:tav tm="100000">
                                          <p:val>
                                            <p:strVal val="#ppt_y"/>
                                          </p:val>
                                        </p:tav>
                                      </p:tavLst>
                                    </p:anim>
                                  </p:childTnLst>
                                </p:cTn>
                              </p:par>
                              <p:par>
                                <p:cTn id="8" presetID="2" presetClass="entr" presetSubtype="4" fill="hold" nodeType="withEffect">
                                  <p:stCondLst>
                                    <p:cond delay="0"/>
                                  </p:stCondLst>
                                  <p:childTnLst>
                                    <p:set>
                                      <p:cBhvr>
                                        <p:cTn id="9" dur="1" fill="hold">
                                          <p:stCondLst>
                                            <p:cond delay="0"/>
                                          </p:stCondLst>
                                        </p:cTn>
                                        <p:tgtEl>
                                          <p:spTgt spid="363"/>
                                        </p:tgtEl>
                                        <p:attrNameLst>
                                          <p:attrName>style.visibility</p:attrName>
                                        </p:attrNameLst>
                                      </p:cBhvr>
                                      <p:to>
                                        <p:strVal val="visible"/>
                                      </p:to>
                                    </p:set>
                                    <p:anim calcmode="lin" valueType="num">
                                      <p:cBhvr additive="base">
                                        <p:cTn id="10" dur="500"/>
                                        <p:tgtEl>
                                          <p:spTgt spid="36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69"/>
        <p:cNvGrpSpPr/>
        <p:nvPr/>
      </p:nvGrpSpPr>
      <p:grpSpPr>
        <a:xfrm>
          <a:off x="0" y="0"/>
          <a:ext cx="0" cy="0"/>
          <a:chOff x="0" y="0"/>
          <a:chExt cx="0" cy="0"/>
        </a:xfrm>
      </p:grpSpPr>
      <p:sp>
        <p:nvSpPr>
          <p:cNvPr id="370" name="Google Shape;370;p21"/>
          <p:cNvSpPr/>
          <p:nvPr/>
        </p:nvSpPr>
        <p:spPr>
          <a:xfrm>
            <a:off x="0" y="1752600"/>
            <a:ext cx="9724571" cy="637517"/>
          </a:xfrm>
          <a:prstGeom prst="homePlate">
            <a:avLst>
              <a:gd name="adj" fmla="val 50000"/>
            </a:avLst>
          </a:prstGeom>
          <a:solidFill>
            <a:srgbClr val="FFFFFF"/>
          </a:solidFill>
          <a:ln w="38100" cap="flat" cmpd="sng">
            <a:solidFill>
              <a:srgbClr val="F78B8B"/>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lnSpc>
                <a:spcPct val="113000"/>
              </a:lnSpc>
              <a:spcBef>
                <a:spcPts val="0"/>
              </a:spcBef>
              <a:spcAft>
                <a:spcPts val="0"/>
              </a:spcAft>
              <a:buClr>
                <a:srgbClr val="000000"/>
              </a:buClr>
              <a:buSzPts val="2400"/>
              <a:buFont typeface="Arial"/>
              <a:buNone/>
            </a:pPr>
            <a:r>
              <a:rPr lang="vi-VN" sz="2400" b="1" i="0" u="none" strike="noStrike" cap="none">
                <a:solidFill>
                  <a:srgbClr val="000000"/>
                </a:solidFill>
                <a:latin typeface="+mn-lt"/>
                <a:ea typeface="+mn-ea"/>
                <a:cs typeface="+mn-ea"/>
                <a:sym typeface="+mn-lt"/>
              </a:rPr>
              <a:t>Tham khảo một số sản phẩm thiết kế bìa sách</a:t>
            </a:r>
            <a:endParaRPr sz="2400" b="1" i="0" u="none" strike="noStrike" cap="none">
              <a:solidFill>
                <a:srgbClr val="F3F3F3"/>
              </a:solidFill>
              <a:latin typeface="+mn-lt"/>
              <a:ea typeface="+mn-ea"/>
              <a:cs typeface="+mn-ea"/>
              <a:sym typeface="+mn-lt"/>
            </a:endParaRPr>
          </a:p>
        </p:txBody>
      </p:sp>
      <p:pic>
        <p:nvPicPr>
          <p:cNvPr id="371" name="Google Shape;371;p21"/>
          <p:cNvPicPr preferRelativeResize="0"/>
          <p:nvPr/>
        </p:nvPicPr>
        <p:blipFill rotWithShape="1">
          <a:blip r:embed="rId4">
            <a:alphaModFix/>
          </a:blip>
          <a:srcRect l="16694" t="11020" r="16716" b="6975"/>
          <a:stretch/>
        </p:blipFill>
        <p:spPr>
          <a:xfrm>
            <a:off x="1143000" y="2647152"/>
            <a:ext cx="4836432" cy="4054992"/>
          </a:xfrm>
          <a:prstGeom prst="rect">
            <a:avLst/>
          </a:prstGeom>
          <a:noFill/>
          <a:ln>
            <a:noFill/>
          </a:ln>
        </p:spPr>
      </p:pic>
      <p:pic>
        <p:nvPicPr>
          <p:cNvPr id="372" name="Google Shape;372;p21"/>
          <p:cNvPicPr preferRelativeResize="0"/>
          <p:nvPr/>
        </p:nvPicPr>
        <p:blipFill rotWithShape="1">
          <a:blip r:embed="rId5">
            <a:alphaModFix/>
          </a:blip>
          <a:srcRect l="21434" t="8742" r="21433" b="8743"/>
          <a:stretch/>
        </p:blipFill>
        <p:spPr>
          <a:xfrm>
            <a:off x="6896911" y="2647152"/>
            <a:ext cx="4228290" cy="4054992"/>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70"/>
                                        </p:tgtEl>
                                        <p:attrNameLst>
                                          <p:attrName>style.visibility</p:attrName>
                                        </p:attrNameLst>
                                      </p:cBhvr>
                                      <p:to>
                                        <p:strVal val="visible"/>
                                      </p:to>
                                    </p:set>
                                    <p:animEffect transition="in" filter="fade">
                                      <p:cBhvr>
                                        <p:cTn id="7" dur="500"/>
                                        <p:tgtEl>
                                          <p:spTgt spid="370"/>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72"/>
                                        </p:tgtEl>
                                        <p:attrNameLst>
                                          <p:attrName>style.visibility</p:attrName>
                                        </p:attrNameLst>
                                      </p:cBhvr>
                                      <p:to>
                                        <p:strVal val="visible"/>
                                      </p:to>
                                    </p:set>
                                    <p:animEffect transition="in" filter="fade">
                                      <p:cBhvr>
                                        <p:cTn id="11" dur="500"/>
                                        <p:tgtEl>
                                          <p:spTgt spid="372"/>
                                        </p:tgtEl>
                                      </p:cBhvr>
                                    </p:animEffect>
                                  </p:childTnLst>
                                </p:cTn>
                              </p:par>
                              <p:par>
                                <p:cTn id="12" presetID="10" presetClass="entr" presetSubtype="0" fill="hold" nodeType="withEffect">
                                  <p:stCondLst>
                                    <p:cond delay="0"/>
                                  </p:stCondLst>
                                  <p:childTnLst>
                                    <p:set>
                                      <p:cBhvr>
                                        <p:cTn id="13" dur="1" fill="hold">
                                          <p:stCondLst>
                                            <p:cond delay="0"/>
                                          </p:stCondLst>
                                        </p:cTn>
                                        <p:tgtEl>
                                          <p:spTgt spid="371"/>
                                        </p:tgtEl>
                                        <p:attrNameLst>
                                          <p:attrName>style.visibility</p:attrName>
                                        </p:attrNameLst>
                                      </p:cBhvr>
                                      <p:to>
                                        <p:strVal val="visible"/>
                                      </p:to>
                                    </p:set>
                                    <p:animEffect transition="in" filter="fade">
                                      <p:cBhvr>
                                        <p:cTn id="14" dur="500"/>
                                        <p:tgtEl>
                                          <p:spTgt spid="3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76"/>
        <p:cNvGrpSpPr/>
        <p:nvPr/>
      </p:nvGrpSpPr>
      <p:grpSpPr>
        <a:xfrm>
          <a:off x="0" y="0"/>
          <a:ext cx="0" cy="0"/>
          <a:chOff x="0" y="0"/>
          <a:chExt cx="0" cy="0"/>
        </a:xfrm>
      </p:grpSpPr>
      <p:sp>
        <p:nvSpPr>
          <p:cNvPr id="377" name="Google Shape;377;p22"/>
          <p:cNvSpPr/>
          <p:nvPr/>
        </p:nvSpPr>
        <p:spPr>
          <a:xfrm>
            <a:off x="0" y="1752600"/>
            <a:ext cx="9724571" cy="637517"/>
          </a:xfrm>
          <a:prstGeom prst="homePlate">
            <a:avLst>
              <a:gd name="adj" fmla="val 50000"/>
            </a:avLst>
          </a:prstGeom>
          <a:solidFill>
            <a:srgbClr val="FFFFFF"/>
          </a:solidFill>
          <a:ln w="38100" cap="flat" cmpd="sng">
            <a:solidFill>
              <a:srgbClr val="F78B8B"/>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lnSpc>
                <a:spcPct val="113000"/>
              </a:lnSpc>
              <a:spcBef>
                <a:spcPts val="0"/>
              </a:spcBef>
              <a:spcAft>
                <a:spcPts val="0"/>
              </a:spcAft>
              <a:buClr>
                <a:srgbClr val="000000"/>
              </a:buClr>
              <a:buSzPts val="2400"/>
              <a:buFont typeface="Arial"/>
              <a:buNone/>
            </a:pPr>
            <a:r>
              <a:rPr lang="vi-VN" sz="2400" b="1" i="0" u="none" strike="noStrike" cap="none">
                <a:solidFill>
                  <a:srgbClr val="000000"/>
                </a:solidFill>
                <a:latin typeface="+mn-lt"/>
                <a:ea typeface="+mn-ea"/>
                <a:cs typeface="+mn-ea"/>
                <a:sym typeface="+mn-lt"/>
              </a:rPr>
              <a:t>Tham khảo một số sản phẩm thiết kế bìa sách</a:t>
            </a:r>
            <a:endParaRPr sz="2400" b="1" i="0" u="none" strike="noStrike" cap="none">
              <a:solidFill>
                <a:srgbClr val="F3F3F3"/>
              </a:solidFill>
              <a:latin typeface="+mn-lt"/>
              <a:ea typeface="+mn-ea"/>
              <a:cs typeface="+mn-ea"/>
              <a:sym typeface="+mn-lt"/>
            </a:endParaRPr>
          </a:p>
        </p:txBody>
      </p:sp>
      <p:sp>
        <p:nvSpPr>
          <p:cNvPr id="378" name="Google Shape;378;p22"/>
          <p:cNvSpPr/>
          <p:nvPr/>
        </p:nvSpPr>
        <p:spPr>
          <a:xfrm>
            <a:off x="1151946" y="2667000"/>
            <a:ext cx="2779222" cy="3949161"/>
          </a:xfrm>
          <a:custGeom>
            <a:avLst/>
            <a:gdLst/>
            <a:ahLst/>
            <a:cxnLst/>
            <a:rect l="l" t="t" r="r" b="b"/>
            <a:pathLst>
              <a:path w="5582917" h="7933098" extrusionOk="0">
                <a:moveTo>
                  <a:pt x="0" y="0"/>
                </a:moveTo>
                <a:lnTo>
                  <a:pt x="5582918" y="0"/>
                </a:lnTo>
                <a:lnTo>
                  <a:pt x="5582918" y="7933097"/>
                </a:lnTo>
                <a:lnTo>
                  <a:pt x="0" y="7933097"/>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933" b="1">
              <a:solidFill>
                <a:schemeClr val="dk1"/>
              </a:solidFill>
              <a:latin typeface="+mn-lt"/>
              <a:ea typeface="+mn-ea"/>
              <a:cs typeface="+mn-ea"/>
              <a:sym typeface="+mn-lt"/>
            </a:endParaRPr>
          </a:p>
        </p:txBody>
      </p:sp>
      <p:sp>
        <p:nvSpPr>
          <p:cNvPr id="379" name="Google Shape;379;p22"/>
          <p:cNvSpPr/>
          <p:nvPr/>
        </p:nvSpPr>
        <p:spPr>
          <a:xfrm>
            <a:off x="4870458" y="2667000"/>
            <a:ext cx="2599865" cy="3949161"/>
          </a:xfrm>
          <a:custGeom>
            <a:avLst/>
            <a:gdLst/>
            <a:ahLst/>
            <a:cxnLst/>
            <a:rect l="l" t="t" r="r" b="b"/>
            <a:pathLst>
              <a:path w="5222623" h="7933098" extrusionOk="0">
                <a:moveTo>
                  <a:pt x="0" y="0"/>
                </a:moveTo>
                <a:lnTo>
                  <a:pt x="5222623" y="0"/>
                </a:lnTo>
                <a:lnTo>
                  <a:pt x="5222623" y="7933097"/>
                </a:lnTo>
                <a:lnTo>
                  <a:pt x="0" y="7933097"/>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933" b="1">
              <a:solidFill>
                <a:schemeClr val="dk1"/>
              </a:solidFill>
              <a:latin typeface="+mn-lt"/>
              <a:ea typeface="+mn-ea"/>
              <a:cs typeface="+mn-ea"/>
              <a:sym typeface="+mn-lt"/>
            </a:endParaRPr>
          </a:p>
        </p:txBody>
      </p:sp>
      <p:sp>
        <p:nvSpPr>
          <p:cNvPr id="380" name="Google Shape;380;p22"/>
          <p:cNvSpPr/>
          <p:nvPr/>
        </p:nvSpPr>
        <p:spPr>
          <a:xfrm>
            <a:off x="8391071" y="2667000"/>
            <a:ext cx="2667000" cy="3949161"/>
          </a:xfrm>
          <a:custGeom>
            <a:avLst/>
            <a:gdLst/>
            <a:ahLst/>
            <a:cxnLst/>
            <a:rect l="l" t="t" r="r" b="b"/>
            <a:pathLst>
              <a:path w="5357485" h="7933098" extrusionOk="0">
                <a:moveTo>
                  <a:pt x="0" y="0"/>
                </a:moveTo>
                <a:lnTo>
                  <a:pt x="5357485" y="0"/>
                </a:lnTo>
                <a:lnTo>
                  <a:pt x="5357485" y="7933097"/>
                </a:lnTo>
                <a:lnTo>
                  <a:pt x="0" y="7933097"/>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933" b="1">
              <a:solidFill>
                <a:schemeClr val="dk1"/>
              </a:solidFill>
              <a:latin typeface="+mn-lt"/>
              <a:ea typeface="+mn-ea"/>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78"/>
                                        </p:tgtEl>
                                        <p:attrNameLst>
                                          <p:attrName>style.visibility</p:attrName>
                                        </p:attrNameLst>
                                      </p:cBhvr>
                                      <p:to>
                                        <p:strVal val="visible"/>
                                      </p:to>
                                    </p:set>
                                    <p:anim calcmode="lin" valueType="num">
                                      <p:cBhvr additive="base">
                                        <p:cTn id="7" dur="500"/>
                                        <p:tgtEl>
                                          <p:spTgt spid="378"/>
                                        </p:tgtEl>
                                        <p:attrNameLst>
                                          <p:attrName>ppt_y</p:attrName>
                                        </p:attrNameLst>
                                      </p:cBhvr>
                                      <p:tavLst>
                                        <p:tav tm="0">
                                          <p:val>
                                            <p:strVal val="#ppt_y+1"/>
                                          </p:val>
                                        </p:tav>
                                        <p:tav tm="100000">
                                          <p:val>
                                            <p:strVal val="#ppt_y"/>
                                          </p:val>
                                        </p:tav>
                                      </p:tavLst>
                                    </p:anim>
                                  </p:childTnLst>
                                </p:cTn>
                              </p:par>
                              <p:par>
                                <p:cTn id="8" presetID="2" presetClass="entr" presetSubtype="4" fill="hold" nodeType="withEffect">
                                  <p:stCondLst>
                                    <p:cond delay="0"/>
                                  </p:stCondLst>
                                  <p:childTnLst>
                                    <p:set>
                                      <p:cBhvr>
                                        <p:cTn id="9" dur="1" fill="hold">
                                          <p:stCondLst>
                                            <p:cond delay="0"/>
                                          </p:stCondLst>
                                        </p:cTn>
                                        <p:tgtEl>
                                          <p:spTgt spid="379"/>
                                        </p:tgtEl>
                                        <p:attrNameLst>
                                          <p:attrName>style.visibility</p:attrName>
                                        </p:attrNameLst>
                                      </p:cBhvr>
                                      <p:to>
                                        <p:strVal val="visible"/>
                                      </p:to>
                                    </p:set>
                                    <p:anim calcmode="lin" valueType="num">
                                      <p:cBhvr additive="base">
                                        <p:cTn id="10" dur="500"/>
                                        <p:tgtEl>
                                          <p:spTgt spid="379"/>
                                        </p:tgtEl>
                                        <p:attrNameLst>
                                          <p:attrName>ppt_y</p:attrName>
                                        </p:attrNameLst>
                                      </p:cBhvr>
                                      <p:tavLst>
                                        <p:tav tm="0">
                                          <p:val>
                                            <p:strVal val="#ppt_y+1"/>
                                          </p:val>
                                        </p:tav>
                                        <p:tav tm="100000">
                                          <p:val>
                                            <p:strVal val="#ppt_y"/>
                                          </p:val>
                                        </p:tav>
                                      </p:tavLst>
                                    </p:anim>
                                  </p:childTnLst>
                                </p:cTn>
                              </p:par>
                              <p:par>
                                <p:cTn id="11" presetID="2" presetClass="entr" presetSubtype="4" fill="hold" nodeType="withEffect">
                                  <p:stCondLst>
                                    <p:cond delay="0"/>
                                  </p:stCondLst>
                                  <p:childTnLst>
                                    <p:set>
                                      <p:cBhvr>
                                        <p:cTn id="12" dur="1" fill="hold">
                                          <p:stCondLst>
                                            <p:cond delay="0"/>
                                          </p:stCondLst>
                                        </p:cTn>
                                        <p:tgtEl>
                                          <p:spTgt spid="380"/>
                                        </p:tgtEl>
                                        <p:attrNameLst>
                                          <p:attrName>style.visibility</p:attrName>
                                        </p:attrNameLst>
                                      </p:cBhvr>
                                      <p:to>
                                        <p:strVal val="visible"/>
                                      </p:to>
                                    </p:set>
                                    <p:anim calcmode="lin" valueType="num">
                                      <p:cBhvr additive="base">
                                        <p:cTn id="13" dur="500"/>
                                        <p:tgtEl>
                                          <p:spTgt spid="38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84"/>
        <p:cNvGrpSpPr/>
        <p:nvPr/>
      </p:nvGrpSpPr>
      <p:grpSpPr>
        <a:xfrm>
          <a:off x="0" y="0"/>
          <a:ext cx="0" cy="0"/>
          <a:chOff x="0" y="0"/>
          <a:chExt cx="0" cy="0"/>
        </a:xfrm>
      </p:grpSpPr>
      <p:sp>
        <p:nvSpPr>
          <p:cNvPr id="385" name="Google Shape;385;p23"/>
          <p:cNvSpPr/>
          <p:nvPr/>
        </p:nvSpPr>
        <p:spPr>
          <a:xfrm>
            <a:off x="0" y="1752600"/>
            <a:ext cx="9724571" cy="637517"/>
          </a:xfrm>
          <a:prstGeom prst="homePlate">
            <a:avLst>
              <a:gd name="adj" fmla="val 50000"/>
            </a:avLst>
          </a:prstGeom>
          <a:solidFill>
            <a:srgbClr val="FFFFFF"/>
          </a:solidFill>
          <a:ln w="38100" cap="flat" cmpd="sng">
            <a:solidFill>
              <a:srgbClr val="F78B8B"/>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lnSpc>
                <a:spcPct val="113000"/>
              </a:lnSpc>
              <a:spcBef>
                <a:spcPts val="0"/>
              </a:spcBef>
              <a:spcAft>
                <a:spcPts val="0"/>
              </a:spcAft>
              <a:buClr>
                <a:srgbClr val="000000"/>
              </a:buClr>
              <a:buSzPts val="2400"/>
              <a:buFont typeface="Arial"/>
              <a:buNone/>
            </a:pPr>
            <a:r>
              <a:rPr lang="vi-VN" sz="2400" b="1" i="0" u="none" strike="noStrike" cap="none">
                <a:solidFill>
                  <a:srgbClr val="000000"/>
                </a:solidFill>
                <a:latin typeface="+mn-lt"/>
                <a:ea typeface="+mn-ea"/>
                <a:cs typeface="+mn-ea"/>
                <a:sym typeface="+mn-lt"/>
              </a:rPr>
              <a:t>Tham khảo một số sản phẩm thiết kế bìa sách</a:t>
            </a:r>
            <a:endParaRPr sz="2400" b="1" i="0" u="none" strike="noStrike" cap="none">
              <a:solidFill>
                <a:srgbClr val="F3F3F3"/>
              </a:solidFill>
              <a:latin typeface="+mn-lt"/>
              <a:ea typeface="+mn-ea"/>
              <a:cs typeface="+mn-ea"/>
              <a:sym typeface="+mn-lt"/>
            </a:endParaRPr>
          </a:p>
        </p:txBody>
      </p:sp>
      <p:sp>
        <p:nvSpPr>
          <p:cNvPr id="386" name="Google Shape;386;p23"/>
          <p:cNvSpPr/>
          <p:nvPr/>
        </p:nvSpPr>
        <p:spPr>
          <a:xfrm>
            <a:off x="1066800" y="2667000"/>
            <a:ext cx="2553172" cy="3973480"/>
          </a:xfrm>
          <a:custGeom>
            <a:avLst/>
            <a:gdLst/>
            <a:ahLst/>
            <a:cxnLst/>
            <a:rect l="l" t="t" r="r" b="b"/>
            <a:pathLst>
              <a:path w="5051208" h="7861151" extrusionOk="0">
                <a:moveTo>
                  <a:pt x="0" y="0"/>
                </a:moveTo>
                <a:lnTo>
                  <a:pt x="5051208" y="0"/>
                </a:lnTo>
                <a:lnTo>
                  <a:pt x="5051208" y="7861151"/>
                </a:lnTo>
                <a:lnTo>
                  <a:pt x="0" y="7861151"/>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933" b="1">
              <a:solidFill>
                <a:schemeClr val="dk1"/>
              </a:solidFill>
              <a:latin typeface="+mn-lt"/>
              <a:ea typeface="+mn-ea"/>
              <a:cs typeface="+mn-ea"/>
              <a:sym typeface="+mn-lt"/>
            </a:endParaRPr>
          </a:p>
        </p:txBody>
      </p:sp>
      <p:sp>
        <p:nvSpPr>
          <p:cNvPr id="387" name="Google Shape;387;p23"/>
          <p:cNvSpPr/>
          <p:nvPr/>
        </p:nvSpPr>
        <p:spPr>
          <a:xfrm>
            <a:off x="4443848" y="2667000"/>
            <a:ext cx="2927226" cy="3973480"/>
          </a:xfrm>
          <a:custGeom>
            <a:avLst/>
            <a:gdLst/>
            <a:ahLst/>
            <a:cxnLst/>
            <a:rect l="l" t="t" r="r" b="b"/>
            <a:pathLst>
              <a:path w="5791237" h="7861151" extrusionOk="0">
                <a:moveTo>
                  <a:pt x="0" y="0"/>
                </a:moveTo>
                <a:lnTo>
                  <a:pt x="5791236" y="0"/>
                </a:lnTo>
                <a:lnTo>
                  <a:pt x="5791236" y="7861151"/>
                </a:lnTo>
                <a:lnTo>
                  <a:pt x="0" y="7861151"/>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933" b="1">
              <a:solidFill>
                <a:schemeClr val="dk1"/>
              </a:solidFill>
              <a:latin typeface="+mn-lt"/>
              <a:ea typeface="+mn-ea"/>
              <a:cs typeface="+mn-ea"/>
              <a:sym typeface="+mn-lt"/>
            </a:endParaRPr>
          </a:p>
        </p:txBody>
      </p:sp>
      <p:sp>
        <p:nvSpPr>
          <p:cNvPr id="388" name="Google Shape;388;p23"/>
          <p:cNvSpPr/>
          <p:nvPr/>
        </p:nvSpPr>
        <p:spPr>
          <a:xfrm>
            <a:off x="8243892" y="2667000"/>
            <a:ext cx="3112910" cy="3973480"/>
          </a:xfrm>
          <a:custGeom>
            <a:avLst/>
            <a:gdLst/>
            <a:ahLst/>
            <a:cxnLst/>
            <a:rect l="l" t="t" r="r" b="b"/>
            <a:pathLst>
              <a:path w="6158595" h="7861151" extrusionOk="0">
                <a:moveTo>
                  <a:pt x="0" y="0"/>
                </a:moveTo>
                <a:lnTo>
                  <a:pt x="6158595" y="0"/>
                </a:lnTo>
                <a:lnTo>
                  <a:pt x="6158595" y="7861151"/>
                </a:lnTo>
                <a:lnTo>
                  <a:pt x="0" y="7861151"/>
                </a:lnTo>
                <a:lnTo>
                  <a:pt x="0" y="0"/>
                </a:lnTo>
                <a:close/>
              </a:path>
            </a:pathLst>
          </a:custGeom>
          <a:blipFill rotWithShape="1">
            <a:blip r:embed="rId6">
              <a:alphaModFix/>
            </a:blip>
            <a:stretch>
              <a:fillRect l="-12974" r="-1466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933" b="1">
              <a:solidFill>
                <a:schemeClr val="dk1"/>
              </a:solidFill>
              <a:latin typeface="+mn-lt"/>
              <a:ea typeface="+mn-ea"/>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86"/>
                                        </p:tgtEl>
                                        <p:attrNameLst>
                                          <p:attrName>style.visibility</p:attrName>
                                        </p:attrNameLst>
                                      </p:cBhvr>
                                      <p:to>
                                        <p:strVal val="visible"/>
                                      </p:to>
                                    </p:set>
                                    <p:anim calcmode="lin" valueType="num">
                                      <p:cBhvr additive="base">
                                        <p:cTn id="7" dur="500"/>
                                        <p:tgtEl>
                                          <p:spTgt spid="386"/>
                                        </p:tgtEl>
                                        <p:attrNameLst>
                                          <p:attrName>ppt_y</p:attrName>
                                        </p:attrNameLst>
                                      </p:cBhvr>
                                      <p:tavLst>
                                        <p:tav tm="0">
                                          <p:val>
                                            <p:strVal val="#ppt_y+1"/>
                                          </p:val>
                                        </p:tav>
                                        <p:tav tm="100000">
                                          <p:val>
                                            <p:strVal val="#ppt_y"/>
                                          </p:val>
                                        </p:tav>
                                      </p:tavLst>
                                    </p:anim>
                                  </p:childTnLst>
                                </p:cTn>
                              </p:par>
                              <p:par>
                                <p:cTn id="8" presetID="2" presetClass="entr" presetSubtype="4" fill="hold" nodeType="withEffect">
                                  <p:stCondLst>
                                    <p:cond delay="0"/>
                                  </p:stCondLst>
                                  <p:childTnLst>
                                    <p:set>
                                      <p:cBhvr>
                                        <p:cTn id="9" dur="1" fill="hold">
                                          <p:stCondLst>
                                            <p:cond delay="0"/>
                                          </p:stCondLst>
                                        </p:cTn>
                                        <p:tgtEl>
                                          <p:spTgt spid="387"/>
                                        </p:tgtEl>
                                        <p:attrNameLst>
                                          <p:attrName>style.visibility</p:attrName>
                                        </p:attrNameLst>
                                      </p:cBhvr>
                                      <p:to>
                                        <p:strVal val="visible"/>
                                      </p:to>
                                    </p:set>
                                    <p:anim calcmode="lin" valueType="num">
                                      <p:cBhvr additive="base">
                                        <p:cTn id="10" dur="500"/>
                                        <p:tgtEl>
                                          <p:spTgt spid="387"/>
                                        </p:tgtEl>
                                        <p:attrNameLst>
                                          <p:attrName>ppt_y</p:attrName>
                                        </p:attrNameLst>
                                      </p:cBhvr>
                                      <p:tavLst>
                                        <p:tav tm="0">
                                          <p:val>
                                            <p:strVal val="#ppt_y+1"/>
                                          </p:val>
                                        </p:tav>
                                        <p:tav tm="100000">
                                          <p:val>
                                            <p:strVal val="#ppt_y"/>
                                          </p:val>
                                        </p:tav>
                                      </p:tavLst>
                                    </p:anim>
                                  </p:childTnLst>
                                </p:cTn>
                              </p:par>
                              <p:par>
                                <p:cTn id="11" presetID="2" presetClass="entr" presetSubtype="4" fill="hold" nodeType="withEffect">
                                  <p:stCondLst>
                                    <p:cond delay="0"/>
                                  </p:stCondLst>
                                  <p:childTnLst>
                                    <p:set>
                                      <p:cBhvr>
                                        <p:cTn id="12" dur="1" fill="hold">
                                          <p:stCondLst>
                                            <p:cond delay="0"/>
                                          </p:stCondLst>
                                        </p:cTn>
                                        <p:tgtEl>
                                          <p:spTgt spid="388"/>
                                        </p:tgtEl>
                                        <p:attrNameLst>
                                          <p:attrName>style.visibility</p:attrName>
                                        </p:attrNameLst>
                                      </p:cBhvr>
                                      <p:to>
                                        <p:strVal val="visible"/>
                                      </p:to>
                                    </p:set>
                                    <p:anim calcmode="lin" valueType="num">
                                      <p:cBhvr additive="base">
                                        <p:cTn id="13" dur="500"/>
                                        <p:tgtEl>
                                          <p:spTgt spid="38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92"/>
        <p:cNvGrpSpPr/>
        <p:nvPr/>
      </p:nvGrpSpPr>
      <p:grpSpPr>
        <a:xfrm>
          <a:off x="0" y="0"/>
          <a:ext cx="0" cy="0"/>
          <a:chOff x="0" y="0"/>
          <a:chExt cx="0" cy="0"/>
        </a:xfrm>
      </p:grpSpPr>
      <p:sp>
        <p:nvSpPr>
          <p:cNvPr id="393" name="Google Shape;393;p24"/>
          <p:cNvSpPr/>
          <p:nvPr/>
        </p:nvSpPr>
        <p:spPr>
          <a:xfrm>
            <a:off x="3617277" y="821826"/>
            <a:ext cx="4957445" cy="660400"/>
          </a:xfrm>
          <a:prstGeom prst="roundRect">
            <a:avLst>
              <a:gd name="adj" fmla="val 50000"/>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3600"/>
              <a:buFont typeface="Arial"/>
              <a:buNone/>
            </a:pPr>
            <a:r>
              <a:rPr lang="vi-VN" sz="3600" b="1" i="0" u="none" strike="noStrike" cap="none">
                <a:solidFill>
                  <a:srgbClr val="FFFFFF"/>
                </a:solidFill>
                <a:latin typeface="+mn-lt"/>
                <a:ea typeface="+mn-ea"/>
                <a:cs typeface="+mn-ea"/>
                <a:sym typeface="+mn-lt"/>
              </a:rPr>
              <a:t>Hướng dẫn về nhà</a:t>
            </a:r>
            <a:endParaRPr sz="3600" b="1" i="0" u="none" strike="noStrike" cap="none">
              <a:solidFill>
                <a:srgbClr val="FFFFFF"/>
              </a:solidFill>
              <a:latin typeface="+mn-lt"/>
              <a:ea typeface="+mn-ea"/>
              <a:cs typeface="+mn-ea"/>
              <a:sym typeface="+mn-lt"/>
            </a:endParaRPr>
          </a:p>
        </p:txBody>
      </p:sp>
      <p:sp>
        <p:nvSpPr>
          <p:cNvPr id="394" name="Google Shape;394;p24"/>
          <p:cNvSpPr/>
          <p:nvPr/>
        </p:nvSpPr>
        <p:spPr>
          <a:xfrm>
            <a:off x="1404255" y="1981200"/>
            <a:ext cx="9383488" cy="2743200"/>
          </a:xfrm>
          <a:prstGeom prst="roundRect">
            <a:avLst>
              <a:gd name="adj" fmla="val 16667"/>
            </a:avLst>
          </a:prstGeom>
          <a:noFill/>
          <a:ln w="25400" cap="flat" cmpd="sng">
            <a:solidFill>
              <a:schemeClr val="accent2"/>
            </a:solidFill>
            <a:prstDash val="solid"/>
            <a:round/>
            <a:headEnd type="none" w="sm" len="sm"/>
            <a:tailEnd type="none" w="sm" len="sm"/>
          </a:ln>
        </p:spPr>
        <p:txBody>
          <a:bodyPr spcFirstLastPara="1" wrap="square" lIns="91425" tIns="180000" rIns="91425" bIns="45700" anchor="t" anchorCtr="0">
            <a:noAutofit/>
          </a:bodyPr>
          <a:lstStyle/>
          <a:p>
            <a:pPr marL="457200" marR="0" lvl="0" indent="-457200" algn="l" rtl="0">
              <a:lnSpc>
                <a:spcPct val="150000"/>
              </a:lnSpc>
              <a:spcBef>
                <a:spcPts val="0"/>
              </a:spcBef>
              <a:spcAft>
                <a:spcPts val="0"/>
              </a:spcAft>
              <a:buClr>
                <a:srgbClr val="000000"/>
              </a:buClr>
              <a:buSzPts val="2400"/>
              <a:buFont typeface="Arial"/>
              <a:buChar char="•"/>
            </a:pPr>
            <a:r>
              <a:rPr lang="vi-VN" sz="2400">
                <a:solidFill>
                  <a:srgbClr val="000000"/>
                </a:solidFill>
                <a:latin typeface="+mn-lt"/>
                <a:ea typeface="+mn-ea"/>
                <a:cs typeface="+mn-ea"/>
                <a:sym typeface="+mn-lt"/>
              </a:rPr>
              <a:t>Ôn lại kiến thức đã học về thiết kế bìa sách.</a:t>
            </a:r>
            <a:endParaRPr>
              <a:latin typeface="+mn-lt"/>
              <a:ea typeface="+mn-ea"/>
              <a:cs typeface="+mn-ea"/>
              <a:sym typeface="+mn-lt"/>
            </a:endParaRPr>
          </a:p>
          <a:p>
            <a:pPr marL="457200" marR="0" lvl="0" indent="-457200" algn="l" rtl="0">
              <a:lnSpc>
                <a:spcPct val="150000"/>
              </a:lnSpc>
              <a:spcBef>
                <a:spcPts val="0"/>
              </a:spcBef>
              <a:spcAft>
                <a:spcPts val="0"/>
              </a:spcAft>
              <a:buClr>
                <a:srgbClr val="000000"/>
              </a:buClr>
              <a:buSzPts val="2400"/>
              <a:buFont typeface="Arial"/>
              <a:buChar char="•"/>
            </a:pPr>
            <a:r>
              <a:rPr lang="vi-VN" sz="2400">
                <a:solidFill>
                  <a:srgbClr val="000000"/>
                </a:solidFill>
                <a:latin typeface="+mn-lt"/>
                <a:ea typeface="+mn-ea"/>
                <a:cs typeface="+mn-ea"/>
                <a:sym typeface="+mn-lt"/>
              </a:rPr>
              <a:t>Hoàn thành sản phẩm thiết kế bìa sách yêu thích.</a:t>
            </a:r>
            <a:endParaRPr>
              <a:latin typeface="+mn-lt"/>
              <a:ea typeface="+mn-ea"/>
              <a:cs typeface="+mn-ea"/>
              <a:sym typeface="+mn-lt"/>
            </a:endParaRPr>
          </a:p>
          <a:p>
            <a:pPr marL="457200" marR="0" lvl="0" indent="-457200" algn="l" rtl="0">
              <a:lnSpc>
                <a:spcPct val="150000"/>
              </a:lnSpc>
              <a:spcBef>
                <a:spcPts val="0"/>
              </a:spcBef>
              <a:spcAft>
                <a:spcPts val="0"/>
              </a:spcAft>
              <a:buClr>
                <a:srgbClr val="000000"/>
              </a:buClr>
              <a:buSzPts val="2400"/>
              <a:buFont typeface="Arial"/>
              <a:buChar char="•"/>
            </a:pPr>
            <a:r>
              <a:rPr lang="vi-VN" sz="2400">
                <a:solidFill>
                  <a:srgbClr val="000000"/>
                </a:solidFill>
                <a:latin typeface="+mn-lt"/>
                <a:ea typeface="+mn-ea"/>
                <a:cs typeface="+mn-ea"/>
                <a:sym typeface="+mn-lt"/>
              </a:rPr>
              <a:t>Đọc và tìm hiểu trước nội dung </a:t>
            </a:r>
            <a:r>
              <a:rPr lang="vi-VN" sz="2400" b="1">
                <a:solidFill>
                  <a:srgbClr val="000000"/>
                </a:solidFill>
                <a:latin typeface="+mn-lt"/>
                <a:ea typeface="+mn-ea"/>
                <a:cs typeface="+mn-ea"/>
                <a:sym typeface="+mn-lt"/>
              </a:rPr>
              <a:t>Hoạt động cuối học kì I: Thực hành lưu trữ sản phẩm. </a:t>
            </a:r>
            <a:endParaRPr>
              <a:latin typeface="+mn-lt"/>
              <a:ea typeface="+mn-ea"/>
              <a:cs typeface="+mn-ea"/>
              <a:sym typeface="+mn-lt"/>
            </a:endParaRPr>
          </a:p>
        </p:txBody>
      </p:sp>
      <p:pic>
        <p:nvPicPr>
          <p:cNvPr id="395" name="Google Shape;395;p24" descr="A cartoon of a child reading a book with a dog&#10;&#10;Description automatically generated"/>
          <p:cNvPicPr preferRelativeResize="0"/>
          <p:nvPr/>
        </p:nvPicPr>
        <p:blipFill rotWithShape="1">
          <a:blip r:embed="rId4">
            <a:alphaModFix/>
          </a:blip>
          <a:srcRect/>
          <a:stretch/>
        </p:blipFill>
        <p:spPr>
          <a:xfrm>
            <a:off x="4267200" y="4114800"/>
            <a:ext cx="3124200" cy="31242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94">
                                            <p:txEl>
                                              <p:pRg st="0" end="0"/>
                                            </p:txEl>
                                          </p:spTgt>
                                        </p:tgtEl>
                                        <p:attrNameLst>
                                          <p:attrName>style.visibility</p:attrName>
                                        </p:attrNameLst>
                                      </p:cBhvr>
                                      <p:to>
                                        <p:strVal val="visible"/>
                                      </p:to>
                                    </p:set>
                                    <p:animEffect transition="in" filter="fade">
                                      <p:cBhvr>
                                        <p:cTn id="7" dur="500"/>
                                        <p:tgtEl>
                                          <p:spTgt spid="39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94">
                                            <p:txEl>
                                              <p:pRg st="1" end="1"/>
                                            </p:txEl>
                                          </p:spTgt>
                                        </p:tgtEl>
                                        <p:attrNameLst>
                                          <p:attrName>style.visibility</p:attrName>
                                        </p:attrNameLst>
                                      </p:cBhvr>
                                      <p:to>
                                        <p:strVal val="visible"/>
                                      </p:to>
                                    </p:set>
                                    <p:animEffect transition="in" filter="fade">
                                      <p:cBhvr>
                                        <p:cTn id="12" dur="500"/>
                                        <p:tgtEl>
                                          <p:spTgt spid="39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94">
                                            <p:txEl>
                                              <p:pRg st="2" end="2"/>
                                            </p:txEl>
                                          </p:spTgt>
                                        </p:tgtEl>
                                        <p:attrNameLst>
                                          <p:attrName>style.visibility</p:attrName>
                                        </p:attrNameLst>
                                      </p:cBhvr>
                                      <p:to>
                                        <p:strVal val="visible"/>
                                      </p:to>
                                    </p:set>
                                    <p:animEffect transition="in" filter="fade">
                                      <p:cBhvr>
                                        <p:cTn id="17" dur="500"/>
                                        <p:tgtEl>
                                          <p:spTgt spid="39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00"/>
        <p:cNvGrpSpPr/>
        <p:nvPr/>
      </p:nvGrpSpPr>
      <p:grpSpPr>
        <a:xfrm>
          <a:off x="0" y="0"/>
          <a:ext cx="0" cy="0"/>
          <a:chOff x="0" y="0"/>
          <a:chExt cx="0" cy="0"/>
        </a:xfrm>
      </p:grpSpPr>
      <p:pic>
        <p:nvPicPr>
          <p:cNvPr id="401" name="Google Shape;401;p25" descr="A screenshot of a qr code&#10;&#10;Description automatically generated">
            <a:hlinkClick r:id="rId3"/>
          </p:cNvPr>
          <p:cNvPicPr preferRelativeResize="0"/>
          <p:nvPr/>
        </p:nvPicPr>
        <p:blipFill rotWithShape="1">
          <a:blip r:embed="rId4">
            <a:alphaModFix/>
          </a:blip>
          <a:srcRect/>
          <a:stretch/>
        </p:blipFill>
        <p:spPr>
          <a:xfrm>
            <a:off x="0" y="0"/>
            <a:ext cx="12192000" cy="68580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05"/>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8d738e60-edf3-45a7-8f71-d6e237297973">
      <a:majorFont>
        <a:latin typeface="UTM Avo"/>
        <a:ea typeface="UTM Avo"/>
        <a:cs typeface=""/>
      </a:majorFont>
      <a:minorFont>
        <a:latin typeface="UTM Avo"/>
        <a:ea typeface="UTM Avo"/>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8d738e60-edf3-45a7-8f71-d6e237297973">
      <a:majorFont>
        <a:latin typeface="UTM Avo"/>
        <a:ea typeface="UTM Avo"/>
        <a:cs typeface=""/>
      </a:majorFont>
      <a:minorFont>
        <a:latin typeface="UTM Avo"/>
        <a:ea typeface="UTM Avo"/>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TotalTime>
  <Words>795</Words>
  <Application>Microsoft Office PowerPoint</Application>
  <PresentationFormat>Widescreen</PresentationFormat>
  <Paragraphs>70</Paragraphs>
  <Slides>26</Slides>
  <Notes>26</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26</vt:i4>
      </vt:variant>
    </vt:vector>
  </HeadingPairs>
  <TitlesOfParts>
    <vt:vector size="31" baseType="lpstr">
      <vt:lpstr>Alexandria SemiBold</vt:lpstr>
      <vt:lpstr>Arial</vt:lpstr>
      <vt:lpstr>Calibri</vt:lpstr>
      <vt:lpstr>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Thuynt</dc:creator>
  <cp:lastModifiedBy>Thuynt</cp:lastModifiedBy>
  <cp:revision>4</cp:revision>
  <dcterms:created xsi:type="dcterms:W3CDTF">2023-12-08T10:28:03Z</dcterms:created>
  <dcterms:modified xsi:type="dcterms:W3CDTF">2024-12-05T09:12:50Z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1D3360D0-629B-4407-AD94-2BD281A5E7D9</vt:lpwstr>
  </property>
  <property fmtid="{D5CDD505-2E9C-101B-9397-08002B2CF9AE}" pid="3" name="ArticulatePath">
    <vt:lpwstr>Presentation22</vt:lpwstr>
  </property>
</Properties>
</file>