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54" r:id="rId2"/>
  </p:sldMasterIdLst>
  <p:notesMasterIdLst>
    <p:notesMasterId r:id="rId13"/>
  </p:notesMasterIdLst>
  <p:handoutMasterIdLst>
    <p:handoutMasterId r:id="rId14"/>
  </p:handoutMasterIdLst>
  <p:sldIdLst>
    <p:sldId id="332" r:id="rId3"/>
    <p:sldId id="299" r:id="rId4"/>
    <p:sldId id="297" r:id="rId5"/>
    <p:sldId id="293" r:id="rId6"/>
    <p:sldId id="296" r:id="rId7"/>
    <p:sldId id="295" r:id="rId8"/>
    <p:sldId id="301" r:id="rId9"/>
    <p:sldId id="292" r:id="rId10"/>
    <p:sldId id="276" r:id="rId11"/>
    <p:sldId id="270" r:id="rId12"/>
  </p:sldIdLst>
  <p:sldSz cx="12192000" cy="6858000"/>
  <p:notesSz cx="6858000" cy="9144000"/>
  <p:embeddedFontLst>
    <p:embeddedFont>
      <p:font typeface="UTM Avo" panose="02040603050506020204" pitchFamily="18" charset="0"/>
      <p:regular r:id="rId15"/>
      <p:bold r:id="rId16"/>
      <p:italic r:id="rId17"/>
      <p:boldItalic r:id="rId18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8119"/>
    <a:srgbClr val="FF00FF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1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7E6AD7-1563-442F-843C-B3F2BC82B9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1A921-AC4C-45D5-A3BF-E9CF6A45E0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AAF4D-E653-41E2-B8CF-924919121E3A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56544-911E-4E66-90B5-B7AE9D7CA1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06994-A460-4493-8D7A-78D8DEF898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E62C6-472C-4695-9E8E-E5B565191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666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58833-D420-470B-9419-84E631566F77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140B2-DCB4-4254-8B63-FAB0651AD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44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08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3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9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8994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62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18C1293-3F3C-4E4A-8B6B-5937AA9561EB}"/>
              </a:ext>
            </a:extLst>
          </p:cNvPr>
          <p:cNvSpPr/>
          <p:nvPr userDrawn="1"/>
        </p:nvSpPr>
        <p:spPr>
          <a:xfrm>
            <a:off x="10953861" y="252942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67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034FD0F-6CCA-410B-B197-8227392192D3}"/>
              </a:ext>
            </a:extLst>
          </p:cNvPr>
          <p:cNvSpPr/>
          <p:nvPr userDrawn="1"/>
        </p:nvSpPr>
        <p:spPr>
          <a:xfrm>
            <a:off x="11065933" y="136525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49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77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67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5CFFDE-C4CE-41EC-B92E-84260F94BC2D}"/>
              </a:ext>
            </a:extLst>
          </p:cNvPr>
          <p:cNvSpPr/>
          <p:nvPr userDrawn="1"/>
        </p:nvSpPr>
        <p:spPr>
          <a:xfrm>
            <a:off x="11167381" y="77334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6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88A094C-38CE-4613-A8E0-7A055A682161}"/>
              </a:ext>
            </a:extLst>
          </p:cNvPr>
          <p:cNvSpPr/>
          <p:nvPr userDrawn="1"/>
        </p:nvSpPr>
        <p:spPr>
          <a:xfrm>
            <a:off x="11186090" y="136523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79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579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510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657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030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070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02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188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877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87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418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860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649" r:id="rId10"/>
    <p:sldLayoutId id="2147483743" r:id="rId11"/>
    <p:sldLayoutId id="2147483654" r:id="rId12"/>
    <p:sldLayoutId id="2147483655" r:id="rId13"/>
    <p:sldLayoutId id="2147483753" r:id="rId1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2776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0.gif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0.gif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jpg"/><Relationship Id="rId4" Type="http://schemas.openxmlformats.org/officeDocument/2006/relationships/hyperlink" Target="https://www.youtube.com/@hoc1biet10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115033" y="1658131"/>
            <a:ext cx="819166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Sau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82, 83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17919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66425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1F3AEF6-45AE-461F-A895-247689CF3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4" y="543280"/>
            <a:ext cx="2968486" cy="1557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F5BCE0-6B43-4D04-82CE-B2A905FF73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1" t="26914" r="-1931" b="36564"/>
          <a:stretch/>
        </p:blipFill>
        <p:spPr>
          <a:xfrm>
            <a:off x="9630189" y="479805"/>
            <a:ext cx="2822712" cy="20618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E0A489-C47D-4A88-BB83-09C861F22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767"/>
            <a:ext cx="12006470" cy="64670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44278" y="3837573"/>
            <a:ext cx="5358367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b="1" dirty="0">
                <a:ln w="28575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KHỞI ĐỘNG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9AECDF-E860-4DB6-8EAE-0DE4B340BD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35" y="4802436"/>
            <a:ext cx="1670781" cy="135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642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hạc thiếu nhi vui nhộn cho bé- Tập thể dục buổi sáng">
            <a:hlinkClick r:id="" action="ppaction://media"/>
            <a:extLst>
              <a:ext uri="{FF2B5EF4-FFF2-40B4-BE49-F238E27FC236}">
                <a16:creationId xmlns:a16="http://schemas.microsoft.com/office/drawing/2014/main" id="{D315B784-4704-4C02-9189-CDDAEE5BF94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37" end="6053"/>
                </p14:media>
              </p:ext>
            </p:extLst>
          </p:nvPr>
        </p:nvPicPr>
        <p:blipFill rotWithShape="1">
          <a:blip r:embed="rId4"/>
          <a:srcRect l="10761" t="13109" r="-287" b="3309"/>
          <a:stretch/>
        </p:blipFill>
        <p:spPr>
          <a:xfrm>
            <a:off x="42501" y="477672"/>
            <a:ext cx="12149499" cy="6380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0630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DEC75813-8E83-474C-8F19-1ED536A935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" r="699" b="9645"/>
          <a:stretch/>
        </p:blipFill>
        <p:spPr>
          <a:xfrm>
            <a:off x="0" y="463833"/>
            <a:ext cx="12019722" cy="639416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95447F7-2D60-431B-A7DB-8F1E47B5A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990" y="351282"/>
            <a:ext cx="3846510" cy="13666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52892" y="1065259"/>
            <a:ext cx="24512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eng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4885" y="2889513"/>
            <a:ext cx="1984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ec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56183" y="1050835"/>
            <a:ext cx="2711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yêng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97678" y="1922849"/>
            <a:ext cx="2711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iêng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3507" y="1977386"/>
            <a:ext cx="3919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xà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beng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35949" y="2972377"/>
            <a:ext cx="3197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chiêng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4885" y="3714972"/>
            <a:ext cx="29152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xe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téc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65043" y="2045436"/>
            <a:ext cx="24779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yểng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04130" y="735515"/>
            <a:ext cx="3583742" cy="646331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ĐỌC BÀI VIẾT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FEC4FD-6976-4D52-9642-B3254E24C766}"/>
              </a:ext>
            </a:extLst>
          </p:cNvPr>
          <p:cNvSpPr txBox="1"/>
          <p:nvPr/>
        </p:nvSpPr>
        <p:spPr>
          <a:xfrm>
            <a:off x="8819584" y="3076840"/>
            <a:ext cx="2153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iêc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57982E-76B6-4B99-AB6B-8D9C2DB6BEA3}"/>
              </a:ext>
            </a:extLst>
          </p:cNvPr>
          <p:cNvSpPr txBox="1"/>
          <p:nvPr/>
        </p:nvSpPr>
        <p:spPr>
          <a:xfrm>
            <a:off x="8819583" y="3891344"/>
            <a:ext cx="21532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xiếc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94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DDBF1EA-496C-4E42-B914-8CCDE47CF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68" r="699" b="9645"/>
          <a:stretch/>
        </p:blipFill>
        <p:spPr>
          <a:xfrm>
            <a:off x="25319" y="389268"/>
            <a:ext cx="12099234" cy="64364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D6915E-1155-4154-82F6-DF8A49065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555" y="421535"/>
            <a:ext cx="4295163" cy="118404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08874" y="836543"/>
            <a:ext cx="4044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NHẬN XÉT BÀI VIẾT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D6EDD66-24F0-427C-8AD8-72F17082D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" b="1141"/>
          <a:stretch/>
        </p:blipFill>
        <p:spPr>
          <a:xfrm>
            <a:off x="2022356" y="1713215"/>
            <a:ext cx="7617282" cy="11963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ED3AA1-3DA4-400D-9D64-2487697F52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6" t="28594" r="13914" b="10731"/>
          <a:stretch/>
        </p:blipFill>
        <p:spPr>
          <a:xfrm>
            <a:off x="1921647" y="2964950"/>
            <a:ext cx="7818701" cy="128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1 (1)">
            <a:hlinkClick r:id="" action="ppaction://media"/>
            <a:extLst>
              <a:ext uri="{FF2B5EF4-FFF2-40B4-BE49-F238E27FC236}">
                <a16:creationId xmlns:a16="http://schemas.microsoft.com/office/drawing/2014/main" id="{046B1CD7-01AE-41F9-5F57-D39AFD3AF7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1739" y="975944"/>
            <a:ext cx="10048521" cy="56611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AA392C-ED14-45FA-8639-B99587A7E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977" y="466879"/>
            <a:ext cx="5307340" cy="11357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7643" y="805365"/>
            <a:ext cx="4514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HƯỚNG DẪN VIẾT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C71F5C-16B0-4F91-BF06-38B6334218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934" y="575353"/>
            <a:ext cx="980097" cy="91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38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2">
            <a:hlinkClick r:id="" action="ppaction://media"/>
            <a:extLst>
              <a:ext uri="{FF2B5EF4-FFF2-40B4-BE49-F238E27FC236}">
                <a16:creationId xmlns:a16="http://schemas.microsoft.com/office/drawing/2014/main" id="{7E108671-8AF7-D554-957A-E5FE930401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2522" y="916624"/>
            <a:ext cx="10446956" cy="5885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AA392C-ED14-45FA-8639-B99587A7E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17" y="307384"/>
            <a:ext cx="4851400" cy="995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75635" y="593459"/>
            <a:ext cx="4304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HƯỚNG DẪN VIẾT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C71F5C-16B0-4F91-BF06-38B6334218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140" y="438873"/>
            <a:ext cx="781790" cy="73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71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8697" y="4711233"/>
            <a:ext cx="6454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>
                    <a:lumMod val="75000"/>
                  </a:schemeClr>
                </a:solidFill>
              </a:rPr>
              <a:t>VIẾT VỞ LUYỆN VIẾT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35C12E-D5A8-40DB-8995-D664D8D75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335" y="5126732"/>
            <a:ext cx="1699829" cy="1295108"/>
          </a:xfrm>
          <a:prstGeom prst="rect">
            <a:avLst/>
          </a:prstGeom>
        </p:spPr>
      </p:pic>
      <p:pic>
        <p:nvPicPr>
          <p:cNvPr id="12" name="TheWhistlersSong-SteveBarakatt-2799957">
            <a:hlinkClick r:id="" action="ppaction://media"/>
            <a:extLst>
              <a:ext uri="{FF2B5EF4-FFF2-40B4-BE49-F238E27FC236}">
                <a16:creationId xmlns:a16="http://schemas.microsoft.com/office/drawing/2014/main" id="{751DEE33-C73F-460E-9CCF-2BD6E168F2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74189" y="3001589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E8E493-EE39-4634-846B-B1A77A858A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4" y="529303"/>
            <a:ext cx="11322049" cy="417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05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02116424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47</Words>
  <Application>Microsoft Office PowerPoint</Application>
  <PresentationFormat>Widescreen</PresentationFormat>
  <Paragraphs>21</Paragraphs>
  <Slides>10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UTM Avo</vt:lpstr>
      <vt:lpstr>Calibri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113</cp:revision>
  <dcterms:created xsi:type="dcterms:W3CDTF">2021-11-01T08:16:43Z</dcterms:created>
  <dcterms:modified xsi:type="dcterms:W3CDTF">2024-12-06T02:57:16Z</dcterms:modified>
</cp:coreProperties>
</file>