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7" r:id="rId2"/>
    <p:sldMasterId id="2147483736" r:id="rId3"/>
    <p:sldMasterId id="2147483748" r:id="rId4"/>
  </p:sldMasterIdLst>
  <p:notesMasterIdLst>
    <p:notesMasterId r:id="rId47"/>
  </p:notesMasterIdLst>
  <p:sldIdLst>
    <p:sldId id="257" r:id="rId5"/>
    <p:sldId id="256" r:id="rId6"/>
    <p:sldId id="267" r:id="rId7"/>
    <p:sldId id="432" r:id="rId8"/>
    <p:sldId id="741" r:id="rId9"/>
    <p:sldId id="260" r:id="rId10"/>
    <p:sldId id="262" r:id="rId11"/>
    <p:sldId id="271" r:id="rId12"/>
    <p:sldId id="720" r:id="rId13"/>
    <p:sldId id="725" r:id="rId14"/>
    <p:sldId id="726" r:id="rId15"/>
    <p:sldId id="727" r:id="rId16"/>
    <p:sldId id="728" r:id="rId17"/>
    <p:sldId id="715" r:id="rId18"/>
    <p:sldId id="729" r:id="rId19"/>
    <p:sldId id="730" r:id="rId20"/>
    <p:sldId id="722" r:id="rId21"/>
    <p:sldId id="731" r:id="rId22"/>
    <p:sldId id="706" r:id="rId23"/>
    <p:sldId id="673" r:id="rId24"/>
    <p:sldId id="732" r:id="rId25"/>
    <p:sldId id="721" r:id="rId26"/>
    <p:sldId id="733" r:id="rId27"/>
    <p:sldId id="734" r:id="rId28"/>
    <p:sldId id="259" r:id="rId29"/>
    <p:sldId id="263" r:id="rId30"/>
    <p:sldId id="735" r:id="rId31"/>
    <p:sldId id="261" r:id="rId32"/>
    <p:sldId id="258" r:id="rId33"/>
    <p:sldId id="290" r:id="rId34"/>
    <p:sldId id="740" r:id="rId35"/>
    <p:sldId id="291" r:id="rId36"/>
    <p:sldId id="292" r:id="rId37"/>
    <p:sldId id="738" r:id="rId38"/>
    <p:sldId id="736" r:id="rId39"/>
    <p:sldId id="737" r:id="rId40"/>
    <p:sldId id="739" r:id="rId41"/>
    <p:sldId id="265" r:id="rId42"/>
    <p:sldId id="264" r:id="rId43"/>
    <p:sldId id="284" r:id="rId44"/>
    <p:sldId id="704" r:id="rId45"/>
    <p:sldId id="266" r:id="rId46"/>
  </p:sldIdLst>
  <p:sldSz cx="12192000" cy="6858000"/>
  <p:notesSz cx="6858000" cy="9144000"/>
  <p:embeddedFontLst>
    <p:embeddedFont>
      <p:font typeface="Raleway" pitchFamily="2" charset="0"/>
      <p:regular r:id="rId48"/>
      <p:bold r:id="rId49"/>
      <p:italic r:id="rId50"/>
      <p:boldItalic r:id="rId51"/>
    </p:embeddedFont>
    <p:embeddedFont>
      <p:font typeface="UTM Avo" panose="02040603050506020204" pitchFamily="18"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A7B5"/>
    <a:srgbClr val="CCCCFF"/>
    <a:srgbClr val="E1E7FF"/>
    <a:srgbClr val="FFEBEB"/>
    <a:srgbClr val="FFFAF7"/>
    <a:srgbClr val="FF9999"/>
    <a:srgbClr val="FFD5D5"/>
    <a:srgbClr val="E37D93"/>
    <a:srgbClr val="DAE3F3"/>
    <a:srgbClr val="FFD1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20" autoAdjust="0"/>
    <p:restoredTop sz="89076" autoAdjust="0"/>
  </p:normalViewPr>
  <p:slideViewPr>
    <p:cSldViewPr snapToGrid="0">
      <p:cViewPr varScale="1">
        <p:scale>
          <a:sx n="96" d="100"/>
          <a:sy n="96" d="100"/>
        </p:scale>
        <p:origin x="10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6.fntdata"/><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2.fntdata"/><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1.fntdata"/><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4.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319E-BE4B-4412-AAEC-A29263D8DF50}" type="datetimeFigureOut">
              <a:rPr lang="en-US" smtClean="0"/>
              <a:t>12/6/2024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E1D07-01BA-4526-9E8F-AF86C3325CD5}" type="slidenum">
              <a:rPr lang="en-US" smtClean="0"/>
              <a:t>‹#›</a:t>
            </a:fld>
            <a:endParaRPr lang="en-US"/>
          </a:p>
        </p:txBody>
      </p:sp>
    </p:spTree>
    <p:extLst>
      <p:ext uri="{BB962C8B-B14F-4D97-AF65-F5344CB8AC3E}">
        <p14:creationId xmlns:p14="http://schemas.microsoft.com/office/powerpoint/2010/main" val="15818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1</a:t>
            </a:fld>
            <a:endParaRPr lang="en-US"/>
          </a:p>
        </p:txBody>
      </p:sp>
    </p:spTree>
    <p:extLst>
      <p:ext uri="{BB962C8B-B14F-4D97-AF65-F5344CB8AC3E}">
        <p14:creationId xmlns:p14="http://schemas.microsoft.com/office/powerpoint/2010/main" val="98390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4</a:t>
            </a:fld>
            <a:endParaRPr lang="en-US"/>
          </a:p>
        </p:txBody>
      </p:sp>
    </p:spTree>
    <p:extLst>
      <p:ext uri="{BB962C8B-B14F-4D97-AF65-F5344CB8AC3E}">
        <p14:creationId xmlns:p14="http://schemas.microsoft.com/office/powerpoint/2010/main" val="1659630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C6708-874D-8E43-F6E1-BD3F7AD565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0FC2A9-CE44-9B33-661B-E623987B2F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A9C2A4-3FB8-8F2E-D217-5263A4DD8A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F44B5A-3802-BE30-2C1F-049A16A02370}"/>
              </a:ext>
            </a:extLst>
          </p:cNvPr>
          <p:cNvSpPr>
            <a:spLocks noGrp="1"/>
          </p:cNvSpPr>
          <p:nvPr>
            <p:ph type="sldNum" sz="quarter" idx="5"/>
          </p:nvPr>
        </p:nvSpPr>
        <p:spPr/>
        <p:txBody>
          <a:bodyPr/>
          <a:lstStyle/>
          <a:p>
            <a:fld id="{281E1D07-01BA-4526-9E8F-AF86C3325CD5}" type="slidenum">
              <a:rPr lang="en-US" smtClean="0"/>
              <a:t>5</a:t>
            </a:fld>
            <a:endParaRPr lang="en-US"/>
          </a:p>
        </p:txBody>
      </p:sp>
    </p:spTree>
    <p:extLst>
      <p:ext uri="{BB962C8B-B14F-4D97-AF65-F5344CB8AC3E}">
        <p14:creationId xmlns:p14="http://schemas.microsoft.com/office/powerpoint/2010/main" val="3098207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7</a:t>
            </a:fld>
            <a:endParaRPr lang="en-US"/>
          </a:p>
        </p:txBody>
      </p:sp>
    </p:spTree>
    <p:extLst>
      <p:ext uri="{BB962C8B-B14F-4D97-AF65-F5344CB8AC3E}">
        <p14:creationId xmlns:p14="http://schemas.microsoft.com/office/powerpoint/2010/main" val="2021632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8</a:t>
            </a:fld>
            <a:endParaRPr lang="en-US"/>
          </a:p>
        </p:txBody>
      </p:sp>
    </p:spTree>
    <p:extLst>
      <p:ext uri="{BB962C8B-B14F-4D97-AF65-F5344CB8AC3E}">
        <p14:creationId xmlns:p14="http://schemas.microsoft.com/office/powerpoint/2010/main" val="1601184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54B47-44F9-4930-B45D-C0FC78D427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A80F6D-66F6-E95C-0868-E447960B50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25F97-26E3-36C8-F0E3-A09CFF7E40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838F02-3224-9C77-E746-9BDCADFFE5EC}"/>
              </a:ext>
            </a:extLst>
          </p:cNvPr>
          <p:cNvSpPr>
            <a:spLocks noGrp="1"/>
          </p:cNvSpPr>
          <p:nvPr>
            <p:ph type="sldNum" sz="quarter" idx="5"/>
          </p:nvPr>
        </p:nvSpPr>
        <p:spPr/>
        <p:txBody>
          <a:bodyPr/>
          <a:lstStyle/>
          <a:p>
            <a:fld id="{281E1D07-01BA-4526-9E8F-AF86C3325CD5}" type="slidenum">
              <a:rPr lang="en-US" smtClean="0"/>
              <a:t>9</a:t>
            </a:fld>
            <a:endParaRPr lang="en-US"/>
          </a:p>
        </p:txBody>
      </p:sp>
    </p:spTree>
    <p:extLst>
      <p:ext uri="{BB962C8B-B14F-4D97-AF65-F5344CB8AC3E}">
        <p14:creationId xmlns:p14="http://schemas.microsoft.com/office/powerpoint/2010/main" val="2869822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02E61-B0B3-25F6-2C9C-2FD65BABE4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1D4540-D340-C226-137F-365A6C126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BF7905-A558-FEBC-7B2E-BD24D718D9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7D08A8-E333-1983-9DF3-D5A54010CB79}"/>
              </a:ext>
            </a:extLst>
          </p:cNvPr>
          <p:cNvSpPr>
            <a:spLocks noGrp="1"/>
          </p:cNvSpPr>
          <p:nvPr>
            <p:ph type="sldNum" sz="quarter" idx="5"/>
          </p:nvPr>
        </p:nvSpPr>
        <p:spPr/>
        <p:txBody>
          <a:bodyPr/>
          <a:lstStyle/>
          <a:p>
            <a:fld id="{281E1D07-01BA-4526-9E8F-AF86C3325CD5}" type="slidenum">
              <a:rPr lang="en-US" smtClean="0"/>
              <a:t>10</a:t>
            </a:fld>
            <a:endParaRPr lang="en-US"/>
          </a:p>
        </p:txBody>
      </p:sp>
    </p:spTree>
    <p:extLst>
      <p:ext uri="{BB962C8B-B14F-4D97-AF65-F5344CB8AC3E}">
        <p14:creationId xmlns:p14="http://schemas.microsoft.com/office/powerpoint/2010/main" val="1377893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5C355-7556-B7A4-5D22-20A61A2B24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C9058-1730-9745-2754-5907F1880E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B40C8E-D301-FE2E-115A-EF28E7C898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FFE715-DB3F-D865-CA09-E8B6FA701655}"/>
              </a:ext>
            </a:extLst>
          </p:cNvPr>
          <p:cNvSpPr>
            <a:spLocks noGrp="1"/>
          </p:cNvSpPr>
          <p:nvPr>
            <p:ph type="sldNum" sz="quarter" idx="5"/>
          </p:nvPr>
        </p:nvSpPr>
        <p:spPr/>
        <p:txBody>
          <a:bodyPr/>
          <a:lstStyle/>
          <a:p>
            <a:fld id="{281E1D07-01BA-4526-9E8F-AF86C3325CD5}" type="slidenum">
              <a:rPr lang="en-US" smtClean="0"/>
              <a:t>11</a:t>
            </a:fld>
            <a:endParaRPr lang="en-US"/>
          </a:p>
        </p:txBody>
      </p:sp>
    </p:spTree>
    <p:extLst>
      <p:ext uri="{BB962C8B-B14F-4D97-AF65-F5344CB8AC3E}">
        <p14:creationId xmlns:p14="http://schemas.microsoft.com/office/powerpoint/2010/main" val="1148885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BF404-9D9A-06EF-83BE-ACB8332DD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AA0BFA-190B-C5EE-5F1D-37C31CFFB9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852F52-2F47-D11F-F8F8-C51E128B90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D3284F-B6B5-EA7E-B406-A56745871882}"/>
              </a:ext>
            </a:extLst>
          </p:cNvPr>
          <p:cNvSpPr>
            <a:spLocks noGrp="1"/>
          </p:cNvSpPr>
          <p:nvPr>
            <p:ph type="sldNum" sz="quarter" idx="5"/>
          </p:nvPr>
        </p:nvSpPr>
        <p:spPr/>
        <p:txBody>
          <a:bodyPr/>
          <a:lstStyle/>
          <a:p>
            <a:fld id="{281E1D07-01BA-4526-9E8F-AF86C3325CD5}" type="slidenum">
              <a:rPr lang="en-US" smtClean="0"/>
              <a:t>12</a:t>
            </a:fld>
            <a:endParaRPr lang="en-US"/>
          </a:p>
        </p:txBody>
      </p:sp>
    </p:spTree>
    <p:extLst>
      <p:ext uri="{BB962C8B-B14F-4D97-AF65-F5344CB8AC3E}">
        <p14:creationId xmlns:p14="http://schemas.microsoft.com/office/powerpoint/2010/main" val="590459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7F629-A07C-DF5F-C734-508306DD6E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ECB3E-E1C6-04A7-D69B-89511A8FCE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865AAE-223C-DEA8-E187-745251AD44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7EA029-3917-AD19-DBA0-887FB332387C}"/>
              </a:ext>
            </a:extLst>
          </p:cNvPr>
          <p:cNvSpPr>
            <a:spLocks noGrp="1"/>
          </p:cNvSpPr>
          <p:nvPr>
            <p:ph type="sldNum" sz="quarter" idx="5"/>
          </p:nvPr>
        </p:nvSpPr>
        <p:spPr/>
        <p:txBody>
          <a:bodyPr/>
          <a:lstStyle/>
          <a:p>
            <a:fld id="{281E1D07-01BA-4526-9E8F-AF86C3325CD5}" type="slidenum">
              <a:rPr lang="en-US" smtClean="0"/>
              <a:t>13</a:t>
            </a:fld>
            <a:endParaRPr lang="en-US"/>
          </a:p>
        </p:txBody>
      </p:sp>
    </p:spTree>
    <p:extLst>
      <p:ext uri="{BB962C8B-B14F-4D97-AF65-F5344CB8AC3E}">
        <p14:creationId xmlns:p14="http://schemas.microsoft.com/office/powerpoint/2010/main" val="164606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06617-D4F1-5702-EE67-AB75DD8CE6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166642-4598-F916-EDCA-C40A8F5563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0E0E67-1F94-F98C-84DF-7E170A19EE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815B2C-437F-F12F-7EF5-5419401D5697}"/>
              </a:ext>
            </a:extLst>
          </p:cNvPr>
          <p:cNvSpPr>
            <a:spLocks noGrp="1"/>
          </p:cNvSpPr>
          <p:nvPr>
            <p:ph type="sldNum" sz="quarter" idx="5"/>
          </p:nvPr>
        </p:nvSpPr>
        <p:spPr/>
        <p:txBody>
          <a:bodyPr/>
          <a:lstStyle/>
          <a:p>
            <a:fld id="{281E1D07-01BA-4526-9E8F-AF86C3325CD5}" type="slidenum">
              <a:rPr lang="en-US" smtClean="0"/>
              <a:t>14</a:t>
            </a:fld>
            <a:endParaRPr lang="en-US"/>
          </a:p>
        </p:txBody>
      </p:sp>
    </p:spTree>
    <p:extLst>
      <p:ext uri="{BB962C8B-B14F-4D97-AF65-F5344CB8AC3E}">
        <p14:creationId xmlns:p14="http://schemas.microsoft.com/office/powerpoint/2010/main" val="552826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80ABD-2FD0-D6EF-4B12-16A306ED85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0C6B32-CE9B-81B8-6860-E5E0F22D2C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002476-8627-152F-CE25-C8E719AB71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8F23A2-921C-2111-F372-CECFD5D3625C}"/>
              </a:ext>
            </a:extLst>
          </p:cNvPr>
          <p:cNvSpPr>
            <a:spLocks noGrp="1"/>
          </p:cNvSpPr>
          <p:nvPr>
            <p:ph type="sldNum" sz="quarter" idx="5"/>
          </p:nvPr>
        </p:nvSpPr>
        <p:spPr/>
        <p:txBody>
          <a:bodyPr/>
          <a:lstStyle/>
          <a:p>
            <a:fld id="{281E1D07-01BA-4526-9E8F-AF86C3325CD5}" type="slidenum">
              <a:rPr lang="en-US" smtClean="0"/>
              <a:t>15</a:t>
            </a:fld>
            <a:endParaRPr lang="en-US"/>
          </a:p>
        </p:txBody>
      </p:sp>
    </p:spTree>
    <p:extLst>
      <p:ext uri="{BB962C8B-B14F-4D97-AF65-F5344CB8AC3E}">
        <p14:creationId xmlns:p14="http://schemas.microsoft.com/office/powerpoint/2010/main" val="969978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7DFC6-E260-ABC6-8EFE-DA31F6C2CC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A5B27F-9A1B-3207-3573-1DFCB9FF5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284770-F74D-4597-B76F-AC84C82B77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BA3E1E-CEA7-A1B8-0F6D-DAFDEE9BB30F}"/>
              </a:ext>
            </a:extLst>
          </p:cNvPr>
          <p:cNvSpPr>
            <a:spLocks noGrp="1"/>
          </p:cNvSpPr>
          <p:nvPr>
            <p:ph type="sldNum" sz="quarter" idx="5"/>
          </p:nvPr>
        </p:nvSpPr>
        <p:spPr/>
        <p:txBody>
          <a:bodyPr/>
          <a:lstStyle/>
          <a:p>
            <a:fld id="{281E1D07-01BA-4526-9E8F-AF86C3325CD5}" type="slidenum">
              <a:rPr lang="en-US" smtClean="0"/>
              <a:t>16</a:t>
            </a:fld>
            <a:endParaRPr lang="en-US"/>
          </a:p>
        </p:txBody>
      </p:sp>
    </p:spTree>
    <p:extLst>
      <p:ext uri="{BB962C8B-B14F-4D97-AF65-F5344CB8AC3E}">
        <p14:creationId xmlns:p14="http://schemas.microsoft.com/office/powerpoint/2010/main" val="1961819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7AFE5-819F-92B2-C853-5E21955B7E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D2E952-ECEE-CEBD-BC05-A9A8C1052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12EA26-2855-6D4B-8A03-A712E2CF2C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913B9F-F8E6-0D51-A9E6-238EB0B72931}"/>
              </a:ext>
            </a:extLst>
          </p:cNvPr>
          <p:cNvSpPr>
            <a:spLocks noGrp="1"/>
          </p:cNvSpPr>
          <p:nvPr>
            <p:ph type="sldNum" sz="quarter" idx="5"/>
          </p:nvPr>
        </p:nvSpPr>
        <p:spPr/>
        <p:txBody>
          <a:bodyPr/>
          <a:lstStyle/>
          <a:p>
            <a:fld id="{281E1D07-01BA-4526-9E8F-AF86C3325CD5}" type="slidenum">
              <a:rPr lang="en-US" smtClean="0"/>
              <a:t>17</a:t>
            </a:fld>
            <a:endParaRPr lang="en-US"/>
          </a:p>
        </p:txBody>
      </p:sp>
    </p:spTree>
    <p:extLst>
      <p:ext uri="{BB962C8B-B14F-4D97-AF65-F5344CB8AC3E}">
        <p14:creationId xmlns:p14="http://schemas.microsoft.com/office/powerpoint/2010/main" val="416150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80897-C3C3-913F-279A-77E31B1F51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67369A-9FFA-DC20-EB46-FAC79D6F9B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21B5E-B524-EFCF-6FBE-6C216AA074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D88196-BC70-B621-C0C1-45708D16D53B}"/>
              </a:ext>
            </a:extLst>
          </p:cNvPr>
          <p:cNvSpPr>
            <a:spLocks noGrp="1"/>
          </p:cNvSpPr>
          <p:nvPr>
            <p:ph type="sldNum" sz="quarter" idx="5"/>
          </p:nvPr>
        </p:nvSpPr>
        <p:spPr/>
        <p:txBody>
          <a:bodyPr/>
          <a:lstStyle/>
          <a:p>
            <a:fld id="{281E1D07-01BA-4526-9E8F-AF86C3325CD5}" type="slidenum">
              <a:rPr lang="en-US" smtClean="0"/>
              <a:t>18</a:t>
            </a:fld>
            <a:endParaRPr lang="en-US"/>
          </a:p>
        </p:txBody>
      </p:sp>
    </p:spTree>
    <p:extLst>
      <p:ext uri="{BB962C8B-B14F-4D97-AF65-F5344CB8AC3E}">
        <p14:creationId xmlns:p14="http://schemas.microsoft.com/office/powerpoint/2010/main" val="629249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F5A5A-9CBE-A9BD-973B-AC0B59FA5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ABB26-AB54-575D-CA0A-E026169F1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CFC68-7454-D057-10AB-B9FB5F119B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F86789-AD31-37E5-65E6-807D42DC003A}"/>
              </a:ext>
            </a:extLst>
          </p:cNvPr>
          <p:cNvSpPr>
            <a:spLocks noGrp="1"/>
          </p:cNvSpPr>
          <p:nvPr>
            <p:ph type="sldNum" sz="quarter" idx="5"/>
          </p:nvPr>
        </p:nvSpPr>
        <p:spPr/>
        <p:txBody>
          <a:bodyPr/>
          <a:lstStyle/>
          <a:p>
            <a:fld id="{281E1D07-01BA-4526-9E8F-AF86C3325CD5}" type="slidenum">
              <a:rPr lang="en-US" smtClean="0"/>
              <a:t>20</a:t>
            </a:fld>
            <a:endParaRPr lang="en-US"/>
          </a:p>
        </p:txBody>
      </p:sp>
    </p:spTree>
    <p:extLst>
      <p:ext uri="{BB962C8B-B14F-4D97-AF65-F5344CB8AC3E}">
        <p14:creationId xmlns:p14="http://schemas.microsoft.com/office/powerpoint/2010/main" val="2913778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73EF2-382B-425F-9D12-B710BE652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AAA7EB-449D-AE47-1758-D6E56279E6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36B82F-91D2-E5EE-9751-D57777C778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8FFB42-DBE3-B991-18C6-5FFDC67230AF}"/>
              </a:ext>
            </a:extLst>
          </p:cNvPr>
          <p:cNvSpPr>
            <a:spLocks noGrp="1"/>
          </p:cNvSpPr>
          <p:nvPr>
            <p:ph type="sldNum" sz="quarter" idx="5"/>
          </p:nvPr>
        </p:nvSpPr>
        <p:spPr/>
        <p:txBody>
          <a:bodyPr/>
          <a:lstStyle/>
          <a:p>
            <a:fld id="{281E1D07-01BA-4526-9E8F-AF86C3325CD5}" type="slidenum">
              <a:rPr lang="en-US" smtClean="0"/>
              <a:t>21</a:t>
            </a:fld>
            <a:endParaRPr lang="en-US"/>
          </a:p>
        </p:txBody>
      </p:sp>
    </p:spTree>
    <p:extLst>
      <p:ext uri="{BB962C8B-B14F-4D97-AF65-F5344CB8AC3E}">
        <p14:creationId xmlns:p14="http://schemas.microsoft.com/office/powerpoint/2010/main" val="930386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4E31A-F16D-842C-A880-3F5236B329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14E91-3220-E54E-E975-9669DE18F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AA6F9E-636C-67A7-2090-2A4AAA868A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C98340-DFD0-AF30-8B1A-EEE7CC48FF79}"/>
              </a:ext>
            </a:extLst>
          </p:cNvPr>
          <p:cNvSpPr>
            <a:spLocks noGrp="1"/>
          </p:cNvSpPr>
          <p:nvPr>
            <p:ph type="sldNum" sz="quarter" idx="5"/>
          </p:nvPr>
        </p:nvSpPr>
        <p:spPr/>
        <p:txBody>
          <a:bodyPr/>
          <a:lstStyle/>
          <a:p>
            <a:fld id="{281E1D07-01BA-4526-9E8F-AF86C3325CD5}" type="slidenum">
              <a:rPr lang="en-US" smtClean="0"/>
              <a:t>22</a:t>
            </a:fld>
            <a:endParaRPr lang="en-US"/>
          </a:p>
        </p:txBody>
      </p:sp>
    </p:spTree>
    <p:extLst>
      <p:ext uri="{BB962C8B-B14F-4D97-AF65-F5344CB8AC3E}">
        <p14:creationId xmlns:p14="http://schemas.microsoft.com/office/powerpoint/2010/main" val="2762934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D0492-F461-51BD-0F99-31D825374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40FBEC-6569-81BD-2602-C32EDA6759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D6A10-61B9-28AC-CE24-3B087DF71F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41139B-6E08-16F8-83CE-D5C745748443}"/>
              </a:ext>
            </a:extLst>
          </p:cNvPr>
          <p:cNvSpPr>
            <a:spLocks noGrp="1"/>
          </p:cNvSpPr>
          <p:nvPr>
            <p:ph type="sldNum" sz="quarter" idx="5"/>
          </p:nvPr>
        </p:nvSpPr>
        <p:spPr/>
        <p:txBody>
          <a:bodyPr/>
          <a:lstStyle/>
          <a:p>
            <a:fld id="{281E1D07-01BA-4526-9E8F-AF86C3325CD5}" type="slidenum">
              <a:rPr lang="en-US" smtClean="0"/>
              <a:t>23</a:t>
            </a:fld>
            <a:endParaRPr lang="en-US"/>
          </a:p>
        </p:txBody>
      </p:sp>
    </p:spTree>
    <p:extLst>
      <p:ext uri="{BB962C8B-B14F-4D97-AF65-F5344CB8AC3E}">
        <p14:creationId xmlns:p14="http://schemas.microsoft.com/office/powerpoint/2010/main" val="39320675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C3232-A5FF-26D2-F8F1-860FD3CA1D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6D1180-857A-23BC-8CDE-8B65A983E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D0A849-A639-5D83-A8E4-D397B2D170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D5AF86-C3C9-47D1-D947-48BC57E11D60}"/>
              </a:ext>
            </a:extLst>
          </p:cNvPr>
          <p:cNvSpPr>
            <a:spLocks noGrp="1"/>
          </p:cNvSpPr>
          <p:nvPr>
            <p:ph type="sldNum" sz="quarter" idx="5"/>
          </p:nvPr>
        </p:nvSpPr>
        <p:spPr/>
        <p:txBody>
          <a:bodyPr/>
          <a:lstStyle/>
          <a:p>
            <a:fld id="{281E1D07-01BA-4526-9E8F-AF86C3325CD5}" type="slidenum">
              <a:rPr lang="en-US" smtClean="0"/>
              <a:t>24</a:t>
            </a:fld>
            <a:endParaRPr lang="en-US"/>
          </a:p>
        </p:txBody>
      </p:sp>
    </p:spTree>
    <p:extLst>
      <p:ext uri="{BB962C8B-B14F-4D97-AF65-F5344CB8AC3E}">
        <p14:creationId xmlns:p14="http://schemas.microsoft.com/office/powerpoint/2010/main" val="3494812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2" name="Google Shape;23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4690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a:extLst>
            <a:ext uri="{FF2B5EF4-FFF2-40B4-BE49-F238E27FC236}">
              <a16:creationId xmlns:a16="http://schemas.microsoft.com/office/drawing/2014/main" id="{D166EECD-8965-763B-F7D2-32BDB66D9606}"/>
            </a:ext>
          </a:extLst>
        </p:cNvPr>
        <p:cNvGrpSpPr/>
        <p:nvPr/>
      </p:nvGrpSpPr>
      <p:grpSpPr>
        <a:xfrm>
          <a:off x="0" y="0"/>
          <a:ext cx="0" cy="0"/>
          <a:chOff x="0" y="0"/>
          <a:chExt cx="0" cy="0"/>
        </a:xfrm>
      </p:grpSpPr>
      <p:sp>
        <p:nvSpPr>
          <p:cNvPr id="257" name="Google Shape;257;p2:notes">
            <a:extLst>
              <a:ext uri="{FF2B5EF4-FFF2-40B4-BE49-F238E27FC236}">
                <a16:creationId xmlns:a16="http://schemas.microsoft.com/office/drawing/2014/main" id="{E3090AAE-451C-2964-04CA-6F11944BE4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GV</a:t>
            </a:r>
            <a:r>
              <a:rPr lang="en-US" baseline="0" dirty="0"/>
              <a:t> </a:t>
            </a:r>
            <a:r>
              <a:rPr lang="en-US" baseline="0" dirty="0" err="1"/>
              <a:t>bấm</a:t>
            </a:r>
            <a:r>
              <a:rPr lang="en-US" baseline="0" dirty="0"/>
              <a:t> </a:t>
            </a:r>
            <a:r>
              <a:rPr lang="en-US" baseline="0" dirty="0" err="1"/>
              <a:t>vào</a:t>
            </a:r>
            <a:r>
              <a:rPr lang="en-US" baseline="0" dirty="0"/>
              <a:t> </a:t>
            </a:r>
            <a:r>
              <a:rPr lang="en-US" baseline="0" dirty="0" err="1"/>
              <a:t>hình</a:t>
            </a:r>
            <a:r>
              <a:rPr lang="en-US" baseline="0" dirty="0"/>
              <a:t> </a:t>
            </a:r>
            <a:r>
              <a:rPr lang="en-US" baseline="0" dirty="0" err="1"/>
              <a:t>các</a:t>
            </a:r>
            <a:r>
              <a:rPr lang="en-US" baseline="0" dirty="0"/>
              <a:t> </a:t>
            </a:r>
            <a:r>
              <a:rPr lang="en-US" baseline="0" dirty="0" err="1"/>
              <a:t>món</a:t>
            </a:r>
            <a:r>
              <a:rPr lang="en-US" baseline="0" dirty="0"/>
              <a:t> </a:t>
            </a:r>
            <a:r>
              <a:rPr lang="en-US" baseline="0" dirty="0" err="1"/>
              <a:t>ăn</a:t>
            </a:r>
            <a:r>
              <a:rPr lang="en-US" baseline="0" dirty="0"/>
              <a:t> </a:t>
            </a:r>
            <a:r>
              <a:rPr lang="en-US" baseline="0" dirty="0" err="1"/>
              <a:t>để</a:t>
            </a:r>
            <a:r>
              <a:rPr lang="en-US" baseline="0" dirty="0"/>
              <a:t> </a:t>
            </a:r>
            <a:r>
              <a:rPr lang="en-US" baseline="0" dirty="0" err="1"/>
              <a:t>mở</a:t>
            </a:r>
            <a:r>
              <a:rPr lang="en-US" baseline="0" dirty="0"/>
              <a:t> </a:t>
            </a:r>
            <a:r>
              <a:rPr lang="en-US" baseline="0" dirty="0" err="1"/>
              <a:t>từng</a:t>
            </a:r>
            <a:r>
              <a:rPr lang="en-US" baseline="0" dirty="0"/>
              <a:t> </a:t>
            </a:r>
            <a:r>
              <a:rPr lang="en-US" baseline="0" dirty="0" err="1"/>
              <a:t>câu</a:t>
            </a:r>
            <a:r>
              <a:rPr lang="en-US" baseline="0" dirty="0"/>
              <a:t> </a:t>
            </a:r>
            <a:r>
              <a:rPr lang="en-US" baseline="0" dirty="0" err="1"/>
              <a:t>hỏi</a:t>
            </a:r>
            <a:r>
              <a:rPr lang="en-US" baseline="0" dirty="0"/>
              <a:t>. GV </a:t>
            </a:r>
            <a:r>
              <a:rPr lang="en-US" baseline="0" dirty="0" err="1"/>
              <a:t>bấm</a:t>
            </a:r>
            <a:r>
              <a:rPr lang="en-US" baseline="0" dirty="0"/>
              <a:t>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chuyển</a:t>
            </a:r>
            <a:r>
              <a:rPr lang="en-US" baseline="0" dirty="0"/>
              <a:t> sang </a:t>
            </a:r>
            <a:r>
              <a:rPr lang="en-US" baseline="0" dirty="0" err="1"/>
              <a:t>nội</a:t>
            </a:r>
            <a:r>
              <a:rPr lang="en-US" baseline="0" dirty="0"/>
              <a:t> dung </a:t>
            </a:r>
            <a:r>
              <a:rPr lang="en-US" baseline="0" dirty="0" err="1"/>
              <a:t>tiếp</a:t>
            </a:r>
            <a:r>
              <a:rPr lang="en-US" baseline="0" dirty="0"/>
              <a:t> </a:t>
            </a:r>
            <a:r>
              <a:rPr lang="en-US" baseline="0" dirty="0" err="1"/>
              <a:t>theo.</a:t>
            </a:r>
            <a:endParaRPr dirty="0"/>
          </a:p>
        </p:txBody>
      </p:sp>
      <p:sp>
        <p:nvSpPr>
          <p:cNvPr id="258" name="Google Shape;258;p2:notes">
            <a:extLst>
              <a:ext uri="{FF2B5EF4-FFF2-40B4-BE49-F238E27FC236}">
                <a16:creationId xmlns:a16="http://schemas.microsoft.com/office/drawing/2014/main" id="{88259135-88DE-F647-C514-F7F7CA37A8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4342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GV</a:t>
            </a:r>
            <a:r>
              <a:rPr lang="en-US" baseline="0" dirty="0"/>
              <a:t> </a:t>
            </a:r>
            <a:r>
              <a:rPr lang="en-US" baseline="0" dirty="0" err="1"/>
              <a:t>bấm</a:t>
            </a:r>
            <a:r>
              <a:rPr lang="en-US" baseline="0" dirty="0"/>
              <a:t> </a:t>
            </a:r>
            <a:r>
              <a:rPr lang="en-US" baseline="0" dirty="0" err="1"/>
              <a:t>vào</a:t>
            </a:r>
            <a:r>
              <a:rPr lang="en-US" baseline="0" dirty="0"/>
              <a:t> </a:t>
            </a:r>
            <a:r>
              <a:rPr lang="en-US" baseline="0" dirty="0" err="1"/>
              <a:t>hình</a:t>
            </a:r>
            <a:r>
              <a:rPr lang="en-US" baseline="0" dirty="0"/>
              <a:t> </a:t>
            </a:r>
            <a:r>
              <a:rPr lang="en-US" baseline="0" dirty="0" err="1"/>
              <a:t>các</a:t>
            </a:r>
            <a:r>
              <a:rPr lang="en-US" baseline="0" dirty="0"/>
              <a:t> </a:t>
            </a:r>
            <a:r>
              <a:rPr lang="en-US" baseline="0" dirty="0" err="1"/>
              <a:t>món</a:t>
            </a:r>
            <a:r>
              <a:rPr lang="en-US" baseline="0" dirty="0"/>
              <a:t> </a:t>
            </a:r>
            <a:r>
              <a:rPr lang="en-US" baseline="0" dirty="0" err="1"/>
              <a:t>ăn</a:t>
            </a:r>
            <a:r>
              <a:rPr lang="en-US" baseline="0" dirty="0"/>
              <a:t> </a:t>
            </a:r>
            <a:r>
              <a:rPr lang="en-US" baseline="0" dirty="0" err="1"/>
              <a:t>để</a:t>
            </a:r>
            <a:r>
              <a:rPr lang="en-US" baseline="0" dirty="0"/>
              <a:t> </a:t>
            </a:r>
            <a:r>
              <a:rPr lang="en-US" baseline="0" dirty="0" err="1"/>
              <a:t>mở</a:t>
            </a:r>
            <a:r>
              <a:rPr lang="en-US" baseline="0" dirty="0"/>
              <a:t> </a:t>
            </a:r>
            <a:r>
              <a:rPr lang="en-US" baseline="0" dirty="0" err="1"/>
              <a:t>từng</a:t>
            </a:r>
            <a:r>
              <a:rPr lang="en-US" baseline="0" dirty="0"/>
              <a:t> </a:t>
            </a:r>
            <a:r>
              <a:rPr lang="en-US" baseline="0" dirty="0" err="1"/>
              <a:t>câu</a:t>
            </a:r>
            <a:r>
              <a:rPr lang="en-US" baseline="0" dirty="0"/>
              <a:t> </a:t>
            </a:r>
            <a:r>
              <a:rPr lang="en-US" baseline="0" dirty="0" err="1"/>
              <a:t>hỏi</a:t>
            </a:r>
            <a:r>
              <a:rPr lang="en-US" baseline="0" dirty="0"/>
              <a:t>. GV </a:t>
            </a:r>
            <a:r>
              <a:rPr lang="en-US" baseline="0" dirty="0" err="1"/>
              <a:t>bấm</a:t>
            </a:r>
            <a:r>
              <a:rPr lang="en-US" baseline="0" dirty="0"/>
              <a:t>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chuyển</a:t>
            </a:r>
            <a:r>
              <a:rPr lang="en-US" baseline="0" dirty="0"/>
              <a:t> sang </a:t>
            </a:r>
            <a:r>
              <a:rPr lang="en-US" baseline="0" dirty="0" err="1"/>
              <a:t>nội</a:t>
            </a:r>
            <a:r>
              <a:rPr lang="en-US" baseline="0" dirty="0"/>
              <a:t> dung </a:t>
            </a:r>
            <a:r>
              <a:rPr lang="en-US" baseline="0" dirty="0" err="1"/>
              <a:t>tiếp</a:t>
            </a:r>
            <a:r>
              <a:rPr lang="en-US" baseline="0" dirty="0"/>
              <a:t> </a:t>
            </a:r>
            <a:r>
              <a:rPr lang="en-US" baseline="0" dirty="0" err="1"/>
              <a:t>theo.</a:t>
            </a:r>
            <a:endParaRPr dirty="0"/>
          </a:p>
        </p:txBody>
      </p:sp>
      <p:sp>
        <p:nvSpPr>
          <p:cNvPr id="258" name="Google Shape;2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05762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73623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a:extLst>
            <a:ext uri="{FF2B5EF4-FFF2-40B4-BE49-F238E27FC236}">
              <a16:creationId xmlns:a16="http://schemas.microsoft.com/office/drawing/2014/main" id="{FA29A201-B077-599A-0676-B3CEBCA07751}"/>
            </a:ext>
          </a:extLst>
        </p:cNvPr>
        <p:cNvGrpSpPr/>
        <p:nvPr/>
      </p:nvGrpSpPr>
      <p:grpSpPr>
        <a:xfrm>
          <a:off x="0" y="0"/>
          <a:ext cx="0" cy="0"/>
          <a:chOff x="0" y="0"/>
          <a:chExt cx="0" cy="0"/>
        </a:xfrm>
      </p:grpSpPr>
      <p:sp>
        <p:nvSpPr>
          <p:cNvPr id="277" name="Google Shape;277;p3:notes">
            <a:extLst>
              <a:ext uri="{FF2B5EF4-FFF2-40B4-BE49-F238E27FC236}">
                <a16:creationId xmlns:a16="http://schemas.microsoft.com/office/drawing/2014/main" id="{4C2C4EC0-7C54-758D-8B0E-0F754BE06D0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a:extLst>
              <a:ext uri="{FF2B5EF4-FFF2-40B4-BE49-F238E27FC236}">
                <a16:creationId xmlns:a16="http://schemas.microsoft.com/office/drawing/2014/main" id="{B54A3F9A-99AC-8D59-2E5E-C8838659F78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88526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a:extLst>
            <a:ext uri="{FF2B5EF4-FFF2-40B4-BE49-F238E27FC236}">
              <a16:creationId xmlns:a16="http://schemas.microsoft.com/office/drawing/2014/main" id="{EB7EADDB-5198-6804-34F3-B4DDE4C18B24}"/>
            </a:ext>
          </a:extLst>
        </p:cNvPr>
        <p:cNvGrpSpPr/>
        <p:nvPr/>
      </p:nvGrpSpPr>
      <p:grpSpPr>
        <a:xfrm>
          <a:off x="0" y="0"/>
          <a:ext cx="0" cy="0"/>
          <a:chOff x="0" y="0"/>
          <a:chExt cx="0" cy="0"/>
        </a:xfrm>
      </p:grpSpPr>
      <p:sp>
        <p:nvSpPr>
          <p:cNvPr id="277" name="Google Shape;277;p3:notes">
            <a:extLst>
              <a:ext uri="{FF2B5EF4-FFF2-40B4-BE49-F238E27FC236}">
                <a16:creationId xmlns:a16="http://schemas.microsoft.com/office/drawing/2014/main" id="{392F2D9F-23BB-776A-BDD4-32B5330D29F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a:extLst>
              <a:ext uri="{FF2B5EF4-FFF2-40B4-BE49-F238E27FC236}">
                <a16:creationId xmlns:a16="http://schemas.microsoft.com/office/drawing/2014/main" id="{4E4490C2-5335-8ACA-0409-1EDF78FFD0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3747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a:extLst>
            <a:ext uri="{FF2B5EF4-FFF2-40B4-BE49-F238E27FC236}">
              <a16:creationId xmlns:a16="http://schemas.microsoft.com/office/drawing/2014/main" id="{B038B38B-0BC3-614B-689A-6770C36A4A4F}"/>
            </a:ext>
          </a:extLst>
        </p:cNvPr>
        <p:cNvGrpSpPr/>
        <p:nvPr/>
      </p:nvGrpSpPr>
      <p:grpSpPr>
        <a:xfrm>
          <a:off x="0" y="0"/>
          <a:ext cx="0" cy="0"/>
          <a:chOff x="0" y="0"/>
          <a:chExt cx="0" cy="0"/>
        </a:xfrm>
      </p:grpSpPr>
      <p:sp>
        <p:nvSpPr>
          <p:cNvPr id="277" name="Google Shape;277;p3:notes">
            <a:extLst>
              <a:ext uri="{FF2B5EF4-FFF2-40B4-BE49-F238E27FC236}">
                <a16:creationId xmlns:a16="http://schemas.microsoft.com/office/drawing/2014/main" id="{99A7F1FA-878D-E7B6-B92C-B4F9657E0F4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a:extLst>
              <a:ext uri="{FF2B5EF4-FFF2-40B4-BE49-F238E27FC236}">
                <a16:creationId xmlns:a16="http://schemas.microsoft.com/office/drawing/2014/main" id="{A76B7282-29A8-8055-84DE-3BEE93FB77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9137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a:extLst>
            <a:ext uri="{FF2B5EF4-FFF2-40B4-BE49-F238E27FC236}">
              <a16:creationId xmlns:a16="http://schemas.microsoft.com/office/drawing/2014/main" id="{75472C24-E9F1-90BF-BBB7-BFB1D13E88A0}"/>
            </a:ext>
          </a:extLst>
        </p:cNvPr>
        <p:cNvGrpSpPr/>
        <p:nvPr/>
      </p:nvGrpSpPr>
      <p:grpSpPr>
        <a:xfrm>
          <a:off x="0" y="0"/>
          <a:ext cx="0" cy="0"/>
          <a:chOff x="0" y="0"/>
          <a:chExt cx="0" cy="0"/>
        </a:xfrm>
      </p:grpSpPr>
      <p:sp>
        <p:nvSpPr>
          <p:cNvPr id="277" name="Google Shape;277;p3:notes">
            <a:extLst>
              <a:ext uri="{FF2B5EF4-FFF2-40B4-BE49-F238E27FC236}">
                <a16:creationId xmlns:a16="http://schemas.microsoft.com/office/drawing/2014/main" id="{B22A36CE-1B70-F286-2E14-737B3F4B62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8" name="Google Shape;278;p3:notes">
            <a:extLst>
              <a:ext uri="{FF2B5EF4-FFF2-40B4-BE49-F238E27FC236}">
                <a16:creationId xmlns:a16="http://schemas.microsoft.com/office/drawing/2014/main" id="{DD891567-A7C4-4668-BD06-5E60941FB0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75784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6761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808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342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80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8600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366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0103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865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6120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682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20767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48069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42185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5338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553691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229841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641927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346010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215610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119665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946306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057"/>
        <p:cNvGrpSpPr/>
        <p:nvPr/>
      </p:nvGrpSpPr>
      <p:grpSpPr>
        <a:xfrm>
          <a:off x="0" y="0"/>
          <a:ext cx="0" cy="0"/>
          <a:chOff x="0" y="0"/>
          <a:chExt cx="0" cy="0"/>
        </a:xfrm>
      </p:grpSpPr>
    </p:spTree>
    <p:extLst>
      <p:ext uri="{BB962C8B-B14F-4D97-AF65-F5344CB8AC3E}">
        <p14:creationId xmlns:p14="http://schemas.microsoft.com/office/powerpoint/2010/main" val="747966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3776"/>
        <p:cNvGrpSpPr/>
        <p:nvPr/>
      </p:nvGrpSpPr>
      <p:grpSpPr>
        <a:xfrm>
          <a:off x="0" y="0"/>
          <a:ext cx="0" cy="0"/>
          <a:chOff x="0" y="0"/>
          <a:chExt cx="0" cy="0"/>
        </a:xfrm>
      </p:grpSpPr>
      <p:sp>
        <p:nvSpPr>
          <p:cNvPr id="3777" name="Google Shape;3777;p32"/>
          <p:cNvSpPr/>
          <p:nvPr/>
        </p:nvSpPr>
        <p:spPr>
          <a:xfrm>
            <a:off x="313900" y="344568"/>
            <a:ext cx="11564237" cy="6168923"/>
          </a:xfrm>
          <a:custGeom>
            <a:avLst/>
            <a:gdLst/>
            <a:ahLst/>
            <a:cxnLst/>
            <a:rect l="l" t="t" r="r" b="b"/>
            <a:pathLst>
              <a:path w="65742" h="31774" fill="none" extrusionOk="0">
                <a:moveTo>
                  <a:pt x="0" y="8317"/>
                </a:moveTo>
                <a:lnTo>
                  <a:pt x="0" y="3533"/>
                </a:lnTo>
                <a:lnTo>
                  <a:pt x="2279" y="3533"/>
                </a:lnTo>
                <a:lnTo>
                  <a:pt x="2279" y="1"/>
                </a:lnTo>
                <a:lnTo>
                  <a:pt x="0" y="1"/>
                </a:lnTo>
                <a:lnTo>
                  <a:pt x="0" y="2391"/>
                </a:lnTo>
                <a:lnTo>
                  <a:pt x="3423" y="2391"/>
                </a:lnTo>
                <a:lnTo>
                  <a:pt x="3423" y="1"/>
                </a:lnTo>
                <a:lnTo>
                  <a:pt x="7622" y="1"/>
                </a:lnTo>
                <a:lnTo>
                  <a:pt x="58123" y="1"/>
                </a:lnTo>
                <a:lnTo>
                  <a:pt x="62321" y="1"/>
                </a:lnTo>
                <a:lnTo>
                  <a:pt x="62321" y="2391"/>
                </a:lnTo>
                <a:lnTo>
                  <a:pt x="65742" y="2391"/>
                </a:lnTo>
                <a:lnTo>
                  <a:pt x="65742" y="1"/>
                </a:lnTo>
                <a:lnTo>
                  <a:pt x="63460" y="1"/>
                </a:lnTo>
                <a:lnTo>
                  <a:pt x="63460" y="3533"/>
                </a:lnTo>
                <a:lnTo>
                  <a:pt x="65742" y="3533"/>
                </a:lnTo>
                <a:lnTo>
                  <a:pt x="65742" y="8317"/>
                </a:lnTo>
                <a:lnTo>
                  <a:pt x="65742" y="23454"/>
                </a:lnTo>
                <a:lnTo>
                  <a:pt x="65742" y="28239"/>
                </a:lnTo>
                <a:lnTo>
                  <a:pt x="63460" y="28239"/>
                </a:lnTo>
                <a:lnTo>
                  <a:pt x="63460" y="31773"/>
                </a:lnTo>
                <a:lnTo>
                  <a:pt x="65742" y="31773"/>
                </a:lnTo>
                <a:lnTo>
                  <a:pt x="65742" y="29380"/>
                </a:lnTo>
                <a:lnTo>
                  <a:pt x="62321" y="29380"/>
                </a:lnTo>
                <a:lnTo>
                  <a:pt x="62321" y="31773"/>
                </a:lnTo>
                <a:lnTo>
                  <a:pt x="58123" y="31773"/>
                </a:lnTo>
                <a:lnTo>
                  <a:pt x="7622" y="31773"/>
                </a:lnTo>
                <a:lnTo>
                  <a:pt x="3423" y="31773"/>
                </a:lnTo>
                <a:lnTo>
                  <a:pt x="3423" y="29380"/>
                </a:lnTo>
                <a:lnTo>
                  <a:pt x="0" y="29380"/>
                </a:lnTo>
                <a:lnTo>
                  <a:pt x="0" y="31773"/>
                </a:lnTo>
                <a:lnTo>
                  <a:pt x="2279" y="31773"/>
                </a:lnTo>
                <a:lnTo>
                  <a:pt x="2279" y="28239"/>
                </a:lnTo>
                <a:lnTo>
                  <a:pt x="0" y="28239"/>
                </a:lnTo>
                <a:lnTo>
                  <a:pt x="0" y="23454"/>
                </a:lnTo>
                <a:close/>
              </a:path>
            </a:pathLst>
          </a:custGeom>
          <a:noFill/>
          <a:ln w="9525" cap="rnd"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18189135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3778"/>
        <p:cNvGrpSpPr/>
        <p:nvPr/>
      </p:nvGrpSpPr>
      <p:grpSpPr>
        <a:xfrm>
          <a:off x="0" y="0"/>
          <a:ext cx="0" cy="0"/>
          <a:chOff x="0" y="0"/>
          <a:chExt cx="0" cy="0"/>
        </a:xfrm>
      </p:grpSpPr>
      <p:sp>
        <p:nvSpPr>
          <p:cNvPr id="3779" name="Google Shape;3779;p33"/>
          <p:cNvSpPr/>
          <p:nvPr/>
        </p:nvSpPr>
        <p:spPr>
          <a:xfrm>
            <a:off x="313901" y="344567"/>
            <a:ext cx="11564193" cy="6168923"/>
          </a:xfrm>
          <a:custGeom>
            <a:avLst/>
            <a:gdLst/>
            <a:ahLst/>
            <a:cxnLst/>
            <a:rect l="l" t="t" r="r" b="b"/>
            <a:pathLst>
              <a:path w="65743" h="31774" fill="none" extrusionOk="0">
                <a:moveTo>
                  <a:pt x="1" y="8317"/>
                </a:moveTo>
                <a:lnTo>
                  <a:pt x="1" y="3533"/>
                </a:lnTo>
                <a:lnTo>
                  <a:pt x="2280" y="3533"/>
                </a:lnTo>
                <a:lnTo>
                  <a:pt x="2280" y="1295"/>
                </a:lnTo>
                <a:lnTo>
                  <a:pt x="1064" y="1"/>
                </a:lnTo>
                <a:lnTo>
                  <a:pt x="1" y="1211"/>
                </a:lnTo>
                <a:lnTo>
                  <a:pt x="1100" y="2391"/>
                </a:lnTo>
                <a:lnTo>
                  <a:pt x="3424" y="2391"/>
                </a:lnTo>
                <a:lnTo>
                  <a:pt x="3424" y="1"/>
                </a:lnTo>
                <a:lnTo>
                  <a:pt x="7622" y="1"/>
                </a:lnTo>
                <a:lnTo>
                  <a:pt x="58123" y="1"/>
                </a:lnTo>
                <a:lnTo>
                  <a:pt x="62322" y="1"/>
                </a:lnTo>
                <a:lnTo>
                  <a:pt x="62322" y="2391"/>
                </a:lnTo>
                <a:lnTo>
                  <a:pt x="64604" y="2391"/>
                </a:lnTo>
                <a:lnTo>
                  <a:pt x="65742" y="1175"/>
                </a:lnTo>
                <a:lnTo>
                  <a:pt x="64570" y="1"/>
                </a:lnTo>
                <a:lnTo>
                  <a:pt x="63460" y="1192"/>
                </a:lnTo>
                <a:lnTo>
                  <a:pt x="63460" y="3533"/>
                </a:lnTo>
                <a:lnTo>
                  <a:pt x="65742" y="3533"/>
                </a:lnTo>
                <a:lnTo>
                  <a:pt x="65742" y="8317"/>
                </a:lnTo>
                <a:lnTo>
                  <a:pt x="65742" y="23454"/>
                </a:lnTo>
                <a:lnTo>
                  <a:pt x="65742" y="28239"/>
                </a:lnTo>
                <a:lnTo>
                  <a:pt x="63460" y="28239"/>
                </a:lnTo>
                <a:lnTo>
                  <a:pt x="63460" y="30605"/>
                </a:lnTo>
                <a:lnTo>
                  <a:pt x="64559" y="31773"/>
                </a:lnTo>
                <a:lnTo>
                  <a:pt x="65742" y="30593"/>
                </a:lnTo>
                <a:lnTo>
                  <a:pt x="64559" y="29380"/>
                </a:lnTo>
                <a:lnTo>
                  <a:pt x="62322" y="29380"/>
                </a:lnTo>
                <a:lnTo>
                  <a:pt x="62322" y="31773"/>
                </a:lnTo>
                <a:lnTo>
                  <a:pt x="58123" y="31773"/>
                </a:lnTo>
                <a:lnTo>
                  <a:pt x="7622" y="31773"/>
                </a:lnTo>
                <a:lnTo>
                  <a:pt x="3424" y="31773"/>
                </a:lnTo>
                <a:lnTo>
                  <a:pt x="3424" y="29380"/>
                </a:lnTo>
                <a:lnTo>
                  <a:pt x="1108" y="29380"/>
                </a:lnTo>
                <a:lnTo>
                  <a:pt x="1" y="30616"/>
                </a:lnTo>
                <a:lnTo>
                  <a:pt x="1198" y="31773"/>
                </a:lnTo>
                <a:lnTo>
                  <a:pt x="2280" y="30552"/>
                </a:lnTo>
                <a:lnTo>
                  <a:pt x="2280" y="28239"/>
                </a:lnTo>
                <a:lnTo>
                  <a:pt x="1" y="28239"/>
                </a:lnTo>
                <a:lnTo>
                  <a:pt x="1" y="23454"/>
                </a:lnTo>
                <a:close/>
              </a:path>
            </a:pathLst>
          </a:custGeom>
          <a:noFill/>
          <a:ln w="9525" cap="rnd"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780" name="Google Shape;3780;p33"/>
          <p:cNvGrpSpPr/>
          <p:nvPr/>
        </p:nvGrpSpPr>
        <p:grpSpPr>
          <a:xfrm>
            <a:off x="462659" y="720014"/>
            <a:ext cx="10626829" cy="5503161"/>
            <a:chOff x="346994" y="540010"/>
            <a:chExt cx="7970122" cy="4127371"/>
          </a:xfrm>
        </p:grpSpPr>
        <p:grpSp>
          <p:nvGrpSpPr>
            <p:cNvPr id="3781" name="Google Shape;3781;p33"/>
            <p:cNvGrpSpPr/>
            <p:nvPr/>
          </p:nvGrpSpPr>
          <p:grpSpPr>
            <a:xfrm>
              <a:off x="928234" y="791104"/>
              <a:ext cx="564135" cy="256951"/>
              <a:chOff x="700250" y="1477300"/>
              <a:chExt cx="309675" cy="141050"/>
            </a:xfrm>
          </p:grpSpPr>
          <p:sp>
            <p:nvSpPr>
              <p:cNvPr id="3782" name="Google Shape;3782;p33"/>
              <p:cNvSpPr/>
              <p:nvPr/>
            </p:nvSpPr>
            <p:spPr>
              <a:xfrm>
                <a:off x="708950" y="1532950"/>
                <a:ext cx="210175" cy="60775"/>
              </a:xfrm>
              <a:custGeom>
                <a:avLst/>
                <a:gdLst/>
                <a:ahLst/>
                <a:cxnLst/>
                <a:rect l="l" t="t" r="r" b="b"/>
                <a:pathLst>
                  <a:path w="8407" h="2431" extrusionOk="0">
                    <a:moveTo>
                      <a:pt x="168" y="1"/>
                    </a:moveTo>
                    <a:cubicBezTo>
                      <a:pt x="73" y="1"/>
                      <a:pt x="1" y="76"/>
                      <a:pt x="1" y="168"/>
                    </a:cubicBezTo>
                    <a:cubicBezTo>
                      <a:pt x="1" y="263"/>
                      <a:pt x="79" y="335"/>
                      <a:pt x="168" y="335"/>
                    </a:cubicBezTo>
                    <a:lnTo>
                      <a:pt x="5218" y="335"/>
                    </a:lnTo>
                    <a:cubicBezTo>
                      <a:pt x="5410" y="335"/>
                      <a:pt x="5567" y="492"/>
                      <a:pt x="5567" y="684"/>
                    </a:cubicBezTo>
                    <a:lnTo>
                      <a:pt x="5567" y="715"/>
                    </a:lnTo>
                    <a:cubicBezTo>
                      <a:pt x="5567" y="907"/>
                      <a:pt x="5410" y="1064"/>
                      <a:pt x="5218" y="1064"/>
                    </a:cubicBezTo>
                    <a:lnTo>
                      <a:pt x="3753" y="1064"/>
                    </a:lnTo>
                    <a:cubicBezTo>
                      <a:pt x="3377" y="1064"/>
                      <a:pt x="3070" y="1371"/>
                      <a:pt x="3070" y="1747"/>
                    </a:cubicBezTo>
                    <a:cubicBezTo>
                      <a:pt x="3070" y="2124"/>
                      <a:pt x="3377" y="2431"/>
                      <a:pt x="3753" y="2431"/>
                    </a:cubicBezTo>
                    <a:lnTo>
                      <a:pt x="8236" y="2431"/>
                    </a:lnTo>
                    <a:cubicBezTo>
                      <a:pt x="8238" y="2431"/>
                      <a:pt x="8240" y="2431"/>
                      <a:pt x="8242" y="2431"/>
                    </a:cubicBezTo>
                    <a:cubicBezTo>
                      <a:pt x="8337" y="2431"/>
                      <a:pt x="8407" y="2356"/>
                      <a:pt x="8407" y="2263"/>
                    </a:cubicBezTo>
                    <a:cubicBezTo>
                      <a:pt x="8407" y="2168"/>
                      <a:pt x="8328" y="2096"/>
                      <a:pt x="8239" y="2096"/>
                    </a:cubicBezTo>
                    <a:lnTo>
                      <a:pt x="3756" y="2096"/>
                    </a:lnTo>
                    <a:cubicBezTo>
                      <a:pt x="3566" y="2096"/>
                      <a:pt x="3407" y="1940"/>
                      <a:pt x="3407" y="1747"/>
                    </a:cubicBezTo>
                    <a:cubicBezTo>
                      <a:pt x="3407" y="1555"/>
                      <a:pt x="3566" y="1398"/>
                      <a:pt x="3756" y="1398"/>
                    </a:cubicBezTo>
                    <a:lnTo>
                      <a:pt x="5223" y="1398"/>
                    </a:lnTo>
                    <a:cubicBezTo>
                      <a:pt x="5597" y="1398"/>
                      <a:pt x="5907" y="1092"/>
                      <a:pt x="5907" y="715"/>
                    </a:cubicBezTo>
                    <a:lnTo>
                      <a:pt x="5907" y="684"/>
                    </a:lnTo>
                    <a:cubicBezTo>
                      <a:pt x="5907" y="308"/>
                      <a:pt x="5600" y="1"/>
                      <a:pt x="52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83" name="Google Shape;3783;p33"/>
              <p:cNvSpPr/>
              <p:nvPr/>
            </p:nvSpPr>
            <p:spPr>
              <a:xfrm>
                <a:off x="833675" y="1609950"/>
                <a:ext cx="112025" cy="8400"/>
              </a:xfrm>
              <a:custGeom>
                <a:avLst/>
                <a:gdLst/>
                <a:ahLst/>
                <a:cxnLst/>
                <a:rect l="l" t="t" r="r" b="b"/>
                <a:pathLst>
                  <a:path w="4481" h="336" extrusionOk="0">
                    <a:moveTo>
                      <a:pt x="167" y="1"/>
                    </a:moveTo>
                    <a:cubicBezTo>
                      <a:pt x="73" y="1"/>
                      <a:pt x="0" y="76"/>
                      <a:pt x="0" y="168"/>
                    </a:cubicBezTo>
                    <a:cubicBezTo>
                      <a:pt x="0" y="260"/>
                      <a:pt x="75" y="335"/>
                      <a:pt x="167" y="335"/>
                    </a:cubicBezTo>
                    <a:lnTo>
                      <a:pt x="4310" y="335"/>
                    </a:lnTo>
                    <a:cubicBezTo>
                      <a:pt x="4405" y="335"/>
                      <a:pt x="4478" y="257"/>
                      <a:pt x="4478" y="168"/>
                    </a:cubicBezTo>
                    <a:cubicBezTo>
                      <a:pt x="4480" y="73"/>
                      <a:pt x="4405"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84" name="Google Shape;3784;p33"/>
              <p:cNvSpPr/>
              <p:nvPr/>
            </p:nvSpPr>
            <p:spPr>
              <a:xfrm>
                <a:off x="700250" y="1477300"/>
                <a:ext cx="112100" cy="8400"/>
              </a:xfrm>
              <a:custGeom>
                <a:avLst/>
                <a:gdLst/>
                <a:ahLst/>
                <a:cxnLst/>
                <a:rect l="l" t="t" r="r" b="b"/>
                <a:pathLst>
                  <a:path w="4484" h="336" extrusionOk="0">
                    <a:moveTo>
                      <a:pt x="168" y="0"/>
                    </a:moveTo>
                    <a:cubicBezTo>
                      <a:pt x="73" y="0"/>
                      <a:pt x="0" y="79"/>
                      <a:pt x="0" y="168"/>
                    </a:cubicBezTo>
                    <a:cubicBezTo>
                      <a:pt x="0" y="263"/>
                      <a:pt x="78" y="335"/>
                      <a:pt x="168" y="335"/>
                    </a:cubicBezTo>
                    <a:lnTo>
                      <a:pt x="4310" y="335"/>
                    </a:lnTo>
                    <a:cubicBezTo>
                      <a:pt x="4405" y="335"/>
                      <a:pt x="4483" y="260"/>
                      <a:pt x="4483" y="168"/>
                    </a:cubicBezTo>
                    <a:cubicBezTo>
                      <a:pt x="4483" y="76"/>
                      <a:pt x="4405" y="0"/>
                      <a:pt x="43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85" name="Google Shape;3785;p33"/>
              <p:cNvSpPr/>
              <p:nvPr/>
            </p:nvSpPr>
            <p:spPr>
              <a:xfrm>
                <a:off x="708950" y="1506600"/>
                <a:ext cx="300975" cy="64600"/>
              </a:xfrm>
              <a:custGeom>
                <a:avLst/>
                <a:gdLst/>
                <a:ahLst/>
                <a:cxnLst/>
                <a:rect l="l" t="t" r="r" b="b"/>
                <a:pathLst>
                  <a:path w="12039" h="2584" extrusionOk="0">
                    <a:moveTo>
                      <a:pt x="168" y="0"/>
                    </a:moveTo>
                    <a:cubicBezTo>
                      <a:pt x="73" y="0"/>
                      <a:pt x="1" y="78"/>
                      <a:pt x="1" y="168"/>
                    </a:cubicBezTo>
                    <a:cubicBezTo>
                      <a:pt x="1" y="262"/>
                      <a:pt x="79" y="335"/>
                      <a:pt x="168" y="335"/>
                    </a:cubicBezTo>
                    <a:lnTo>
                      <a:pt x="11336" y="335"/>
                    </a:lnTo>
                    <a:cubicBezTo>
                      <a:pt x="11534" y="335"/>
                      <a:pt x="11698" y="497"/>
                      <a:pt x="11698" y="698"/>
                    </a:cubicBezTo>
                    <a:lnTo>
                      <a:pt x="11698" y="820"/>
                    </a:lnTo>
                    <a:cubicBezTo>
                      <a:pt x="11698" y="1018"/>
                      <a:pt x="11537" y="1183"/>
                      <a:pt x="11336" y="1183"/>
                    </a:cubicBezTo>
                    <a:lnTo>
                      <a:pt x="7282" y="1183"/>
                    </a:lnTo>
                    <a:cubicBezTo>
                      <a:pt x="6900" y="1183"/>
                      <a:pt x="6582" y="1498"/>
                      <a:pt x="6582" y="1883"/>
                    </a:cubicBezTo>
                    <a:cubicBezTo>
                      <a:pt x="6582" y="2268"/>
                      <a:pt x="6897" y="2584"/>
                      <a:pt x="7282" y="2584"/>
                    </a:cubicBezTo>
                    <a:lnTo>
                      <a:pt x="9776" y="2584"/>
                    </a:lnTo>
                    <a:cubicBezTo>
                      <a:pt x="9871" y="2584"/>
                      <a:pt x="9944" y="2508"/>
                      <a:pt x="9944" y="2419"/>
                    </a:cubicBezTo>
                    <a:cubicBezTo>
                      <a:pt x="9944" y="2324"/>
                      <a:pt x="9866" y="2252"/>
                      <a:pt x="9776" y="2252"/>
                    </a:cubicBezTo>
                    <a:lnTo>
                      <a:pt x="7282" y="2252"/>
                    </a:lnTo>
                    <a:cubicBezTo>
                      <a:pt x="7084" y="2252"/>
                      <a:pt x="6920" y="2090"/>
                      <a:pt x="6920" y="1886"/>
                    </a:cubicBezTo>
                    <a:cubicBezTo>
                      <a:pt x="6920" y="1688"/>
                      <a:pt x="7081" y="1523"/>
                      <a:pt x="7282" y="1523"/>
                    </a:cubicBezTo>
                    <a:lnTo>
                      <a:pt x="11339" y="1523"/>
                    </a:lnTo>
                    <a:cubicBezTo>
                      <a:pt x="11724" y="1523"/>
                      <a:pt x="12039" y="1211"/>
                      <a:pt x="12039" y="823"/>
                    </a:cubicBezTo>
                    <a:lnTo>
                      <a:pt x="12039" y="700"/>
                    </a:lnTo>
                    <a:cubicBezTo>
                      <a:pt x="12036" y="315"/>
                      <a:pt x="11726" y="0"/>
                      <a:pt x="11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786" name="Google Shape;3786;p33"/>
            <p:cNvGrpSpPr/>
            <p:nvPr/>
          </p:nvGrpSpPr>
          <p:grpSpPr>
            <a:xfrm>
              <a:off x="3742803" y="1048222"/>
              <a:ext cx="139138" cy="127771"/>
              <a:chOff x="585175" y="1520600"/>
              <a:chExt cx="54425" cy="49975"/>
            </a:xfrm>
          </p:grpSpPr>
          <p:sp>
            <p:nvSpPr>
              <p:cNvPr id="3787" name="Google Shape;3787;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88" name="Google Shape;3788;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89" name="Google Shape;3789;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90" name="Google Shape;3790;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91" name="Google Shape;3791;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792" name="Google Shape;3792;p33"/>
            <p:cNvSpPr/>
            <p:nvPr/>
          </p:nvSpPr>
          <p:spPr>
            <a:xfrm>
              <a:off x="4915244" y="19047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793" name="Google Shape;3793;p33"/>
            <p:cNvGrpSpPr/>
            <p:nvPr/>
          </p:nvGrpSpPr>
          <p:grpSpPr>
            <a:xfrm>
              <a:off x="4307134" y="2532454"/>
              <a:ext cx="564135" cy="256951"/>
              <a:chOff x="700250" y="1477300"/>
              <a:chExt cx="309675" cy="141050"/>
            </a:xfrm>
          </p:grpSpPr>
          <p:sp>
            <p:nvSpPr>
              <p:cNvPr id="3794" name="Google Shape;3794;p33"/>
              <p:cNvSpPr/>
              <p:nvPr/>
            </p:nvSpPr>
            <p:spPr>
              <a:xfrm>
                <a:off x="708950" y="1532950"/>
                <a:ext cx="210175" cy="60775"/>
              </a:xfrm>
              <a:custGeom>
                <a:avLst/>
                <a:gdLst/>
                <a:ahLst/>
                <a:cxnLst/>
                <a:rect l="l" t="t" r="r" b="b"/>
                <a:pathLst>
                  <a:path w="8407" h="2431" extrusionOk="0">
                    <a:moveTo>
                      <a:pt x="168" y="1"/>
                    </a:moveTo>
                    <a:cubicBezTo>
                      <a:pt x="73" y="1"/>
                      <a:pt x="1" y="76"/>
                      <a:pt x="1" y="168"/>
                    </a:cubicBezTo>
                    <a:cubicBezTo>
                      <a:pt x="1" y="263"/>
                      <a:pt x="79" y="335"/>
                      <a:pt x="168" y="335"/>
                    </a:cubicBezTo>
                    <a:lnTo>
                      <a:pt x="5218" y="335"/>
                    </a:lnTo>
                    <a:cubicBezTo>
                      <a:pt x="5410" y="335"/>
                      <a:pt x="5567" y="492"/>
                      <a:pt x="5567" y="684"/>
                    </a:cubicBezTo>
                    <a:lnTo>
                      <a:pt x="5567" y="715"/>
                    </a:lnTo>
                    <a:cubicBezTo>
                      <a:pt x="5567" y="907"/>
                      <a:pt x="5410" y="1064"/>
                      <a:pt x="5218" y="1064"/>
                    </a:cubicBezTo>
                    <a:lnTo>
                      <a:pt x="3753" y="1064"/>
                    </a:lnTo>
                    <a:cubicBezTo>
                      <a:pt x="3377" y="1064"/>
                      <a:pt x="3070" y="1371"/>
                      <a:pt x="3070" y="1747"/>
                    </a:cubicBezTo>
                    <a:cubicBezTo>
                      <a:pt x="3070" y="2124"/>
                      <a:pt x="3377" y="2431"/>
                      <a:pt x="3753" y="2431"/>
                    </a:cubicBezTo>
                    <a:lnTo>
                      <a:pt x="8236" y="2431"/>
                    </a:lnTo>
                    <a:cubicBezTo>
                      <a:pt x="8238" y="2431"/>
                      <a:pt x="8240" y="2431"/>
                      <a:pt x="8242" y="2431"/>
                    </a:cubicBezTo>
                    <a:cubicBezTo>
                      <a:pt x="8337" y="2431"/>
                      <a:pt x="8407" y="2356"/>
                      <a:pt x="8407" y="2263"/>
                    </a:cubicBezTo>
                    <a:cubicBezTo>
                      <a:pt x="8407" y="2168"/>
                      <a:pt x="8328" y="2096"/>
                      <a:pt x="8239" y="2096"/>
                    </a:cubicBezTo>
                    <a:lnTo>
                      <a:pt x="3756" y="2096"/>
                    </a:lnTo>
                    <a:cubicBezTo>
                      <a:pt x="3566" y="2096"/>
                      <a:pt x="3407" y="1940"/>
                      <a:pt x="3407" y="1747"/>
                    </a:cubicBezTo>
                    <a:cubicBezTo>
                      <a:pt x="3407" y="1555"/>
                      <a:pt x="3566" y="1398"/>
                      <a:pt x="3756" y="1398"/>
                    </a:cubicBezTo>
                    <a:lnTo>
                      <a:pt x="5223" y="1398"/>
                    </a:lnTo>
                    <a:cubicBezTo>
                      <a:pt x="5597" y="1398"/>
                      <a:pt x="5907" y="1092"/>
                      <a:pt x="5907" y="715"/>
                    </a:cubicBezTo>
                    <a:lnTo>
                      <a:pt x="5907" y="684"/>
                    </a:lnTo>
                    <a:cubicBezTo>
                      <a:pt x="5907" y="308"/>
                      <a:pt x="5600" y="1"/>
                      <a:pt x="52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95" name="Google Shape;3795;p33"/>
              <p:cNvSpPr/>
              <p:nvPr/>
            </p:nvSpPr>
            <p:spPr>
              <a:xfrm>
                <a:off x="833675" y="1609950"/>
                <a:ext cx="112025" cy="8400"/>
              </a:xfrm>
              <a:custGeom>
                <a:avLst/>
                <a:gdLst/>
                <a:ahLst/>
                <a:cxnLst/>
                <a:rect l="l" t="t" r="r" b="b"/>
                <a:pathLst>
                  <a:path w="4481" h="336" extrusionOk="0">
                    <a:moveTo>
                      <a:pt x="167" y="1"/>
                    </a:moveTo>
                    <a:cubicBezTo>
                      <a:pt x="73" y="1"/>
                      <a:pt x="0" y="76"/>
                      <a:pt x="0" y="168"/>
                    </a:cubicBezTo>
                    <a:cubicBezTo>
                      <a:pt x="0" y="260"/>
                      <a:pt x="75" y="335"/>
                      <a:pt x="167" y="335"/>
                    </a:cubicBezTo>
                    <a:lnTo>
                      <a:pt x="4310" y="335"/>
                    </a:lnTo>
                    <a:cubicBezTo>
                      <a:pt x="4405" y="335"/>
                      <a:pt x="4478" y="257"/>
                      <a:pt x="4478" y="168"/>
                    </a:cubicBezTo>
                    <a:cubicBezTo>
                      <a:pt x="4480" y="73"/>
                      <a:pt x="4405"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96" name="Google Shape;3796;p33"/>
              <p:cNvSpPr/>
              <p:nvPr/>
            </p:nvSpPr>
            <p:spPr>
              <a:xfrm>
                <a:off x="700250" y="1477300"/>
                <a:ext cx="112100" cy="8400"/>
              </a:xfrm>
              <a:custGeom>
                <a:avLst/>
                <a:gdLst/>
                <a:ahLst/>
                <a:cxnLst/>
                <a:rect l="l" t="t" r="r" b="b"/>
                <a:pathLst>
                  <a:path w="4484" h="336" extrusionOk="0">
                    <a:moveTo>
                      <a:pt x="168" y="0"/>
                    </a:moveTo>
                    <a:cubicBezTo>
                      <a:pt x="73" y="0"/>
                      <a:pt x="0" y="79"/>
                      <a:pt x="0" y="168"/>
                    </a:cubicBezTo>
                    <a:cubicBezTo>
                      <a:pt x="0" y="263"/>
                      <a:pt x="78" y="335"/>
                      <a:pt x="168" y="335"/>
                    </a:cubicBezTo>
                    <a:lnTo>
                      <a:pt x="4310" y="335"/>
                    </a:lnTo>
                    <a:cubicBezTo>
                      <a:pt x="4405" y="335"/>
                      <a:pt x="4483" y="260"/>
                      <a:pt x="4483" y="168"/>
                    </a:cubicBezTo>
                    <a:cubicBezTo>
                      <a:pt x="4483" y="76"/>
                      <a:pt x="4405" y="0"/>
                      <a:pt x="43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97" name="Google Shape;3797;p33"/>
              <p:cNvSpPr/>
              <p:nvPr/>
            </p:nvSpPr>
            <p:spPr>
              <a:xfrm>
                <a:off x="708950" y="1506600"/>
                <a:ext cx="300975" cy="64600"/>
              </a:xfrm>
              <a:custGeom>
                <a:avLst/>
                <a:gdLst/>
                <a:ahLst/>
                <a:cxnLst/>
                <a:rect l="l" t="t" r="r" b="b"/>
                <a:pathLst>
                  <a:path w="12039" h="2584" extrusionOk="0">
                    <a:moveTo>
                      <a:pt x="168" y="0"/>
                    </a:moveTo>
                    <a:cubicBezTo>
                      <a:pt x="73" y="0"/>
                      <a:pt x="1" y="78"/>
                      <a:pt x="1" y="168"/>
                    </a:cubicBezTo>
                    <a:cubicBezTo>
                      <a:pt x="1" y="262"/>
                      <a:pt x="79" y="335"/>
                      <a:pt x="168" y="335"/>
                    </a:cubicBezTo>
                    <a:lnTo>
                      <a:pt x="11336" y="335"/>
                    </a:lnTo>
                    <a:cubicBezTo>
                      <a:pt x="11534" y="335"/>
                      <a:pt x="11698" y="497"/>
                      <a:pt x="11698" y="698"/>
                    </a:cubicBezTo>
                    <a:lnTo>
                      <a:pt x="11698" y="820"/>
                    </a:lnTo>
                    <a:cubicBezTo>
                      <a:pt x="11698" y="1018"/>
                      <a:pt x="11537" y="1183"/>
                      <a:pt x="11336" y="1183"/>
                    </a:cubicBezTo>
                    <a:lnTo>
                      <a:pt x="7282" y="1183"/>
                    </a:lnTo>
                    <a:cubicBezTo>
                      <a:pt x="6900" y="1183"/>
                      <a:pt x="6582" y="1498"/>
                      <a:pt x="6582" y="1883"/>
                    </a:cubicBezTo>
                    <a:cubicBezTo>
                      <a:pt x="6582" y="2268"/>
                      <a:pt x="6897" y="2584"/>
                      <a:pt x="7282" y="2584"/>
                    </a:cubicBezTo>
                    <a:lnTo>
                      <a:pt x="9776" y="2584"/>
                    </a:lnTo>
                    <a:cubicBezTo>
                      <a:pt x="9871" y="2584"/>
                      <a:pt x="9944" y="2508"/>
                      <a:pt x="9944" y="2419"/>
                    </a:cubicBezTo>
                    <a:cubicBezTo>
                      <a:pt x="9944" y="2324"/>
                      <a:pt x="9866" y="2252"/>
                      <a:pt x="9776" y="2252"/>
                    </a:cubicBezTo>
                    <a:lnTo>
                      <a:pt x="7282" y="2252"/>
                    </a:lnTo>
                    <a:cubicBezTo>
                      <a:pt x="7084" y="2252"/>
                      <a:pt x="6920" y="2090"/>
                      <a:pt x="6920" y="1886"/>
                    </a:cubicBezTo>
                    <a:cubicBezTo>
                      <a:pt x="6920" y="1688"/>
                      <a:pt x="7081" y="1523"/>
                      <a:pt x="7282" y="1523"/>
                    </a:cubicBezTo>
                    <a:lnTo>
                      <a:pt x="11339" y="1523"/>
                    </a:lnTo>
                    <a:cubicBezTo>
                      <a:pt x="11724" y="1523"/>
                      <a:pt x="12039" y="1211"/>
                      <a:pt x="12039" y="823"/>
                    </a:cubicBezTo>
                    <a:lnTo>
                      <a:pt x="12039" y="700"/>
                    </a:lnTo>
                    <a:cubicBezTo>
                      <a:pt x="12036" y="315"/>
                      <a:pt x="11726" y="0"/>
                      <a:pt x="11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798" name="Google Shape;3798;p33"/>
            <p:cNvGrpSpPr/>
            <p:nvPr/>
          </p:nvGrpSpPr>
          <p:grpSpPr>
            <a:xfrm>
              <a:off x="2151978" y="4415497"/>
              <a:ext cx="139138" cy="127771"/>
              <a:chOff x="585175" y="1520600"/>
              <a:chExt cx="54425" cy="49975"/>
            </a:xfrm>
          </p:grpSpPr>
          <p:sp>
            <p:nvSpPr>
              <p:cNvPr id="3799" name="Google Shape;3799;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00" name="Google Shape;3800;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01" name="Google Shape;3801;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02" name="Google Shape;3802;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03" name="Google Shape;3803;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804" name="Google Shape;3804;p33"/>
            <p:cNvGrpSpPr/>
            <p:nvPr/>
          </p:nvGrpSpPr>
          <p:grpSpPr>
            <a:xfrm>
              <a:off x="4111878" y="4539610"/>
              <a:ext cx="139138" cy="127771"/>
              <a:chOff x="585175" y="1520600"/>
              <a:chExt cx="54425" cy="49975"/>
            </a:xfrm>
          </p:grpSpPr>
          <p:sp>
            <p:nvSpPr>
              <p:cNvPr id="3805" name="Google Shape;3805;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06" name="Google Shape;3806;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07" name="Google Shape;3807;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08" name="Google Shape;3808;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09" name="Google Shape;3809;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810" name="Google Shape;3810;p33"/>
            <p:cNvGrpSpPr/>
            <p:nvPr/>
          </p:nvGrpSpPr>
          <p:grpSpPr>
            <a:xfrm>
              <a:off x="6498078" y="1377085"/>
              <a:ext cx="139138" cy="127771"/>
              <a:chOff x="585175" y="1520600"/>
              <a:chExt cx="54425" cy="49975"/>
            </a:xfrm>
          </p:grpSpPr>
          <p:sp>
            <p:nvSpPr>
              <p:cNvPr id="3811" name="Google Shape;3811;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12" name="Google Shape;3812;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13" name="Google Shape;3813;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14" name="Google Shape;3814;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15" name="Google Shape;3815;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816" name="Google Shape;3816;p33"/>
            <p:cNvGrpSpPr/>
            <p:nvPr/>
          </p:nvGrpSpPr>
          <p:grpSpPr>
            <a:xfrm>
              <a:off x="8177978" y="1504860"/>
              <a:ext cx="139138" cy="127771"/>
              <a:chOff x="585175" y="1520600"/>
              <a:chExt cx="54425" cy="49975"/>
            </a:xfrm>
          </p:grpSpPr>
          <p:sp>
            <p:nvSpPr>
              <p:cNvPr id="3817" name="Google Shape;3817;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18" name="Google Shape;3818;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19" name="Google Shape;3819;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20" name="Google Shape;3820;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21" name="Google Shape;3821;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822" name="Google Shape;3822;p33"/>
            <p:cNvGrpSpPr/>
            <p:nvPr/>
          </p:nvGrpSpPr>
          <p:grpSpPr>
            <a:xfrm>
              <a:off x="7268028" y="540010"/>
              <a:ext cx="139138" cy="127771"/>
              <a:chOff x="585175" y="1520600"/>
              <a:chExt cx="54425" cy="49975"/>
            </a:xfrm>
          </p:grpSpPr>
          <p:sp>
            <p:nvSpPr>
              <p:cNvPr id="3823" name="Google Shape;3823;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24" name="Google Shape;3824;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25" name="Google Shape;3825;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26" name="Google Shape;3826;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27" name="Google Shape;3827;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828" name="Google Shape;3828;p33"/>
            <p:cNvGrpSpPr/>
            <p:nvPr/>
          </p:nvGrpSpPr>
          <p:grpSpPr>
            <a:xfrm>
              <a:off x="834778" y="2413060"/>
              <a:ext cx="139138" cy="127771"/>
              <a:chOff x="585175" y="1520600"/>
              <a:chExt cx="54425" cy="49975"/>
            </a:xfrm>
          </p:grpSpPr>
          <p:sp>
            <p:nvSpPr>
              <p:cNvPr id="3829" name="Google Shape;3829;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30" name="Google Shape;3830;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31" name="Google Shape;3831;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32" name="Google Shape;3832;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33" name="Google Shape;3833;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834" name="Google Shape;3834;p33"/>
            <p:cNvGrpSpPr/>
            <p:nvPr/>
          </p:nvGrpSpPr>
          <p:grpSpPr>
            <a:xfrm>
              <a:off x="491153" y="1439485"/>
              <a:ext cx="139138" cy="127771"/>
              <a:chOff x="585175" y="1520600"/>
              <a:chExt cx="54425" cy="49975"/>
            </a:xfrm>
          </p:grpSpPr>
          <p:sp>
            <p:nvSpPr>
              <p:cNvPr id="3835" name="Google Shape;3835;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36" name="Google Shape;3836;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37" name="Google Shape;3837;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38" name="Google Shape;3838;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39" name="Google Shape;3839;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840" name="Google Shape;3840;p33"/>
            <p:cNvGrpSpPr/>
            <p:nvPr/>
          </p:nvGrpSpPr>
          <p:grpSpPr>
            <a:xfrm>
              <a:off x="1954703" y="572835"/>
              <a:ext cx="139138" cy="127771"/>
              <a:chOff x="585175" y="1520600"/>
              <a:chExt cx="54425" cy="49975"/>
            </a:xfrm>
          </p:grpSpPr>
          <p:sp>
            <p:nvSpPr>
              <p:cNvPr id="3841" name="Google Shape;3841;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42" name="Google Shape;3842;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43" name="Google Shape;3843;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44" name="Google Shape;3844;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45" name="Google Shape;3845;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846" name="Google Shape;3846;p33"/>
            <p:cNvGrpSpPr/>
            <p:nvPr/>
          </p:nvGrpSpPr>
          <p:grpSpPr>
            <a:xfrm>
              <a:off x="4648378" y="700597"/>
              <a:ext cx="139138" cy="127771"/>
              <a:chOff x="585175" y="1520600"/>
              <a:chExt cx="54425" cy="49975"/>
            </a:xfrm>
          </p:grpSpPr>
          <p:sp>
            <p:nvSpPr>
              <p:cNvPr id="3847" name="Google Shape;3847;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48" name="Google Shape;3848;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49" name="Google Shape;3849;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50" name="Google Shape;3850;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51" name="Google Shape;3851;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852" name="Google Shape;3852;p33"/>
            <p:cNvGrpSpPr/>
            <p:nvPr/>
          </p:nvGrpSpPr>
          <p:grpSpPr>
            <a:xfrm>
              <a:off x="5571028" y="1078422"/>
              <a:ext cx="139138" cy="127771"/>
              <a:chOff x="585175" y="1520600"/>
              <a:chExt cx="54425" cy="49975"/>
            </a:xfrm>
          </p:grpSpPr>
          <p:sp>
            <p:nvSpPr>
              <p:cNvPr id="3853" name="Google Shape;3853;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54" name="Google Shape;3854;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55" name="Google Shape;3855;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56" name="Google Shape;3856;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57" name="Google Shape;3857;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858" name="Google Shape;3858;p33"/>
            <p:cNvGrpSpPr/>
            <p:nvPr/>
          </p:nvGrpSpPr>
          <p:grpSpPr>
            <a:xfrm>
              <a:off x="4648378" y="2202322"/>
              <a:ext cx="139138" cy="127771"/>
              <a:chOff x="585175" y="1520600"/>
              <a:chExt cx="54425" cy="49975"/>
            </a:xfrm>
          </p:grpSpPr>
          <p:sp>
            <p:nvSpPr>
              <p:cNvPr id="3859" name="Google Shape;3859;p33"/>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60" name="Google Shape;3860;p33"/>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61" name="Google Shape;3861;p33"/>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62" name="Google Shape;3862;p33"/>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63" name="Google Shape;3863;p33"/>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864" name="Google Shape;3864;p33"/>
            <p:cNvSpPr/>
            <p:nvPr/>
          </p:nvSpPr>
          <p:spPr>
            <a:xfrm>
              <a:off x="3648969" y="25093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65" name="Google Shape;3865;p33"/>
            <p:cNvSpPr/>
            <p:nvPr/>
          </p:nvSpPr>
          <p:spPr>
            <a:xfrm>
              <a:off x="3400819" y="27894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66" name="Google Shape;3866;p33"/>
            <p:cNvSpPr/>
            <p:nvPr/>
          </p:nvSpPr>
          <p:spPr>
            <a:xfrm>
              <a:off x="4111869" y="27361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67" name="Google Shape;3867;p33"/>
            <p:cNvSpPr/>
            <p:nvPr/>
          </p:nvSpPr>
          <p:spPr>
            <a:xfrm>
              <a:off x="5508619" y="25717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68" name="Google Shape;3868;p33"/>
            <p:cNvSpPr/>
            <p:nvPr/>
          </p:nvSpPr>
          <p:spPr>
            <a:xfrm>
              <a:off x="4465044" y="44481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69" name="Google Shape;3869;p33"/>
            <p:cNvSpPr/>
            <p:nvPr/>
          </p:nvSpPr>
          <p:spPr>
            <a:xfrm>
              <a:off x="3287844" y="45105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70" name="Google Shape;3870;p33"/>
            <p:cNvSpPr/>
            <p:nvPr/>
          </p:nvSpPr>
          <p:spPr>
            <a:xfrm>
              <a:off x="1722469" y="46034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71" name="Google Shape;3871;p33"/>
            <p:cNvSpPr/>
            <p:nvPr/>
          </p:nvSpPr>
          <p:spPr>
            <a:xfrm>
              <a:off x="1028869" y="44481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72" name="Google Shape;3872;p33"/>
            <p:cNvSpPr/>
            <p:nvPr/>
          </p:nvSpPr>
          <p:spPr>
            <a:xfrm>
              <a:off x="538244" y="29337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73" name="Google Shape;3873;p33"/>
            <p:cNvSpPr/>
            <p:nvPr/>
          </p:nvSpPr>
          <p:spPr>
            <a:xfrm>
              <a:off x="1492369" y="27361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74" name="Google Shape;3874;p33"/>
            <p:cNvSpPr/>
            <p:nvPr/>
          </p:nvSpPr>
          <p:spPr>
            <a:xfrm>
              <a:off x="1301469" y="17590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75" name="Google Shape;3875;p33"/>
            <p:cNvSpPr/>
            <p:nvPr/>
          </p:nvSpPr>
          <p:spPr>
            <a:xfrm>
              <a:off x="346994" y="36107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76" name="Google Shape;3876;p33"/>
            <p:cNvSpPr/>
            <p:nvPr/>
          </p:nvSpPr>
          <p:spPr>
            <a:xfrm>
              <a:off x="630294" y="19671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77" name="Google Shape;3877;p33"/>
            <p:cNvSpPr/>
            <p:nvPr/>
          </p:nvSpPr>
          <p:spPr>
            <a:xfrm>
              <a:off x="538244" y="9554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78" name="Google Shape;3878;p33"/>
            <p:cNvSpPr/>
            <p:nvPr/>
          </p:nvSpPr>
          <p:spPr>
            <a:xfrm>
              <a:off x="2291119" y="8283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79" name="Google Shape;3879;p33"/>
            <p:cNvSpPr/>
            <p:nvPr/>
          </p:nvSpPr>
          <p:spPr>
            <a:xfrm>
              <a:off x="3546994" y="6382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80" name="Google Shape;3880;p33"/>
            <p:cNvSpPr/>
            <p:nvPr/>
          </p:nvSpPr>
          <p:spPr>
            <a:xfrm>
              <a:off x="4307819" y="8883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81" name="Google Shape;3881;p33"/>
            <p:cNvSpPr/>
            <p:nvPr/>
          </p:nvSpPr>
          <p:spPr>
            <a:xfrm>
              <a:off x="4021494" y="13465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82" name="Google Shape;3882;p33"/>
            <p:cNvSpPr/>
            <p:nvPr/>
          </p:nvSpPr>
          <p:spPr>
            <a:xfrm>
              <a:off x="5080194" y="10809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83" name="Google Shape;3883;p33"/>
            <p:cNvSpPr/>
            <p:nvPr/>
          </p:nvSpPr>
          <p:spPr>
            <a:xfrm>
              <a:off x="6072869" y="6381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84" name="Google Shape;3884;p33"/>
            <p:cNvSpPr/>
            <p:nvPr/>
          </p:nvSpPr>
          <p:spPr>
            <a:xfrm>
              <a:off x="6836469" y="10480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85" name="Google Shape;3885;p33"/>
            <p:cNvSpPr/>
            <p:nvPr/>
          </p:nvSpPr>
          <p:spPr>
            <a:xfrm>
              <a:off x="6898869" y="6677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86" name="Google Shape;3886;p33"/>
            <p:cNvSpPr/>
            <p:nvPr/>
          </p:nvSpPr>
          <p:spPr>
            <a:xfrm>
              <a:off x="7986969" y="11759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235412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Background 2">
  <p:cSld name="Background 2">
    <p:spTree>
      <p:nvGrpSpPr>
        <p:cNvPr id="1" name="Shape 3887"/>
        <p:cNvGrpSpPr/>
        <p:nvPr/>
      </p:nvGrpSpPr>
      <p:grpSpPr>
        <a:xfrm>
          <a:off x="0" y="0"/>
          <a:ext cx="0" cy="0"/>
          <a:chOff x="0" y="0"/>
          <a:chExt cx="0" cy="0"/>
        </a:xfrm>
      </p:grpSpPr>
      <p:sp>
        <p:nvSpPr>
          <p:cNvPr id="3888" name="Google Shape;3888;p34"/>
          <p:cNvSpPr/>
          <p:nvPr/>
        </p:nvSpPr>
        <p:spPr>
          <a:xfrm>
            <a:off x="313900" y="344568"/>
            <a:ext cx="11564237" cy="6168923"/>
          </a:xfrm>
          <a:custGeom>
            <a:avLst/>
            <a:gdLst/>
            <a:ahLst/>
            <a:cxnLst/>
            <a:rect l="l" t="t" r="r" b="b"/>
            <a:pathLst>
              <a:path w="65742" h="31774" fill="none" extrusionOk="0">
                <a:moveTo>
                  <a:pt x="0" y="8317"/>
                </a:moveTo>
                <a:lnTo>
                  <a:pt x="0" y="3533"/>
                </a:lnTo>
                <a:lnTo>
                  <a:pt x="2279" y="3533"/>
                </a:lnTo>
                <a:lnTo>
                  <a:pt x="2279" y="1"/>
                </a:lnTo>
                <a:lnTo>
                  <a:pt x="0" y="1"/>
                </a:lnTo>
                <a:lnTo>
                  <a:pt x="0" y="2391"/>
                </a:lnTo>
                <a:lnTo>
                  <a:pt x="3423" y="2391"/>
                </a:lnTo>
                <a:lnTo>
                  <a:pt x="3423" y="1"/>
                </a:lnTo>
                <a:lnTo>
                  <a:pt x="7622" y="1"/>
                </a:lnTo>
                <a:lnTo>
                  <a:pt x="58123" y="1"/>
                </a:lnTo>
                <a:lnTo>
                  <a:pt x="62321" y="1"/>
                </a:lnTo>
                <a:lnTo>
                  <a:pt x="62321" y="2391"/>
                </a:lnTo>
                <a:lnTo>
                  <a:pt x="65742" y="2391"/>
                </a:lnTo>
                <a:lnTo>
                  <a:pt x="65742" y="1"/>
                </a:lnTo>
                <a:lnTo>
                  <a:pt x="63460" y="1"/>
                </a:lnTo>
                <a:lnTo>
                  <a:pt x="63460" y="3533"/>
                </a:lnTo>
                <a:lnTo>
                  <a:pt x="65742" y="3533"/>
                </a:lnTo>
                <a:lnTo>
                  <a:pt x="65742" y="8317"/>
                </a:lnTo>
                <a:lnTo>
                  <a:pt x="65742" y="23454"/>
                </a:lnTo>
                <a:lnTo>
                  <a:pt x="65742" y="28239"/>
                </a:lnTo>
                <a:lnTo>
                  <a:pt x="63460" y="28239"/>
                </a:lnTo>
                <a:lnTo>
                  <a:pt x="63460" y="31773"/>
                </a:lnTo>
                <a:lnTo>
                  <a:pt x="65742" y="31773"/>
                </a:lnTo>
                <a:lnTo>
                  <a:pt x="65742" y="29380"/>
                </a:lnTo>
                <a:lnTo>
                  <a:pt x="62321" y="29380"/>
                </a:lnTo>
                <a:lnTo>
                  <a:pt x="62321" y="31773"/>
                </a:lnTo>
                <a:lnTo>
                  <a:pt x="58123" y="31773"/>
                </a:lnTo>
                <a:lnTo>
                  <a:pt x="7622" y="31773"/>
                </a:lnTo>
                <a:lnTo>
                  <a:pt x="3423" y="31773"/>
                </a:lnTo>
                <a:lnTo>
                  <a:pt x="3423" y="29380"/>
                </a:lnTo>
                <a:lnTo>
                  <a:pt x="0" y="29380"/>
                </a:lnTo>
                <a:lnTo>
                  <a:pt x="0" y="31773"/>
                </a:lnTo>
                <a:lnTo>
                  <a:pt x="2279" y="31773"/>
                </a:lnTo>
                <a:lnTo>
                  <a:pt x="2279" y="28239"/>
                </a:lnTo>
                <a:lnTo>
                  <a:pt x="0" y="28239"/>
                </a:lnTo>
                <a:lnTo>
                  <a:pt x="0" y="23454"/>
                </a:lnTo>
                <a:close/>
              </a:path>
            </a:pathLst>
          </a:custGeom>
          <a:noFill/>
          <a:ln w="9525" cap="rnd"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889" name="Google Shape;3889;p34"/>
          <p:cNvGrpSpPr/>
          <p:nvPr/>
        </p:nvGrpSpPr>
        <p:grpSpPr>
          <a:xfrm>
            <a:off x="460210" y="549949"/>
            <a:ext cx="11318433" cy="5826977"/>
            <a:chOff x="345157" y="412461"/>
            <a:chExt cx="8488825" cy="4370233"/>
          </a:xfrm>
        </p:grpSpPr>
        <p:grpSp>
          <p:nvGrpSpPr>
            <p:cNvPr id="3890" name="Google Shape;3890;p34"/>
            <p:cNvGrpSpPr/>
            <p:nvPr/>
          </p:nvGrpSpPr>
          <p:grpSpPr>
            <a:xfrm>
              <a:off x="2261296" y="4182667"/>
              <a:ext cx="564135" cy="256951"/>
              <a:chOff x="700250" y="1477300"/>
              <a:chExt cx="309675" cy="141050"/>
            </a:xfrm>
          </p:grpSpPr>
          <p:sp>
            <p:nvSpPr>
              <p:cNvPr id="3891" name="Google Shape;3891;p34"/>
              <p:cNvSpPr/>
              <p:nvPr/>
            </p:nvSpPr>
            <p:spPr>
              <a:xfrm>
                <a:off x="708950" y="1532950"/>
                <a:ext cx="210175" cy="60775"/>
              </a:xfrm>
              <a:custGeom>
                <a:avLst/>
                <a:gdLst/>
                <a:ahLst/>
                <a:cxnLst/>
                <a:rect l="l" t="t" r="r" b="b"/>
                <a:pathLst>
                  <a:path w="8407" h="2431" extrusionOk="0">
                    <a:moveTo>
                      <a:pt x="168" y="1"/>
                    </a:moveTo>
                    <a:cubicBezTo>
                      <a:pt x="73" y="1"/>
                      <a:pt x="1" y="76"/>
                      <a:pt x="1" y="168"/>
                    </a:cubicBezTo>
                    <a:cubicBezTo>
                      <a:pt x="1" y="263"/>
                      <a:pt x="79" y="335"/>
                      <a:pt x="168" y="335"/>
                    </a:cubicBezTo>
                    <a:lnTo>
                      <a:pt x="5218" y="335"/>
                    </a:lnTo>
                    <a:cubicBezTo>
                      <a:pt x="5410" y="335"/>
                      <a:pt x="5567" y="492"/>
                      <a:pt x="5567" y="684"/>
                    </a:cubicBezTo>
                    <a:lnTo>
                      <a:pt x="5567" y="715"/>
                    </a:lnTo>
                    <a:cubicBezTo>
                      <a:pt x="5567" y="907"/>
                      <a:pt x="5410" y="1064"/>
                      <a:pt x="5218" y="1064"/>
                    </a:cubicBezTo>
                    <a:lnTo>
                      <a:pt x="3753" y="1064"/>
                    </a:lnTo>
                    <a:cubicBezTo>
                      <a:pt x="3377" y="1064"/>
                      <a:pt x="3070" y="1371"/>
                      <a:pt x="3070" y="1747"/>
                    </a:cubicBezTo>
                    <a:cubicBezTo>
                      <a:pt x="3070" y="2124"/>
                      <a:pt x="3377" y="2431"/>
                      <a:pt x="3753" y="2431"/>
                    </a:cubicBezTo>
                    <a:lnTo>
                      <a:pt x="8236" y="2431"/>
                    </a:lnTo>
                    <a:cubicBezTo>
                      <a:pt x="8238" y="2431"/>
                      <a:pt x="8240" y="2431"/>
                      <a:pt x="8242" y="2431"/>
                    </a:cubicBezTo>
                    <a:cubicBezTo>
                      <a:pt x="8337" y="2431"/>
                      <a:pt x="8407" y="2356"/>
                      <a:pt x="8407" y="2263"/>
                    </a:cubicBezTo>
                    <a:cubicBezTo>
                      <a:pt x="8407" y="2168"/>
                      <a:pt x="8328" y="2096"/>
                      <a:pt x="8239" y="2096"/>
                    </a:cubicBezTo>
                    <a:lnTo>
                      <a:pt x="3756" y="2096"/>
                    </a:lnTo>
                    <a:cubicBezTo>
                      <a:pt x="3566" y="2096"/>
                      <a:pt x="3407" y="1940"/>
                      <a:pt x="3407" y="1747"/>
                    </a:cubicBezTo>
                    <a:cubicBezTo>
                      <a:pt x="3407" y="1555"/>
                      <a:pt x="3566" y="1398"/>
                      <a:pt x="3756" y="1398"/>
                    </a:cubicBezTo>
                    <a:lnTo>
                      <a:pt x="5223" y="1398"/>
                    </a:lnTo>
                    <a:cubicBezTo>
                      <a:pt x="5597" y="1398"/>
                      <a:pt x="5907" y="1092"/>
                      <a:pt x="5907" y="715"/>
                    </a:cubicBezTo>
                    <a:lnTo>
                      <a:pt x="5907" y="684"/>
                    </a:lnTo>
                    <a:cubicBezTo>
                      <a:pt x="5907" y="308"/>
                      <a:pt x="5600" y="1"/>
                      <a:pt x="52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92" name="Google Shape;3892;p34"/>
              <p:cNvSpPr/>
              <p:nvPr/>
            </p:nvSpPr>
            <p:spPr>
              <a:xfrm>
                <a:off x="833675" y="1609950"/>
                <a:ext cx="112025" cy="8400"/>
              </a:xfrm>
              <a:custGeom>
                <a:avLst/>
                <a:gdLst/>
                <a:ahLst/>
                <a:cxnLst/>
                <a:rect l="l" t="t" r="r" b="b"/>
                <a:pathLst>
                  <a:path w="4481" h="336" extrusionOk="0">
                    <a:moveTo>
                      <a:pt x="167" y="1"/>
                    </a:moveTo>
                    <a:cubicBezTo>
                      <a:pt x="73" y="1"/>
                      <a:pt x="0" y="76"/>
                      <a:pt x="0" y="168"/>
                    </a:cubicBezTo>
                    <a:cubicBezTo>
                      <a:pt x="0" y="260"/>
                      <a:pt x="75" y="335"/>
                      <a:pt x="167" y="335"/>
                    </a:cubicBezTo>
                    <a:lnTo>
                      <a:pt x="4310" y="335"/>
                    </a:lnTo>
                    <a:cubicBezTo>
                      <a:pt x="4405" y="335"/>
                      <a:pt x="4478" y="257"/>
                      <a:pt x="4478" y="168"/>
                    </a:cubicBezTo>
                    <a:cubicBezTo>
                      <a:pt x="4480" y="73"/>
                      <a:pt x="4405"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93" name="Google Shape;3893;p34"/>
              <p:cNvSpPr/>
              <p:nvPr/>
            </p:nvSpPr>
            <p:spPr>
              <a:xfrm>
                <a:off x="700250" y="1477300"/>
                <a:ext cx="112100" cy="8400"/>
              </a:xfrm>
              <a:custGeom>
                <a:avLst/>
                <a:gdLst/>
                <a:ahLst/>
                <a:cxnLst/>
                <a:rect l="l" t="t" r="r" b="b"/>
                <a:pathLst>
                  <a:path w="4484" h="336" extrusionOk="0">
                    <a:moveTo>
                      <a:pt x="168" y="0"/>
                    </a:moveTo>
                    <a:cubicBezTo>
                      <a:pt x="73" y="0"/>
                      <a:pt x="0" y="79"/>
                      <a:pt x="0" y="168"/>
                    </a:cubicBezTo>
                    <a:cubicBezTo>
                      <a:pt x="0" y="263"/>
                      <a:pt x="78" y="335"/>
                      <a:pt x="168" y="335"/>
                    </a:cubicBezTo>
                    <a:lnTo>
                      <a:pt x="4310" y="335"/>
                    </a:lnTo>
                    <a:cubicBezTo>
                      <a:pt x="4405" y="335"/>
                      <a:pt x="4483" y="260"/>
                      <a:pt x="4483" y="168"/>
                    </a:cubicBezTo>
                    <a:cubicBezTo>
                      <a:pt x="4483" y="76"/>
                      <a:pt x="4405" y="0"/>
                      <a:pt x="43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94" name="Google Shape;3894;p34"/>
              <p:cNvSpPr/>
              <p:nvPr/>
            </p:nvSpPr>
            <p:spPr>
              <a:xfrm>
                <a:off x="708950" y="1506600"/>
                <a:ext cx="300975" cy="64600"/>
              </a:xfrm>
              <a:custGeom>
                <a:avLst/>
                <a:gdLst/>
                <a:ahLst/>
                <a:cxnLst/>
                <a:rect l="l" t="t" r="r" b="b"/>
                <a:pathLst>
                  <a:path w="12039" h="2584" extrusionOk="0">
                    <a:moveTo>
                      <a:pt x="168" y="0"/>
                    </a:moveTo>
                    <a:cubicBezTo>
                      <a:pt x="73" y="0"/>
                      <a:pt x="1" y="78"/>
                      <a:pt x="1" y="168"/>
                    </a:cubicBezTo>
                    <a:cubicBezTo>
                      <a:pt x="1" y="262"/>
                      <a:pt x="79" y="335"/>
                      <a:pt x="168" y="335"/>
                    </a:cubicBezTo>
                    <a:lnTo>
                      <a:pt x="11336" y="335"/>
                    </a:lnTo>
                    <a:cubicBezTo>
                      <a:pt x="11534" y="335"/>
                      <a:pt x="11698" y="497"/>
                      <a:pt x="11698" y="698"/>
                    </a:cubicBezTo>
                    <a:lnTo>
                      <a:pt x="11698" y="820"/>
                    </a:lnTo>
                    <a:cubicBezTo>
                      <a:pt x="11698" y="1018"/>
                      <a:pt x="11537" y="1183"/>
                      <a:pt x="11336" y="1183"/>
                    </a:cubicBezTo>
                    <a:lnTo>
                      <a:pt x="7282" y="1183"/>
                    </a:lnTo>
                    <a:cubicBezTo>
                      <a:pt x="6900" y="1183"/>
                      <a:pt x="6582" y="1498"/>
                      <a:pt x="6582" y="1883"/>
                    </a:cubicBezTo>
                    <a:cubicBezTo>
                      <a:pt x="6582" y="2268"/>
                      <a:pt x="6897" y="2584"/>
                      <a:pt x="7282" y="2584"/>
                    </a:cubicBezTo>
                    <a:lnTo>
                      <a:pt x="9776" y="2584"/>
                    </a:lnTo>
                    <a:cubicBezTo>
                      <a:pt x="9871" y="2584"/>
                      <a:pt x="9944" y="2508"/>
                      <a:pt x="9944" y="2419"/>
                    </a:cubicBezTo>
                    <a:cubicBezTo>
                      <a:pt x="9944" y="2324"/>
                      <a:pt x="9866" y="2252"/>
                      <a:pt x="9776" y="2252"/>
                    </a:cubicBezTo>
                    <a:lnTo>
                      <a:pt x="7282" y="2252"/>
                    </a:lnTo>
                    <a:cubicBezTo>
                      <a:pt x="7084" y="2252"/>
                      <a:pt x="6920" y="2090"/>
                      <a:pt x="6920" y="1886"/>
                    </a:cubicBezTo>
                    <a:cubicBezTo>
                      <a:pt x="6920" y="1688"/>
                      <a:pt x="7081" y="1523"/>
                      <a:pt x="7282" y="1523"/>
                    </a:cubicBezTo>
                    <a:lnTo>
                      <a:pt x="11339" y="1523"/>
                    </a:lnTo>
                    <a:cubicBezTo>
                      <a:pt x="11724" y="1523"/>
                      <a:pt x="12039" y="1211"/>
                      <a:pt x="12039" y="823"/>
                    </a:cubicBezTo>
                    <a:lnTo>
                      <a:pt x="12039" y="700"/>
                    </a:lnTo>
                    <a:cubicBezTo>
                      <a:pt x="12036" y="315"/>
                      <a:pt x="11726" y="0"/>
                      <a:pt x="11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895" name="Google Shape;3895;p34"/>
            <p:cNvGrpSpPr/>
            <p:nvPr/>
          </p:nvGrpSpPr>
          <p:grpSpPr>
            <a:xfrm>
              <a:off x="4632603" y="1574960"/>
              <a:ext cx="139138" cy="127771"/>
              <a:chOff x="585175" y="1520600"/>
              <a:chExt cx="54425" cy="49975"/>
            </a:xfrm>
          </p:grpSpPr>
          <p:sp>
            <p:nvSpPr>
              <p:cNvPr id="3896" name="Google Shape;3896;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97" name="Google Shape;3897;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98" name="Google Shape;3898;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99" name="Google Shape;3899;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00" name="Google Shape;3900;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901" name="Google Shape;3901;p34"/>
            <p:cNvSpPr/>
            <p:nvPr/>
          </p:nvSpPr>
          <p:spPr>
            <a:xfrm>
              <a:off x="4849582" y="24454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902" name="Google Shape;3902;p34"/>
            <p:cNvGrpSpPr/>
            <p:nvPr/>
          </p:nvGrpSpPr>
          <p:grpSpPr>
            <a:xfrm>
              <a:off x="6859753" y="1046735"/>
              <a:ext cx="139138" cy="127771"/>
              <a:chOff x="585175" y="1520600"/>
              <a:chExt cx="54425" cy="49975"/>
            </a:xfrm>
          </p:grpSpPr>
          <p:sp>
            <p:nvSpPr>
              <p:cNvPr id="3903" name="Google Shape;3903;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04" name="Google Shape;3904;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05" name="Google Shape;3905;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06" name="Google Shape;3906;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07" name="Google Shape;3907;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08" name="Google Shape;3908;p34"/>
            <p:cNvGrpSpPr/>
            <p:nvPr/>
          </p:nvGrpSpPr>
          <p:grpSpPr>
            <a:xfrm>
              <a:off x="7814253" y="540010"/>
              <a:ext cx="139138" cy="127771"/>
              <a:chOff x="585175" y="1520600"/>
              <a:chExt cx="54425" cy="49975"/>
            </a:xfrm>
          </p:grpSpPr>
          <p:sp>
            <p:nvSpPr>
              <p:cNvPr id="3909" name="Google Shape;3909;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10" name="Google Shape;3910;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11" name="Google Shape;3911;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12" name="Google Shape;3912;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13" name="Google Shape;3913;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14" name="Google Shape;3914;p34"/>
            <p:cNvGrpSpPr/>
            <p:nvPr/>
          </p:nvGrpSpPr>
          <p:grpSpPr>
            <a:xfrm>
              <a:off x="7839728" y="1329060"/>
              <a:ext cx="139138" cy="127771"/>
              <a:chOff x="585175" y="1520600"/>
              <a:chExt cx="54425" cy="49975"/>
            </a:xfrm>
          </p:grpSpPr>
          <p:sp>
            <p:nvSpPr>
              <p:cNvPr id="3915" name="Google Shape;3915;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16" name="Google Shape;3916;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17" name="Google Shape;3917;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18" name="Google Shape;3918;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19" name="Google Shape;3919;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20" name="Google Shape;3920;p34"/>
            <p:cNvGrpSpPr/>
            <p:nvPr/>
          </p:nvGrpSpPr>
          <p:grpSpPr>
            <a:xfrm>
              <a:off x="8520603" y="1099985"/>
              <a:ext cx="139138" cy="127771"/>
              <a:chOff x="585175" y="1520600"/>
              <a:chExt cx="54425" cy="49975"/>
            </a:xfrm>
          </p:grpSpPr>
          <p:sp>
            <p:nvSpPr>
              <p:cNvPr id="3921" name="Google Shape;3921;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22" name="Google Shape;3922;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23" name="Google Shape;3923;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24" name="Google Shape;3924;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25" name="Google Shape;3925;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26" name="Google Shape;3926;p34"/>
            <p:cNvGrpSpPr/>
            <p:nvPr/>
          </p:nvGrpSpPr>
          <p:grpSpPr>
            <a:xfrm>
              <a:off x="8403353" y="2507872"/>
              <a:ext cx="139138" cy="127771"/>
              <a:chOff x="585175" y="1520600"/>
              <a:chExt cx="54425" cy="49975"/>
            </a:xfrm>
          </p:grpSpPr>
          <p:sp>
            <p:nvSpPr>
              <p:cNvPr id="3927" name="Google Shape;3927;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28" name="Google Shape;3928;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29" name="Google Shape;3929;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30" name="Google Shape;3930;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31" name="Google Shape;3931;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32" name="Google Shape;3932;p34"/>
            <p:cNvGrpSpPr/>
            <p:nvPr/>
          </p:nvGrpSpPr>
          <p:grpSpPr>
            <a:xfrm>
              <a:off x="8632428" y="3532372"/>
              <a:ext cx="139138" cy="127771"/>
              <a:chOff x="585175" y="1520600"/>
              <a:chExt cx="54425" cy="49975"/>
            </a:xfrm>
          </p:grpSpPr>
          <p:sp>
            <p:nvSpPr>
              <p:cNvPr id="3933" name="Google Shape;3933;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34" name="Google Shape;3934;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35" name="Google Shape;3935;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36" name="Google Shape;3936;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37" name="Google Shape;3937;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38" name="Google Shape;3938;p34"/>
            <p:cNvGrpSpPr/>
            <p:nvPr/>
          </p:nvGrpSpPr>
          <p:grpSpPr>
            <a:xfrm>
              <a:off x="7814253" y="4475722"/>
              <a:ext cx="139138" cy="127771"/>
              <a:chOff x="585175" y="1520600"/>
              <a:chExt cx="54425" cy="49975"/>
            </a:xfrm>
          </p:grpSpPr>
          <p:sp>
            <p:nvSpPr>
              <p:cNvPr id="3939" name="Google Shape;3939;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40" name="Google Shape;3940;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41" name="Google Shape;3941;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42" name="Google Shape;3942;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43" name="Google Shape;3943;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44" name="Google Shape;3944;p34"/>
            <p:cNvGrpSpPr/>
            <p:nvPr/>
          </p:nvGrpSpPr>
          <p:grpSpPr>
            <a:xfrm>
              <a:off x="5714378" y="4399372"/>
              <a:ext cx="139138" cy="127771"/>
              <a:chOff x="585175" y="1520600"/>
              <a:chExt cx="54425" cy="49975"/>
            </a:xfrm>
          </p:grpSpPr>
          <p:sp>
            <p:nvSpPr>
              <p:cNvPr id="3945" name="Google Shape;3945;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46" name="Google Shape;3946;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47" name="Google Shape;3947;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48" name="Google Shape;3948;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49" name="Google Shape;3949;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50" name="Google Shape;3950;p34"/>
            <p:cNvGrpSpPr/>
            <p:nvPr/>
          </p:nvGrpSpPr>
          <p:grpSpPr>
            <a:xfrm>
              <a:off x="4810803" y="4527147"/>
              <a:ext cx="139138" cy="127771"/>
              <a:chOff x="585175" y="1520600"/>
              <a:chExt cx="54425" cy="49975"/>
            </a:xfrm>
          </p:grpSpPr>
          <p:sp>
            <p:nvSpPr>
              <p:cNvPr id="3951" name="Google Shape;3951;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52" name="Google Shape;3952;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53" name="Google Shape;3953;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54" name="Google Shape;3954;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55" name="Google Shape;3955;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56" name="Google Shape;3956;p34"/>
            <p:cNvGrpSpPr/>
            <p:nvPr/>
          </p:nvGrpSpPr>
          <p:grpSpPr>
            <a:xfrm>
              <a:off x="5039878" y="3566297"/>
              <a:ext cx="139138" cy="127771"/>
              <a:chOff x="585175" y="1520600"/>
              <a:chExt cx="54425" cy="49975"/>
            </a:xfrm>
          </p:grpSpPr>
          <p:sp>
            <p:nvSpPr>
              <p:cNvPr id="3957" name="Google Shape;3957;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58" name="Google Shape;3958;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59" name="Google Shape;3959;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60" name="Google Shape;3960;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61" name="Google Shape;3961;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62" name="Google Shape;3962;p34"/>
            <p:cNvGrpSpPr/>
            <p:nvPr/>
          </p:nvGrpSpPr>
          <p:grpSpPr>
            <a:xfrm>
              <a:off x="5128978" y="2373247"/>
              <a:ext cx="139138" cy="127771"/>
              <a:chOff x="585175" y="1520600"/>
              <a:chExt cx="54425" cy="49975"/>
            </a:xfrm>
          </p:grpSpPr>
          <p:sp>
            <p:nvSpPr>
              <p:cNvPr id="3963" name="Google Shape;3963;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64" name="Google Shape;3964;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65" name="Google Shape;3965;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66" name="Google Shape;3966;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67" name="Google Shape;3967;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68" name="Google Shape;3968;p34"/>
            <p:cNvGrpSpPr/>
            <p:nvPr/>
          </p:nvGrpSpPr>
          <p:grpSpPr>
            <a:xfrm>
              <a:off x="3550903" y="4182672"/>
              <a:ext cx="139138" cy="127771"/>
              <a:chOff x="585175" y="1520600"/>
              <a:chExt cx="54425" cy="49975"/>
            </a:xfrm>
          </p:grpSpPr>
          <p:sp>
            <p:nvSpPr>
              <p:cNvPr id="3969" name="Google Shape;3969;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70" name="Google Shape;3970;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71" name="Google Shape;3971;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72" name="Google Shape;3972;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73" name="Google Shape;3973;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74" name="Google Shape;3974;p34"/>
            <p:cNvGrpSpPr/>
            <p:nvPr/>
          </p:nvGrpSpPr>
          <p:grpSpPr>
            <a:xfrm>
              <a:off x="2261303" y="4654922"/>
              <a:ext cx="139138" cy="127771"/>
              <a:chOff x="585175" y="1520600"/>
              <a:chExt cx="54425" cy="49975"/>
            </a:xfrm>
          </p:grpSpPr>
          <p:sp>
            <p:nvSpPr>
              <p:cNvPr id="3975" name="Google Shape;3975;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76" name="Google Shape;3976;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77" name="Google Shape;3977;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78" name="Google Shape;3978;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79" name="Google Shape;3979;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80" name="Google Shape;3980;p34"/>
            <p:cNvGrpSpPr/>
            <p:nvPr/>
          </p:nvGrpSpPr>
          <p:grpSpPr>
            <a:xfrm>
              <a:off x="1364103" y="4247260"/>
              <a:ext cx="139138" cy="127771"/>
              <a:chOff x="585175" y="1520600"/>
              <a:chExt cx="54425" cy="49975"/>
            </a:xfrm>
          </p:grpSpPr>
          <p:sp>
            <p:nvSpPr>
              <p:cNvPr id="3981" name="Google Shape;3981;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82" name="Google Shape;3982;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83" name="Google Shape;3983;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84" name="Google Shape;3984;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85" name="Google Shape;3985;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86" name="Google Shape;3986;p34"/>
            <p:cNvGrpSpPr/>
            <p:nvPr/>
          </p:nvGrpSpPr>
          <p:grpSpPr>
            <a:xfrm>
              <a:off x="371453" y="3184610"/>
              <a:ext cx="139138" cy="127771"/>
              <a:chOff x="585175" y="1520600"/>
              <a:chExt cx="54425" cy="49975"/>
            </a:xfrm>
          </p:grpSpPr>
          <p:sp>
            <p:nvSpPr>
              <p:cNvPr id="3987" name="Google Shape;3987;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88" name="Google Shape;3988;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89" name="Google Shape;3989;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90" name="Google Shape;3990;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91" name="Google Shape;3991;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92" name="Google Shape;3992;p34"/>
            <p:cNvGrpSpPr/>
            <p:nvPr/>
          </p:nvGrpSpPr>
          <p:grpSpPr>
            <a:xfrm>
              <a:off x="473253" y="1962860"/>
              <a:ext cx="139138" cy="127771"/>
              <a:chOff x="585175" y="1520600"/>
              <a:chExt cx="54425" cy="49975"/>
            </a:xfrm>
          </p:grpSpPr>
          <p:sp>
            <p:nvSpPr>
              <p:cNvPr id="3993" name="Google Shape;3993;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94" name="Google Shape;3994;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95" name="Google Shape;3995;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96" name="Google Shape;3996;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97" name="Google Shape;3997;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998" name="Google Shape;3998;p34"/>
            <p:cNvGrpSpPr/>
            <p:nvPr/>
          </p:nvGrpSpPr>
          <p:grpSpPr>
            <a:xfrm>
              <a:off x="1612278" y="1374735"/>
              <a:ext cx="139138" cy="127771"/>
              <a:chOff x="585175" y="1520600"/>
              <a:chExt cx="54425" cy="49975"/>
            </a:xfrm>
          </p:grpSpPr>
          <p:sp>
            <p:nvSpPr>
              <p:cNvPr id="3999" name="Google Shape;3999;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00" name="Google Shape;4000;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01" name="Google Shape;4001;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02" name="Google Shape;4002;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03" name="Google Shape;4003;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004" name="Google Shape;4004;p34"/>
            <p:cNvGrpSpPr/>
            <p:nvPr/>
          </p:nvGrpSpPr>
          <p:grpSpPr>
            <a:xfrm>
              <a:off x="2776753" y="1502510"/>
              <a:ext cx="139138" cy="127771"/>
              <a:chOff x="585175" y="1520600"/>
              <a:chExt cx="54425" cy="49975"/>
            </a:xfrm>
          </p:grpSpPr>
          <p:sp>
            <p:nvSpPr>
              <p:cNvPr id="4005" name="Google Shape;4005;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06" name="Google Shape;4006;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07" name="Google Shape;4007;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08" name="Google Shape;4008;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09" name="Google Shape;4009;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010" name="Google Shape;4010;p34"/>
            <p:cNvGrpSpPr/>
            <p:nvPr/>
          </p:nvGrpSpPr>
          <p:grpSpPr>
            <a:xfrm>
              <a:off x="3718528" y="1329060"/>
              <a:ext cx="139138" cy="127771"/>
              <a:chOff x="585175" y="1520600"/>
              <a:chExt cx="54425" cy="49975"/>
            </a:xfrm>
          </p:grpSpPr>
          <p:sp>
            <p:nvSpPr>
              <p:cNvPr id="4011" name="Google Shape;4011;p34"/>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12" name="Google Shape;4012;p34"/>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13" name="Google Shape;4013;p34"/>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14" name="Google Shape;4014;p34"/>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15" name="Google Shape;4015;p34"/>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016" name="Google Shape;4016;p34"/>
            <p:cNvSpPr/>
            <p:nvPr/>
          </p:nvSpPr>
          <p:spPr>
            <a:xfrm>
              <a:off x="5039882" y="19004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17" name="Google Shape;4017;p34"/>
            <p:cNvSpPr/>
            <p:nvPr/>
          </p:nvSpPr>
          <p:spPr>
            <a:xfrm>
              <a:off x="5128982" y="14568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18" name="Google Shape;4018;p34"/>
            <p:cNvSpPr/>
            <p:nvPr/>
          </p:nvSpPr>
          <p:spPr>
            <a:xfrm>
              <a:off x="4161757" y="12277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19" name="Google Shape;4019;p34"/>
            <p:cNvSpPr/>
            <p:nvPr/>
          </p:nvSpPr>
          <p:spPr>
            <a:xfrm>
              <a:off x="3404532" y="12277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0" name="Google Shape;4020;p34"/>
            <p:cNvSpPr/>
            <p:nvPr/>
          </p:nvSpPr>
          <p:spPr>
            <a:xfrm>
              <a:off x="2439307" y="14074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1" name="Google Shape;4021;p34"/>
            <p:cNvSpPr/>
            <p:nvPr/>
          </p:nvSpPr>
          <p:spPr>
            <a:xfrm>
              <a:off x="1892057" y="12666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2" name="Google Shape;4022;p34"/>
            <p:cNvSpPr/>
            <p:nvPr/>
          </p:nvSpPr>
          <p:spPr>
            <a:xfrm>
              <a:off x="1223932" y="14074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3" name="Google Shape;4023;p34"/>
            <p:cNvSpPr/>
            <p:nvPr/>
          </p:nvSpPr>
          <p:spPr>
            <a:xfrm>
              <a:off x="612407" y="14568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4" name="Google Shape;4024;p34"/>
            <p:cNvSpPr/>
            <p:nvPr/>
          </p:nvSpPr>
          <p:spPr>
            <a:xfrm>
              <a:off x="345157" y="24059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5" name="Google Shape;4025;p34"/>
            <p:cNvSpPr/>
            <p:nvPr/>
          </p:nvSpPr>
          <p:spPr>
            <a:xfrm>
              <a:off x="550007" y="29150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6" name="Google Shape;4026;p34"/>
            <p:cNvSpPr/>
            <p:nvPr/>
          </p:nvSpPr>
          <p:spPr>
            <a:xfrm>
              <a:off x="473257" y="37485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7" name="Google Shape;4027;p34"/>
            <p:cNvSpPr/>
            <p:nvPr/>
          </p:nvSpPr>
          <p:spPr>
            <a:xfrm>
              <a:off x="1058682" y="41202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8" name="Google Shape;4028;p34"/>
            <p:cNvSpPr/>
            <p:nvPr/>
          </p:nvSpPr>
          <p:spPr>
            <a:xfrm>
              <a:off x="1121082" y="45730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9" name="Google Shape;4029;p34"/>
            <p:cNvSpPr/>
            <p:nvPr/>
          </p:nvSpPr>
          <p:spPr>
            <a:xfrm>
              <a:off x="1751432" y="43104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30" name="Google Shape;4030;p34"/>
            <p:cNvSpPr/>
            <p:nvPr/>
          </p:nvSpPr>
          <p:spPr>
            <a:xfrm>
              <a:off x="2645107" y="46876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31" name="Google Shape;4031;p34"/>
            <p:cNvSpPr/>
            <p:nvPr/>
          </p:nvSpPr>
          <p:spPr>
            <a:xfrm>
              <a:off x="3173257" y="43104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32" name="Google Shape;4032;p34"/>
            <p:cNvSpPr/>
            <p:nvPr/>
          </p:nvSpPr>
          <p:spPr>
            <a:xfrm>
              <a:off x="3949582" y="40448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33" name="Google Shape;4033;p34"/>
            <p:cNvSpPr/>
            <p:nvPr/>
          </p:nvSpPr>
          <p:spPr>
            <a:xfrm>
              <a:off x="4280457" y="44320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34" name="Google Shape;4034;p34"/>
            <p:cNvSpPr/>
            <p:nvPr/>
          </p:nvSpPr>
          <p:spPr>
            <a:xfrm>
              <a:off x="5128982" y="42472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35" name="Google Shape;4035;p34"/>
            <p:cNvSpPr/>
            <p:nvPr/>
          </p:nvSpPr>
          <p:spPr>
            <a:xfrm>
              <a:off x="4822357" y="38591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36" name="Google Shape;4036;p34"/>
            <p:cNvSpPr/>
            <p:nvPr/>
          </p:nvSpPr>
          <p:spPr>
            <a:xfrm>
              <a:off x="4911982" y="31846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37" name="Google Shape;4037;p34"/>
            <p:cNvSpPr/>
            <p:nvPr/>
          </p:nvSpPr>
          <p:spPr>
            <a:xfrm>
              <a:off x="6311907" y="46240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38" name="Google Shape;4038;p34"/>
            <p:cNvSpPr/>
            <p:nvPr/>
          </p:nvSpPr>
          <p:spPr>
            <a:xfrm>
              <a:off x="3756907" y="46240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39" name="Google Shape;4039;p34"/>
            <p:cNvSpPr/>
            <p:nvPr/>
          </p:nvSpPr>
          <p:spPr>
            <a:xfrm>
              <a:off x="7403057" y="44757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40" name="Google Shape;4040;p34"/>
            <p:cNvSpPr/>
            <p:nvPr/>
          </p:nvSpPr>
          <p:spPr>
            <a:xfrm>
              <a:off x="8255732" y="42472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41" name="Google Shape;4041;p34"/>
            <p:cNvSpPr/>
            <p:nvPr/>
          </p:nvSpPr>
          <p:spPr>
            <a:xfrm>
              <a:off x="8771582" y="31222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42" name="Google Shape;4042;p34"/>
            <p:cNvSpPr/>
            <p:nvPr/>
          </p:nvSpPr>
          <p:spPr>
            <a:xfrm>
              <a:off x="8597357" y="39824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43" name="Google Shape;4043;p34"/>
            <p:cNvSpPr/>
            <p:nvPr/>
          </p:nvSpPr>
          <p:spPr>
            <a:xfrm>
              <a:off x="8597357" y="21880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44" name="Google Shape;4044;p34"/>
            <p:cNvSpPr/>
            <p:nvPr/>
          </p:nvSpPr>
          <p:spPr>
            <a:xfrm>
              <a:off x="8480107" y="14568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45" name="Google Shape;4045;p34"/>
            <p:cNvSpPr/>
            <p:nvPr/>
          </p:nvSpPr>
          <p:spPr>
            <a:xfrm>
              <a:off x="8255732" y="10467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46" name="Google Shape;4046;p34"/>
            <p:cNvSpPr/>
            <p:nvPr/>
          </p:nvSpPr>
          <p:spPr>
            <a:xfrm>
              <a:off x="7525607" y="8260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47" name="Google Shape;4047;p34"/>
            <p:cNvSpPr/>
            <p:nvPr/>
          </p:nvSpPr>
          <p:spPr>
            <a:xfrm>
              <a:off x="7124732" y="4124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48" name="Google Shape;4048;p34"/>
            <p:cNvSpPr/>
            <p:nvPr/>
          </p:nvSpPr>
          <p:spPr>
            <a:xfrm>
              <a:off x="6653857" y="11326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49" name="Google Shape;4049;p34"/>
            <p:cNvSpPr/>
            <p:nvPr/>
          </p:nvSpPr>
          <p:spPr>
            <a:xfrm>
              <a:off x="6707732" y="7181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50" name="Google Shape;4050;p34"/>
            <p:cNvSpPr/>
            <p:nvPr/>
          </p:nvSpPr>
          <p:spPr>
            <a:xfrm>
              <a:off x="6064782" y="14074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1206557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Background 3">
  <p:cSld name="Background 3">
    <p:spTree>
      <p:nvGrpSpPr>
        <p:cNvPr id="1" name="Shape 4051"/>
        <p:cNvGrpSpPr/>
        <p:nvPr/>
      </p:nvGrpSpPr>
      <p:grpSpPr>
        <a:xfrm>
          <a:off x="0" y="0"/>
          <a:ext cx="0" cy="0"/>
          <a:chOff x="0" y="0"/>
          <a:chExt cx="0" cy="0"/>
        </a:xfrm>
      </p:grpSpPr>
      <p:sp>
        <p:nvSpPr>
          <p:cNvPr id="4052" name="Google Shape;4052;p35"/>
          <p:cNvSpPr/>
          <p:nvPr/>
        </p:nvSpPr>
        <p:spPr>
          <a:xfrm>
            <a:off x="313900" y="344568"/>
            <a:ext cx="11564237" cy="6168923"/>
          </a:xfrm>
          <a:custGeom>
            <a:avLst/>
            <a:gdLst/>
            <a:ahLst/>
            <a:cxnLst/>
            <a:rect l="l" t="t" r="r" b="b"/>
            <a:pathLst>
              <a:path w="65742" h="31774" fill="none" extrusionOk="0">
                <a:moveTo>
                  <a:pt x="0" y="8317"/>
                </a:moveTo>
                <a:lnTo>
                  <a:pt x="0" y="3533"/>
                </a:lnTo>
                <a:lnTo>
                  <a:pt x="2279" y="3533"/>
                </a:lnTo>
                <a:lnTo>
                  <a:pt x="2279" y="1"/>
                </a:lnTo>
                <a:lnTo>
                  <a:pt x="0" y="1"/>
                </a:lnTo>
                <a:lnTo>
                  <a:pt x="0" y="2391"/>
                </a:lnTo>
                <a:lnTo>
                  <a:pt x="3423" y="2391"/>
                </a:lnTo>
                <a:lnTo>
                  <a:pt x="3423" y="1"/>
                </a:lnTo>
                <a:lnTo>
                  <a:pt x="7622" y="1"/>
                </a:lnTo>
                <a:lnTo>
                  <a:pt x="58123" y="1"/>
                </a:lnTo>
                <a:lnTo>
                  <a:pt x="62321" y="1"/>
                </a:lnTo>
                <a:lnTo>
                  <a:pt x="62321" y="2391"/>
                </a:lnTo>
                <a:lnTo>
                  <a:pt x="65742" y="2391"/>
                </a:lnTo>
                <a:lnTo>
                  <a:pt x="65742" y="1"/>
                </a:lnTo>
                <a:lnTo>
                  <a:pt x="63460" y="1"/>
                </a:lnTo>
                <a:lnTo>
                  <a:pt x="63460" y="3533"/>
                </a:lnTo>
                <a:lnTo>
                  <a:pt x="65742" y="3533"/>
                </a:lnTo>
                <a:lnTo>
                  <a:pt x="65742" y="8317"/>
                </a:lnTo>
                <a:lnTo>
                  <a:pt x="65742" y="23454"/>
                </a:lnTo>
                <a:lnTo>
                  <a:pt x="65742" y="28239"/>
                </a:lnTo>
                <a:lnTo>
                  <a:pt x="63460" y="28239"/>
                </a:lnTo>
                <a:lnTo>
                  <a:pt x="63460" y="31773"/>
                </a:lnTo>
                <a:lnTo>
                  <a:pt x="65742" y="31773"/>
                </a:lnTo>
                <a:lnTo>
                  <a:pt x="65742" y="29380"/>
                </a:lnTo>
                <a:lnTo>
                  <a:pt x="62321" y="29380"/>
                </a:lnTo>
                <a:lnTo>
                  <a:pt x="62321" y="31773"/>
                </a:lnTo>
                <a:lnTo>
                  <a:pt x="58123" y="31773"/>
                </a:lnTo>
                <a:lnTo>
                  <a:pt x="7622" y="31773"/>
                </a:lnTo>
                <a:lnTo>
                  <a:pt x="3423" y="31773"/>
                </a:lnTo>
                <a:lnTo>
                  <a:pt x="3423" y="29380"/>
                </a:lnTo>
                <a:lnTo>
                  <a:pt x="0" y="29380"/>
                </a:lnTo>
                <a:lnTo>
                  <a:pt x="0" y="31773"/>
                </a:lnTo>
                <a:lnTo>
                  <a:pt x="2279" y="31773"/>
                </a:lnTo>
                <a:lnTo>
                  <a:pt x="2279" y="28239"/>
                </a:lnTo>
                <a:lnTo>
                  <a:pt x="0" y="28239"/>
                </a:lnTo>
                <a:lnTo>
                  <a:pt x="0" y="23454"/>
                </a:lnTo>
                <a:close/>
              </a:path>
            </a:pathLst>
          </a:custGeom>
          <a:noFill/>
          <a:ln w="9525" cap="rnd"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53" name="Google Shape;4053;p35"/>
          <p:cNvSpPr/>
          <p:nvPr/>
        </p:nvSpPr>
        <p:spPr>
          <a:xfrm rot="295541">
            <a:off x="4344693" y="4078958"/>
            <a:ext cx="4209787" cy="3503033"/>
          </a:xfrm>
          <a:custGeom>
            <a:avLst/>
            <a:gdLst/>
            <a:ahLst/>
            <a:cxnLst/>
            <a:rect l="l" t="t" r="r" b="b"/>
            <a:pathLst>
              <a:path w="23401" h="19472" extrusionOk="0">
                <a:moveTo>
                  <a:pt x="11947" y="0"/>
                </a:moveTo>
                <a:cubicBezTo>
                  <a:pt x="11726" y="0"/>
                  <a:pt x="11502" y="49"/>
                  <a:pt x="11302" y="141"/>
                </a:cubicBezTo>
                <a:cubicBezTo>
                  <a:pt x="10816" y="364"/>
                  <a:pt x="10454" y="791"/>
                  <a:pt x="10172" y="1245"/>
                </a:cubicBezTo>
                <a:cubicBezTo>
                  <a:pt x="9332" y="2612"/>
                  <a:pt x="9131" y="4272"/>
                  <a:pt x="9061" y="5877"/>
                </a:cubicBezTo>
                <a:cubicBezTo>
                  <a:pt x="9048" y="6183"/>
                  <a:pt x="9025" y="6524"/>
                  <a:pt x="8796" y="6727"/>
                </a:cubicBezTo>
                <a:cubicBezTo>
                  <a:pt x="8675" y="6839"/>
                  <a:pt x="8528" y="6885"/>
                  <a:pt x="8372" y="6885"/>
                </a:cubicBezTo>
                <a:cubicBezTo>
                  <a:pt x="8072" y="6885"/>
                  <a:pt x="7739" y="6715"/>
                  <a:pt x="7494" y="6515"/>
                </a:cubicBezTo>
                <a:cubicBezTo>
                  <a:pt x="6724" y="5890"/>
                  <a:pt x="6171" y="5026"/>
                  <a:pt x="5404" y="4392"/>
                </a:cubicBezTo>
                <a:cubicBezTo>
                  <a:pt x="4900" y="3975"/>
                  <a:pt x="4231" y="3675"/>
                  <a:pt x="3597" y="3675"/>
                </a:cubicBezTo>
                <a:cubicBezTo>
                  <a:pt x="3265" y="3675"/>
                  <a:pt x="2943" y="3756"/>
                  <a:pt x="2659" y="3946"/>
                </a:cubicBezTo>
                <a:cubicBezTo>
                  <a:pt x="1808" y="4518"/>
                  <a:pt x="1733" y="5745"/>
                  <a:pt x="1947" y="6750"/>
                </a:cubicBezTo>
                <a:cubicBezTo>
                  <a:pt x="2204" y="7927"/>
                  <a:pt x="2740" y="9026"/>
                  <a:pt x="3340" y="10072"/>
                </a:cubicBezTo>
                <a:cubicBezTo>
                  <a:pt x="3487" y="10326"/>
                  <a:pt x="3635" y="10588"/>
                  <a:pt x="3683" y="10879"/>
                </a:cubicBezTo>
                <a:cubicBezTo>
                  <a:pt x="3727" y="11169"/>
                  <a:pt x="3633" y="11504"/>
                  <a:pt x="3381" y="11651"/>
                </a:cubicBezTo>
                <a:cubicBezTo>
                  <a:pt x="3262" y="11725"/>
                  <a:pt x="3119" y="11748"/>
                  <a:pt x="2975" y="11748"/>
                </a:cubicBezTo>
                <a:cubicBezTo>
                  <a:pt x="2935" y="11748"/>
                  <a:pt x="2894" y="11747"/>
                  <a:pt x="2854" y="11743"/>
                </a:cubicBezTo>
                <a:cubicBezTo>
                  <a:pt x="2352" y="11702"/>
                  <a:pt x="1886" y="11467"/>
                  <a:pt x="1390" y="11392"/>
                </a:cubicBezTo>
                <a:cubicBezTo>
                  <a:pt x="1302" y="11377"/>
                  <a:pt x="1210" y="11370"/>
                  <a:pt x="1118" y="11370"/>
                </a:cubicBezTo>
                <a:cubicBezTo>
                  <a:pt x="694" y="11370"/>
                  <a:pt x="257" y="11530"/>
                  <a:pt x="89" y="11908"/>
                </a:cubicBezTo>
                <a:cubicBezTo>
                  <a:pt x="0" y="12112"/>
                  <a:pt x="3" y="12346"/>
                  <a:pt x="17" y="12569"/>
                </a:cubicBezTo>
                <a:cubicBezTo>
                  <a:pt x="142" y="14823"/>
                  <a:pt x="982" y="17008"/>
                  <a:pt x="2310" y="18818"/>
                </a:cubicBezTo>
                <a:cubicBezTo>
                  <a:pt x="2635" y="19261"/>
                  <a:pt x="4127" y="19472"/>
                  <a:pt x="6161" y="19472"/>
                </a:cubicBezTo>
                <a:cubicBezTo>
                  <a:pt x="11446" y="19472"/>
                  <a:pt x="20387" y="18047"/>
                  <a:pt x="21973" y="15563"/>
                </a:cubicBezTo>
                <a:cubicBezTo>
                  <a:pt x="22768" y="14310"/>
                  <a:pt x="23401" y="12887"/>
                  <a:pt x="23354" y="11406"/>
                </a:cubicBezTo>
                <a:cubicBezTo>
                  <a:pt x="23328" y="10683"/>
                  <a:pt x="23061" y="9871"/>
                  <a:pt x="22386" y="9612"/>
                </a:cubicBezTo>
                <a:cubicBezTo>
                  <a:pt x="22231" y="9552"/>
                  <a:pt x="22072" y="9527"/>
                  <a:pt x="21910" y="9527"/>
                </a:cubicBezTo>
                <a:cubicBezTo>
                  <a:pt x="21496" y="9527"/>
                  <a:pt x="21064" y="9686"/>
                  <a:pt x="20653" y="9805"/>
                </a:cubicBezTo>
                <a:cubicBezTo>
                  <a:pt x="20416" y="9874"/>
                  <a:pt x="20153" y="9923"/>
                  <a:pt x="19900" y="9923"/>
                </a:cubicBezTo>
                <a:cubicBezTo>
                  <a:pt x="19546" y="9923"/>
                  <a:pt x="19211" y="9827"/>
                  <a:pt x="18993" y="9559"/>
                </a:cubicBezTo>
                <a:cubicBezTo>
                  <a:pt x="18714" y="9219"/>
                  <a:pt x="18742" y="8722"/>
                  <a:pt x="18806" y="8284"/>
                </a:cubicBezTo>
                <a:cubicBezTo>
                  <a:pt x="18937" y="7363"/>
                  <a:pt x="19169" y="6457"/>
                  <a:pt x="19492" y="5581"/>
                </a:cubicBezTo>
                <a:cubicBezTo>
                  <a:pt x="19671" y="5101"/>
                  <a:pt x="19880" y="4621"/>
                  <a:pt x="19917" y="4111"/>
                </a:cubicBezTo>
                <a:cubicBezTo>
                  <a:pt x="19958" y="3597"/>
                  <a:pt x="19794" y="3037"/>
                  <a:pt x="19367" y="2749"/>
                </a:cubicBezTo>
                <a:cubicBezTo>
                  <a:pt x="19174" y="2619"/>
                  <a:pt x="18956" y="2563"/>
                  <a:pt x="18730" y="2563"/>
                </a:cubicBezTo>
                <a:cubicBezTo>
                  <a:pt x="18283" y="2563"/>
                  <a:pt x="17809" y="2782"/>
                  <a:pt x="17453" y="3073"/>
                </a:cubicBezTo>
                <a:cubicBezTo>
                  <a:pt x="16912" y="3514"/>
                  <a:pt x="16505" y="4105"/>
                  <a:pt x="15919" y="4479"/>
                </a:cubicBezTo>
                <a:cubicBezTo>
                  <a:pt x="15717" y="4610"/>
                  <a:pt x="15486" y="4712"/>
                  <a:pt x="15247" y="4712"/>
                </a:cubicBezTo>
                <a:cubicBezTo>
                  <a:pt x="15211" y="4712"/>
                  <a:pt x="15176" y="4709"/>
                  <a:pt x="15140" y="4705"/>
                </a:cubicBezTo>
                <a:cubicBezTo>
                  <a:pt x="14580" y="4632"/>
                  <a:pt x="14290" y="4016"/>
                  <a:pt x="14097" y="3483"/>
                </a:cubicBezTo>
                <a:cubicBezTo>
                  <a:pt x="13826" y="2718"/>
                  <a:pt x="13553" y="1957"/>
                  <a:pt x="13282" y="1198"/>
                </a:cubicBezTo>
                <a:cubicBezTo>
                  <a:pt x="13171" y="880"/>
                  <a:pt x="13048" y="554"/>
                  <a:pt x="12805" y="319"/>
                </a:cubicBezTo>
                <a:cubicBezTo>
                  <a:pt x="12575" y="101"/>
                  <a:pt x="12264" y="0"/>
                  <a:pt x="11947" y="0"/>
                </a:cubicBezTo>
                <a:close/>
              </a:path>
            </a:pathLst>
          </a:custGeom>
          <a:solidFill>
            <a:srgbClr val="EF9F9C">
              <a:alpha val="430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054" name="Google Shape;4054;p35"/>
          <p:cNvGrpSpPr/>
          <p:nvPr/>
        </p:nvGrpSpPr>
        <p:grpSpPr>
          <a:xfrm>
            <a:off x="562676" y="719996"/>
            <a:ext cx="11005533" cy="5601251"/>
            <a:chOff x="422007" y="539997"/>
            <a:chExt cx="8254150" cy="4200938"/>
          </a:xfrm>
        </p:grpSpPr>
        <p:grpSp>
          <p:nvGrpSpPr>
            <p:cNvPr id="4055" name="Google Shape;4055;p35"/>
            <p:cNvGrpSpPr/>
            <p:nvPr/>
          </p:nvGrpSpPr>
          <p:grpSpPr>
            <a:xfrm>
              <a:off x="7716546" y="664754"/>
              <a:ext cx="564135" cy="256951"/>
              <a:chOff x="700250" y="1477300"/>
              <a:chExt cx="309675" cy="141050"/>
            </a:xfrm>
          </p:grpSpPr>
          <p:sp>
            <p:nvSpPr>
              <p:cNvPr id="4056" name="Google Shape;4056;p35"/>
              <p:cNvSpPr/>
              <p:nvPr/>
            </p:nvSpPr>
            <p:spPr>
              <a:xfrm>
                <a:off x="708950" y="1532950"/>
                <a:ext cx="210175" cy="60775"/>
              </a:xfrm>
              <a:custGeom>
                <a:avLst/>
                <a:gdLst/>
                <a:ahLst/>
                <a:cxnLst/>
                <a:rect l="l" t="t" r="r" b="b"/>
                <a:pathLst>
                  <a:path w="8407" h="2431" extrusionOk="0">
                    <a:moveTo>
                      <a:pt x="168" y="1"/>
                    </a:moveTo>
                    <a:cubicBezTo>
                      <a:pt x="73" y="1"/>
                      <a:pt x="1" y="76"/>
                      <a:pt x="1" y="168"/>
                    </a:cubicBezTo>
                    <a:cubicBezTo>
                      <a:pt x="1" y="263"/>
                      <a:pt x="79" y="335"/>
                      <a:pt x="168" y="335"/>
                    </a:cubicBezTo>
                    <a:lnTo>
                      <a:pt x="5218" y="335"/>
                    </a:lnTo>
                    <a:cubicBezTo>
                      <a:pt x="5410" y="335"/>
                      <a:pt x="5567" y="492"/>
                      <a:pt x="5567" y="684"/>
                    </a:cubicBezTo>
                    <a:lnTo>
                      <a:pt x="5567" y="715"/>
                    </a:lnTo>
                    <a:cubicBezTo>
                      <a:pt x="5567" y="907"/>
                      <a:pt x="5410" y="1064"/>
                      <a:pt x="5218" y="1064"/>
                    </a:cubicBezTo>
                    <a:lnTo>
                      <a:pt x="3753" y="1064"/>
                    </a:lnTo>
                    <a:cubicBezTo>
                      <a:pt x="3377" y="1064"/>
                      <a:pt x="3070" y="1371"/>
                      <a:pt x="3070" y="1747"/>
                    </a:cubicBezTo>
                    <a:cubicBezTo>
                      <a:pt x="3070" y="2124"/>
                      <a:pt x="3377" y="2431"/>
                      <a:pt x="3753" y="2431"/>
                    </a:cubicBezTo>
                    <a:lnTo>
                      <a:pt x="8236" y="2431"/>
                    </a:lnTo>
                    <a:cubicBezTo>
                      <a:pt x="8238" y="2431"/>
                      <a:pt x="8240" y="2431"/>
                      <a:pt x="8242" y="2431"/>
                    </a:cubicBezTo>
                    <a:cubicBezTo>
                      <a:pt x="8337" y="2431"/>
                      <a:pt x="8407" y="2356"/>
                      <a:pt x="8407" y="2263"/>
                    </a:cubicBezTo>
                    <a:cubicBezTo>
                      <a:pt x="8407" y="2168"/>
                      <a:pt x="8328" y="2096"/>
                      <a:pt x="8239" y="2096"/>
                    </a:cubicBezTo>
                    <a:lnTo>
                      <a:pt x="3756" y="2096"/>
                    </a:lnTo>
                    <a:cubicBezTo>
                      <a:pt x="3566" y="2096"/>
                      <a:pt x="3407" y="1940"/>
                      <a:pt x="3407" y="1747"/>
                    </a:cubicBezTo>
                    <a:cubicBezTo>
                      <a:pt x="3407" y="1555"/>
                      <a:pt x="3566" y="1398"/>
                      <a:pt x="3756" y="1398"/>
                    </a:cubicBezTo>
                    <a:lnTo>
                      <a:pt x="5223" y="1398"/>
                    </a:lnTo>
                    <a:cubicBezTo>
                      <a:pt x="5597" y="1398"/>
                      <a:pt x="5907" y="1092"/>
                      <a:pt x="5907" y="715"/>
                    </a:cubicBezTo>
                    <a:lnTo>
                      <a:pt x="5907" y="684"/>
                    </a:lnTo>
                    <a:cubicBezTo>
                      <a:pt x="5907" y="308"/>
                      <a:pt x="5600" y="1"/>
                      <a:pt x="52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57" name="Google Shape;4057;p35"/>
              <p:cNvSpPr/>
              <p:nvPr/>
            </p:nvSpPr>
            <p:spPr>
              <a:xfrm>
                <a:off x="833675" y="1609950"/>
                <a:ext cx="112025" cy="8400"/>
              </a:xfrm>
              <a:custGeom>
                <a:avLst/>
                <a:gdLst/>
                <a:ahLst/>
                <a:cxnLst/>
                <a:rect l="l" t="t" r="r" b="b"/>
                <a:pathLst>
                  <a:path w="4481" h="336" extrusionOk="0">
                    <a:moveTo>
                      <a:pt x="167" y="1"/>
                    </a:moveTo>
                    <a:cubicBezTo>
                      <a:pt x="73" y="1"/>
                      <a:pt x="0" y="76"/>
                      <a:pt x="0" y="168"/>
                    </a:cubicBezTo>
                    <a:cubicBezTo>
                      <a:pt x="0" y="260"/>
                      <a:pt x="75" y="335"/>
                      <a:pt x="167" y="335"/>
                    </a:cubicBezTo>
                    <a:lnTo>
                      <a:pt x="4310" y="335"/>
                    </a:lnTo>
                    <a:cubicBezTo>
                      <a:pt x="4405" y="335"/>
                      <a:pt x="4478" y="257"/>
                      <a:pt x="4478" y="168"/>
                    </a:cubicBezTo>
                    <a:cubicBezTo>
                      <a:pt x="4480" y="73"/>
                      <a:pt x="4405"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58" name="Google Shape;4058;p35"/>
              <p:cNvSpPr/>
              <p:nvPr/>
            </p:nvSpPr>
            <p:spPr>
              <a:xfrm>
                <a:off x="700250" y="1477300"/>
                <a:ext cx="112100" cy="8400"/>
              </a:xfrm>
              <a:custGeom>
                <a:avLst/>
                <a:gdLst/>
                <a:ahLst/>
                <a:cxnLst/>
                <a:rect l="l" t="t" r="r" b="b"/>
                <a:pathLst>
                  <a:path w="4484" h="336" extrusionOk="0">
                    <a:moveTo>
                      <a:pt x="168" y="0"/>
                    </a:moveTo>
                    <a:cubicBezTo>
                      <a:pt x="73" y="0"/>
                      <a:pt x="0" y="79"/>
                      <a:pt x="0" y="168"/>
                    </a:cubicBezTo>
                    <a:cubicBezTo>
                      <a:pt x="0" y="263"/>
                      <a:pt x="78" y="335"/>
                      <a:pt x="168" y="335"/>
                    </a:cubicBezTo>
                    <a:lnTo>
                      <a:pt x="4310" y="335"/>
                    </a:lnTo>
                    <a:cubicBezTo>
                      <a:pt x="4405" y="335"/>
                      <a:pt x="4483" y="260"/>
                      <a:pt x="4483" y="168"/>
                    </a:cubicBezTo>
                    <a:cubicBezTo>
                      <a:pt x="4483" y="76"/>
                      <a:pt x="4405" y="0"/>
                      <a:pt x="43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59" name="Google Shape;4059;p35"/>
              <p:cNvSpPr/>
              <p:nvPr/>
            </p:nvSpPr>
            <p:spPr>
              <a:xfrm>
                <a:off x="708950" y="1506600"/>
                <a:ext cx="300975" cy="64600"/>
              </a:xfrm>
              <a:custGeom>
                <a:avLst/>
                <a:gdLst/>
                <a:ahLst/>
                <a:cxnLst/>
                <a:rect l="l" t="t" r="r" b="b"/>
                <a:pathLst>
                  <a:path w="12039" h="2584" extrusionOk="0">
                    <a:moveTo>
                      <a:pt x="168" y="0"/>
                    </a:moveTo>
                    <a:cubicBezTo>
                      <a:pt x="73" y="0"/>
                      <a:pt x="1" y="78"/>
                      <a:pt x="1" y="168"/>
                    </a:cubicBezTo>
                    <a:cubicBezTo>
                      <a:pt x="1" y="262"/>
                      <a:pt x="79" y="335"/>
                      <a:pt x="168" y="335"/>
                    </a:cubicBezTo>
                    <a:lnTo>
                      <a:pt x="11336" y="335"/>
                    </a:lnTo>
                    <a:cubicBezTo>
                      <a:pt x="11534" y="335"/>
                      <a:pt x="11698" y="497"/>
                      <a:pt x="11698" y="698"/>
                    </a:cubicBezTo>
                    <a:lnTo>
                      <a:pt x="11698" y="820"/>
                    </a:lnTo>
                    <a:cubicBezTo>
                      <a:pt x="11698" y="1018"/>
                      <a:pt x="11537" y="1183"/>
                      <a:pt x="11336" y="1183"/>
                    </a:cubicBezTo>
                    <a:lnTo>
                      <a:pt x="7282" y="1183"/>
                    </a:lnTo>
                    <a:cubicBezTo>
                      <a:pt x="6900" y="1183"/>
                      <a:pt x="6582" y="1498"/>
                      <a:pt x="6582" y="1883"/>
                    </a:cubicBezTo>
                    <a:cubicBezTo>
                      <a:pt x="6582" y="2268"/>
                      <a:pt x="6897" y="2584"/>
                      <a:pt x="7282" y="2584"/>
                    </a:cubicBezTo>
                    <a:lnTo>
                      <a:pt x="9776" y="2584"/>
                    </a:lnTo>
                    <a:cubicBezTo>
                      <a:pt x="9871" y="2584"/>
                      <a:pt x="9944" y="2508"/>
                      <a:pt x="9944" y="2419"/>
                    </a:cubicBezTo>
                    <a:cubicBezTo>
                      <a:pt x="9944" y="2324"/>
                      <a:pt x="9866" y="2252"/>
                      <a:pt x="9776" y="2252"/>
                    </a:cubicBezTo>
                    <a:lnTo>
                      <a:pt x="7282" y="2252"/>
                    </a:lnTo>
                    <a:cubicBezTo>
                      <a:pt x="7084" y="2252"/>
                      <a:pt x="6920" y="2090"/>
                      <a:pt x="6920" y="1886"/>
                    </a:cubicBezTo>
                    <a:cubicBezTo>
                      <a:pt x="6920" y="1688"/>
                      <a:pt x="7081" y="1523"/>
                      <a:pt x="7282" y="1523"/>
                    </a:cubicBezTo>
                    <a:lnTo>
                      <a:pt x="11339" y="1523"/>
                    </a:lnTo>
                    <a:cubicBezTo>
                      <a:pt x="11724" y="1523"/>
                      <a:pt x="12039" y="1211"/>
                      <a:pt x="12039" y="823"/>
                    </a:cubicBezTo>
                    <a:lnTo>
                      <a:pt x="12039" y="700"/>
                    </a:lnTo>
                    <a:cubicBezTo>
                      <a:pt x="12036" y="315"/>
                      <a:pt x="11726" y="0"/>
                      <a:pt x="11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060" name="Google Shape;4060;p35"/>
            <p:cNvGrpSpPr/>
            <p:nvPr/>
          </p:nvGrpSpPr>
          <p:grpSpPr>
            <a:xfrm>
              <a:off x="7388928" y="3955060"/>
              <a:ext cx="139138" cy="127771"/>
              <a:chOff x="585175" y="1520600"/>
              <a:chExt cx="54425" cy="49975"/>
            </a:xfrm>
          </p:grpSpPr>
          <p:sp>
            <p:nvSpPr>
              <p:cNvPr id="4061" name="Google Shape;4061;p35"/>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62" name="Google Shape;4062;p35"/>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63" name="Google Shape;4063;p35"/>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64" name="Google Shape;4064;p35"/>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65" name="Google Shape;4065;p35"/>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066" name="Google Shape;4066;p35"/>
            <p:cNvSpPr/>
            <p:nvPr/>
          </p:nvSpPr>
          <p:spPr>
            <a:xfrm>
              <a:off x="8179894" y="18284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067" name="Google Shape;4067;p35"/>
            <p:cNvGrpSpPr/>
            <p:nvPr/>
          </p:nvGrpSpPr>
          <p:grpSpPr>
            <a:xfrm>
              <a:off x="863321" y="4221804"/>
              <a:ext cx="564135" cy="256951"/>
              <a:chOff x="700250" y="1477300"/>
              <a:chExt cx="309675" cy="141050"/>
            </a:xfrm>
          </p:grpSpPr>
          <p:sp>
            <p:nvSpPr>
              <p:cNvPr id="4068" name="Google Shape;4068;p35"/>
              <p:cNvSpPr/>
              <p:nvPr/>
            </p:nvSpPr>
            <p:spPr>
              <a:xfrm>
                <a:off x="708950" y="1532950"/>
                <a:ext cx="210175" cy="60775"/>
              </a:xfrm>
              <a:custGeom>
                <a:avLst/>
                <a:gdLst/>
                <a:ahLst/>
                <a:cxnLst/>
                <a:rect l="l" t="t" r="r" b="b"/>
                <a:pathLst>
                  <a:path w="8407" h="2431" extrusionOk="0">
                    <a:moveTo>
                      <a:pt x="168" y="1"/>
                    </a:moveTo>
                    <a:cubicBezTo>
                      <a:pt x="73" y="1"/>
                      <a:pt x="1" y="76"/>
                      <a:pt x="1" y="168"/>
                    </a:cubicBezTo>
                    <a:cubicBezTo>
                      <a:pt x="1" y="263"/>
                      <a:pt x="79" y="335"/>
                      <a:pt x="168" y="335"/>
                    </a:cubicBezTo>
                    <a:lnTo>
                      <a:pt x="5218" y="335"/>
                    </a:lnTo>
                    <a:cubicBezTo>
                      <a:pt x="5410" y="335"/>
                      <a:pt x="5567" y="492"/>
                      <a:pt x="5567" y="684"/>
                    </a:cubicBezTo>
                    <a:lnTo>
                      <a:pt x="5567" y="715"/>
                    </a:lnTo>
                    <a:cubicBezTo>
                      <a:pt x="5567" y="907"/>
                      <a:pt x="5410" y="1064"/>
                      <a:pt x="5218" y="1064"/>
                    </a:cubicBezTo>
                    <a:lnTo>
                      <a:pt x="3753" y="1064"/>
                    </a:lnTo>
                    <a:cubicBezTo>
                      <a:pt x="3377" y="1064"/>
                      <a:pt x="3070" y="1371"/>
                      <a:pt x="3070" y="1747"/>
                    </a:cubicBezTo>
                    <a:cubicBezTo>
                      <a:pt x="3070" y="2124"/>
                      <a:pt x="3377" y="2431"/>
                      <a:pt x="3753" y="2431"/>
                    </a:cubicBezTo>
                    <a:lnTo>
                      <a:pt x="8236" y="2431"/>
                    </a:lnTo>
                    <a:cubicBezTo>
                      <a:pt x="8238" y="2431"/>
                      <a:pt x="8240" y="2431"/>
                      <a:pt x="8242" y="2431"/>
                    </a:cubicBezTo>
                    <a:cubicBezTo>
                      <a:pt x="8337" y="2431"/>
                      <a:pt x="8407" y="2356"/>
                      <a:pt x="8407" y="2263"/>
                    </a:cubicBezTo>
                    <a:cubicBezTo>
                      <a:pt x="8407" y="2168"/>
                      <a:pt x="8328" y="2096"/>
                      <a:pt x="8239" y="2096"/>
                    </a:cubicBezTo>
                    <a:lnTo>
                      <a:pt x="3756" y="2096"/>
                    </a:lnTo>
                    <a:cubicBezTo>
                      <a:pt x="3566" y="2096"/>
                      <a:pt x="3407" y="1940"/>
                      <a:pt x="3407" y="1747"/>
                    </a:cubicBezTo>
                    <a:cubicBezTo>
                      <a:pt x="3407" y="1555"/>
                      <a:pt x="3566" y="1398"/>
                      <a:pt x="3756" y="1398"/>
                    </a:cubicBezTo>
                    <a:lnTo>
                      <a:pt x="5223" y="1398"/>
                    </a:lnTo>
                    <a:cubicBezTo>
                      <a:pt x="5597" y="1398"/>
                      <a:pt x="5907" y="1092"/>
                      <a:pt x="5907" y="715"/>
                    </a:cubicBezTo>
                    <a:lnTo>
                      <a:pt x="5907" y="684"/>
                    </a:lnTo>
                    <a:cubicBezTo>
                      <a:pt x="5907" y="308"/>
                      <a:pt x="5600" y="1"/>
                      <a:pt x="52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69" name="Google Shape;4069;p35"/>
              <p:cNvSpPr/>
              <p:nvPr/>
            </p:nvSpPr>
            <p:spPr>
              <a:xfrm>
                <a:off x="833675" y="1609950"/>
                <a:ext cx="112025" cy="8400"/>
              </a:xfrm>
              <a:custGeom>
                <a:avLst/>
                <a:gdLst/>
                <a:ahLst/>
                <a:cxnLst/>
                <a:rect l="l" t="t" r="r" b="b"/>
                <a:pathLst>
                  <a:path w="4481" h="336" extrusionOk="0">
                    <a:moveTo>
                      <a:pt x="167" y="1"/>
                    </a:moveTo>
                    <a:cubicBezTo>
                      <a:pt x="73" y="1"/>
                      <a:pt x="0" y="76"/>
                      <a:pt x="0" y="168"/>
                    </a:cubicBezTo>
                    <a:cubicBezTo>
                      <a:pt x="0" y="260"/>
                      <a:pt x="75" y="335"/>
                      <a:pt x="167" y="335"/>
                    </a:cubicBezTo>
                    <a:lnTo>
                      <a:pt x="4310" y="335"/>
                    </a:lnTo>
                    <a:cubicBezTo>
                      <a:pt x="4405" y="335"/>
                      <a:pt x="4478" y="257"/>
                      <a:pt x="4478" y="168"/>
                    </a:cubicBezTo>
                    <a:cubicBezTo>
                      <a:pt x="4480" y="73"/>
                      <a:pt x="4405"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70" name="Google Shape;4070;p35"/>
              <p:cNvSpPr/>
              <p:nvPr/>
            </p:nvSpPr>
            <p:spPr>
              <a:xfrm>
                <a:off x="700250" y="1477300"/>
                <a:ext cx="112100" cy="8400"/>
              </a:xfrm>
              <a:custGeom>
                <a:avLst/>
                <a:gdLst/>
                <a:ahLst/>
                <a:cxnLst/>
                <a:rect l="l" t="t" r="r" b="b"/>
                <a:pathLst>
                  <a:path w="4484" h="336" extrusionOk="0">
                    <a:moveTo>
                      <a:pt x="168" y="0"/>
                    </a:moveTo>
                    <a:cubicBezTo>
                      <a:pt x="73" y="0"/>
                      <a:pt x="0" y="79"/>
                      <a:pt x="0" y="168"/>
                    </a:cubicBezTo>
                    <a:cubicBezTo>
                      <a:pt x="0" y="263"/>
                      <a:pt x="78" y="335"/>
                      <a:pt x="168" y="335"/>
                    </a:cubicBezTo>
                    <a:lnTo>
                      <a:pt x="4310" y="335"/>
                    </a:lnTo>
                    <a:cubicBezTo>
                      <a:pt x="4405" y="335"/>
                      <a:pt x="4483" y="260"/>
                      <a:pt x="4483" y="168"/>
                    </a:cubicBezTo>
                    <a:cubicBezTo>
                      <a:pt x="4483" y="76"/>
                      <a:pt x="4405" y="0"/>
                      <a:pt x="43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71" name="Google Shape;4071;p35"/>
              <p:cNvSpPr/>
              <p:nvPr/>
            </p:nvSpPr>
            <p:spPr>
              <a:xfrm>
                <a:off x="708950" y="1506600"/>
                <a:ext cx="300975" cy="64600"/>
              </a:xfrm>
              <a:custGeom>
                <a:avLst/>
                <a:gdLst/>
                <a:ahLst/>
                <a:cxnLst/>
                <a:rect l="l" t="t" r="r" b="b"/>
                <a:pathLst>
                  <a:path w="12039" h="2584" extrusionOk="0">
                    <a:moveTo>
                      <a:pt x="168" y="0"/>
                    </a:moveTo>
                    <a:cubicBezTo>
                      <a:pt x="73" y="0"/>
                      <a:pt x="1" y="78"/>
                      <a:pt x="1" y="168"/>
                    </a:cubicBezTo>
                    <a:cubicBezTo>
                      <a:pt x="1" y="262"/>
                      <a:pt x="79" y="335"/>
                      <a:pt x="168" y="335"/>
                    </a:cubicBezTo>
                    <a:lnTo>
                      <a:pt x="11336" y="335"/>
                    </a:lnTo>
                    <a:cubicBezTo>
                      <a:pt x="11534" y="335"/>
                      <a:pt x="11698" y="497"/>
                      <a:pt x="11698" y="698"/>
                    </a:cubicBezTo>
                    <a:lnTo>
                      <a:pt x="11698" y="820"/>
                    </a:lnTo>
                    <a:cubicBezTo>
                      <a:pt x="11698" y="1018"/>
                      <a:pt x="11537" y="1183"/>
                      <a:pt x="11336" y="1183"/>
                    </a:cubicBezTo>
                    <a:lnTo>
                      <a:pt x="7282" y="1183"/>
                    </a:lnTo>
                    <a:cubicBezTo>
                      <a:pt x="6900" y="1183"/>
                      <a:pt x="6582" y="1498"/>
                      <a:pt x="6582" y="1883"/>
                    </a:cubicBezTo>
                    <a:cubicBezTo>
                      <a:pt x="6582" y="2268"/>
                      <a:pt x="6897" y="2584"/>
                      <a:pt x="7282" y="2584"/>
                    </a:cubicBezTo>
                    <a:lnTo>
                      <a:pt x="9776" y="2584"/>
                    </a:lnTo>
                    <a:cubicBezTo>
                      <a:pt x="9871" y="2584"/>
                      <a:pt x="9944" y="2508"/>
                      <a:pt x="9944" y="2419"/>
                    </a:cubicBezTo>
                    <a:cubicBezTo>
                      <a:pt x="9944" y="2324"/>
                      <a:pt x="9866" y="2252"/>
                      <a:pt x="9776" y="2252"/>
                    </a:cubicBezTo>
                    <a:lnTo>
                      <a:pt x="7282" y="2252"/>
                    </a:lnTo>
                    <a:cubicBezTo>
                      <a:pt x="7084" y="2252"/>
                      <a:pt x="6920" y="2090"/>
                      <a:pt x="6920" y="1886"/>
                    </a:cubicBezTo>
                    <a:cubicBezTo>
                      <a:pt x="6920" y="1688"/>
                      <a:pt x="7081" y="1523"/>
                      <a:pt x="7282" y="1523"/>
                    </a:cubicBezTo>
                    <a:lnTo>
                      <a:pt x="11339" y="1523"/>
                    </a:lnTo>
                    <a:cubicBezTo>
                      <a:pt x="11724" y="1523"/>
                      <a:pt x="12039" y="1211"/>
                      <a:pt x="12039" y="823"/>
                    </a:cubicBezTo>
                    <a:lnTo>
                      <a:pt x="12039" y="700"/>
                    </a:lnTo>
                    <a:cubicBezTo>
                      <a:pt x="12036" y="315"/>
                      <a:pt x="11726" y="0"/>
                      <a:pt x="11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072" name="Google Shape;4072;p35"/>
            <p:cNvGrpSpPr/>
            <p:nvPr/>
          </p:nvGrpSpPr>
          <p:grpSpPr>
            <a:xfrm>
              <a:off x="7716546" y="4221804"/>
              <a:ext cx="564135" cy="256951"/>
              <a:chOff x="700250" y="1477300"/>
              <a:chExt cx="309675" cy="141050"/>
            </a:xfrm>
          </p:grpSpPr>
          <p:sp>
            <p:nvSpPr>
              <p:cNvPr id="4073" name="Google Shape;4073;p35"/>
              <p:cNvSpPr/>
              <p:nvPr/>
            </p:nvSpPr>
            <p:spPr>
              <a:xfrm>
                <a:off x="708950" y="1532950"/>
                <a:ext cx="210175" cy="60775"/>
              </a:xfrm>
              <a:custGeom>
                <a:avLst/>
                <a:gdLst/>
                <a:ahLst/>
                <a:cxnLst/>
                <a:rect l="l" t="t" r="r" b="b"/>
                <a:pathLst>
                  <a:path w="8407" h="2431" extrusionOk="0">
                    <a:moveTo>
                      <a:pt x="168" y="1"/>
                    </a:moveTo>
                    <a:cubicBezTo>
                      <a:pt x="73" y="1"/>
                      <a:pt x="1" y="76"/>
                      <a:pt x="1" y="168"/>
                    </a:cubicBezTo>
                    <a:cubicBezTo>
                      <a:pt x="1" y="263"/>
                      <a:pt x="79" y="335"/>
                      <a:pt x="168" y="335"/>
                    </a:cubicBezTo>
                    <a:lnTo>
                      <a:pt x="5218" y="335"/>
                    </a:lnTo>
                    <a:cubicBezTo>
                      <a:pt x="5410" y="335"/>
                      <a:pt x="5567" y="492"/>
                      <a:pt x="5567" y="684"/>
                    </a:cubicBezTo>
                    <a:lnTo>
                      <a:pt x="5567" y="715"/>
                    </a:lnTo>
                    <a:cubicBezTo>
                      <a:pt x="5567" y="907"/>
                      <a:pt x="5410" y="1064"/>
                      <a:pt x="5218" y="1064"/>
                    </a:cubicBezTo>
                    <a:lnTo>
                      <a:pt x="3753" y="1064"/>
                    </a:lnTo>
                    <a:cubicBezTo>
                      <a:pt x="3377" y="1064"/>
                      <a:pt x="3070" y="1371"/>
                      <a:pt x="3070" y="1747"/>
                    </a:cubicBezTo>
                    <a:cubicBezTo>
                      <a:pt x="3070" y="2124"/>
                      <a:pt x="3377" y="2431"/>
                      <a:pt x="3753" y="2431"/>
                    </a:cubicBezTo>
                    <a:lnTo>
                      <a:pt x="8236" y="2431"/>
                    </a:lnTo>
                    <a:cubicBezTo>
                      <a:pt x="8238" y="2431"/>
                      <a:pt x="8240" y="2431"/>
                      <a:pt x="8242" y="2431"/>
                    </a:cubicBezTo>
                    <a:cubicBezTo>
                      <a:pt x="8337" y="2431"/>
                      <a:pt x="8407" y="2356"/>
                      <a:pt x="8407" y="2263"/>
                    </a:cubicBezTo>
                    <a:cubicBezTo>
                      <a:pt x="8407" y="2168"/>
                      <a:pt x="8328" y="2096"/>
                      <a:pt x="8239" y="2096"/>
                    </a:cubicBezTo>
                    <a:lnTo>
                      <a:pt x="3756" y="2096"/>
                    </a:lnTo>
                    <a:cubicBezTo>
                      <a:pt x="3566" y="2096"/>
                      <a:pt x="3407" y="1940"/>
                      <a:pt x="3407" y="1747"/>
                    </a:cubicBezTo>
                    <a:cubicBezTo>
                      <a:pt x="3407" y="1555"/>
                      <a:pt x="3566" y="1398"/>
                      <a:pt x="3756" y="1398"/>
                    </a:cubicBezTo>
                    <a:lnTo>
                      <a:pt x="5223" y="1398"/>
                    </a:lnTo>
                    <a:cubicBezTo>
                      <a:pt x="5597" y="1398"/>
                      <a:pt x="5907" y="1092"/>
                      <a:pt x="5907" y="715"/>
                    </a:cubicBezTo>
                    <a:lnTo>
                      <a:pt x="5907" y="684"/>
                    </a:lnTo>
                    <a:cubicBezTo>
                      <a:pt x="5907" y="308"/>
                      <a:pt x="5600" y="1"/>
                      <a:pt x="52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74" name="Google Shape;4074;p35"/>
              <p:cNvSpPr/>
              <p:nvPr/>
            </p:nvSpPr>
            <p:spPr>
              <a:xfrm>
                <a:off x="833675" y="1609950"/>
                <a:ext cx="112025" cy="8400"/>
              </a:xfrm>
              <a:custGeom>
                <a:avLst/>
                <a:gdLst/>
                <a:ahLst/>
                <a:cxnLst/>
                <a:rect l="l" t="t" r="r" b="b"/>
                <a:pathLst>
                  <a:path w="4481" h="336" extrusionOk="0">
                    <a:moveTo>
                      <a:pt x="167" y="1"/>
                    </a:moveTo>
                    <a:cubicBezTo>
                      <a:pt x="73" y="1"/>
                      <a:pt x="0" y="76"/>
                      <a:pt x="0" y="168"/>
                    </a:cubicBezTo>
                    <a:cubicBezTo>
                      <a:pt x="0" y="260"/>
                      <a:pt x="75" y="335"/>
                      <a:pt x="167" y="335"/>
                    </a:cubicBezTo>
                    <a:lnTo>
                      <a:pt x="4310" y="335"/>
                    </a:lnTo>
                    <a:cubicBezTo>
                      <a:pt x="4405" y="335"/>
                      <a:pt x="4478" y="257"/>
                      <a:pt x="4478" y="168"/>
                    </a:cubicBezTo>
                    <a:cubicBezTo>
                      <a:pt x="4480" y="73"/>
                      <a:pt x="4405"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75" name="Google Shape;4075;p35"/>
              <p:cNvSpPr/>
              <p:nvPr/>
            </p:nvSpPr>
            <p:spPr>
              <a:xfrm>
                <a:off x="700250" y="1477300"/>
                <a:ext cx="112100" cy="8400"/>
              </a:xfrm>
              <a:custGeom>
                <a:avLst/>
                <a:gdLst/>
                <a:ahLst/>
                <a:cxnLst/>
                <a:rect l="l" t="t" r="r" b="b"/>
                <a:pathLst>
                  <a:path w="4484" h="336" extrusionOk="0">
                    <a:moveTo>
                      <a:pt x="168" y="0"/>
                    </a:moveTo>
                    <a:cubicBezTo>
                      <a:pt x="73" y="0"/>
                      <a:pt x="0" y="79"/>
                      <a:pt x="0" y="168"/>
                    </a:cubicBezTo>
                    <a:cubicBezTo>
                      <a:pt x="0" y="263"/>
                      <a:pt x="78" y="335"/>
                      <a:pt x="168" y="335"/>
                    </a:cubicBezTo>
                    <a:lnTo>
                      <a:pt x="4310" y="335"/>
                    </a:lnTo>
                    <a:cubicBezTo>
                      <a:pt x="4405" y="335"/>
                      <a:pt x="4483" y="260"/>
                      <a:pt x="4483" y="168"/>
                    </a:cubicBezTo>
                    <a:cubicBezTo>
                      <a:pt x="4483" y="76"/>
                      <a:pt x="4405" y="0"/>
                      <a:pt x="43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76" name="Google Shape;4076;p35"/>
              <p:cNvSpPr/>
              <p:nvPr/>
            </p:nvSpPr>
            <p:spPr>
              <a:xfrm>
                <a:off x="708950" y="1506600"/>
                <a:ext cx="300975" cy="64600"/>
              </a:xfrm>
              <a:custGeom>
                <a:avLst/>
                <a:gdLst/>
                <a:ahLst/>
                <a:cxnLst/>
                <a:rect l="l" t="t" r="r" b="b"/>
                <a:pathLst>
                  <a:path w="12039" h="2584" extrusionOk="0">
                    <a:moveTo>
                      <a:pt x="168" y="0"/>
                    </a:moveTo>
                    <a:cubicBezTo>
                      <a:pt x="73" y="0"/>
                      <a:pt x="1" y="78"/>
                      <a:pt x="1" y="168"/>
                    </a:cubicBezTo>
                    <a:cubicBezTo>
                      <a:pt x="1" y="262"/>
                      <a:pt x="79" y="335"/>
                      <a:pt x="168" y="335"/>
                    </a:cubicBezTo>
                    <a:lnTo>
                      <a:pt x="11336" y="335"/>
                    </a:lnTo>
                    <a:cubicBezTo>
                      <a:pt x="11534" y="335"/>
                      <a:pt x="11698" y="497"/>
                      <a:pt x="11698" y="698"/>
                    </a:cubicBezTo>
                    <a:lnTo>
                      <a:pt x="11698" y="820"/>
                    </a:lnTo>
                    <a:cubicBezTo>
                      <a:pt x="11698" y="1018"/>
                      <a:pt x="11537" y="1183"/>
                      <a:pt x="11336" y="1183"/>
                    </a:cubicBezTo>
                    <a:lnTo>
                      <a:pt x="7282" y="1183"/>
                    </a:lnTo>
                    <a:cubicBezTo>
                      <a:pt x="6900" y="1183"/>
                      <a:pt x="6582" y="1498"/>
                      <a:pt x="6582" y="1883"/>
                    </a:cubicBezTo>
                    <a:cubicBezTo>
                      <a:pt x="6582" y="2268"/>
                      <a:pt x="6897" y="2584"/>
                      <a:pt x="7282" y="2584"/>
                    </a:cubicBezTo>
                    <a:lnTo>
                      <a:pt x="9776" y="2584"/>
                    </a:lnTo>
                    <a:cubicBezTo>
                      <a:pt x="9871" y="2584"/>
                      <a:pt x="9944" y="2508"/>
                      <a:pt x="9944" y="2419"/>
                    </a:cubicBezTo>
                    <a:cubicBezTo>
                      <a:pt x="9944" y="2324"/>
                      <a:pt x="9866" y="2252"/>
                      <a:pt x="9776" y="2252"/>
                    </a:cubicBezTo>
                    <a:lnTo>
                      <a:pt x="7282" y="2252"/>
                    </a:lnTo>
                    <a:cubicBezTo>
                      <a:pt x="7084" y="2252"/>
                      <a:pt x="6920" y="2090"/>
                      <a:pt x="6920" y="1886"/>
                    </a:cubicBezTo>
                    <a:cubicBezTo>
                      <a:pt x="6920" y="1688"/>
                      <a:pt x="7081" y="1523"/>
                      <a:pt x="7282" y="1523"/>
                    </a:cubicBezTo>
                    <a:lnTo>
                      <a:pt x="11339" y="1523"/>
                    </a:lnTo>
                    <a:cubicBezTo>
                      <a:pt x="11724" y="1523"/>
                      <a:pt x="12039" y="1211"/>
                      <a:pt x="12039" y="823"/>
                    </a:cubicBezTo>
                    <a:lnTo>
                      <a:pt x="12039" y="700"/>
                    </a:lnTo>
                    <a:cubicBezTo>
                      <a:pt x="12036" y="315"/>
                      <a:pt x="11726" y="0"/>
                      <a:pt x="11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077" name="Google Shape;4077;p35"/>
            <p:cNvGrpSpPr/>
            <p:nvPr/>
          </p:nvGrpSpPr>
          <p:grpSpPr>
            <a:xfrm>
              <a:off x="8141528" y="2964697"/>
              <a:ext cx="139138" cy="127771"/>
              <a:chOff x="585175" y="1520600"/>
              <a:chExt cx="54425" cy="49975"/>
            </a:xfrm>
          </p:grpSpPr>
          <p:sp>
            <p:nvSpPr>
              <p:cNvPr id="4078" name="Google Shape;4078;p35"/>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79" name="Google Shape;4079;p35"/>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80" name="Google Shape;4080;p35"/>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81" name="Google Shape;4081;p35"/>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82" name="Google Shape;4082;p35"/>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083" name="Google Shape;4083;p35"/>
            <p:cNvGrpSpPr/>
            <p:nvPr/>
          </p:nvGrpSpPr>
          <p:grpSpPr>
            <a:xfrm>
              <a:off x="6525253" y="2188372"/>
              <a:ext cx="139138" cy="127771"/>
              <a:chOff x="585175" y="1520600"/>
              <a:chExt cx="54425" cy="49975"/>
            </a:xfrm>
          </p:grpSpPr>
          <p:sp>
            <p:nvSpPr>
              <p:cNvPr id="4084" name="Google Shape;4084;p35"/>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85" name="Google Shape;4085;p35"/>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86" name="Google Shape;4086;p35"/>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87" name="Google Shape;4087;p35"/>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88" name="Google Shape;4088;p35"/>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089" name="Google Shape;4089;p35"/>
            <p:cNvGrpSpPr/>
            <p:nvPr/>
          </p:nvGrpSpPr>
          <p:grpSpPr>
            <a:xfrm>
              <a:off x="7040653" y="1278422"/>
              <a:ext cx="139138" cy="127771"/>
              <a:chOff x="585175" y="1520600"/>
              <a:chExt cx="54425" cy="49975"/>
            </a:xfrm>
          </p:grpSpPr>
          <p:sp>
            <p:nvSpPr>
              <p:cNvPr id="4090" name="Google Shape;4090;p35"/>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91" name="Google Shape;4091;p35"/>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92" name="Google Shape;4092;p35"/>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93" name="Google Shape;4093;p35"/>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94" name="Google Shape;4094;p35"/>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095" name="Google Shape;4095;p35"/>
            <p:cNvGrpSpPr/>
            <p:nvPr/>
          </p:nvGrpSpPr>
          <p:grpSpPr>
            <a:xfrm>
              <a:off x="1033728" y="2571747"/>
              <a:ext cx="139138" cy="127771"/>
              <a:chOff x="585175" y="1520600"/>
              <a:chExt cx="54425" cy="49975"/>
            </a:xfrm>
          </p:grpSpPr>
          <p:sp>
            <p:nvSpPr>
              <p:cNvPr id="4096" name="Google Shape;4096;p35"/>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97" name="Google Shape;4097;p35"/>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98" name="Google Shape;4098;p35"/>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99" name="Google Shape;4099;p35"/>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00" name="Google Shape;4100;p35"/>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101" name="Google Shape;4101;p35"/>
            <p:cNvGrpSpPr/>
            <p:nvPr/>
          </p:nvGrpSpPr>
          <p:grpSpPr>
            <a:xfrm>
              <a:off x="1689128" y="3373522"/>
              <a:ext cx="139138" cy="127771"/>
              <a:chOff x="585175" y="1520600"/>
              <a:chExt cx="54425" cy="49975"/>
            </a:xfrm>
          </p:grpSpPr>
          <p:sp>
            <p:nvSpPr>
              <p:cNvPr id="4102" name="Google Shape;4102;p35"/>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03" name="Google Shape;4103;p35"/>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04" name="Google Shape;4104;p35"/>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05" name="Google Shape;4105;p35"/>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06" name="Google Shape;4106;p35"/>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107" name="Google Shape;4107;p35"/>
            <p:cNvGrpSpPr/>
            <p:nvPr/>
          </p:nvGrpSpPr>
          <p:grpSpPr>
            <a:xfrm>
              <a:off x="580853" y="3647147"/>
              <a:ext cx="139138" cy="127771"/>
              <a:chOff x="585175" y="1520600"/>
              <a:chExt cx="54425" cy="49975"/>
            </a:xfrm>
          </p:grpSpPr>
          <p:sp>
            <p:nvSpPr>
              <p:cNvPr id="4108" name="Google Shape;4108;p35"/>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09" name="Google Shape;4109;p35"/>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10" name="Google Shape;4110;p35"/>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11" name="Google Shape;4111;p35"/>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12" name="Google Shape;4112;p35"/>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113" name="Google Shape;4113;p35"/>
            <p:cNvGrpSpPr/>
            <p:nvPr/>
          </p:nvGrpSpPr>
          <p:grpSpPr>
            <a:xfrm>
              <a:off x="1427453" y="539997"/>
              <a:ext cx="139138" cy="127771"/>
              <a:chOff x="585175" y="1520600"/>
              <a:chExt cx="54425" cy="49975"/>
            </a:xfrm>
          </p:grpSpPr>
          <p:sp>
            <p:nvSpPr>
              <p:cNvPr id="4114" name="Google Shape;4114;p35"/>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15" name="Google Shape;4115;p35"/>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16" name="Google Shape;4116;p35"/>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17" name="Google Shape;4117;p35"/>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18" name="Google Shape;4118;p35"/>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119" name="Google Shape;4119;p35"/>
            <p:cNvGrpSpPr/>
            <p:nvPr/>
          </p:nvGrpSpPr>
          <p:grpSpPr>
            <a:xfrm>
              <a:off x="3177328" y="2005347"/>
              <a:ext cx="139138" cy="127771"/>
              <a:chOff x="585175" y="1520600"/>
              <a:chExt cx="54425" cy="49975"/>
            </a:xfrm>
          </p:grpSpPr>
          <p:sp>
            <p:nvSpPr>
              <p:cNvPr id="4120" name="Google Shape;4120;p35"/>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21" name="Google Shape;4121;p35"/>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22" name="Google Shape;4122;p35"/>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23" name="Google Shape;4123;p35"/>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24" name="Google Shape;4124;p35"/>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125" name="Google Shape;4125;p35"/>
            <p:cNvGrpSpPr/>
            <p:nvPr/>
          </p:nvGrpSpPr>
          <p:grpSpPr>
            <a:xfrm>
              <a:off x="5092678" y="703222"/>
              <a:ext cx="139138" cy="127771"/>
              <a:chOff x="585175" y="1520600"/>
              <a:chExt cx="54425" cy="49975"/>
            </a:xfrm>
          </p:grpSpPr>
          <p:sp>
            <p:nvSpPr>
              <p:cNvPr id="4126" name="Google Shape;4126;p35"/>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27" name="Google Shape;4127;p35"/>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28" name="Google Shape;4128;p35"/>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29" name="Google Shape;4129;p35"/>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30" name="Google Shape;4130;p35"/>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131" name="Google Shape;4131;p35"/>
            <p:cNvGrpSpPr/>
            <p:nvPr/>
          </p:nvGrpSpPr>
          <p:grpSpPr>
            <a:xfrm>
              <a:off x="4502428" y="2188372"/>
              <a:ext cx="139138" cy="127771"/>
              <a:chOff x="585175" y="1520600"/>
              <a:chExt cx="54425" cy="49975"/>
            </a:xfrm>
          </p:grpSpPr>
          <p:sp>
            <p:nvSpPr>
              <p:cNvPr id="4132" name="Google Shape;4132;p35"/>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33" name="Google Shape;4133;p35"/>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34" name="Google Shape;4134;p35"/>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35" name="Google Shape;4135;p35"/>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36" name="Google Shape;4136;p35"/>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137" name="Google Shape;4137;p35"/>
            <p:cNvGrpSpPr/>
            <p:nvPr/>
          </p:nvGrpSpPr>
          <p:grpSpPr>
            <a:xfrm>
              <a:off x="8354428" y="2005347"/>
              <a:ext cx="139138" cy="127771"/>
              <a:chOff x="585175" y="1520600"/>
              <a:chExt cx="54425" cy="49975"/>
            </a:xfrm>
          </p:grpSpPr>
          <p:sp>
            <p:nvSpPr>
              <p:cNvPr id="4138" name="Google Shape;4138;p35"/>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39" name="Google Shape;4139;p35"/>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40" name="Google Shape;4140;p35"/>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41" name="Google Shape;4141;p35"/>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42" name="Google Shape;4142;p35"/>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143" name="Google Shape;4143;p35"/>
            <p:cNvSpPr/>
            <p:nvPr/>
          </p:nvSpPr>
          <p:spPr>
            <a:xfrm>
              <a:off x="7257219" y="20986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44" name="Google Shape;4144;p35"/>
            <p:cNvSpPr/>
            <p:nvPr/>
          </p:nvSpPr>
          <p:spPr>
            <a:xfrm>
              <a:off x="7465669" y="14062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45" name="Google Shape;4145;p35"/>
            <p:cNvSpPr/>
            <p:nvPr/>
          </p:nvSpPr>
          <p:spPr>
            <a:xfrm>
              <a:off x="6835719" y="8310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46" name="Google Shape;4146;p35"/>
            <p:cNvSpPr/>
            <p:nvPr/>
          </p:nvSpPr>
          <p:spPr>
            <a:xfrm>
              <a:off x="7117394" y="5726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47" name="Google Shape;4147;p35"/>
            <p:cNvSpPr/>
            <p:nvPr/>
          </p:nvSpPr>
          <p:spPr>
            <a:xfrm>
              <a:off x="6773319" y="18283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48" name="Google Shape;4148;p35"/>
            <p:cNvSpPr/>
            <p:nvPr/>
          </p:nvSpPr>
          <p:spPr>
            <a:xfrm>
              <a:off x="5367044" y="6350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49" name="Google Shape;4149;p35"/>
            <p:cNvSpPr/>
            <p:nvPr/>
          </p:nvSpPr>
          <p:spPr>
            <a:xfrm>
              <a:off x="4762519" y="18907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50" name="Google Shape;4150;p35"/>
            <p:cNvSpPr/>
            <p:nvPr/>
          </p:nvSpPr>
          <p:spPr>
            <a:xfrm>
              <a:off x="4443632" y="15344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51" name="Google Shape;4151;p35"/>
            <p:cNvSpPr/>
            <p:nvPr/>
          </p:nvSpPr>
          <p:spPr>
            <a:xfrm>
              <a:off x="3731694" y="17231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52" name="Google Shape;4152;p35"/>
            <p:cNvSpPr/>
            <p:nvPr/>
          </p:nvSpPr>
          <p:spPr>
            <a:xfrm>
              <a:off x="3451719" y="21883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53" name="Google Shape;4153;p35"/>
            <p:cNvSpPr/>
            <p:nvPr/>
          </p:nvSpPr>
          <p:spPr>
            <a:xfrm>
              <a:off x="2815394" y="20380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54" name="Google Shape;4154;p35"/>
            <p:cNvSpPr/>
            <p:nvPr/>
          </p:nvSpPr>
          <p:spPr>
            <a:xfrm>
              <a:off x="1114182" y="6351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55" name="Google Shape;4155;p35"/>
            <p:cNvSpPr/>
            <p:nvPr/>
          </p:nvSpPr>
          <p:spPr>
            <a:xfrm>
              <a:off x="1365057" y="24135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56" name="Google Shape;4156;p35"/>
            <p:cNvSpPr/>
            <p:nvPr/>
          </p:nvSpPr>
          <p:spPr>
            <a:xfrm>
              <a:off x="1465832" y="31879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57" name="Google Shape;4157;p35"/>
            <p:cNvSpPr/>
            <p:nvPr/>
          </p:nvSpPr>
          <p:spPr>
            <a:xfrm>
              <a:off x="940082" y="30443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58" name="Google Shape;4158;p35"/>
            <p:cNvSpPr/>
            <p:nvPr/>
          </p:nvSpPr>
          <p:spPr>
            <a:xfrm>
              <a:off x="1072107" y="38651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59" name="Google Shape;4159;p35"/>
            <p:cNvSpPr/>
            <p:nvPr/>
          </p:nvSpPr>
          <p:spPr>
            <a:xfrm>
              <a:off x="1828282" y="43190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60" name="Google Shape;4160;p35"/>
            <p:cNvSpPr/>
            <p:nvPr/>
          </p:nvSpPr>
          <p:spPr>
            <a:xfrm>
              <a:off x="422007" y="27982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61" name="Google Shape;4161;p35"/>
            <p:cNvSpPr/>
            <p:nvPr/>
          </p:nvSpPr>
          <p:spPr>
            <a:xfrm>
              <a:off x="1993732" y="22507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62" name="Google Shape;4162;p35"/>
            <p:cNvSpPr/>
            <p:nvPr/>
          </p:nvSpPr>
          <p:spPr>
            <a:xfrm>
              <a:off x="7716557" y="36798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63" name="Google Shape;4163;p35"/>
            <p:cNvSpPr/>
            <p:nvPr/>
          </p:nvSpPr>
          <p:spPr>
            <a:xfrm>
              <a:off x="7563832" y="29353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64" name="Google Shape;4164;p35"/>
            <p:cNvSpPr/>
            <p:nvPr/>
          </p:nvSpPr>
          <p:spPr>
            <a:xfrm>
              <a:off x="8613757" y="35013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65" name="Google Shape;4165;p35"/>
            <p:cNvSpPr/>
            <p:nvPr/>
          </p:nvSpPr>
          <p:spPr>
            <a:xfrm>
              <a:off x="8047432" y="24136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66" name="Google Shape;4166;p35"/>
            <p:cNvSpPr/>
            <p:nvPr/>
          </p:nvSpPr>
          <p:spPr>
            <a:xfrm>
              <a:off x="8551357" y="11409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67" name="Google Shape;4167;p35"/>
            <p:cNvSpPr/>
            <p:nvPr/>
          </p:nvSpPr>
          <p:spPr>
            <a:xfrm>
              <a:off x="7257232" y="46785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13662875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Background 4">
  <p:cSld name="Background 4">
    <p:spTree>
      <p:nvGrpSpPr>
        <p:cNvPr id="1" name="Shape 4168"/>
        <p:cNvGrpSpPr/>
        <p:nvPr/>
      </p:nvGrpSpPr>
      <p:grpSpPr>
        <a:xfrm>
          <a:off x="0" y="0"/>
          <a:ext cx="0" cy="0"/>
          <a:chOff x="0" y="0"/>
          <a:chExt cx="0" cy="0"/>
        </a:xfrm>
      </p:grpSpPr>
      <p:sp>
        <p:nvSpPr>
          <p:cNvPr id="4169" name="Google Shape;4169;p36"/>
          <p:cNvSpPr/>
          <p:nvPr/>
        </p:nvSpPr>
        <p:spPr>
          <a:xfrm>
            <a:off x="313901" y="344567"/>
            <a:ext cx="11564193" cy="6168923"/>
          </a:xfrm>
          <a:custGeom>
            <a:avLst/>
            <a:gdLst/>
            <a:ahLst/>
            <a:cxnLst/>
            <a:rect l="l" t="t" r="r" b="b"/>
            <a:pathLst>
              <a:path w="65743" h="31774" fill="none" extrusionOk="0">
                <a:moveTo>
                  <a:pt x="1" y="8317"/>
                </a:moveTo>
                <a:lnTo>
                  <a:pt x="1" y="3533"/>
                </a:lnTo>
                <a:lnTo>
                  <a:pt x="2280" y="3533"/>
                </a:lnTo>
                <a:lnTo>
                  <a:pt x="2280" y="1295"/>
                </a:lnTo>
                <a:lnTo>
                  <a:pt x="1064" y="1"/>
                </a:lnTo>
                <a:lnTo>
                  <a:pt x="1" y="1211"/>
                </a:lnTo>
                <a:lnTo>
                  <a:pt x="1100" y="2391"/>
                </a:lnTo>
                <a:lnTo>
                  <a:pt x="3424" y="2391"/>
                </a:lnTo>
                <a:lnTo>
                  <a:pt x="3424" y="1"/>
                </a:lnTo>
                <a:lnTo>
                  <a:pt x="7622" y="1"/>
                </a:lnTo>
                <a:lnTo>
                  <a:pt x="58123" y="1"/>
                </a:lnTo>
                <a:lnTo>
                  <a:pt x="62322" y="1"/>
                </a:lnTo>
                <a:lnTo>
                  <a:pt x="62322" y="2391"/>
                </a:lnTo>
                <a:lnTo>
                  <a:pt x="64604" y="2391"/>
                </a:lnTo>
                <a:lnTo>
                  <a:pt x="65742" y="1175"/>
                </a:lnTo>
                <a:lnTo>
                  <a:pt x="64570" y="1"/>
                </a:lnTo>
                <a:lnTo>
                  <a:pt x="63460" y="1192"/>
                </a:lnTo>
                <a:lnTo>
                  <a:pt x="63460" y="3533"/>
                </a:lnTo>
                <a:lnTo>
                  <a:pt x="65742" y="3533"/>
                </a:lnTo>
                <a:lnTo>
                  <a:pt x="65742" y="8317"/>
                </a:lnTo>
                <a:lnTo>
                  <a:pt x="65742" y="23454"/>
                </a:lnTo>
                <a:lnTo>
                  <a:pt x="65742" y="28239"/>
                </a:lnTo>
                <a:lnTo>
                  <a:pt x="63460" y="28239"/>
                </a:lnTo>
                <a:lnTo>
                  <a:pt x="63460" y="30605"/>
                </a:lnTo>
                <a:lnTo>
                  <a:pt x="64559" y="31773"/>
                </a:lnTo>
                <a:lnTo>
                  <a:pt x="65742" y="30593"/>
                </a:lnTo>
                <a:lnTo>
                  <a:pt x="64559" y="29380"/>
                </a:lnTo>
                <a:lnTo>
                  <a:pt x="62322" y="29380"/>
                </a:lnTo>
                <a:lnTo>
                  <a:pt x="62322" y="31773"/>
                </a:lnTo>
                <a:lnTo>
                  <a:pt x="58123" y="31773"/>
                </a:lnTo>
                <a:lnTo>
                  <a:pt x="7622" y="31773"/>
                </a:lnTo>
                <a:lnTo>
                  <a:pt x="3424" y="31773"/>
                </a:lnTo>
                <a:lnTo>
                  <a:pt x="3424" y="29380"/>
                </a:lnTo>
                <a:lnTo>
                  <a:pt x="1108" y="29380"/>
                </a:lnTo>
                <a:lnTo>
                  <a:pt x="1" y="30616"/>
                </a:lnTo>
                <a:lnTo>
                  <a:pt x="1198" y="31773"/>
                </a:lnTo>
                <a:lnTo>
                  <a:pt x="2280" y="30552"/>
                </a:lnTo>
                <a:lnTo>
                  <a:pt x="2280" y="28239"/>
                </a:lnTo>
                <a:lnTo>
                  <a:pt x="1" y="28239"/>
                </a:lnTo>
                <a:lnTo>
                  <a:pt x="1" y="23454"/>
                </a:lnTo>
                <a:close/>
              </a:path>
            </a:pathLst>
          </a:custGeom>
          <a:noFill/>
          <a:ln w="9525" cap="rnd"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170" name="Google Shape;4170;p36"/>
          <p:cNvGrpSpPr/>
          <p:nvPr/>
        </p:nvGrpSpPr>
        <p:grpSpPr>
          <a:xfrm>
            <a:off x="519176" y="719997"/>
            <a:ext cx="11101917" cy="5588360"/>
            <a:chOff x="389382" y="539998"/>
            <a:chExt cx="8326438" cy="4191270"/>
          </a:xfrm>
        </p:grpSpPr>
        <p:grpSp>
          <p:nvGrpSpPr>
            <p:cNvPr id="4171" name="Google Shape;4171;p36"/>
            <p:cNvGrpSpPr/>
            <p:nvPr/>
          </p:nvGrpSpPr>
          <p:grpSpPr>
            <a:xfrm>
              <a:off x="7689146" y="3109242"/>
              <a:ext cx="564135" cy="256951"/>
              <a:chOff x="700250" y="1477300"/>
              <a:chExt cx="309675" cy="141050"/>
            </a:xfrm>
          </p:grpSpPr>
          <p:sp>
            <p:nvSpPr>
              <p:cNvPr id="4172" name="Google Shape;4172;p36"/>
              <p:cNvSpPr/>
              <p:nvPr/>
            </p:nvSpPr>
            <p:spPr>
              <a:xfrm>
                <a:off x="708950" y="1532950"/>
                <a:ext cx="210175" cy="60775"/>
              </a:xfrm>
              <a:custGeom>
                <a:avLst/>
                <a:gdLst/>
                <a:ahLst/>
                <a:cxnLst/>
                <a:rect l="l" t="t" r="r" b="b"/>
                <a:pathLst>
                  <a:path w="8407" h="2431" extrusionOk="0">
                    <a:moveTo>
                      <a:pt x="168" y="1"/>
                    </a:moveTo>
                    <a:cubicBezTo>
                      <a:pt x="73" y="1"/>
                      <a:pt x="1" y="76"/>
                      <a:pt x="1" y="168"/>
                    </a:cubicBezTo>
                    <a:cubicBezTo>
                      <a:pt x="1" y="263"/>
                      <a:pt x="79" y="335"/>
                      <a:pt x="168" y="335"/>
                    </a:cubicBezTo>
                    <a:lnTo>
                      <a:pt x="5218" y="335"/>
                    </a:lnTo>
                    <a:cubicBezTo>
                      <a:pt x="5410" y="335"/>
                      <a:pt x="5567" y="492"/>
                      <a:pt x="5567" y="684"/>
                    </a:cubicBezTo>
                    <a:lnTo>
                      <a:pt x="5567" y="715"/>
                    </a:lnTo>
                    <a:cubicBezTo>
                      <a:pt x="5567" y="907"/>
                      <a:pt x="5410" y="1064"/>
                      <a:pt x="5218" y="1064"/>
                    </a:cubicBezTo>
                    <a:lnTo>
                      <a:pt x="3753" y="1064"/>
                    </a:lnTo>
                    <a:cubicBezTo>
                      <a:pt x="3377" y="1064"/>
                      <a:pt x="3070" y="1371"/>
                      <a:pt x="3070" y="1747"/>
                    </a:cubicBezTo>
                    <a:cubicBezTo>
                      <a:pt x="3070" y="2124"/>
                      <a:pt x="3377" y="2431"/>
                      <a:pt x="3753" y="2431"/>
                    </a:cubicBezTo>
                    <a:lnTo>
                      <a:pt x="8236" y="2431"/>
                    </a:lnTo>
                    <a:cubicBezTo>
                      <a:pt x="8238" y="2431"/>
                      <a:pt x="8240" y="2431"/>
                      <a:pt x="8242" y="2431"/>
                    </a:cubicBezTo>
                    <a:cubicBezTo>
                      <a:pt x="8337" y="2431"/>
                      <a:pt x="8407" y="2356"/>
                      <a:pt x="8407" y="2263"/>
                    </a:cubicBezTo>
                    <a:cubicBezTo>
                      <a:pt x="8407" y="2168"/>
                      <a:pt x="8328" y="2096"/>
                      <a:pt x="8239" y="2096"/>
                    </a:cubicBezTo>
                    <a:lnTo>
                      <a:pt x="3756" y="2096"/>
                    </a:lnTo>
                    <a:cubicBezTo>
                      <a:pt x="3566" y="2096"/>
                      <a:pt x="3407" y="1940"/>
                      <a:pt x="3407" y="1747"/>
                    </a:cubicBezTo>
                    <a:cubicBezTo>
                      <a:pt x="3407" y="1555"/>
                      <a:pt x="3566" y="1398"/>
                      <a:pt x="3756" y="1398"/>
                    </a:cubicBezTo>
                    <a:lnTo>
                      <a:pt x="5223" y="1398"/>
                    </a:lnTo>
                    <a:cubicBezTo>
                      <a:pt x="5597" y="1398"/>
                      <a:pt x="5907" y="1092"/>
                      <a:pt x="5907" y="715"/>
                    </a:cubicBezTo>
                    <a:lnTo>
                      <a:pt x="5907" y="684"/>
                    </a:lnTo>
                    <a:cubicBezTo>
                      <a:pt x="5907" y="308"/>
                      <a:pt x="5600" y="1"/>
                      <a:pt x="52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73" name="Google Shape;4173;p36"/>
              <p:cNvSpPr/>
              <p:nvPr/>
            </p:nvSpPr>
            <p:spPr>
              <a:xfrm>
                <a:off x="833675" y="1609950"/>
                <a:ext cx="112025" cy="8400"/>
              </a:xfrm>
              <a:custGeom>
                <a:avLst/>
                <a:gdLst/>
                <a:ahLst/>
                <a:cxnLst/>
                <a:rect l="l" t="t" r="r" b="b"/>
                <a:pathLst>
                  <a:path w="4481" h="336" extrusionOk="0">
                    <a:moveTo>
                      <a:pt x="167" y="1"/>
                    </a:moveTo>
                    <a:cubicBezTo>
                      <a:pt x="73" y="1"/>
                      <a:pt x="0" y="76"/>
                      <a:pt x="0" y="168"/>
                    </a:cubicBezTo>
                    <a:cubicBezTo>
                      <a:pt x="0" y="260"/>
                      <a:pt x="75" y="335"/>
                      <a:pt x="167" y="335"/>
                    </a:cubicBezTo>
                    <a:lnTo>
                      <a:pt x="4310" y="335"/>
                    </a:lnTo>
                    <a:cubicBezTo>
                      <a:pt x="4405" y="335"/>
                      <a:pt x="4478" y="257"/>
                      <a:pt x="4478" y="168"/>
                    </a:cubicBezTo>
                    <a:cubicBezTo>
                      <a:pt x="4480" y="73"/>
                      <a:pt x="4405"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74" name="Google Shape;4174;p36"/>
              <p:cNvSpPr/>
              <p:nvPr/>
            </p:nvSpPr>
            <p:spPr>
              <a:xfrm>
                <a:off x="700250" y="1477300"/>
                <a:ext cx="112100" cy="8400"/>
              </a:xfrm>
              <a:custGeom>
                <a:avLst/>
                <a:gdLst/>
                <a:ahLst/>
                <a:cxnLst/>
                <a:rect l="l" t="t" r="r" b="b"/>
                <a:pathLst>
                  <a:path w="4484" h="336" extrusionOk="0">
                    <a:moveTo>
                      <a:pt x="168" y="0"/>
                    </a:moveTo>
                    <a:cubicBezTo>
                      <a:pt x="73" y="0"/>
                      <a:pt x="0" y="79"/>
                      <a:pt x="0" y="168"/>
                    </a:cubicBezTo>
                    <a:cubicBezTo>
                      <a:pt x="0" y="263"/>
                      <a:pt x="78" y="335"/>
                      <a:pt x="168" y="335"/>
                    </a:cubicBezTo>
                    <a:lnTo>
                      <a:pt x="4310" y="335"/>
                    </a:lnTo>
                    <a:cubicBezTo>
                      <a:pt x="4405" y="335"/>
                      <a:pt x="4483" y="260"/>
                      <a:pt x="4483" y="168"/>
                    </a:cubicBezTo>
                    <a:cubicBezTo>
                      <a:pt x="4483" y="76"/>
                      <a:pt x="4405" y="0"/>
                      <a:pt x="43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75" name="Google Shape;4175;p36"/>
              <p:cNvSpPr/>
              <p:nvPr/>
            </p:nvSpPr>
            <p:spPr>
              <a:xfrm>
                <a:off x="708950" y="1506600"/>
                <a:ext cx="300975" cy="64600"/>
              </a:xfrm>
              <a:custGeom>
                <a:avLst/>
                <a:gdLst/>
                <a:ahLst/>
                <a:cxnLst/>
                <a:rect l="l" t="t" r="r" b="b"/>
                <a:pathLst>
                  <a:path w="12039" h="2584" extrusionOk="0">
                    <a:moveTo>
                      <a:pt x="168" y="0"/>
                    </a:moveTo>
                    <a:cubicBezTo>
                      <a:pt x="73" y="0"/>
                      <a:pt x="1" y="78"/>
                      <a:pt x="1" y="168"/>
                    </a:cubicBezTo>
                    <a:cubicBezTo>
                      <a:pt x="1" y="262"/>
                      <a:pt x="79" y="335"/>
                      <a:pt x="168" y="335"/>
                    </a:cubicBezTo>
                    <a:lnTo>
                      <a:pt x="11336" y="335"/>
                    </a:lnTo>
                    <a:cubicBezTo>
                      <a:pt x="11534" y="335"/>
                      <a:pt x="11698" y="497"/>
                      <a:pt x="11698" y="698"/>
                    </a:cubicBezTo>
                    <a:lnTo>
                      <a:pt x="11698" y="820"/>
                    </a:lnTo>
                    <a:cubicBezTo>
                      <a:pt x="11698" y="1018"/>
                      <a:pt x="11537" y="1183"/>
                      <a:pt x="11336" y="1183"/>
                    </a:cubicBezTo>
                    <a:lnTo>
                      <a:pt x="7282" y="1183"/>
                    </a:lnTo>
                    <a:cubicBezTo>
                      <a:pt x="6900" y="1183"/>
                      <a:pt x="6582" y="1498"/>
                      <a:pt x="6582" y="1883"/>
                    </a:cubicBezTo>
                    <a:cubicBezTo>
                      <a:pt x="6582" y="2268"/>
                      <a:pt x="6897" y="2584"/>
                      <a:pt x="7282" y="2584"/>
                    </a:cubicBezTo>
                    <a:lnTo>
                      <a:pt x="9776" y="2584"/>
                    </a:lnTo>
                    <a:cubicBezTo>
                      <a:pt x="9871" y="2584"/>
                      <a:pt x="9944" y="2508"/>
                      <a:pt x="9944" y="2419"/>
                    </a:cubicBezTo>
                    <a:cubicBezTo>
                      <a:pt x="9944" y="2324"/>
                      <a:pt x="9866" y="2252"/>
                      <a:pt x="9776" y="2252"/>
                    </a:cubicBezTo>
                    <a:lnTo>
                      <a:pt x="7282" y="2252"/>
                    </a:lnTo>
                    <a:cubicBezTo>
                      <a:pt x="7084" y="2252"/>
                      <a:pt x="6920" y="2090"/>
                      <a:pt x="6920" y="1886"/>
                    </a:cubicBezTo>
                    <a:cubicBezTo>
                      <a:pt x="6920" y="1688"/>
                      <a:pt x="7081" y="1523"/>
                      <a:pt x="7282" y="1523"/>
                    </a:cubicBezTo>
                    <a:lnTo>
                      <a:pt x="11339" y="1523"/>
                    </a:lnTo>
                    <a:cubicBezTo>
                      <a:pt x="11724" y="1523"/>
                      <a:pt x="12039" y="1211"/>
                      <a:pt x="12039" y="823"/>
                    </a:cubicBezTo>
                    <a:lnTo>
                      <a:pt x="12039" y="700"/>
                    </a:lnTo>
                    <a:cubicBezTo>
                      <a:pt x="12036" y="315"/>
                      <a:pt x="11726" y="0"/>
                      <a:pt x="11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176" name="Google Shape;4176;p36"/>
            <p:cNvGrpSpPr/>
            <p:nvPr/>
          </p:nvGrpSpPr>
          <p:grpSpPr>
            <a:xfrm>
              <a:off x="7660578" y="3677535"/>
              <a:ext cx="139138" cy="127771"/>
              <a:chOff x="585175" y="1520600"/>
              <a:chExt cx="54425" cy="49975"/>
            </a:xfrm>
          </p:grpSpPr>
          <p:sp>
            <p:nvSpPr>
              <p:cNvPr id="4177" name="Google Shape;4177;p36"/>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78" name="Google Shape;4178;p36"/>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79" name="Google Shape;4179;p36"/>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80" name="Google Shape;4180;p36"/>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81" name="Google Shape;4181;p36"/>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182" name="Google Shape;4182;p36"/>
            <p:cNvSpPr/>
            <p:nvPr/>
          </p:nvSpPr>
          <p:spPr>
            <a:xfrm>
              <a:off x="7286744" y="35854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183" name="Google Shape;4183;p36"/>
            <p:cNvGrpSpPr/>
            <p:nvPr/>
          </p:nvGrpSpPr>
          <p:grpSpPr>
            <a:xfrm>
              <a:off x="861371" y="4114642"/>
              <a:ext cx="564135" cy="256951"/>
              <a:chOff x="700250" y="1477300"/>
              <a:chExt cx="309675" cy="141050"/>
            </a:xfrm>
          </p:grpSpPr>
          <p:sp>
            <p:nvSpPr>
              <p:cNvPr id="4184" name="Google Shape;4184;p36"/>
              <p:cNvSpPr/>
              <p:nvPr/>
            </p:nvSpPr>
            <p:spPr>
              <a:xfrm>
                <a:off x="708950" y="1532950"/>
                <a:ext cx="210175" cy="60775"/>
              </a:xfrm>
              <a:custGeom>
                <a:avLst/>
                <a:gdLst/>
                <a:ahLst/>
                <a:cxnLst/>
                <a:rect l="l" t="t" r="r" b="b"/>
                <a:pathLst>
                  <a:path w="8407" h="2431" extrusionOk="0">
                    <a:moveTo>
                      <a:pt x="168" y="1"/>
                    </a:moveTo>
                    <a:cubicBezTo>
                      <a:pt x="73" y="1"/>
                      <a:pt x="1" y="76"/>
                      <a:pt x="1" y="168"/>
                    </a:cubicBezTo>
                    <a:cubicBezTo>
                      <a:pt x="1" y="263"/>
                      <a:pt x="79" y="335"/>
                      <a:pt x="168" y="335"/>
                    </a:cubicBezTo>
                    <a:lnTo>
                      <a:pt x="5218" y="335"/>
                    </a:lnTo>
                    <a:cubicBezTo>
                      <a:pt x="5410" y="335"/>
                      <a:pt x="5567" y="492"/>
                      <a:pt x="5567" y="684"/>
                    </a:cubicBezTo>
                    <a:lnTo>
                      <a:pt x="5567" y="715"/>
                    </a:lnTo>
                    <a:cubicBezTo>
                      <a:pt x="5567" y="907"/>
                      <a:pt x="5410" y="1064"/>
                      <a:pt x="5218" y="1064"/>
                    </a:cubicBezTo>
                    <a:lnTo>
                      <a:pt x="3753" y="1064"/>
                    </a:lnTo>
                    <a:cubicBezTo>
                      <a:pt x="3377" y="1064"/>
                      <a:pt x="3070" y="1371"/>
                      <a:pt x="3070" y="1747"/>
                    </a:cubicBezTo>
                    <a:cubicBezTo>
                      <a:pt x="3070" y="2124"/>
                      <a:pt x="3377" y="2431"/>
                      <a:pt x="3753" y="2431"/>
                    </a:cubicBezTo>
                    <a:lnTo>
                      <a:pt x="8236" y="2431"/>
                    </a:lnTo>
                    <a:cubicBezTo>
                      <a:pt x="8238" y="2431"/>
                      <a:pt x="8240" y="2431"/>
                      <a:pt x="8242" y="2431"/>
                    </a:cubicBezTo>
                    <a:cubicBezTo>
                      <a:pt x="8337" y="2431"/>
                      <a:pt x="8407" y="2356"/>
                      <a:pt x="8407" y="2263"/>
                    </a:cubicBezTo>
                    <a:cubicBezTo>
                      <a:pt x="8407" y="2168"/>
                      <a:pt x="8328" y="2096"/>
                      <a:pt x="8239" y="2096"/>
                    </a:cubicBezTo>
                    <a:lnTo>
                      <a:pt x="3756" y="2096"/>
                    </a:lnTo>
                    <a:cubicBezTo>
                      <a:pt x="3566" y="2096"/>
                      <a:pt x="3407" y="1940"/>
                      <a:pt x="3407" y="1747"/>
                    </a:cubicBezTo>
                    <a:cubicBezTo>
                      <a:pt x="3407" y="1555"/>
                      <a:pt x="3566" y="1398"/>
                      <a:pt x="3756" y="1398"/>
                    </a:cubicBezTo>
                    <a:lnTo>
                      <a:pt x="5223" y="1398"/>
                    </a:lnTo>
                    <a:cubicBezTo>
                      <a:pt x="5597" y="1398"/>
                      <a:pt x="5907" y="1092"/>
                      <a:pt x="5907" y="715"/>
                    </a:cubicBezTo>
                    <a:lnTo>
                      <a:pt x="5907" y="684"/>
                    </a:lnTo>
                    <a:cubicBezTo>
                      <a:pt x="5907" y="308"/>
                      <a:pt x="5600" y="1"/>
                      <a:pt x="52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85" name="Google Shape;4185;p36"/>
              <p:cNvSpPr/>
              <p:nvPr/>
            </p:nvSpPr>
            <p:spPr>
              <a:xfrm>
                <a:off x="833675" y="1609950"/>
                <a:ext cx="112025" cy="8400"/>
              </a:xfrm>
              <a:custGeom>
                <a:avLst/>
                <a:gdLst/>
                <a:ahLst/>
                <a:cxnLst/>
                <a:rect l="l" t="t" r="r" b="b"/>
                <a:pathLst>
                  <a:path w="4481" h="336" extrusionOk="0">
                    <a:moveTo>
                      <a:pt x="167" y="1"/>
                    </a:moveTo>
                    <a:cubicBezTo>
                      <a:pt x="73" y="1"/>
                      <a:pt x="0" y="76"/>
                      <a:pt x="0" y="168"/>
                    </a:cubicBezTo>
                    <a:cubicBezTo>
                      <a:pt x="0" y="260"/>
                      <a:pt x="75" y="335"/>
                      <a:pt x="167" y="335"/>
                    </a:cubicBezTo>
                    <a:lnTo>
                      <a:pt x="4310" y="335"/>
                    </a:lnTo>
                    <a:cubicBezTo>
                      <a:pt x="4405" y="335"/>
                      <a:pt x="4478" y="257"/>
                      <a:pt x="4478" y="168"/>
                    </a:cubicBezTo>
                    <a:cubicBezTo>
                      <a:pt x="4480" y="73"/>
                      <a:pt x="4405" y="1"/>
                      <a:pt x="43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86" name="Google Shape;4186;p36"/>
              <p:cNvSpPr/>
              <p:nvPr/>
            </p:nvSpPr>
            <p:spPr>
              <a:xfrm>
                <a:off x="700250" y="1477300"/>
                <a:ext cx="112100" cy="8400"/>
              </a:xfrm>
              <a:custGeom>
                <a:avLst/>
                <a:gdLst/>
                <a:ahLst/>
                <a:cxnLst/>
                <a:rect l="l" t="t" r="r" b="b"/>
                <a:pathLst>
                  <a:path w="4484" h="336" extrusionOk="0">
                    <a:moveTo>
                      <a:pt x="168" y="0"/>
                    </a:moveTo>
                    <a:cubicBezTo>
                      <a:pt x="73" y="0"/>
                      <a:pt x="0" y="79"/>
                      <a:pt x="0" y="168"/>
                    </a:cubicBezTo>
                    <a:cubicBezTo>
                      <a:pt x="0" y="263"/>
                      <a:pt x="78" y="335"/>
                      <a:pt x="168" y="335"/>
                    </a:cubicBezTo>
                    <a:lnTo>
                      <a:pt x="4310" y="335"/>
                    </a:lnTo>
                    <a:cubicBezTo>
                      <a:pt x="4405" y="335"/>
                      <a:pt x="4483" y="260"/>
                      <a:pt x="4483" y="168"/>
                    </a:cubicBezTo>
                    <a:cubicBezTo>
                      <a:pt x="4483" y="76"/>
                      <a:pt x="4405" y="0"/>
                      <a:pt x="43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87" name="Google Shape;4187;p36"/>
              <p:cNvSpPr/>
              <p:nvPr/>
            </p:nvSpPr>
            <p:spPr>
              <a:xfrm>
                <a:off x="708950" y="1506600"/>
                <a:ext cx="300975" cy="64600"/>
              </a:xfrm>
              <a:custGeom>
                <a:avLst/>
                <a:gdLst/>
                <a:ahLst/>
                <a:cxnLst/>
                <a:rect l="l" t="t" r="r" b="b"/>
                <a:pathLst>
                  <a:path w="12039" h="2584" extrusionOk="0">
                    <a:moveTo>
                      <a:pt x="168" y="0"/>
                    </a:moveTo>
                    <a:cubicBezTo>
                      <a:pt x="73" y="0"/>
                      <a:pt x="1" y="78"/>
                      <a:pt x="1" y="168"/>
                    </a:cubicBezTo>
                    <a:cubicBezTo>
                      <a:pt x="1" y="262"/>
                      <a:pt x="79" y="335"/>
                      <a:pt x="168" y="335"/>
                    </a:cubicBezTo>
                    <a:lnTo>
                      <a:pt x="11336" y="335"/>
                    </a:lnTo>
                    <a:cubicBezTo>
                      <a:pt x="11534" y="335"/>
                      <a:pt x="11698" y="497"/>
                      <a:pt x="11698" y="698"/>
                    </a:cubicBezTo>
                    <a:lnTo>
                      <a:pt x="11698" y="820"/>
                    </a:lnTo>
                    <a:cubicBezTo>
                      <a:pt x="11698" y="1018"/>
                      <a:pt x="11537" y="1183"/>
                      <a:pt x="11336" y="1183"/>
                    </a:cubicBezTo>
                    <a:lnTo>
                      <a:pt x="7282" y="1183"/>
                    </a:lnTo>
                    <a:cubicBezTo>
                      <a:pt x="6900" y="1183"/>
                      <a:pt x="6582" y="1498"/>
                      <a:pt x="6582" y="1883"/>
                    </a:cubicBezTo>
                    <a:cubicBezTo>
                      <a:pt x="6582" y="2268"/>
                      <a:pt x="6897" y="2584"/>
                      <a:pt x="7282" y="2584"/>
                    </a:cubicBezTo>
                    <a:lnTo>
                      <a:pt x="9776" y="2584"/>
                    </a:lnTo>
                    <a:cubicBezTo>
                      <a:pt x="9871" y="2584"/>
                      <a:pt x="9944" y="2508"/>
                      <a:pt x="9944" y="2419"/>
                    </a:cubicBezTo>
                    <a:cubicBezTo>
                      <a:pt x="9944" y="2324"/>
                      <a:pt x="9866" y="2252"/>
                      <a:pt x="9776" y="2252"/>
                    </a:cubicBezTo>
                    <a:lnTo>
                      <a:pt x="7282" y="2252"/>
                    </a:lnTo>
                    <a:cubicBezTo>
                      <a:pt x="7084" y="2252"/>
                      <a:pt x="6920" y="2090"/>
                      <a:pt x="6920" y="1886"/>
                    </a:cubicBezTo>
                    <a:cubicBezTo>
                      <a:pt x="6920" y="1688"/>
                      <a:pt x="7081" y="1523"/>
                      <a:pt x="7282" y="1523"/>
                    </a:cubicBezTo>
                    <a:lnTo>
                      <a:pt x="11339" y="1523"/>
                    </a:lnTo>
                    <a:cubicBezTo>
                      <a:pt x="11724" y="1523"/>
                      <a:pt x="12039" y="1211"/>
                      <a:pt x="12039" y="823"/>
                    </a:cubicBezTo>
                    <a:lnTo>
                      <a:pt x="12039" y="700"/>
                    </a:lnTo>
                    <a:cubicBezTo>
                      <a:pt x="12036" y="315"/>
                      <a:pt x="11726" y="0"/>
                      <a:pt x="11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188" name="Google Shape;4188;p36"/>
            <p:cNvGrpSpPr/>
            <p:nvPr/>
          </p:nvGrpSpPr>
          <p:grpSpPr>
            <a:xfrm>
              <a:off x="8201453" y="2392585"/>
              <a:ext cx="139138" cy="127771"/>
              <a:chOff x="585175" y="1520600"/>
              <a:chExt cx="54425" cy="49975"/>
            </a:xfrm>
          </p:grpSpPr>
          <p:sp>
            <p:nvSpPr>
              <p:cNvPr id="4189" name="Google Shape;4189;p36"/>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90" name="Google Shape;4190;p36"/>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91" name="Google Shape;4191;p36"/>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92" name="Google Shape;4192;p36"/>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93" name="Google Shape;4193;p36"/>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194" name="Google Shape;4194;p36"/>
            <p:cNvGrpSpPr/>
            <p:nvPr/>
          </p:nvGrpSpPr>
          <p:grpSpPr>
            <a:xfrm>
              <a:off x="7593028" y="827210"/>
              <a:ext cx="139138" cy="127771"/>
              <a:chOff x="585175" y="1520600"/>
              <a:chExt cx="54425" cy="49975"/>
            </a:xfrm>
          </p:grpSpPr>
          <p:sp>
            <p:nvSpPr>
              <p:cNvPr id="4195" name="Google Shape;4195;p36"/>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96" name="Google Shape;4196;p36"/>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97" name="Google Shape;4197;p36"/>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98" name="Google Shape;4198;p36"/>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99" name="Google Shape;4199;p36"/>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200" name="Google Shape;4200;p36"/>
            <p:cNvGrpSpPr/>
            <p:nvPr/>
          </p:nvGrpSpPr>
          <p:grpSpPr>
            <a:xfrm>
              <a:off x="5493153" y="1083760"/>
              <a:ext cx="139138" cy="127771"/>
              <a:chOff x="585175" y="1520600"/>
              <a:chExt cx="54425" cy="49975"/>
            </a:xfrm>
          </p:grpSpPr>
          <p:sp>
            <p:nvSpPr>
              <p:cNvPr id="4201" name="Google Shape;4201;p36"/>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02" name="Google Shape;4202;p36"/>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03" name="Google Shape;4203;p36"/>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04" name="Google Shape;4204;p36"/>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05" name="Google Shape;4205;p36"/>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206" name="Google Shape;4206;p36"/>
            <p:cNvGrpSpPr/>
            <p:nvPr/>
          </p:nvGrpSpPr>
          <p:grpSpPr>
            <a:xfrm>
              <a:off x="3546003" y="584985"/>
              <a:ext cx="139138" cy="127771"/>
              <a:chOff x="585175" y="1520600"/>
              <a:chExt cx="54425" cy="49975"/>
            </a:xfrm>
          </p:grpSpPr>
          <p:sp>
            <p:nvSpPr>
              <p:cNvPr id="4207" name="Google Shape;4207;p36"/>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08" name="Google Shape;4208;p36"/>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09" name="Google Shape;4209;p36"/>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10" name="Google Shape;4210;p36"/>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11" name="Google Shape;4211;p36"/>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212" name="Google Shape;4212;p36"/>
            <p:cNvGrpSpPr/>
            <p:nvPr/>
          </p:nvGrpSpPr>
          <p:grpSpPr>
            <a:xfrm>
              <a:off x="1119928" y="1083760"/>
              <a:ext cx="139138" cy="127771"/>
              <a:chOff x="585175" y="1520600"/>
              <a:chExt cx="54425" cy="49975"/>
            </a:xfrm>
          </p:grpSpPr>
          <p:sp>
            <p:nvSpPr>
              <p:cNvPr id="4213" name="Google Shape;4213;p36"/>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14" name="Google Shape;4214;p36"/>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15" name="Google Shape;4215;p36"/>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16" name="Google Shape;4216;p36"/>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17" name="Google Shape;4217;p36"/>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218" name="Google Shape;4218;p36"/>
            <p:cNvGrpSpPr/>
            <p:nvPr/>
          </p:nvGrpSpPr>
          <p:grpSpPr>
            <a:xfrm>
              <a:off x="451778" y="2273647"/>
              <a:ext cx="139138" cy="127771"/>
              <a:chOff x="585175" y="1520600"/>
              <a:chExt cx="54425" cy="49975"/>
            </a:xfrm>
          </p:grpSpPr>
          <p:sp>
            <p:nvSpPr>
              <p:cNvPr id="4219" name="Google Shape;4219;p36"/>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20" name="Google Shape;4220;p36"/>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21" name="Google Shape;4221;p36"/>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22" name="Google Shape;4222;p36"/>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23" name="Google Shape;4223;p36"/>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224" name="Google Shape;4224;p36"/>
            <p:cNvGrpSpPr/>
            <p:nvPr/>
          </p:nvGrpSpPr>
          <p:grpSpPr>
            <a:xfrm>
              <a:off x="1835978" y="3011772"/>
              <a:ext cx="139138" cy="127771"/>
              <a:chOff x="585175" y="1520600"/>
              <a:chExt cx="54425" cy="49975"/>
            </a:xfrm>
          </p:grpSpPr>
          <p:sp>
            <p:nvSpPr>
              <p:cNvPr id="4225" name="Google Shape;4225;p36"/>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26" name="Google Shape;4226;p36"/>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27" name="Google Shape;4227;p36"/>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28" name="Google Shape;4228;p36"/>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29" name="Google Shape;4229;p36"/>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230" name="Google Shape;4230;p36"/>
            <p:cNvGrpSpPr/>
            <p:nvPr/>
          </p:nvGrpSpPr>
          <p:grpSpPr>
            <a:xfrm>
              <a:off x="1358728" y="3489522"/>
              <a:ext cx="139138" cy="127771"/>
              <a:chOff x="585175" y="1520600"/>
              <a:chExt cx="54425" cy="49975"/>
            </a:xfrm>
          </p:grpSpPr>
          <p:sp>
            <p:nvSpPr>
              <p:cNvPr id="4231" name="Google Shape;4231;p36"/>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32" name="Google Shape;4232;p36"/>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33" name="Google Shape;4233;p36"/>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34" name="Google Shape;4234;p36"/>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35" name="Google Shape;4235;p36"/>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236" name="Google Shape;4236;p36"/>
            <p:cNvGrpSpPr/>
            <p:nvPr/>
          </p:nvGrpSpPr>
          <p:grpSpPr>
            <a:xfrm>
              <a:off x="5493153" y="4603497"/>
              <a:ext cx="139138" cy="127771"/>
              <a:chOff x="585175" y="1520600"/>
              <a:chExt cx="54425" cy="49975"/>
            </a:xfrm>
          </p:grpSpPr>
          <p:sp>
            <p:nvSpPr>
              <p:cNvPr id="4237" name="Google Shape;4237;p36"/>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38" name="Google Shape;4238;p36"/>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39" name="Google Shape;4239;p36"/>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40" name="Google Shape;4240;p36"/>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41" name="Google Shape;4241;p36"/>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242" name="Google Shape;4242;p36"/>
            <p:cNvGrpSpPr/>
            <p:nvPr/>
          </p:nvGrpSpPr>
          <p:grpSpPr>
            <a:xfrm>
              <a:off x="4322328" y="2745422"/>
              <a:ext cx="139138" cy="127771"/>
              <a:chOff x="585175" y="1520600"/>
              <a:chExt cx="54425" cy="49975"/>
            </a:xfrm>
          </p:grpSpPr>
          <p:sp>
            <p:nvSpPr>
              <p:cNvPr id="4243" name="Google Shape;4243;p36"/>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44" name="Google Shape;4244;p36"/>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45" name="Google Shape;4245;p36"/>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46" name="Google Shape;4246;p36"/>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47" name="Google Shape;4247;p36"/>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248" name="Google Shape;4248;p36"/>
            <p:cNvGrpSpPr/>
            <p:nvPr/>
          </p:nvGrpSpPr>
          <p:grpSpPr>
            <a:xfrm>
              <a:off x="5913728" y="2873197"/>
              <a:ext cx="139138" cy="127771"/>
              <a:chOff x="585175" y="1520600"/>
              <a:chExt cx="54425" cy="49975"/>
            </a:xfrm>
          </p:grpSpPr>
          <p:sp>
            <p:nvSpPr>
              <p:cNvPr id="4249" name="Google Shape;4249;p36"/>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50" name="Google Shape;4250;p36"/>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51" name="Google Shape;4251;p36"/>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52" name="Google Shape;4252;p36"/>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53" name="Google Shape;4253;p36"/>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254" name="Google Shape;4254;p36"/>
            <p:cNvSpPr/>
            <p:nvPr/>
          </p:nvSpPr>
          <p:spPr>
            <a:xfrm>
              <a:off x="7631394" y="42119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55" name="Google Shape;4255;p36"/>
            <p:cNvSpPr/>
            <p:nvPr/>
          </p:nvSpPr>
          <p:spPr>
            <a:xfrm>
              <a:off x="8239819" y="39001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56" name="Google Shape;4256;p36"/>
            <p:cNvSpPr/>
            <p:nvPr/>
          </p:nvSpPr>
          <p:spPr>
            <a:xfrm>
              <a:off x="8519794" y="26338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57" name="Google Shape;4257;p36"/>
            <p:cNvSpPr/>
            <p:nvPr/>
          </p:nvSpPr>
          <p:spPr>
            <a:xfrm>
              <a:off x="8653419" y="19083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58" name="Google Shape;4258;p36"/>
            <p:cNvSpPr/>
            <p:nvPr/>
          </p:nvSpPr>
          <p:spPr>
            <a:xfrm>
              <a:off x="8340594" y="20869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59" name="Google Shape;4259;p36"/>
            <p:cNvSpPr/>
            <p:nvPr/>
          </p:nvSpPr>
          <p:spPr>
            <a:xfrm>
              <a:off x="8392794" y="13869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60" name="Google Shape;4260;p36"/>
            <p:cNvSpPr/>
            <p:nvPr/>
          </p:nvSpPr>
          <p:spPr>
            <a:xfrm>
              <a:off x="7940007" y="6176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61" name="Google Shape;4261;p36"/>
            <p:cNvSpPr/>
            <p:nvPr/>
          </p:nvSpPr>
          <p:spPr>
            <a:xfrm>
              <a:off x="7844557" y="11164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62" name="Google Shape;4262;p36"/>
            <p:cNvSpPr/>
            <p:nvPr/>
          </p:nvSpPr>
          <p:spPr>
            <a:xfrm>
              <a:off x="5763757" y="7127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63" name="Google Shape;4263;p36"/>
            <p:cNvSpPr/>
            <p:nvPr/>
          </p:nvSpPr>
          <p:spPr>
            <a:xfrm>
              <a:off x="5191057" y="9549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64" name="Google Shape;4264;p36"/>
            <p:cNvSpPr/>
            <p:nvPr/>
          </p:nvSpPr>
          <p:spPr>
            <a:xfrm>
              <a:off x="5191057" y="5399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65" name="Google Shape;4265;p36"/>
            <p:cNvSpPr/>
            <p:nvPr/>
          </p:nvSpPr>
          <p:spPr>
            <a:xfrm>
              <a:off x="3975682" y="7751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66" name="Google Shape;4266;p36"/>
            <p:cNvSpPr/>
            <p:nvPr/>
          </p:nvSpPr>
          <p:spPr>
            <a:xfrm>
              <a:off x="2893932" y="8598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67" name="Google Shape;4267;p36"/>
            <p:cNvSpPr/>
            <p:nvPr/>
          </p:nvSpPr>
          <p:spPr>
            <a:xfrm>
              <a:off x="2626657" y="6503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68" name="Google Shape;4268;p36"/>
            <p:cNvSpPr/>
            <p:nvPr/>
          </p:nvSpPr>
          <p:spPr>
            <a:xfrm>
              <a:off x="2251232" y="9549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69" name="Google Shape;4269;p36"/>
            <p:cNvSpPr/>
            <p:nvPr/>
          </p:nvSpPr>
          <p:spPr>
            <a:xfrm>
              <a:off x="1425507" y="7751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70" name="Google Shape;4270;p36"/>
            <p:cNvSpPr/>
            <p:nvPr/>
          </p:nvSpPr>
          <p:spPr>
            <a:xfrm>
              <a:off x="590932" y="10837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71" name="Google Shape;4271;p36"/>
            <p:cNvSpPr/>
            <p:nvPr/>
          </p:nvSpPr>
          <p:spPr>
            <a:xfrm>
              <a:off x="861382" y="15037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72" name="Google Shape;4272;p36"/>
            <p:cNvSpPr/>
            <p:nvPr/>
          </p:nvSpPr>
          <p:spPr>
            <a:xfrm>
              <a:off x="988632" y="6800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73" name="Google Shape;4273;p36"/>
            <p:cNvSpPr/>
            <p:nvPr/>
          </p:nvSpPr>
          <p:spPr>
            <a:xfrm>
              <a:off x="389382" y="19084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74" name="Google Shape;4274;p36"/>
            <p:cNvSpPr/>
            <p:nvPr/>
          </p:nvSpPr>
          <p:spPr>
            <a:xfrm>
              <a:off x="653332" y="27454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75" name="Google Shape;4275;p36"/>
            <p:cNvSpPr/>
            <p:nvPr/>
          </p:nvSpPr>
          <p:spPr>
            <a:xfrm>
              <a:off x="1435482" y="29962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76" name="Google Shape;4276;p36"/>
            <p:cNvSpPr/>
            <p:nvPr/>
          </p:nvSpPr>
          <p:spPr>
            <a:xfrm>
              <a:off x="1021882" y="34544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77" name="Google Shape;4277;p36"/>
            <p:cNvSpPr/>
            <p:nvPr/>
          </p:nvSpPr>
          <p:spPr>
            <a:xfrm>
              <a:off x="988632" y="29338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78" name="Google Shape;4278;p36"/>
            <p:cNvSpPr/>
            <p:nvPr/>
          </p:nvSpPr>
          <p:spPr>
            <a:xfrm>
              <a:off x="451782" y="34544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79" name="Google Shape;4279;p36"/>
            <p:cNvSpPr/>
            <p:nvPr/>
          </p:nvSpPr>
          <p:spPr>
            <a:xfrm>
              <a:off x="1835982" y="40019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80" name="Google Shape;4280;p36"/>
            <p:cNvSpPr/>
            <p:nvPr/>
          </p:nvSpPr>
          <p:spPr>
            <a:xfrm>
              <a:off x="1106757" y="46361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81" name="Google Shape;4281;p36"/>
            <p:cNvSpPr/>
            <p:nvPr/>
          </p:nvSpPr>
          <p:spPr>
            <a:xfrm>
              <a:off x="5096532" y="44580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82" name="Google Shape;4282;p36"/>
            <p:cNvSpPr/>
            <p:nvPr/>
          </p:nvSpPr>
          <p:spPr>
            <a:xfrm>
              <a:off x="4702007" y="26063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83" name="Google Shape;4283;p36"/>
            <p:cNvSpPr/>
            <p:nvPr/>
          </p:nvSpPr>
          <p:spPr>
            <a:xfrm>
              <a:off x="4509607" y="31395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84" name="Google Shape;4284;p36"/>
            <p:cNvSpPr/>
            <p:nvPr/>
          </p:nvSpPr>
          <p:spPr>
            <a:xfrm>
              <a:off x="3913282" y="290588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85" name="Google Shape;4285;p36"/>
            <p:cNvSpPr/>
            <p:nvPr/>
          </p:nvSpPr>
          <p:spPr>
            <a:xfrm>
              <a:off x="5454807" y="28763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86" name="Google Shape;4286;p36"/>
            <p:cNvSpPr/>
            <p:nvPr/>
          </p:nvSpPr>
          <p:spPr>
            <a:xfrm>
              <a:off x="6466582" y="33037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87" name="Google Shape;4287;p36"/>
            <p:cNvSpPr/>
            <p:nvPr/>
          </p:nvSpPr>
          <p:spPr>
            <a:xfrm>
              <a:off x="5701357" y="25029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29994220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Background 5">
  <p:cSld name="Background 5">
    <p:spTree>
      <p:nvGrpSpPr>
        <p:cNvPr id="1" name="Shape 4288"/>
        <p:cNvGrpSpPr/>
        <p:nvPr/>
      </p:nvGrpSpPr>
      <p:grpSpPr>
        <a:xfrm>
          <a:off x="0" y="0"/>
          <a:ext cx="0" cy="0"/>
          <a:chOff x="0" y="0"/>
          <a:chExt cx="0" cy="0"/>
        </a:xfrm>
      </p:grpSpPr>
      <p:sp>
        <p:nvSpPr>
          <p:cNvPr id="4289" name="Google Shape;4289;p37"/>
          <p:cNvSpPr/>
          <p:nvPr/>
        </p:nvSpPr>
        <p:spPr>
          <a:xfrm>
            <a:off x="313651" y="344567"/>
            <a:ext cx="11564400" cy="6168800"/>
          </a:xfrm>
          <a:prstGeom prst="rect">
            <a:avLst/>
          </a:prstGeom>
          <a:noFill/>
          <a:ln w="9525" cap="rnd"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290" name="Google Shape;4290;p37"/>
          <p:cNvGrpSpPr/>
          <p:nvPr/>
        </p:nvGrpSpPr>
        <p:grpSpPr>
          <a:xfrm>
            <a:off x="448110" y="557731"/>
            <a:ext cx="11230484" cy="5809327"/>
            <a:chOff x="336082" y="418298"/>
            <a:chExt cx="8422863" cy="4356995"/>
          </a:xfrm>
        </p:grpSpPr>
        <p:grpSp>
          <p:nvGrpSpPr>
            <p:cNvPr id="4291" name="Google Shape;4291;p37"/>
            <p:cNvGrpSpPr/>
            <p:nvPr/>
          </p:nvGrpSpPr>
          <p:grpSpPr>
            <a:xfrm>
              <a:off x="3009028" y="2873585"/>
              <a:ext cx="139138" cy="127771"/>
              <a:chOff x="585175" y="1520600"/>
              <a:chExt cx="54425" cy="49975"/>
            </a:xfrm>
          </p:grpSpPr>
          <p:sp>
            <p:nvSpPr>
              <p:cNvPr id="4292" name="Google Shape;4292;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93" name="Google Shape;4293;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94" name="Google Shape;4294;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95" name="Google Shape;4295;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296" name="Google Shape;4296;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297" name="Google Shape;4297;p37"/>
            <p:cNvSpPr/>
            <p:nvPr/>
          </p:nvSpPr>
          <p:spPr>
            <a:xfrm>
              <a:off x="3239719" y="30013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298" name="Google Shape;4298;p37"/>
            <p:cNvGrpSpPr/>
            <p:nvPr/>
          </p:nvGrpSpPr>
          <p:grpSpPr>
            <a:xfrm>
              <a:off x="3264653" y="1282785"/>
              <a:ext cx="139138" cy="127771"/>
              <a:chOff x="585175" y="1520600"/>
              <a:chExt cx="54425" cy="49975"/>
            </a:xfrm>
          </p:grpSpPr>
          <p:sp>
            <p:nvSpPr>
              <p:cNvPr id="4299" name="Google Shape;4299;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00" name="Google Shape;4300;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01" name="Google Shape;4301;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02" name="Google Shape;4302;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03" name="Google Shape;4303;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04" name="Google Shape;4304;p37"/>
            <p:cNvGrpSpPr/>
            <p:nvPr/>
          </p:nvGrpSpPr>
          <p:grpSpPr>
            <a:xfrm>
              <a:off x="1708478" y="1371885"/>
              <a:ext cx="139138" cy="127771"/>
              <a:chOff x="585175" y="1520600"/>
              <a:chExt cx="54425" cy="49975"/>
            </a:xfrm>
          </p:grpSpPr>
          <p:sp>
            <p:nvSpPr>
              <p:cNvPr id="4305" name="Google Shape;4305;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06" name="Google Shape;4306;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07" name="Google Shape;4307;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08" name="Google Shape;4308;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09" name="Google Shape;4309;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10" name="Google Shape;4310;p37"/>
            <p:cNvGrpSpPr/>
            <p:nvPr/>
          </p:nvGrpSpPr>
          <p:grpSpPr>
            <a:xfrm>
              <a:off x="461278" y="1327335"/>
              <a:ext cx="139138" cy="127771"/>
              <a:chOff x="585175" y="1520600"/>
              <a:chExt cx="54425" cy="49975"/>
            </a:xfrm>
          </p:grpSpPr>
          <p:sp>
            <p:nvSpPr>
              <p:cNvPr id="4311" name="Google Shape;4311;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12" name="Google Shape;4312;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13" name="Google Shape;4313;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14" name="Google Shape;4314;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15" name="Google Shape;4315;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16" name="Google Shape;4316;p37"/>
            <p:cNvGrpSpPr/>
            <p:nvPr/>
          </p:nvGrpSpPr>
          <p:grpSpPr>
            <a:xfrm>
              <a:off x="537628" y="2745810"/>
              <a:ext cx="139138" cy="127771"/>
              <a:chOff x="585175" y="1520600"/>
              <a:chExt cx="54425" cy="49975"/>
            </a:xfrm>
          </p:grpSpPr>
          <p:sp>
            <p:nvSpPr>
              <p:cNvPr id="4317" name="Google Shape;4317;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18" name="Google Shape;4318;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19" name="Google Shape;4319;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20" name="Google Shape;4320;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21" name="Google Shape;4321;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22" name="Google Shape;4322;p37"/>
            <p:cNvGrpSpPr/>
            <p:nvPr/>
          </p:nvGrpSpPr>
          <p:grpSpPr>
            <a:xfrm>
              <a:off x="398478" y="3933472"/>
              <a:ext cx="139138" cy="127771"/>
              <a:chOff x="585175" y="1520600"/>
              <a:chExt cx="54425" cy="49975"/>
            </a:xfrm>
          </p:grpSpPr>
          <p:sp>
            <p:nvSpPr>
              <p:cNvPr id="4323" name="Google Shape;4323;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24" name="Google Shape;4324;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25" name="Google Shape;4325;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26" name="Google Shape;4326;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27" name="Google Shape;4327;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28" name="Google Shape;4328;p37"/>
            <p:cNvGrpSpPr/>
            <p:nvPr/>
          </p:nvGrpSpPr>
          <p:grpSpPr>
            <a:xfrm>
              <a:off x="1034803" y="4475722"/>
              <a:ext cx="139138" cy="127771"/>
              <a:chOff x="585175" y="1520600"/>
              <a:chExt cx="54425" cy="49975"/>
            </a:xfrm>
          </p:grpSpPr>
          <p:sp>
            <p:nvSpPr>
              <p:cNvPr id="4329" name="Google Shape;4329;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30" name="Google Shape;4330;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31" name="Google Shape;4331;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32" name="Google Shape;4332;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33" name="Google Shape;4333;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34" name="Google Shape;4334;p37"/>
            <p:cNvGrpSpPr/>
            <p:nvPr/>
          </p:nvGrpSpPr>
          <p:grpSpPr>
            <a:xfrm>
              <a:off x="2447453" y="4647522"/>
              <a:ext cx="139138" cy="127771"/>
              <a:chOff x="585175" y="1520600"/>
              <a:chExt cx="54425" cy="49975"/>
            </a:xfrm>
          </p:grpSpPr>
          <p:sp>
            <p:nvSpPr>
              <p:cNvPr id="4335" name="Google Shape;4335;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36" name="Google Shape;4336;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37" name="Google Shape;4337;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38" name="Google Shape;4338;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39" name="Google Shape;4339;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40" name="Google Shape;4340;p37"/>
            <p:cNvGrpSpPr/>
            <p:nvPr/>
          </p:nvGrpSpPr>
          <p:grpSpPr>
            <a:xfrm>
              <a:off x="3993728" y="4392997"/>
              <a:ext cx="139138" cy="127771"/>
              <a:chOff x="585175" y="1520600"/>
              <a:chExt cx="54425" cy="49975"/>
            </a:xfrm>
          </p:grpSpPr>
          <p:sp>
            <p:nvSpPr>
              <p:cNvPr id="4341" name="Google Shape;4341;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42" name="Google Shape;4342;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43" name="Google Shape;4343;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44" name="Google Shape;4344;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45" name="Google Shape;4345;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46" name="Google Shape;4346;p37"/>
            <p:cNvGrpSpPr/>
            <p:nvPr/>
          </p:nvGrpSpPr>
          <p:grpSpPr>
            <a:xfrm>
              <a:off x="5310903" y="4647522"/>
              <a:ext cx="139138" cy="127771"/>
              <a:chOff x="585175" y="1520600"/>
              <a:chExt cx="54425" cy="49975"/>
            </a:xfrm>
          </p:grpSpPr>
          <p:sp>
            <p:nvSpPr>
              <p:cNvPr id="4347" name="Google Shape;4347;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48" name="Google Shape;4348;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49" name="Google Shape;4349;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50" name="Google Shape;4350;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51" name="Google Shape;4351;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52" name="Google Shape;4352;p37"/>
            <p:cNvGrpSpPr/>
            <p:nvPr/>
          </p:nvGrpSpPr>
          <p:grpSpPr>
            <a:xfrm>
              <a:off x="6278128" y="4392997"/>
              <a:ext cx="139138" cy="127771"/>
              <a:chOff x="585175" y="1520600"/>
              <a:chExt cx="54425" cy="49975"/>
            </a:xfrm>
          </p:grpSpPr>
          <p:sp>
            <p:nvSpPr>
              <p:cNvPr id="4353" name="Google Shape;4353;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54" name="Google Shape;4354;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55" name="Google Shape;4355;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56" name="Google Shape;4356;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57" name="Google Shape;4357;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58" name="Google Shape;4358;p37"/>
            <p:cNvGrpSpPr/>
            <p:nvPr/>
          </p:nvGrpSpPr>
          <p:grpSpPr>
            <a:xfrm>
              <a:off x="7671678" y="4539610"/>
              <a:ext cx="139138" cy="127771"/>
              <a:chOff x="585175" y="1520600"/>
              <a:chExt cx="54425" cy="49975"/>
            </a:xfrm>
          </p:grpSpPr>
          <p:sp>
            <p:nvSpPr>
              <p:cNvPr id="4359" name="Google Shape;4359;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60" name="Google Shape;4360;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61" name="Google Shape;4361;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62" name="Google Shape;4362;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63" name="Google Shape;4363;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64" name="Google Shape;4364;p37"/>
            <p:cNvGrpSpPr/>
            <p:nvPr/>
          </p:nvGrpSpPr>
          <p:grpSpPr>
            <a:xfrm>
              <a:off x="8619803" y="3203460"/>
              <a:ext cx="139138" cy="127771"/>
              <a:chOff x="585175" y="1520600"/>
              <a:chExt cx="54425" cy="49975"/>
            </a:xfrm>
          </p:grpSpPr>
          <p:sp>
            <p:nvSpPr>
              <p:cNvPr id="4365" name="Google Shape;4365;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66" name="Google Shape;4366;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67" name="Google Shape;4367;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68" name="Google Shape;4368;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69" name="Google Shape;4369;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70" name="Google Shape;4370;p37"/>
            <p:cNvGrpSpPr/>
            <p:nvPr/>
          </p:nvGrpSpPr>
          <p:grpSpPr>
            <a:xfrm>
              <a:off x="8480653" y="2038985"/>
              <a:ext cx="139138" cy="127771"/>
              <a:chOff x="585175" y="1520600"/>
              <a:chExt cx="54425" cy="49975"/>
            </a:xfrm>
          </p:grpSpPr>
          <p:sp>
            <p:nvSpPr>
              <p:cNvPr id="4371" name="Google Shape;4371;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72" name="Google Shape;4372;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73" name="Google Shape;4373;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74" name="Google Shape;4374;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75" name="Google Shape;4375;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76" name="Google Shape;4376;p37"/>
            <p:cNvGrpSpPr/>
            <p:nvPr/>
          </p:nvGrpSpPr>
          <p:grpSpPr>
            <a:xfrm>
              <a:off x="8576103" y="1020860"/>
              <a:ext cx="139138" cy="127771"/>
              <a:chOff x="585175" y="1520600"/>
              <a:chExt cx="54425" cy="49975"/>
            </a:xfrm>
          </p:grpSpPr>
          <p:sp>
            <p:nvSpPr>
              <p:cNvPr id="4377" name="Google Shape;4377;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78" name="Google Shape;4378;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79" name="Google Shape;4379;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80" name="Google Shape;4380;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81" name="Google Shape;4381;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82" name="Google Shape;4382;p37"/>
            <p:cNvGrpSpPr/>
            <p:nvPr/>
          </p:nvGrpSpPr>
          <p:grpSpPr>
            <a:xfrm>
              <a:off x="7671678" y="1174510"/>
              <a:ext cx="139138" cy="127771"/>
              <a:chOff x="585175" y="1520600"/>
              <a:chExt cx="54425" cy="49975"/>
            </a:xfrm>
          </p:grpSpPr>
          <p:sp>
            <p:nvSpPr>
              <p:cNvPr id="4383" name="Google Shape;4383;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84" name="Google Shape;4384;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85" name="Google Shape;4385;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86" name="Google Shape;4386;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87" name="Google Shape;4387;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88" name="Google Shape;4388;p37"/>
            <p:cNvGrpSpPr/>
            <p:nvPr/>
          </p:nvGrpSpPr>
          <p:grpSpPr>
            <a:xfrm>
              <a:off x="7003553" y="540010"/>
              <a:ext cx="139138" cy="127771"/>
              <a:chOff x="585175" y="1520600"/>
              <a:chExt cx="54425" cy="49975"/>
            </a:xfrm>
          </p:grpSpPr>
          <p:sp>
            <p:nvSpPr>
              <p:cNvPr id="4389" name="Google Shape;4389;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90" name="Google Shape;4390;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91" name="Google Shape;4391;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92" name="Google Shape;4392;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93" name="Google Shape;4393;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394" name="Google Shape;4394;p37"/>
            <p:cNvGrpSpPr/>
            <p:nvPr/>
          </p:nvGrpSpPr>
          <p:grpSpPr>
            <a:xfrm>
              <a:off x="6322678" y="1174510"/>
              <a:ext cx="139138" cy="127771"/>
              <a:chOff x="585175" y="1520600"/>
              <a:chExt cx="54425" cy="49975"/>
            </a:xfrm>
          </p:grpSpPr>
          <p:sp>
            <p:nvSpPr>
              <p:cNvPr id="4395" name="Google Shape;4395;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96" name="Google Shape;4396;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97" name="Google Shape;4397;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98" name="Google Shape;4398;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99" name="Google Shape;4399;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400" name="Google Shape;4400;p37"/>
            <p:cNvGrpSpPr/>
            <p:nvPr/>
          </p:nvGrpSpPr>
          <p:grpSpPr>
            <a:xfrm>
              <a:off x="5450053" y="1410560"/>
              <a:ext cx="139138" cy="127771"/>
              <a:chOff x="585175" y="1520600"/>
              <a:chExt cx="54425" cy="49975"/>
            </a:xfrm>
          </p:grpSpPr>
          <p:sp>
            <p:nvSpPr>
              <p:cNvPr id="4401" name="Google Shape;4401;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02" name="Google Shape;4402;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03" name="Google Shape;4403;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04" name="Google Shape;4404;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05" name="Google Shape;4405;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406" name="Google Shape;4406;p37"/>
            <p:cNvGrpSpPr/>
            <p:nvPr/>
          </p:nvGrpSpPr>
          <p:grpSpPr>
            <a:xfrm>
              <a:off x="4502416" y="1327410"/>
              <a:ext cx="139138" cy="127771"/>
              <a:chOff x="585175" y="1520600"/>
              <a:chExt cx="54425" cy="49975"/>
            </a:xfrm>
          </p:grpSpPr>
          <p:sp>
            <p:nvSpPr>
              <p:cNvPr id="4407" name="Google Shape;4407;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08" name="Google Shape;4408;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09" name="Google Shape;4409;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10" name="Google Shape;4410;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11" name="Google Shape;4411;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412" name="Google Shape;4412;p37"/>
            <p:cNvGrpSpPr/>
            <p:nvPr/>
          </p:nvGrpSpPr>
          <p:grpSpPr>
            <a:xfrm>
              <a:off x="5997791" y="2618035"/>
              <a:ext cx="139138" cy="127771"/>
              <a:chOff x="585175" y="1520600"/>
              <a:chExt cx="54425" cy="49975"/>
            </a:xfrm>
          </p:grpSpPr>
          <p:sp>
            <p:nvSpPr>
              <p:cNvPr id="4413" name="Google Shape;4413;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14" name="Google Shape;4414;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15" name="Google Shape;4415;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16" name="Google Shape;4416;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17" name="Google Shape;4417;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418" name="Google Shape;4418;p37"/>
            <p:cNvGrpSpPr/>
            <p:nvPr/>
          </p:nvGrpSpPr>
          <p:grpSpPr>
            <a:xfrm>
              <a:off x="5752591" y="3146185"/>
              <a:ext cx="139138" cy="127771"/>
              <a:chOff x="585175" y="1520600"/>
              <a:chExt cx="54425" cy="49975"/>
            </a:xfrm>
          </p:grpSpPr>
          <p:sp>
            <p:nvSpPr>
              <p:cNvPr id="4419" name="Google Shape;4419;p37"/>
              <p:cNvSpPr/>
              <p:nvPr/>
            </p:nvSpPr>
            <p:spPr>
              <a:xfrm>
                <a:off x="606425" y="1520600"/>
                <a:ext cx="13575" cy="25075"/>
              </a:xfrm>
              <a:custGeom>
                <a:avLst/>
                <a:gdLst/>
                <a:ahLst/>
                <a:cxnLst/>
                <a:rect l="l" t="t" r="r" b="b"/>
                <a:pathLst>
                  <a:path w="543" h="1003" extrusionOk="0">
                    <a:moveTo>
                      <a:pt x="305" y="1"/>
                    </a:moveTo>
                    <a:cubicBezTo>
                      <a:pt x="216" y="62"/>
                      <a:pt x="112" y="146"/>
                      <a:pt x="65" y="246"/>
                    </a:cubicBezTo>
                    <a:cubicBezTo>
                      <a:pt x="1" y="369"/>
                      <a:pt x="12" y="514"/>
                      <a:pt x="51" y="645"/>
                    </a:cubicBezTo>
                    <a:cubicBezTo>
                      <a:pt x="87" y="774"/>
                      <a:pt x="157" y="888"/>
                      <a:pt x="232" y="1002"/>
                    </a:cubicBezTo>
                    <a:cubicBezTo>
                      <a:pt x="319" y="888"/>
                      <a:pt x="391" y="765"/>
                      <a:pt x="447" y="634"/>
                    </a:cubicBezTo>
                    <a:cubicBezTo>
                      <a:pt x="503" y="509"/>
                      <a:pt x="542" y="361"/>
                      <a:pt x="495" y="235"/>
                    </a:cubicBezTo>
                    <a:cubicBezTo>
                      <a:pt x="458" y="140"/>
                      <a:pt x="378" y="68"/>
                      <a:pt x="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20" name="Google Shape;4420;p37"/>
              <p:cNvSpPr/>
              <p:nvPr/>
            </p:nvSpPr>
            <p:spPr>
              <a:xfrm>
                <a:off x="614950" y="1550325"/>
                <a:ext cx="16125" cy="20100"/>
              </a:xfrm>
              <a:custGeom>
                <a:avLst/>
                <a:gdLst/>
                <a:ahLst/>
                <a:cxnLst/>
                <a:rect l="l" t="t" r="r" b="b"/>
                <a:pathLst>
                  <a:path w="645" h="804" extrusionOk="0">
                    <a:moveTo>
                      <a:pt x="0" y="0"/>
                    </a:moveTo>
                    <a:cubicBezTo>
                      <a:pt x="6" y="143"/>
                      <a:pt x="31" y="285"/>
                      <a:pt x="73" y="422"/>
                    </a:cubicBezTo>
                    <a:cubicBezTo>
                      <a:pt x="112" y="550"/>
                      <a:pt x="176" y="684"/>
                      <a:pt x="296" y="748"/>
                    </a:cubicBezTo>
                    <a:cubicBezTo>
                      <a:pt x="382" y="798"/>
                      <a:pt x="488" y="801"/>
                      <a:pt x="589" y="804"/>
                    </a:cubicBezTo>
                    <a:cubicBezTo>
                      <a:pt x="617" y="701"/>
                      <a:pt x="645" y="572"/>
                      <a:pt x="620" y="466"/>
                    </a:cubicBezTo>
                    <a:cubicBezTo>
                      <a:pt x="586" y="338"/>
                      <a:pt x="488" y="229"/>
                      <a:pt x="371" y="157"/>
                    </a:cubicBezTo>
                    <a:cubicBezTo>
                      <a:pt x="257" y="84"/>
                      <a:pt x="129" y="3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21" name="Google Shape;4421;p37"/>
              <p:cNvSpPr/>
              <p:nvPr/>
            </p:nvSpPr>
            <p:spPr>
              <a:xfrm>
                <a:off x="594375" y="1550175"/>
                <a:ext cx="16050" cy="20400"/>
              </a:xfrm>
              <a:custGeom>
                <a:avLst/>
                <a:gdLst/>
                <a:ahLst/>
                <a:cxnLst/>
                <a:rect l="l" t="t" r="r" b="b"/>
                <a:pathLst>
                  <a:path w="642" h="816" extrusionOk="0">
                    <a:moveTo>
                      <a:pt x="642" y="1"/>
                    </a:moveTo>
                    <a:lnTo>
                      <a:pt x="642" y="1"/>
                    </a:lnTo>
                    <a:cubicBezTo>
                      <a:pt x="511" y="43"/>
                      <a:pt x="385" y="90"/>
                      <a:pt x="271" y="163"/>
                    </a:cubicBezTo>
                    <a:cubicBezTo>
                      <a:pt x="156" y="235"/>
                      <a:pt x="59" y="344"/>
                      <a:pt x="31" y="475"/>
                    </a:cubicBezTo>
                    <a:cubicBezTo>
                      <a:pt x="0" y="581"/>
                      <a:pt x="28" y="709"/>
                      <a:pt x="59" y="815"/>
                    </a:cubicBezTo>
                    <a:cubicBezTo>
                      <a:pt x="159" y="810"/>
                      <a:pt x="265" y="804"/>
                      <a:pt x="352" y="754"/>
                    </a:cubicBezTo>
                    <a:cubicBezTo>
                      <a:pt x="469" y="687"/>
                      <a:pt x="533" y="553"/>
                      <a:pt x="572" y="422"/>
                    </a:cubicBezTo>
                    <a:cubicBezTo>
                      <a:pt x="608" y="283"/>
                      <a:pt x="634" y="143"/>
                      <a:pt x="64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22" name="Google Shape;4422;p37"/>
              <p:cNvSpPr/>
              <p:nvPr/>
            </p:nvSpPr>
            <p:spPr>
              <a:xfrm>
                <a:off x="585175" y="1535525"/>
                <a:ext cx="23375" cy="12925"/>
              </a:xfrm>
              <a:custGeom>
                <a:avLst/>
                <a:gdLst/>
                <a:ahLst/>
                <a:cxnLst/>
                <a:rect l="l" t="t" r="r" b="b"/>
                <a:pathLst>
                  <a:path w="935" h="517" extrusionOk="0">
                    <a:moveTo>
                      <a:pt x="329" y="1"/>
                    </a:moveTo>
                    <a:cubicBezTo>
                      <a:pt x="326" y="1"/>
                      <a:pt x="324" y="1"/>
                      <a:pt x="321" y="1"/>
                    </a:cubicBezTo>
                    <a:cubicBezTo>
                      <a:pt x="215" y="1"/>
                      <a:pt x="95" y="62"/>
                      <a:pt x="0" y="118"/>
                    </a:cubicBezTo>
                    <a:cubicBezTo>
                      <a:pt x="28" y="216"/>
                      <a:pt x="61" y="316"/>
                      <a:pt x="134" y="386"/>
                    </a:cubicBezTo>
                    <a:cubicBezTo>
                      <a:pt x="229" y="484"/>
                      <a:pt x="374" y="509"/>
                      <a:pt x="511" y="514"/>
                    </a:cubicBezTo>
                    <a:cubicBezTo>
                      <a:pt x="533" y="516"/>
                      <a:pt x="556" y="516"/>
                      <a:pt x="578" y="516"/>
                    </a:cubicBezTo>
                    <a:cubicBezTo>
                      <a:pt x="698" y="516"/>
                      <a:pt x="817" y="499"/>
                      <a:pt x="935" y="475"/>
                    </a:cubicBezTo>
                    <a:cubicBezTo>
                      <a:pt x="862" y="361"/>
                      <a:pt x="787" y="249"/>
                      <a:pt x="689" y="160"/>
                    </a:cubicBezTo>
                    <a:cubicBezTo>
                      <a:pt x="588" y="67"/>
                      <a:pt x="463" y="1"/>
                      <a:pt x="32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23" name="Google Shape;4423;p37"/>
              <p:cNvSpPr/>
              <p:nvPr/>
            </p:nvSpPr>
            <p:spPr>
              <a:xfrm>
                <a:off x="616200" y="1535525"/>
                <a:ext cx="23400" cy="12925"/>
              </a:xfrm>
              <a:custGeom>
                <a:avLst/>
                <a:gdLst/>
                <a:ahLst/>
                <a:cxnLst/>
                <a:rect l="l" t="t" r="r" b="b"/>
                <a:pathLst>
                  <a:path w="936" h="517" extrusionOk="0">
                    <a:moveTo>
                      <a:pt x="606" y="1"/>
                    </a:moveTo>
                    <a:cubicBezTo>
                      <a:pt x="475" y="1"/>
                      <a:pt x="347" y="67"/>
                      <a:pt x="249" y="160"/>
                    </a:cubicBezTo>
                    <a:cubicBezTo>
                      <a:pt x="151" y="249"/>
                      <a:pt x="76" y="361"/>
                      <a:pt x="0" y="475"/>
                    </a:cubicBezTo>
                    <a:cubicBezTo>
                      <a:pt x="118" y="499"/>
                      <a:pt x="237" y="516"/>
                      <a:pt x="358" y="516"/>
                    </a:cubicBezTo>
                    <a:cubicBezTo>
                      <a:pt x="381" y="516"/>
                      <a:pt x="404" y="516"/>
                      <a:pt x="427" y="514"/>
                    </a:cubicBezTo>
                    <a:cubicBezTo>
                      <a:pt x="564" y="509"/>
                      <a:pt x="709" y="484"/>
                      <a:pt x="804" y="386"/>
                    </a:cubicBezTo>
                    <a:cubicBezTo>
                      <a:pt x="876" y="316"/>
                      <a:pt x="907" y="216"/>
                      <a:pt x="935" y="118"/>
                    </a:cubicBezTo>
                    <a:cubicBezTo>
                      <a:pt x="846" y="62"/>
                      <a:pt x="723" y="1"/>
                      <a:pt x="614" y="1"/>
                    </a:cubicBezTo>
                    <a:cubicBezTo>
                      <a:pt x="612" y="1"/>
                      <a:pt x="609" y="1"/>
                      <a:pt x="6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424" name="Google Shape;4424;p37"/>
            <p:cNvSpPr/>
            <p:nvPr/>
          </p:nvSpPr>
          <p:spPr>
            <a:xfrm>
              <a:off x="3085769" y="24731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25" name="Google Shape;4425;p37"/>
            <p:cNvSpPr/>
            <p:nvPr/>
          </p:nvSpPr>
          <p:spPr>
            <a:xfrm>
              <a:off x="3148169" y="35315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26" name="Google Shape;4426;p37"/>
            <p:cNvSpPr/>
            <p:nvPr/>
          </p:nvSpPr>
          <p:spPr>
            <a:xfrm>
              <a:off x="2994032" y="14432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27" name="Google Shape;4427;p37"/>
            <p:cNvSpPr/>
            <p:nvPr/>
          </p:nvSpPr>
          <p:spPr>
            <a:xfrm>
              <a:off x="2485832" y="12071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28" name="Google Shape;4428;p37"/>
            <p:cNvSpPr/>
            <p:nvPr/>
          </p:nvSpPr>
          <p:spPr>
            <a:xfrm>
              <a:off x="2103632" y="13811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29" name="Google Shape;4429;p37"/>
            <p:cNvSpPr/>
            <p:nvPr/>
          </p:nvSpPr>
          <p:spPr>
            <a:xfrm>
              <a:off x="1338857" y="12827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30" name="Google Shape;4430;p37"/>
            <p:cNvSpPr/>
            <p:nvPr/>
          </p:nvSpPr>
          <p:spPr>
            <a:xfrm>
              <a:off x="778882" y="14045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31" name="Google Shape;4431;p37"/>
            <p:cNvSpPr/>
            <p:nvPr/>
          </p:nvSpPr>
          <p:spPr>
            <a:xfrm>
              <a:off x="436857" y="990936"/>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32" name="Google Shape;4432;p37"/>
            <p:cNvSpPr/>
            <p:nvPr/>
          </p:nvSpPr>
          <p:spPr>
            <a:xfrm>
              <a:off x="336082" y="17418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33" name="Google Shape;4433;p37"/>
            <p:cNvSpPr/>
            <p:nvPr/>
          </p:nvSpPr>
          <p:spPr>
            <a:xfrm>
              <a:off x="576007" y="24105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34" name="Google Shape;4434;p37"/>
            <p:cNvSpPr/>
            <p:nvPr/>
          </p:nvSpPr>
          <p:spPr>
            <a:xfrm>
              <a:off x="374457" y="29389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35" name="Google Shape;4435;p37"/>
            <p:cNvSpPr/>
            <p:nvPr/>
          </p:nvSpPr>
          <p:spPr>
            <a:xfrm>
              <a:off x="576007" y="36336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36" name="Google Shape;4436;p37"/>
            <p:cNvSpPr/>
            <p:nvPr/>
          </p:nvSpPr>
          <p:spPr>
            <a:xfrm>
              <a:off x="778882" y="44256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37" name="Google Shape;4437;p37"/>
            <p:cNvSpPr/>
            <p:nvPr/>
          </p:nvSpPr>
          <p:spPr>
            <a:xfrm>
              <a:off x="1587032" y="44631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38" name="Google Shape;4438;p37"/>
            <p:cNvSpPr/>
            <p:nvPr/>
          </p:nvSpPr>
          <p:spPr>
            <a:xfrm>
              <a:off x="2166032" y="46802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39" name="Google Shape;4439;p37"/>
            <p:cNvSpPr/>
            <p:nvPr/>
          </p:nvSpPr>
          <p:spPr>
            <a:xfrm>
              <a:off x="2853257" y="44631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40" name="Google Shape;4440;p37"/>
            <p:cNvSpPr/>
            <p:nvPr/>
          </p:nvSpPr>
          <p:spPr>
            <a:xfrm>
              <a:off x="3585007" y="45084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41" name="Google Shape;4441;p37"/>
            <p:cNvSpPr/>
            <p:nvPr/>
          </p:nvSpPr>
          <p:spPr>
            <a:xfrm>
              <a:off x="4208607" y="46475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42" name="Google Shape;4442;p37"/>
            <p:cNvSpPr/>
            <p:nvPr/>
          </p:nvSpPr>
          <p:spPr>
            <a:xfrm>
              <a:off x="5093082" y="45084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43" name="Google Shape;4443;p37"/>
            <p:cNvSpPr/>
            <p:nvPr/>
          </p:nvSpPr>
          <p:spPr>
            <a:xfrm>
              <a:off x="5582982" y="45084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44" name="Google Shape;4444;p37"/>
            <p:cNvSpPr/>
            <p:nvPr/>
          </p:nvSpPr>
          <p:spPr>
            <a:xfrm>
              <a:off x="6136932" y="46035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45" name="Google Shape;4445;p37"/>
            <p:cNvSpPr/>
            <p:nvPr/>
          </p:nvSpPr>
          <p:spPr>
            <a:xfrm>
              <a:off x="6855982" y="43930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46" name="Google Shape;4446;p37"/>
            <p:cNvSpPr/>
            <p:nvPr/>
          </p:nvSpPr>
          <p:spPr>
            <a:xfrm>
              <a:off x="7931357" y="43930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47" name="Google Shape;4447;p37"/>
            <p:cNvSpPr/>
            <p:nvPr/>
          </p:nvSpPr>
          <p:spPr>
            <a:xfrm>
              <a:off x="7505032" y="45722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48" name="Google Shape;4448;p37"/>
            <p:cNvSpPr/>
            <p:nvPr/>
          </p:nvSpPr>
          <p:spPr>
            <a:xfrm>
              <a:off x="5882682" y="33823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49" name="Google Shape;4449;p37"/>
            <p:cNvSpPr/>
            <p:nvPr/>
          </p:nvSpPr>
          <p:spPr>
            <a:xfrm>
              <a:off x="5790969" y="26833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50" name="Google Shape;4450;p37"/>
            <p:cNvSpPr/>
            <p:nvPr/>
          </p:nvSpPr>
          <p:spPr>
            <a:xfrm>
              <a:off x="5997794" y="22443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51" name="Google Shape;4451;p37"/>
            <p:cNvSpPr/>
            <p:nvPr/>
          </p:nvSpPr>
          <p:spPr>
            <a:xfrm>
              <a:off x="4820819" y="13812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52" name="Google Shape;4452;p37"/>
            <p:cNvSpPr/>
            <p:nvPr/>
          </p:nvSpPr>
          <p:spPr>
            <a:xfrm>
              <a:off x="5267194" y="12695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53" name="Google Shape;4453;p37"/>
            <p:cNvSpPr/>
            <p:nvPr/>
          </p:nvSpPr>
          <p:spPr>
            <a:xfrm>
              <a:off x="6068019" y="13600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54" name="Google Shape;4454;p37"/>
            <p:cNvSpPr/>
            <p:nvPr/>
          </p:nvSpPr>
          <p:spPr>
            <a:xfrm>
              <a:off x="6706394" y="99092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55" name="Google Shape;4455;p37"/>
            <p:cNvSpPr/>
            <p:nvPr/>
          </p:nvSpPr>
          <p:spPr>
            <a:xfrm>
              <a:off x="6643994" y="13600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56" name="Google Shape;4456;p37"/>
            <p:cNvSpPr/>
            <p:nvPr/>
          </p:nvSpPr>
          <p:spPr>
            <a:xfrm>
              <a:off x="7343944" y="7809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57" name="Google Shape;4457;p37"/>
            <p:cNvSpPr/>
            <p:nvPr/>
          </p:nvSpPr>
          <p:spPr>
            <a:xfrm>
              <a:off x="7671669" y="4182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58" name="Google Shape;4458;p37"/>
            <p:cNvSpPr/>
            <p:nvPr/>
          </p:nvSpPr>
          <p:spPr>
            <a:xfrm>
              <a:off x="7993744" y="111209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59" name="Google Shape;4459;p37"/>
            <p:cNvSpPr/>
            <p:nvPr/>
          </p:nvSpPr>
          <p:spPr>
            <a:xfrm>
              <a:off x="8248269" y="826048"/>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60" name="Google Shape;4460;p37"/>
            <p:cNvSpPr/>
            <p:nvPr/>
          </p:nvSpPr>
          <p:spPr>
            <a:xfrm>
              <a:off x="8392794" y="131546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61" name="Google Shape;4461;p37"/>
            <p:cNvSpPr/>
            <p:nvPr/>
          </p:nvSpPr>
          <p:spPr>
            <a:xfrm>
              <a:off x="8696544" y="16794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62" name="Google Shape;4462;p37"/>
            <p:cNvSpPr/>
            <p:nvPr/>
          </p:nvSpPr>
          <p:spPr>
            <a:xfrm>
              <a:off x="8519019" y="2473211"/>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63" name="Google Shape;4463;p37"/>
            <p:cNvSpPr/>
            <p:nvPr/>
          </p:nvSpPr>
          <p:spPr>
            <a:xfrm>
              <a:off x="8658169" y="29062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64" name="Google Shape;4464;p37"/>
            <p:cNvSpPr/>
            <p:nvPr/>
          </p:nvSpPr>
          <p:spPr>
            <a:xfrm>
              <a:off x="8519019" y="3822573"/>
              <a:ext cx="62400" cy="624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3488353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ags" Target="../tags/tag1.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12/6/2024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231243"/>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3060873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0000" y="720000"/>
            <a:ext cx="10272000" cy="846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accent4"/>
              </a:buClr>
              <a:buSzPts val="3100"/>
              <a:buFont typeface="Yeseva One"/>
              <a:buNone/>
              <a:defRPr sz="3100">
                <a:solidFill>
                  <a:schemeClr val="accent4"/>
                </a:solidFill>
                <a:latin typeface="Yeseva One"/>
                <a:ea typeface="Yeseva One"/>
                <a:cs typeface="Yeseva One"/>
                <a:sym typeface="Yeseva One"/>
              </a:defRPr>
            </a:lvl1pPr>
            <a:lvl2pPr lvl="1" rtl="0">
              <a:spcBef>
                <a:spcPts val="0"/>
              </a:spcBef>
              <a:spcAft>
                <a:spcPts val="0"/>
              </a:spcAft>
              <a:buClr>
                <a:schemeClr val="accent4"/>
              </a:buClr>
              <a:buSzPts val="3100"/>
              <a:buFont typeface="Yeseva One"/>
              <a:buNone/>
              <a:defRPr sz="3100">
                <a:solidFill>
                  <a:schemeClr val="accent4"/>
                </a:solidFill>
                <a:latin typeface="Yeseva One"/>
                <a:ea typeface="Yeseva One"/>
                <a:cs typeface="Yeseva One"/>
                <a:sym typeface="Yeseva One"/>
              </a:defRPr>
            </a:lvl2pPr>
            <a:lvl3pPr lvl="2" rtl="0">
              <a:spcBef>
                <a:spcPts val="0"/>
              </a:spcBef>
              <a:spcAft>
                <a:spcPts val="0"/>
              </a:spcAft>
              <a:buClr>
                <a:schemeClr val="accent4"/>
              </a:buClr>
              <a:buSzPts val="3100"/>
              <a:buFont typeface="Yeseva One"/>
              <a:buNone/>
              <a:defRPr sz="3100">
                <a:solidFill>
                  <a:schemeClr val="accent4"/>
                </a:solidFill>
                <a:latin typeface="Yeseva One"/>
                <a:ea typeface="Yeseva One"/>
                <a:cs typeface="Yeseva One"/>
                <a:sym typeface="Yeseva One"/>
              </a:defRPr>
            </a:lvl3pPr>
            <a:lvl4pPr lvl="3" rtl="0">
              <a:spcBef>
                <a:spcPts val="0"/>
              </a:spcBef>
              <a:spcAft>
                <a:spcPts val="0"/>
              </a:spcAft>
              <a:buClr>
                <a:schemeClr val="accent4"/>
              </a:buClr>
              <a:buSzPts val="3100"/>
              <a:buFont typeface="Yeseva One"/>
              <a:buNone/>
              <a:defRPr sz="3100">
                <a:solidFill>
                  <a:schemeClr val="accent4"/>
                </a:solidFill>
                <a:latin typeface="Yeseva One"/>
                <a:ea typeface="Yeseva One"/>
                <a:cs typeface="Yeseva One"/>
                <a:sym typeface="Yeseva One"/>
              </a:defRPr>
            </a:lvl4pPr>
            <a:lvl5pPr lvl="4" rtl="0">
              <a:spcBef>
                <a:spcPts val="0"/>
              </a:spcBef>
              <a:spcAft>
                <a:spcPts val="0"/>
              </a:spcAft>
              <a:buClr>
                <a:schemeClr val="accent4"/>
              </a:buClr>
              <a:buSzPts val="3100"/>
              <a:buFont typeface="Yeseva One"/>
              <a:buNone/>
              <a:defRPr sz="3100">
                <a:solidFill>
                  <a:schemeClr val="accent4"/>
                </a:solidFill>
                <a:latin typeface="Yeseva One"/>
                <a:ea typeface="Yeseva One"/>
                <a:cs typeface="Yeseva One"/>
                <a:sym typeface="Yeseva One"/>
              </a:defRPr>
            </a:lvl5pPr>
            <a:lvl6pPr lvl="5" rtl="0">
              <a:spcBef>
                <a:spcPts val="0"/>
              </a:spcBef>
              <a:spcAft>
                <a:spcPts val="0"/>
              </a:spcAft>
              <a:buClr>
                <a:schemeClr val="accent4"/>
              </a:buClr>
              <a:buSzPts val="3100"/>
              <a:buFont typeface="Yeseva One"/>
              <a:buNone/>
              <a:defRPr sz="3100">
                <a:solidFill>
                  <a:schemeClr val="accent4"/>
                </a:solidFill>
                <a:latin typeface="Yeseva One"/>
                <a:ea typeface="Yeseva One"/>
                <a:cs typeface="Yeseva One"/>
                <a:sym typeface="Yeseva One"/>
              </a:defRPr>
            </a:lvl6pPr>
            <a:lvl7pPr lvl="6" rtl="0">
              <a:spcBef>
                <a:spcPts val="0"/>
              </a:spcBef>
              <a:spcAft>
                <a:spcPts val="0"/>
              </a:spcAft>
              <a:buClr>
                <a:schemeClr val="accent4"/>
              </a:buClr>
              <a:buSzPts val="3100"/>
              <a:buFont typeface="Yeseva One"/>
              <a:buNone/>
              <a:defRPr sz="3100">
                <a:solidFill>
                  <a:schemeClr val="accent4"/>
                </a:solidFill>
                <a:latin typeface="Yeseva One"/>
                <a:ea typeface="Yeseva One"/>
                <a:cs typeface="Yeseva One"/>
                <a:sym typeface="Yeseva One"/>
              </a:defRPr>
            </a:lvl7pPr>
            <a:lvl8pPr lvl="7" rtl="0">
              <a:spcBef>
                <a:spcPts val="0"/>
              </a:spcBef>
              <a:spcAft>
                <a:spcPts val="0"/>
              </a:spcAft>
              <a:buClr>
                <a:schemeClr val="accent4"/>
              </a:buClr>
              <a:buSzPts val="3100"/>
              <a:buFont typeface="Yeseva One"/>
              <a:buNone/>
              <a:defRPr sz="3100">
                <a:solidFill>
                  <a:schemeClr val="accent4"/>
                </a:solidFill>
                <a:latin typeface="Yeseva One"/>
                <a:ea typeface="Yeseva One"/>
                <a:cs typeface="Yeseva One"/>
                <a:sym typeface="Yeseva One"/>
              </a:defRPr>
            </a:lvl8pPr>
            <a:lvl9pPr lvl="8" rtl="0">
              <a:spcBef>
                <a:spcPts val="0"/>
              </a:spcBef>
              <a:spcAft>
                <a:spcPts val="0"/>
              </a:spcAft>
              <a:buClr>
                <a:schemeClr val="accent4"/>
              </a:buClr>
              <a:buSzPts val="3100"/>
              <a:buFont typeface="Yeseva One"/>
              <a:buNone/>
              <a:defRPr sz="3100">
                <a:solidFill>
                  <a:schemeClr val="accent4"/>
                </a:solidFill>
                <a:latin typeface="Yeseva One"/>
                <a:ea typeface="Yeseva One"/>
                <a:cs typeface="Yeseva One"/>
                <a:sym typeface="Yeseva One"/>
              </a:defRPr>
            </a:lvl9pPr>
          </a:lstStyle>
          <a:p>
            <a:endParaRPr/>
          </a:p>
        </p:txBody>
      </p:sp>
      <p:sp>
        <p:nvSpPr>
          <p:cNvPr id="7" name="Google Shape;7;p1"/>
          <p:cNvSpPr txBox="1">
            <a:spLocks noGrp="1"/>
          </p:cNvSpPr>
          <p:nvPr>
            <p:ph type="body" idx="1"/>
          </p:nvPr>
        </p:nvSpPr>
        <p:spPr>
          <a:xfrm>
            <a:off x="960000" y="1649444"/>
            <a:ext cx="10272000" cy="4488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accent4"/>
              </a:buClr>
              <a:buSzPts val="1400"/>
              <a:buFont typeface="Raleway"/>
              <a:buChar char="●"/>
              <a:defRPr>
                <a:solidFill>
                  <a:schemeClr val="accent4"/>
                </a:solidFill>
                <a:latin typeface="Raleway"/>
                <a:ea typeface="Raleway"/>
                <a:cs typeface="Raleway"/>
                <a:sym typeface="Raleway"/>
              </a:defRPr>
            </a:lvl1pPr>
            <a:lvl2pPr marL="914400" lvl="1" indent="-317500">
              <a:lnSpc>
                <a:spcPct val="100000"/>
              </a:lnSpc>
              <a:spcBef>
                <a:spcPts val="1600"/>
              </a:spcBef>
              <a:spcAft>
                <a:spcPts val="0"/>
              </a:spcAft>
              <a:buClr>
                <a:schemeClr val="accent4"/>
              </a:buClr>
              <a:buSzPts val="1400"/>
              <a:buFont typeface="Raleway"/>
              <a:buChar char="○"/>
              <a:defRPr>
                <a:solidFill>
                  <a:schemeClr val="accent4"/>
                </a:solidFill>
                <a:latin typeface="Raleway"/>
                <a:ea typeface="Raleway"/>
                <a:cs typeface="Raleway"/>
                <a:sym typeface="Raleway"/>
              </a:defRPr>
            </a:lvl2pPr>
            <a:lvl3pPr marL="1371600" lvl="2" indent="-317500">
              <a:lnSpc>
                <a:spcPct val="100000"/>
              </a:lnSpc>
              <a:spcBef>
                <a:spcPts val="1600"/>
              </a:spcBef>
              <a:spcAft>
                <a:spcPts val="0"/>
              </a:spcAft>
              <a:buClr>
                <a:schemeClr val="accent4"/>
              </a:buClr>
              <a:buSzPts val="1400"/>
              <a:buFont typeface="Raleway"/>
              <a:buChar char="■"/>
              <a:defRPr>
                <a:solidFill>
                  <a:schemeClr val="accent4"/>
                </a:solidFill>
                <a:latin typeface="Raleway"/>
                <a:ea typeface="Raleway"/>
                <a:cs typeface="Raleway"/>
                <a:sym typeface="Raleway"/>
              </a:defRPr>
            </a:lvl3pPr>
            <a:lvl4pPr marL="1828800" lvl="3" indent="-317500">
              <a:lnSpc>
                <a:spcPct val="100000"/>
              </a:lnSpc>
              <a:spcBef>
                <a:spcPts val="1600"/>
              </a:spcBef>
              <a:spcAft>
                <a:spcPts val="0"/>
              </a:spcAft>
              <a:buClr>
                <a:schemeClr val="accent4"/>
              </a:buClr>
              <a:buSzPts val="1400"/>
              <a:buFont typeface="Raleway"/>
              <a:buChar char="●"/>
              <a:defRPr>
                <a:solidFill>
                  <a:schemeClr val="accent4"/>
                </a:solidFill>
                <a:latin typeface="Raleway"/>
                <a:ea typeface="Raleway"/>
                <a:cs typeface="Raleway"/>
                <a:sym typeface="Raleway"/>
              </a:defRPr>
            </a:lvl4pPr>
            <a:lvl5pPr marL="2286000" lvl="4" indent="-317500">
              <a:lnSpc>
                <a:spcPct val="100000"/>
              </a:lnSpc>
              <a:spcBef>
                <a:spcPts val="1600"/>
              </a:spcBef>
              <a:spcAft>
                <a:spcPts val="0"/>
              </a:spcAft>
              <a:buClr>
                <a:schemeClr val="accent4"/>
              </a:buClr>
              <a:buSzPts val="1400"/>
              <a:buFont typeface="Raleway"/>
              <a:buChar char="○"/>
              <a:defRPr>
                <a:solidFill>
                  <a:schemeClr val="accent4"/>
                </a:solidFill>
                <a:latin typeface="Raleway"/>
                <a:ea typeface="Raleway"/>
                <a:cs typeface="Raleway"/>
                <a:sym typeface="Raleway"/>
              </a:defRPr>
            </a:lvl5pPr>
            <a:lvl6pPr marL="2743200" lvl="5" indent="-317500">
              <a:lnSpc>
                <a:spcPct val="100000"/>
              </a:lnSpc>
              <a:spcBef>
                <a:spcPts val="1600"/>
              </a:spcBef>
              <a:spcAft>
                <a:spcPts val="0"/>
              </a:spcAft>
              <a:buClr>
                <a:schemeClr val="accent4"/>
              </a:buClr>
              <a:buSzPts val="1400"/>
              <a:buFont typeface="Raleway"/>
              <a:buChar char="■"/>
              <a:defRPr>
                <a:solidFill>
                  <a:schemeClr val="accent4"/>
                </a:solidFill>
                <a:latin typeface="Raleway"/>
                <a:ea typeface="Raleway"/>
                <a:cs typeface="Raleway"/>
                <a:sym typeface="Raleway"/>
              </a:defRPr>
            </a:lvl6pPr>
            <a:lvl7pPr marL="3200400" lvl="6" indent="-317500">
              <a:lnSpc>
                <a:spcPct val="100000"/>
              </a:lnSpc>
              <a:spcBef>
                <a:spcPts val="1600"/>
              </a:spcBef>
              <a:spcAft>
                <a:spcPts val="0"/>
              </a:spcAft>
              <a:buClr>
                <a:schemeClr val="accent4"/>
              </a:buClr>
              <a:buSzPts val="1400"/>
              <a:buFont typeface="Raleway"/>
              <a:buChar char="●"/>
              <a:defRPr>
                <a:solidFill>
                  <a:schemeClr val="accent4"/>
                </a:solidFill>
                <a:latin typeface="Raleway"/>
                <a:ea typeface="Raleway"/>
                <a:cs typeface="Raleway"/>
                <a:sym typeface="Raleway"/>
              </a:defRPr>
            </a:lvl7pPr>
            <a:lvl8pPr marL="3657600" lvl="7" indent="-317500">
              <a:lnSpc>
                <a:spcPct val="100000"/>
              </a:lnSpc>
              <a:spcBef>
                <a:spcPts val="1600"/>
              </a:spcBef>
              <a:spcAft>
                <a:spcPts val="0"/>
              </a:spcAft>
              <a:buClr>
                <a:schemeClr val="accent4"/>
              </a:buClr>
              <a:buSzPts val="1400"/>
              <a:buFont typeface="Raleway"/>
              <a:buChar char="○"/>
              <a:defRPr>
                <a:solidFill>
                  <a:schemeClr val="accent4"/>
                </a:solidFill>
                <a:latin typeface="Raleway"/>
                <a:ea typeface="Raleway"/>
                <a:cs typeface="Raleway"/>
                <a:sym typeface="Raleway"/>
              </a:defRPr>
            </a:lvl8pPr>
            <a:lvl9pPr marL="4114800" lvl="8" indent="-317500">
              <a:lnSpc>
                <a:spcPct val="100000"/>
              </a:lnSpc>
              <a:spcBef>
                <a:spcPts val="1600"/>
              </a:spcBef>
              <a:spcAft>
                <a:spcPts val="1600"/>
              </a:spcAft>
              <a:buClr>
                <a:schemeClr val="accent4"/>
              </a:buClr>
              <a:buSzPts val="1400"/>
              <a:buFont typeface="Raleway"/>
              <a:buChar char="■"/>
              <a:defRPr>
                <a:solidFill>
                  <a:schemeClr val="accent4"/>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2100410961"/>
      </p:ext>
    </p:extLst>
  </p:cSld>
  <p:clrMap bg1="lt1" tx1="dk1" bg2="dk2"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5/1/690/50/"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6.jpg"/><Relationship Id="rId7"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10" Type="http://schemas.microsoft.com/office/2007/relationships/hdphoto" Target="../media/hdphoto2.wdp"/><Relationship Id="rId4" Type="http://schemas.openxmlformats.org/officeDocument/2006/relationships/image" Target="../media/image11.jpe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hyperlink" Target="https://www.hoc10.vn/doc-sach/hoat-dong-trai-nghiem-5/1/690/50/" TargetMode="External"/><Relationship Id="rId2" Type="http://schemas.openxmlformats.org/officeDocument/2006/relationships/image" Target="../media/image1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hyperlink" Target="https://youtu.be/Ohi25WPcWUM" TargetMode="Externa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hyperlink" Target="https://youtu.be/-RpsfKYLhIo"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hyperlink" Target="https://youtu.be/W5-6iZKb-iA" TargetMode="External"/><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hyperlink" Target="https://www.hoc10.vn/doc-sach/hoat-dong-trai-nghiem-5/1/690/52/" TargetMode="External"/><Relationship Id="rId2" Type="http://schemas.openxmlformats.org/officeDocument/2006/relationships/image" Target="../media/image45.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hoc10.vn/doc-sach/hoat-dong-trai-nghiem-5/1/690/51/" TargetMode="External"/><Relationship Id="rId2" Type="http://schemas.openxmlformats.org/officeDocument/2006/relationships/image" Target="../media/image4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2.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51.png"/><Relationship Id="rId5" Type="http://schemas.openxmlformats.org/officeDocument/2006/relationships/image" Target="../media/image50.jpg"/><Relationship Id="rId4" Type="http://schemas.openxmlformats.org/officeDocument/2006/relationships/notesSlide" Target="../notesSlides/notesSlide21.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2.xml"/><Relationship Id="rId1" Type="http://schemas.openxmlformats.org/officeDocument/2006/relationships/slideLayout" Target="../slideLayouts/slideLayout33.xml"/><Relationship Id="rId5" Type="http://schemas.openxmlformats.org/officeDocument/2006/relationships/image" Target="../media/image53.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8" Type="http://schemas.openxmlformats.org/officeDocument/2006/relationships/slide" Target="slide33.xml"/><Relationship Id="rId13" Type="http://schemas.openxmlformats.org/officeDocument/2006/relationships/image" Target="../media/image58.png"/><Relationship Id="rId3" Type="http://schemas.openxmlformats.org/officeDocument/2006/relationships/image" Target="../media/image50.jpg"/><Relationship Id="rId7" Type="http://schemas.openxmlformats.org/officeDocument/2006/relationships/image" Target="../media/image55.png"/><Relationship Id="rId12" Type="http://schemas.openxmlformats.org/officeDocument/2006/relationships/slide" Target="slide36.xml"/><Relationship Id="rId2" Type="http://schemas.openxmlformats.org/officeDocument/2006/relationships/notesSlide" Target="../notesSlides/notesSlide23.xml"/><Relationship Id="rId16" Type="http://schemas.openxmlformats.org/officeDocument/2006/relationships/image" Target="../media/image51.png"/><Relationship Id="rId1" Type="http://schemas.openxmlformats.org/officeDocument/2006/relationships/slideLayout" Target="../slideLayouts/slideLayout33.xml"/><Relationship Id="rId6" Type="http://schemas.openxmlformats.org/officeDocument/2006/relationships/slide" Target="slide34.xml"/><Relationship Id="rId11" Type="http://schemas.openxmlformats.org/officeDocument/2006/relationships/image" Target="../media/image57.png"/><Relationship Id="rId5" Type="http://schemas.openxmlformats.org/officeDocument/2006/relationships/image" Target="../media/image54.png"/><Relationship Id="rId15" Type="http://schemas.openxmlformats.org/officeDocument/2006/relationships/image" Target="../media/image59.png"/><Relationship Id="rId10" Type="http://schemas.openxmlformats.org/officeDocument/2006/relationships/slide" Target="slide35.xml"/><Relationship Id="rId4" Type="http://schemas.openxmlformats.org/officeDocument/2006/relationships/slide" Target="slide38.xml"/><Relationship Id="rId9" Type="http://schemas.openxmlformats.org/officeDocument/2006/relationships/image" Target="../media/image56.png"/><Relationship Id="rId14" Type="http://schemas.openxmlformats.org/officeDocument/2006/relationships/slide" Target="slide37.xml"/></Relationships>
</file>

<file path=ppt/slides/_rels/slide3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0.jpg"/><Relationship Id="rId7"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3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slide" Target="slide32.xml"/></Relationships>
</file>

<file path=ppt/slides/_rels/slide3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0.jpg"/><Relationship Id="rId7"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3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slide" Target="slide32.xml"/></Relationships>
</file>

<file path=ppt/slides/_rels/slide3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0.jpg"/><Relationship Id="rId7"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3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slide" Target="slide32.xml"/></Relationships>
</file>

<file path=ppt/slides/_rels/slide3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0.jpg"/><Relationship Id="rId7" Type="http://schemas.openxmlformats.org/officeDocument/2006/relationships/image" Target="../media/image62.png"/><Relationship Id="rId2" Type="http://schemas.openxmlformats.org/officeDocument/2006/relationships/notesSlide" Target="../notesSlides/notesSlide27.xml"/><Relationship Id="rId1" Type="http://schemas.openxmlformats.org/officeDocument/2006/relationships/slideLayout" Target="../slideLayouts/slideLayout3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slide" Target="slide32.xml"/></Relationships>
</file>

<file path=ppt/slides/_rels/slide3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0.jpg"/><Relationship Id="rId7"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3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slide" Target="slide32.xml"/></Relationships>
</file>

<file path=ppt/slides/_rels/slide38.xml.rels><?xml version="1.0" encoding="UTF-8" standalone="yes"?>
<Relationships xmlns="http://schemas.openxmlformats.org/package/2006/relationships"><Relationship Id="rId3" Type="http://schemas.openxmlformats.org/officeDocument/2006/relationships/hyperlink" Target="https://www.hoc10.vn/doc-sach/hoat-dong-trai-nghiem-5/1/690/52/" TargetMode="External"/><Relationship Id="rId2" Type="http://schemas.openxmlformats.org/officeDocument/2006/relationships/image" Target="../media/image63.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68.svg"/><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0.xml"/><Relationship Id="rId1" Type="http://schemas.openxmlformats.org/officeDocument/2006/relationships/slideLayout" Target="../slideLayouts/slideLayout28.xml"/><Relationship Id="rId4" Type="http://schemas.openxmlformats.org/officeDocument/2006/relationships/image" Target="../media/image69.jpeg"/></Relationships>
</file>

<file path=ppt/slides/_rels/slide4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974D-7977-4CEE-3560-6808B71A5740}"/>
              </a:ext>
            </a:extLst>
          </p:cNvPr>
          <p:cNvSpPr txBox="1">
            <a:spLocks/>
          </p:cNvSpPr>
          <p:nvPr/>
        </p:nvSpPr>
        <p:spPr>
          <a:xfrm>
            <a:off x="-130298" y="1675449"/>
            <a:ext cx="1245259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4:</a:t>
            </a:r>
          </a:p>
          <a:p>
            <a:pPr>
              <a:lnSpc>
                <a:spcPct val="150000"/>
              </a:lnSpc>
            </a:pPr>
            <a:r>
              <a:rPr lang="en-US" sz="5200" b="1" dirty="0">
                <a:solidFill>
                  <a:srgbClr val="002060"/>
                </a:solidFill>
                <a:latin typeface="UTM Avo" panose="02040603050506020204" pitchFamily="18" charset="0"/>
              </a:rPr>
              <a:t>Em </a:t>
            </a:r>
            <a:r>
              <a:rPr lang="en-US" sz="5200" b="1" dirty="0" err="1">
                <a:solidFill>
                  <a:srgbClr val="002060"/>
                </a:solidFill>
                <a:latin typeface="UTM Avo" panose="02040603050506020204" pitchFamily="18" charset="0"/>
              </a:rPr>
              <a:t>với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cộng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đồng</a:t>
            </a:r>
            <a:endParaRPr lang="en-US" sz="5200" b="1" dirty="0">
              <a:solidFill>
                <a:srgbClr val="002060"/>
              </a:solidFill>
              <a:latin typeface="UTM Avo" panose="02040603050506020204" pitchFamily="18" charset="0"/>
            </a:endParaRPr>
          </a:p>
        </p:txBody>
      </p:sp>
      <p:sp>
        <p:nvSpPr>
          <p:cNvPr id="3" name="Title 1">
            <a:extLst>
              <a:ext uri="{FF2B5EF4-FFF2-40B4-BE49-F238E27FC236}">
                <a16:creationId xmlns:a16="http://schemas.microsoft.com/office/drawing/2014/main" id="{E0045E42-23DB-7A10-C743-B0F8D429E69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5</a:t>
            </a:r>
          </a:p>
        </p:txBody>
      </p:sp>
      <p:sp>
        <p:nvSpPr>
          <p:cNvPr id="7" name="Subtitle 2">
            <a:extLst>
              <a:ext uri="{FF2B5EF4-FFF2-40B4-BE49-F238E27FC236}">
                <a16:creationId xmlns:a16="http://schemas.microsoft.com/office/drawing/2014/main" id="{714402E5-7AA0-78F3-250A-0529A8489F6C}"/>
              </a:ext>
            </a:extLst>
          </p:cNvPr>
          <p:cNvSpPr txBox="1">
            <a:spLocks/>
          </p:cNvSpPr>
          <p:nvPr/>
        </p:nvSpPr>
        <p:spPr>
          <a:xfrm>
            <a:off x="1524000" y="396601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16</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C6B99EE-AB9C-CD60-C1DA-1DE3B4F89B62}"/>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7F6920C3-6950-8DED-EF33-8D9E8A98EE7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E2685A61-2EF6-91A7-6229-746351AB64D0}"/>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783A3-6D71-66BA-0FFC-7B61FE122EC8}"/>
              </a:ext>
            </a:extLst>
          </p:cNvPr>
          <p:cNvSpPr txBox="1"/>
          <p:nvPr/>
        </p:nvSpPr>
        <p:spPr>
          <a:xfrm>
            <a:off x="691800" y="1339241"/>
            <a:ext cx="10808399" cy="1708258"/>
          </a:xfrm>
          <a:prstGeom prst="roundRect">
            <a:avLst>
              <a:gd name="adj" fmla="val 3739"/>
            </a:avLst>
          </a:prstGeom>
          <a:noFill/>
        </p:spPr>
        <p:txBody>
          <a:bodyPr wrap="square">
            <a:spAutoFit/>
          </a:bodyPr>
          <a:lstStyle/>
          <a:p>
            <a:pPr algn="ctr">
              <a:lnSpc>
                <a:spcPct val="150000"/>
              </a:lnSpc>
            </a:pPr>
            <a:r>
              <a:rPr lang="vi-VN" sz="2400" b="1" dirty="0">
                <a:latin typeface="UTM Avo" panose="02040603050506020204" pitchFamily="18" charset="0"/>
                <a:ea typeface="UD Digi Kyokasho N-B" panose="02020700000000000000" pitchFamily="17" charset="-128"/>
              </a:rPr>
              <a:t>Trang phục truyền thống địa phương</a:t>
            </a:r>
          </a:p>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Tham gia trình diễn trang phục truyền thống địa phương.</a:t>
            </a:r>
          </a:p>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Chia sẻ cảm nhận của em về trang phục truyền thống địa phương.</a:t>
            </a:r>
          </a:p>
        </p:txBody>
      </p:sp>
      <p:pic>
        <p:nvPicPr>
          <p:cNvPr id="5" name="Picture 4">
            <a:extLst>
              <a:ext uri="{FF2B5EF4-FFF2-40B4-BE49-F238E27FC236}">
                <a16:creationId xmlns:a16="http://schemas.microsoft.com/office/drawing/2014/main" id="{92D4AEA8-37BD-478E-447B-7206576BAB29}"/>
              </a:ext>
            </a:extLst>
          </p:cNvPr>
          <p:cNvPicPr>
            <a:picLocks noChangeAspect="1"/>
          </p:cNvPicPr>
          <p:nvPr/>
        </p:nvPicPr>
        <p:blipFill>
          <a:blip r:embed="rId3"/>
          <a:stretch>
            <a:fillRect/>
          </a:stretch>
        </p:blipFill>
        <p:spPr>
          <a:xfrm>
            <a:off x="2120900" y="3125566"/>
            <a:ext cx="7950200" cy="3588068"/>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8" name="Line Callout 1 (Border and Accent Bar) 3">
            <a:extLst>
              <a:ext uri="{FF2B5EF4-FFF2-40B4-BE49-F238E27FC236}">
                <a16:creationId xmlns:a16="http://schemas.microsoft.com/office/drawing/2014/main" id="{E0F80DC3-E9A8-0751-31B9-BA32448E7619}"/>
              </a:ext>
            </a:extLst>
          </p:cNvPr>
          <p:cNvSpPr/>
          <p:nvPr/>
        </p:nvSpPr>
        <p:spPr>
          <a:xfrm>
            <a:off x="4645143" y="739572"/>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pic>
        <p:nvPicPr>
          <p:cNvPr id="2" name="Picture 10">
            <a:extLst>
              <a:ext uri="{FF2B5EF4-FFF2-40B4-BE49-F238E27FC236}">
                <a16:creationId xmlns:a16="http://schemas.microsoft.com/office/drawing/2014/main" id="{348DD18C-DA9F-DF3D-8FDA-59533B10A32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403987" y="4245428"/>
            <a:ext cx="4210215" cy="2612572"/>
          </a:xfrm>
          <a:prstGeom prst="rect">
            <a:avLst/>
          </a:prstGeom>
        </p:spPr>
      </p:pic>
      <p:grpSp>
        <p:nvGrpSpPr>
          <p:cNvPr id="7" name="Group 6">
            <a:extLst>
              <a:ext uri="{FF2B5EF4-FFF2-40B4-BE49-F238E27FC236}">
                <a16:creationId xmlns:a16="http://schemas.microsoft.com/office/drawing/2014/main" id="{16B35D11-7E09-216E-8F6D-7DB0FDACBE38}"/>
              </a:ext>
            </a:extLst>
          </p:cNvPr>
          <p:cNvGrpSpPr/>
          <p:nvPr/>
        </p:nvGrpSpPr>
        <p:grpSpPr>
          <a:xfrm>
            <a:off x="674140" y="3032106"/>
            <a:ext cx="6436846" cy="2824237"/>
            <a:chOff x="886976" y="1130654"/>
            <a:chExt cx="4827634" cy="2118178"/>
          </a:xfrm>
        </p:grpSpPr>
        <p:sp>
          <p:nvSpPr>
            <p:cNvPr id="12" name="Folded Corner 22">
              <a:extLst>
                <a:ext uri="{FF2B5EF4-FFF2-40B4-BE49-F238E27FC236}">
                  <a16:creationId xmlns:a16="http://schemas.microsoft.com/office/drawing/2014/main" id="{AB7D7B7F-1CC1-611B-3FD8-E23453E07F1D}"/>
                </a:ext>
              </a:extLst>
            </p:cNvPr>
            <p:cNvSpPr/>
            <p:nvPr/>
          </p:nvSpPr>
          <p:spPr>
            <a:xfrm>
              <a:off x="886976" y="1366932"/>
              <a:ext cx="4628245" cy="1881900"/>
            </a:xfrm>
            <a:prstGeom prst="roundRect">
              <a:avLst>
                <a:gd name="adj" fmla="val 12223"/>
              </a:avLst>
            </a:prstGeom>
            <a:solidFill>
              <a:schemeClr val="bg1"/>
            </a:solidFill>
            <a:ln w="38100" cap="flat" cmpd="sng" algn="ctr">
              <a:solidFill>
                <a:schemeClr val="accent2"/>
              </a:solidFill>
              <a:prstDash val="solid"/>
            </a:ln>
            <a:effectLst/>
          </p:spPr>
          <p:txBody>
            <a:bodyPr rtlCol="0" anchor="ctr"/>
            <a:lstStyle/>
            <a:p>
              <a:pPr marL="0" marR="0" lvl="0" indent="0" algn="just" defTabSz="1219170" eaLnBrk="1" fontAlgn="auto" latinLnBrk="0" hangingPunct="1">
                <a:lnSpc>
                  <a:spcPct val="150000"/>
                </a:lnSpc>
                <a:spcBef>
                  <a:spcPts val="0"/>
                </a:spcBef>
                <a:spcAft>
                  <a:spcPts val="0"/>
                </a:spcAft>
                <a:buClrTx/>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cs typeface="Arial"/>
                  <a:sym typeface="Arial"/>
                </a:rPr>
                <a:t>Các em hãy quan sát những hình ảnh cho sẵn dưới đây về một số trò chơi dân gian và đoán tên trò chơi ở từng bức ảnh.</a:t>
              </a:r>
            </a:p>
          </p:txBody>
        </p:sp>
        <p:pic>
          <p:nvPicPr>
            <p:cNvPr id="9" name="Picture 8">
              <a:extLst>
                <a:ext uri="{FF2B5EF4-FFF2-40B4-BE49-F238E27FC236}">
                  <a16:creationId xmlns:a16="http://schemas.microsoft.com/office/drawing/2014/main" id="{3B3ECEC7-3BD4-1BC4-10A5-B8F2E159E768}"/>
                </a:ext>
              </a:extLst>
            </p:cNvPr>
            <p:cNvPicPr>
              <a:picLocks noChangeAspect="1"/>
            </p:cNvPicPr>
            <p:nvPr/>
          </p:nvPicPr>
          <p:blipFill>
            <a:blip r:embed="rId6"/>
            <a:stretch>
              <a:fillRect/>
            </a:stretch>
          </p:blipFill>
          <p:spPr>
            <a:xfrm rot="21080147">
              <a:off x="5315833" y="1130654"/>
              <a:ext cx="398777" cy="398777"/>
            </a:xfrm>
            <a:prstGeom prst="rect">
              <a:avLst/>
            </a:prstGeom>
          </p:spPr>
        </p:pic>
      </p:grpSp>
      <p:grpSp>
        <p:nvGrpSpPr>
          <p:cNvPr id="14" name="Group 13">
            <a:extLst>
              <a:ext uri="{FF2B5EF4-FFF2-40B4-BE49-F238E27FC236}">
                <a16:creationId xmlns:a16="http://schemas.microsoft.com/office/drawing/2014/main" id="{BADEE3AA-4C45-4094-4403-7E2F1CBB7B5F}"/>
              </a:ext>
            </a:extLst>
          </p:cNvPr>
          <p:cNvGrpSpPr/>
          <p:nvPr/>
        </p:nvGrpSpPr>
        <p:grpSpPr>
          <a:xfrm>
            <a:off x="2550370" y="1591821"/>
            <a:ext cx="7091259" cy="1082428"/>
            <a:chOff x="1282250" y="995694"/>
            <a:chExt cx="5318445" cy="811822"/>
          </a:xfrm>
        </p:grpSpPr>
        <p:pic>
          <p:nvPicPr>
            <p:cNvPr id="15" name="Picture 14">
              <a:extLst>
                <a:ext uri="{FF2B5EF4-FFF2-40B4-BE49-F238E27FC236}">
                  <a16:creationId xmlns:a16="http://schemas.microsoft.com/office/drawing/2014/main" id="{8A6B9083-6DDB-C263-EE98-B9A8BD61FDC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87167" y="995694"/>
              <a:ext cx="508612" cy="513729"/>
            </a:xfrm>
            <a:prstGeom prst="rect">
              <a:avLst/>
            </a:prstGeom>
          </p:spPr>
        </p:pic>
        <p:sp>
          <p:nvSpPr>
            <p:cNvPr id="16" name="Rectangle 15">
              <a:extLst>
                <a:ext uri="{FF2B5EF4-FFF2-40B4-BE49-F238E27FC236}">
                  <a16:creationId xmlns:a16="http://schemas.microsoft.com/office/drawing/2014/main" id="{E97C855E-8431-ACDF-9244-F5210293358B}"/>
                </a:ext>
              </a:extLst>
            </p:cNvPr>
            <p:cNvSpPr/>
            <p:nvPr/>
          </p:nvSpPr>
          <p:spPr>
            <a:xfrm>
              <a:off x="1282250" y="1461267"/>
              <a:ext cx="5318445" cy="346249"/>
            </a:xfrm>
            <a:prstGeom prst="rect">
              <a:avLst/>
            </a:prstGeom>
          </p:spPr>
          <p:txBody>
            <a:bodyPr wrap="square">
              <a:spAutoFit/>
            </a:bodyPr>
            <a:lstStyle/>
            <a:p>
              <a:pPr algn="ctr">
                <a:buClr>
                  <a:srgbClr val="000000"/>
                </a:buClr>
                <a:buFont typeface="Arial"/>
                <a:buNone/>
              </a:pPr>
              <a:r>
                <a:rPr lang="vi-VN" sz="2400" b="1" kern="0" dirty="0">
                  <a:latin typeface="UTM Avo" panose="02040603050506020204" pitchFamily="18" charset="0"/>
                  <a:cs typeface="Arial" panose="020B0604020202020204" pitchFamily="34" charset="0"/>
                  <a:sym typeface="Arial"/>
                </a:rPr>
                <a:t>Trò chơi “Nhìn ảnh đoán tên trò chơi”</a:t>
              </a:r>
            </a:p>
          </p:txBody>
        </p:sp>
      </p:grpSp>
    </p:spTree>
    <p:extLst>
      <p:ext uri="{BB962C8B-B14F-4D97-AF65-F5344CB8AC3E}">
        <p14:creationId xmlns:p14="http://schemas.microsoft.com/office/powerpoint/2010/main" val="4938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FD31384-2AF8-B292-6784-029B39619A51}"/>
            </a:ext>
          </a:extLst>
        </p:cNvPr>
        <p:cNvGrpSpPr/>
        <p:nvPr/>
      </p:nvGrpSpPr>
      <p:grpSpPr>
        <a:xfrm>
          <a:off x="0" y="0"/>
          <a:ext cx="0" cy="0"/>
          <a:chOff x="0" y="0"/>
          <a:chExt cx="0" cy="0"/>
        </a:xfrm>
      </p:grpSpPr>
      <p:sp>
        <p:nvSpPr>
          <p:cNvPr id="28" name="Line Callout 1 (Border and Accent Bar) 3">
            <a:extLst>
              <a:ext uri="{FF2B5EF4-FFF2-40B4-BE49-F238E27FC236}">
                <a16:creationId xmlns:a16="http://schemas.microsoft.com/office/drawing/2014/main" id="{175FB33B-6D73-895C-BF45-B8E43C0BB6CD}"/>
              </a:ext>
            </a:extLst>
          </p:cNvPr>
          <p:cNvSpPr/>
          <p:nvPr/>
        </p:nvSpPr>
        <p:spPr>
          <a:xfrm>
            <a:off x="4645141" y="839609"/>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pic>
        <p:nvPicPr>
          <p:cNvPr id="2" name="Picture 2" descr="Đập niêu đất">
            <a:extLst>
              <a:ext uri="{FF2B5EF4-FFF2-40B4-BE49-F238E27FC236}">
                <a16:creationId xmlns:a16="http://schemas.microsoft.com/office/drawing/2014/main" id="{6AE2397F-8E70-F420-242B-232742AABC9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531" r="13521"/>
          <a:stretch/>
        </p:blipFill>
        <p:spPr bwMode="auto">
          <a:xfrm>
            <a:off x="706046" y="4105285"/>
            <a:ext cx="3228543" cy="2300337"/>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6">
            <a:extLst>
              <a:ext uri="{FF2B5EF4-FFF2-40B4-BE49-F238E27FC236}">
                <a16:creationId xmlns:a16="http://schemas.microsoft.com/office/drawing/2014/main" id="{7BB5135F-0808-1935-2B5F-39659ACFB87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327613" y="4105285"/>
            <a:ext cx="3046804" cy="2300337"/>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B6C4514E-CA3A-5F18-3CB2-34CE88CD801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533"/>
          <a:stretch/>
        </p:blipFill>
        <p:spPr bwMode="auto">
          <a:xfrm>
            <a:off x="4524161" y="1729546"/>
            <a:ext cx="3143677" cy="1925561"/>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2B0ADAFA-037F-B9E1-B0C3-A9C2042F48A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360" r="7615"/>
          <a:stretch/>
        </p:blipFill>
        <p:spPr bwMode="auto">
          <a:xfrm>
            <a:off x="8236743" y="1729546"/>
            <a:ext cx="3228544" cy="1925561"/>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4">
            <a:extLst>
              <a:ext uri="{FF2B5EF4-FFF2-40B4-BE49-F238E27FC236}">
                <a16:creationId xmlns:a16="http://schemas.microsoft.com/office/drawing/2014/main" id="{51A661C7-0B23-6066-3410-E1C38A5B985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2629"/>
          <a:stretch/>
        </p:blipFill>
        <p:spPr bwMode="auto">
          <a:xfrm>
            <a:off x="4524159" y="4105285"/>
            <a:ext cx="3143677" cy="2300337"/>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2">
            <a:extLst>
              <a:ext uri="{FF2B5EF4-FFF2-40B4-BE49-F238E27FC236}">
                <a16:creationId xmlns:a16="http://schemas.microsoft.com/office/drawing/2014/main" id="{F431AD22-0722-A4C8-FDB7-0BB77982E1EC}"/>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l="12093" r="1"/>
          <a:stretch/>
        </p:blipFill>
        <p:spPr bwMode="auto">
          <a:xfrm>
            <a:off x="615177" y="1729545"/>
            <a:ext cx="3228543" cy="1925562"/>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Box 12">
            <a:extLst>
              <a:ext uri="{FF2B5EF4-FFF2-40B4-BE49-F238E27FC236}">
                <a16:creationId xmlns:a16="http://schemas.microsoft.com/office/drawing/2014/main" id="{A8C4614C-464C-5650-71FA-A3EF1AE1ADD8}"/>
              </a:ext>
            </a:extLst>
          </p:cNvPr>
          <p:cNvSpPr txBox="1"/>
          <p:nvPr/>
        </p:nvSpPr>
        <p:spPr>
          <a:xfrm>
            <a:off x="706046" y="3667809"/>
            <a:ext cx="3046804" cy="369332"/>
          </a:xfrm>
          <a:prstGeom prst="rect">
            <a:avLst/>
          </a:prstGeom>
          <a:noFill/>
        </p:spPr>
        <p:txBody>
          <a:bodyPr wrap="square">
            <a:spAutoFit/>
          </a:bodyPr>
          <a:lstStyle/>
          <a:p>
            <a:pPr algn="ctr" defTabSz="609585">
              <a:buFont typeface="Arial"/>
              <a:buNone/>
            </a:pPr>
            <a:r>
              <a:rPr lang="en-US" b="1"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Hình</a:t>
            </a:r>
            <a:r>
              <a:rPr lang="en-US" b="1"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1: </a:t>
            </a:r>
            <a:r>
              <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Ô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ăn</a:t>
            </a:r>
            <a:r>
              <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quan</a:t>
            </a:r>
            <a:endPar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endParaRPr>
          </a:p>
        </p:txBody>
      </p:sp>
      <p:sp>
        <p:nvSpPr>
          <p:cNvPr id="14" name="TextBox 13">
            <a:extLst>
              <a:ext uri="{FF2B5EF4-FFF2-40B4-BE49-F238E27FC236}">
                <a16:creationId xmlns:a16="http://schemas.microsoft.com/office/drawing/2014/main" id="{B6B0972D-AEAD-ABBA-6850-50A60BCC203C}"/>
              </a:ext>
            </a:extLst>
          </p:cNvPr>
          <p:cNvSpPr txBox="1"/>
          <p:nvPr/>
        </p:nvSpPr>
        <p:spPr>
          <a:xfrm>
            <a:off x="4440681" y="3667809"/>
            <a:ext cx="3310635" cy="369332"/>
          </a:xfrm>
          <a:prstGeom prst="rect">
            <a:avLst/>
          </a:prstGeom>
          <a:noFill/>
        </p:spPr>
        <p:txBody>
          <a:bodyPr wrap="square">
            <a:spAutoFit/>
          </a:bodyPr>
          <a:lstStyle/>
          <a:p>
            <a:pPr algn="ctr" defTabSz="609585">
              <a:buFont typeface="Arial"/>
              <a:buNone/>
            </a:pPr>
            <a:r>
              <a:rPr lang="en-US" b="1"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Hình</a:t>
            </a:r>
            <a:r>
              <a:rPr lang="en-US" b="1"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2: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Bịt</a:t>
            </a:r>
            <a:r>
              <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mắt</a:t>
            </a:r>
            <a:r>
              <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bắt</a:t>
            </a:r>
            <a:r>
              <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dê</a:t>
            </a:r>
            <a:endPar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endParaRPr>
          </a:p>
        </p:txBody>
      </p:sp>
      <p:sp>
        <p:nvSpPr>
          <p:cNvPr id="15" name="TextBox 14">
            <a:extLst>
              <a:ext uri="{FF2B5EF4-FFF2-40B4-BE49-F238E27FC236}">
                <a16:creationId xmlns:a16="http://schemas.microsoft.com/office/drawing/2014/main" id="{0D1A76CE-B6C1-8C52-8D9D-047A5A774EB6}"/>
              </a:ext>
            </a:extLst>
          </p:cNvPr>
          <p:cNvSpPr txBox="1"/>
          <p:nvPr/>
        </p:nvSpPr>
        <p:spPr>
          <a:xfrm>
            <a:off x="8327613" y="3667809"/>
            <a:ext cx="3046804" cy="369332"/>
          </a:xfrm>
          <a:prstGeom prst="rect">
            <a:avLst/>
          </a:prstGeom>
          <a:noFill/>
        </p:spPr>
        <p:txBody>
          <a:bodyPr wrap="square">
            <a:spAutoFit/>
          </a:bodyPr>
          <a:lstStyle/>
          <a:p>
            <a:pPr algn="ctr" defTabSz="609585">
              <a:buFont typeface="Arial"/>
              <a:buNone/>
            </a:pPr>
            <a:r>
              <a:rPr lang="en-US" b="1"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Hình</a:t>
            </a:r>
            <a:r>
              <a:rPr lang="en-US" b="1"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3: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Kéo</a:t>
            </a:r>
            <a:r>
              <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co</a:t>
            </a:r>
          </a:p>
        </p:txBody>
      </p:sp>
      <p:sp>
        <p:nvSpPr>
          <p:cNvPr id="16" name="TextBox 15">
            <a:extLst>
              <a:ext uri="{FF2B5EF4-FFF2-40B4-BE49-F238E27FC236}">
                <a16:creationId xmlns:a16="http://schemas.microsoft.com/office/drawing/2014/main" id="{F0A0092B-B915-FB49-E435-3B1B8347014C}"/>
              </a:ext>
            </a:extLst>
          </p:cNvPr>
          <p:cNvSpPr txBox="1"/>
          <p:nvPr/>
        </p:nvSpPr>
        <p:spPr>
          <a:xfrm>
            <a:off x="796915" y="6405622"/>
            <a:ext cx="3046804" cy="369332"/>
          </a:xfrm>
          <a:prstGeom prst="rect">
            <a:avLst/>
          </a:prstGeom>
          <a:noFill/>
        </p:spPr>
        <p:txBody>
          <a:bodyPr wrap="square">
            <a:spAutoFit/>
          </a:bodyPr>
          <a:lstStyle/>
          <a:p>
            <a:pPr algn="ctr" defTabSz="609585">
              <a:buFont typeface="Arial"/>
              <a:buNone/>
            </a:pPr>
            <a:r>
              <a:rPr lang="en-US" b="1"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Hình</a:t>
            </a:r>
            <a:r>
              <a:rPr lang="en-US" b="1"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4: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Đập</a:t>
            </a:r>
            <a:r>
              <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niêu</a:t>
            </a:r>
            <a:endPar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endParaRPr>
          </a:p>
        </p:txBody>
      </p:sp>
      <p:sp>
        <p:nvSpPr>
          <p:cNvPr id="17" name="TextBox 16">
            <a:extLst>
              <a:ext uri="{FF2B5EF4-FFF2-40B4-BE49-F238E27FC236}">
                <a16:creationId xmlns:a16="http://schemas.microsoft.com/office/drawing/2014/main" id="{575C06C1-ED17-242E-4B3F-85A6AA89150D}"/>
              </a:ext>
            </a:extLst>
          </p:cNvPr>
          <p:cNvSpPr txBox="1"/>
          <p:nvPr/>
        </p:nvSpPr>
        <p:spPr>
          <a:xfrm>
            <a:off x="4572595" y="6405622"/>
            <a:ext cx="3046804" cy="369332"/>
          </a:xfrm>
          <a:prstGeom prst="rect">
            <a:avLst/>
          </a:prstGeom>
          <a:noFill/>
        </p:spPr>
        <p:txBody>
          <a:bodyPr wrap="square">
            <a:spAutoFit/>
          </a:bodyPr>
          <a:lstStyle/>
          <a:p>
            <a:pPr algn="ctr" defTabSz="609585">
              <a:buFont typeface="Arial"/>
              <a:buNone/>
            </a:pPr>
            <a:r>
              <a:rPr lang="en-US" b="1"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Hình</a:t>
            </a:r>
            <a:r>
              <a:rPr lang="en-US" b="1"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5: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Đánh</a:t>
            </a:r>
            <a:r>
              <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đu</a:t>
            </a:r>
            <a:endPar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endParaRPr>
          </a:p>
        </p:txBody>
      </p:sp>
      <p:sp>
        <p:nvSpPr>
          <p:cNvPr id="18" name="TextBox 17">
            <a:extLst>
              <a:ext uri="{FF2B5EF4-FFF2-40B4-BE49-F238E27FC236}">
                <a16:creationId xmlns:a16="http://schemas.microsoft.com/office/drawing/2014/main" id="{AA855E34-5F45-AFF8-C4B2-EB0CAF649C63}"/>
              </a:ext>
            </a:extLst>
          </p:cNvPr>
          <p:cNvSpPr txBox="1"/>
          <p:nvPr/>
        </p:nvSpPr>
        <p:spPr>
          <a:xfrm>
            <a:off x="8327613" y="6416100"/>
            <a:ext cx="3046804" cy="369332"/>
          </a:xfrm>
          <a:prstGeom prst="rect">
            <a:avLst/>
          </a:prstGeom>
          <a:solidFill>
            <a:srgbClr val="FFFAF7"/>
          </a:solidFill>
        </p:spPr>
        <p:txBody>
          <a:bodyPr wrap="square">
            <a:spAutoFit/>
          </a:bodyPr>
          <a:lstStyle/>
          <a:p>
            <a:pPr algn="ctr" defTabSz="609585">
              <a:buFont typeface="Arial"/>
              <a:buNone/>
            </a:pPr>
            <a:r>
              <a:rPr lang="en-US" b="1"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Hình</a:t>
            </a:r>
            <a:r>
              <a:rPr lang="en-US" b="1"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6: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Đấu</a:t>
            </a:r>
            <a:r>
              <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a:t>
            </a:r>
            <a:r>
              <a:rPr lang="en-US" i="1" dirty="0" err="1">
                <a:solidFill>
                  <a:prstClr val="black"/>
                </a:solidFill>
                <a:latin typeface="UTM Avo" panose="02040603050506020204" pitchFamily="18" charset="0"/>
                <a:ea typeface="Calibri" panose="020F0502020204030204" pitchFamily="34" charset="0"/>
                <a:cs typeface="Arial" panose="020B0604020202020204" pitchFamily="34" charset="0"/>
                <a:sym typeface="Arial"/>
              </a:rPr>
              <a:t>vật</a:t>
            </a:r>
            <a:endParaRPr lang="en-US" i="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endParaRPr>
          </a:p>
        </p:txBody>
      </p:sp>
    </p:spTree>
    <p:extLst>
      <p:ext uri="{BB962C8B-B14F-4D97-AF65-F5344CB8AC3E}">
        <p14:creationId xmlns:p14="http://schemas.microsoft.com/office/powerpoint/2010/main" val="3664380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92B27BF-C7DC-0EB0-244F-95B6E00CA9B9}"/>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8688CC17-220F-4A7C-E54F-0D08A1564F0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769C8D85-6C8E-C9C6-4595-DD711DE055C4}"/>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1375163" y="1592118"/>
            <a:ext cx="9441672" cy="635493"/>
          </a:xfrm>
          <a:prstGeom prst="roundRect">
            <a:avLst/>
          </a:prstGeom>
          <a:no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a:t>
            </a:r>
            <a:r>
              <a:rPr lang="en-US" sz="2400" b="1" dirty="0">
                <a:solidFill>
                  <a:schemeClr val="tx1">
                    <a:lumMod val="50000"/>
                  </a:schemeClr>
                </a:solidFill>
                <a:latin typeface="UTM Avo" panose="02040603050506020204" pitchFamily="18" charset="0"/>
                <a:cs typeface="Arial" panose="020B0604020202020204" pitchFamily="34" charset="0"/>
              </a:rPr>
              <a:t>1</a:t>
            </a:r>
            <a:r>
              <a:rPr lang="vi-VN" sz="2400" b="1" dirty="0">
                <a:solidFill>
                  <a:schemeClr val="tx1">
                    <a:lumMod val="50000"/>
                  </a:schemeClr>
                </a:solidFill>
                <a:latin typeface="UTM Avo" panose="02040603050506020204" pitchFamily="18" charset="0"/>
                <a:cs typeface="Arial" panose="020B0604020202020204" pitchFamily="34" charset="0"/>
              </a:rPr>
              <a:t>: Tìm hiểu lễ hội truyền thống ở địa phương</a:t>
            </a:r>
          </a:p>
        </p:txBody>
      </p:sp>
      <p:sp>
        <p:nvSpPr>
          <p:cNvPr id="9" name="Rectangle: Rounded Corners 8">
            <a:extLst>
              <a:ext uri="{FF2B5EF4-FFF2-40B4-BE49-F238E27FC236}">
                <a16:creationId xmlns:a16="http://schemas.microsoft.com/office/drawing/2014/main" id="{240B4F28-89A4-1494-496D-DB6667C4B0BE}"/>
              </a:ext>
            </a:extLst>
          </p:cNvPr>
          <p:cNvSpPr/>
          <p:nvPr/>
        </p:nvSpPr>
        <p:spPr>
          <a:xfrm>
            <a:off x="3796360" y="2308966"/>
            <a:ext cx="4599277" cy="762597"/>
          </a:xfrm>
          <a:prstGeom prst="roundRect">
            <a:avLst>
              <a:gd name="adj" fmla="val 50000"/>
            </a:avLst>
          </a:prstGeom>
          <a:solidFill>
            <a:schemeClr val="bg1"/>
          </a:solidFill>
          <a:ln w="38100" cap="flat" cmpd="sng" algn="ctr">
            <a:solidFill>
              <a:schemeClr val="accent6"/>
            </a:solidFill>
            <a:prstDash val="solid"/>
          </a:ln>
          <a:effectLst>
            <a:outerShdw blurRad="50800" dist="38100" dir="5400000" algn="t" rotWithShape="0">
              <a:prstClr val="black">
                <a:alpha val="40000"/>
              </a:prstClr>
            </a:outerShdw>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LÀM VIỆC NHÓM</a:t>
            </a:r>
          </a:p>
        </p:txBody>
      </p:sp>
      <p:grpSp>
        <p:nvGrpSpPr>
          <p:cNvPr id="4" name="Group 3">
            <a:extLst>
              <a:ext uri="{FF2B5EF4-FFF2-40B4-BE49-F238E27FC236}">
                <a16:creationId xmlns:a16="http://schemas.microsoft.com/office/drawing/2014/main" id="{2E2D36FB-B691-0424-1FF0-BE4A7ADFA4D8}"/>
              </a:ext>
            </a:extLst>
          </p:cNvPr>
          <p:cNvGrpSpPr/>
          <p:nvPr/>
        </p:nvGrpSpPr>
        <p:grpSpPr>
          <a:xfrm>
            <a:off x="129209" y="3499168"/>
            <a:ext cx="4721279" cy="2865193"/>
            <a:chOff x="321120" y="1031466"/>
            <a:chExt cx="3540959" cy="2148896"/>
          </a:xfrm>
        </p:grpSpPr>
        <p:sp>
          <p:nvSpPr>
            <p:cNvPr id="5" name="TextBox 4">
              <a:extLst>
                <a:ext uri="{FF2B5EF4-FFF2-40B4-BE49-F238E27FC236}">
                  <a16:creationId xmlns:a16="http://schemas.microsoft.com/office/drawing/2014/main" id="{BC7E1893-1881-045D-5DB2-EEDF2CE0794C}"/>
                </a:ext>
              </a:extLst>
            </p:cNvPr>
            <p:cNvSpPr txBox="1"/>
            <p:nvPr/>
          </p:nvSpPr>
          <p:spPr>
            <a:xfrm>
              <a:off x="321120" y="1092482"/>
              <a:ext cx="3540959" cy="2087880"/>
            </a:xfrm>
            <a:prstGeom prst="rect">
              <a:avLst/>
            </a:prstGeom>
            <a:noFill/>
          </p:spPr>
          <p:txBody>
            <a:bodyPr wrap="square">
              <a:spAutoFit/>
            </a:bodyPr>
            <a:lstStyle/>
            <a:p>
              <a:pPr algn="just" defTabSz="1219170">
                <a:lnSpc>
                  <a:spcPct val="150000"/>
                </a:lnSpc>
                <a:buFont typeface="Arial"/>
                <a:buNone/>
                <a:defRPr/>
              </a:pPr>
              <a:r>
                <a:rPr lang="en-US" sz="2400" kern="0" dirty="0">
                  <a:solidFill>
                    <a:sysClr val="windowText" lastClr="000000"/>
                  </a:solidFill>
                  <a:latin typeface="UTM Avo" panose="02040603050506020204" pitchFamily="18" charset="0"/>
                  <a:ea typeface="UD Digi Kyokasho N-B" panose="02020700000000000000" pitchFamily="17" charset="-128"/>
                  <a:cs typeface="Arial"/>
                  <a:sym typeface="Arial"/>
                </a:rPr>
                <a:t>           </a:t>
              </a:r>
              <a:r>
                <a:rPr lang="vi-VN" sz="2400" kern="0" dirty="0">
                  <a:solidFill>
                    <a:sysClr val="windowText" lastClr="000000"/>
                  </a:solidFill>
                  <a:latin typeface="UTM Avo" panose="02040603050506020204" pitchFamily="18" charset="0"/>
                  <a:ea typeface="UD Digi Kyokasho N-B" panose="02020700000000000000" pitchFamily="17" charset="-128"/>
                  <a:cs typeface="Arial"/>
                  <a:sym typeface="Arial"/>
                </a:rPr>
                <a:t>Cả lớp chia thành các nhóm (4 – 6 HS), dựa vào gợi ý (SGK – tr.49) và kể tên những lễ hội truyền thống ở các địa phương mà em biết. </a:t>
              </a:r>
            </a:p>
          </p:txBody>
        </p:sp>
        <p:pic>
          <p:nvPicPr>
            <p:cNvPr id="6" name="Picture 5">
              <a:extLst>
                <a:ext uri="{FF2B5EF4-FFF2-40B4-BE49-F238E27FC236}">
                  <a16:creationId xmlns:a16="http://schemas.microsoft.com/office/drawing/2014/main" id="{79DA75AD-CE6B-583E-F32F-404B19A3C1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489" y="1031466"/>
              <a:ext cx="553192" cy="558758"/>
            </a:xfrm>
            <a:prstGeom prst="rect">
              <a:avLst/>
            </a:prstGeom>
          </p:spPr>
        </p:pic>
      </p:grpSp>
      <p:pic>
        <p:nvPicPr>
          <p:cNvPr id="7" name="Picture 6" descr="A screenshot of a computer&#10;&#10;Description automatically generated">
            <a:extLst>
              <a:ext uri="{FF2B5EF4-FFF2-40B4-BE49-F238E27FC236}">
                <a16:creationId xmlns:a16="http://schemas.microsoft.com/office/drawing/2014/main" id="{50EA9816-4FEE-C22A-043A-A9BA048146D8}"/>
              </a:ext>
            </a:extLst>
          </p:cNvPr>
          <p:cNvPicPr>
            <a:picLocks noChangeAspect="1"/>
          </p:cNvPicPr>
          <p:nvPr/>
        </p:nvPicPr>
        <p:blipFill rotWithShape="1">
          <a:blip r:embed="rId5"/>
          <a:srcRect l="10198" t="20067" r="9515" b="45966"/>
          <a:stretch/>
        </p:blipFill>
        <p:spPr>
          <a:xfrm>
            <a:off x="4982980" y="3417816"/>
            <a:ext cx="7045070" cy="29465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D26071BD-F77C-6FDD-6DB9-2484EEA108E8}"/>
              </a:ext>
            </a:extLst>
          </p:cNvPr>
          <p:cNvSpPr/>
          <p:nvPr/>
        </p:nvSpPr>
        <p:spPr>
          <a:xfrm>
            <a:off x="3769260" y="848457"/>
            <a:ext cx="4653480" cy="775422"/>
          </a:xfrm>
          <a:prstGeom prst="roundRect">
            <a:avLst>
              <a:gd name="adj" fmla="val 50000"/>
            </a:avLst>
          </a:prstGeom>
          <a:solidFill>
            <a:schemeClr val="bg1"/>
          </a:solidFill>
          <a:ln w="38100" cap="flat" cmpd="sng" algn="ctr">
            <a:solidFill>
              <a:schemeClr val="accent4"/>
            </a:solidFill>
            <a:prstDash val="solid"/>
          </a:ln>
          <a:effectLst/>
        </p:spPr>
        <p:txBody>
          <a:bodyPr rtlCol="0" anchor="ctr"/>
          <a:lstStyle/>
          <a:p>
            <a:pPr lvl="0" algn="ctr">
              <a:buClr>
                <a:srgbClr val="000000"/>
              </a:buClr>
              <a:defRPr/>
            </a:pPr>
            <a:r>
              <a:rPr lang="en-US" sz="2400" b="1" dirty="0">
                <a:latin typeface="UTM Avo" panose="02040603050506020204" pitchFamily="18" charset="0"/>
                <a:cs typeface="Arial" panose="020B0604020202020204" pitchFamily="34" charset="0"/>
                <a:sym typeface="Arial"/>
              </a:rPr>
              <a:t>HOẠT ĐỘNG THEO NHÓM</a:t>
            </a:r>
          </a:p>
        </p:txBody>
      </p:sp>
      <p:sp>
        <p:nvSpPr>
          <p:cNvPr id="2" name="Rounded Rectangle 106">
            <a:extLst>
              <a:ext uri="{FF2B5EF4-FFF2-40B4-BE49-F238E27FC236}">
                <a16:creationId xmlns:a16="http://schemas.microsoft.com/office/drawing/2014/main" id="{7844C32B-FDC4-C433-C721-9714C8CEDC3C}"/>
              </a:ext>
            </a:extLst>
          </p:cNvPr>
          <p:cNvSpPr/>
          <p:nvPr/>
        </p:nvSpPr>
        <p:spPr>
          <a:xfrm>
            <a:off x="4536968" y="3052673"/>
            <a:ext cx="7434843" cy="1247982"/>
          </a:xfrm>
          <a:prstGeom prst="rect">
            <a:avLst/>
          </a:prstGeom>
          <a:solidFill>
            <a:srgbClr val="FFFFFF"/>
          </a:solidFill>
          <a:ln w="12700" cap="flat" cmpd="sng" algn="ctr">
            <a:solidFill>
              <a:srgbClr val="E9FCE3">
                <a:lumMod val="10000"/>
              </a:srgbClr>
            </a:solidFill>
            <a:prstDash val="solid"/>
          </a:ln>
          <a:effectLst/>
        </p:spPr>
        <p:txBody>
          <a:bodyPr rtlCol="0" anchor="ctr"/>
          <a:lstStyle/>
          <a:p>
            <a:pPr algn="just">
              <a:lnSpc>
                <a:spcPct val="150000"/>
              </a:lnSpc>
              <a:buFont typeface="Arial"/>
              <a:buNone/>
            </a:pPr>
            <a:r>
              <a:rPr lang="vi-VN" sz="2400" dirty="0">
                <a:latin typeface="UTM Avo" panose="02040603050506020204" pitchFamily="18" charset="0"/>
                <a:cs typeface="Arial" panose="020B0604020202020204" pitchFamily="34" charset="0"/>
                <a:sym typeface="Arial"/>
              </a:rPr>
              <a:t>Các nhóm chơi theo thứ tự lần lượt kể nhanh về những lễ hội truyền thống ở các địa phương. </a:t>
            </a:r>
          </a:p>
        </p:txBody>
      </p:sp>
      <p:sp>
        <p:nvSpPr>
          <p:cNvPr id="3" name="Rounded Rectangle 108">
            <a:extLst>
              <a:ext uri="{FF2B5EF4-FFF2-40B4-BE49-F238E27FC236}">
                <a16:creationId xmlns:a16="http://schemas.microsoft.com/office/drawing/2014/main" id="{C2CEDDA4-4653-5603-E224-919F2EFE1AFF}"/>
              </a:ext>
            </a:extLst>
          </p:cNvPr>
          <p:cNvSpPr/>
          <p:nvPr/>
        </p:nvSpPr>
        <p:spPr>
          <a:xfrm>
            <a:off x="4536968" y="4395518"/>
            <a:ext cx="7434843" cy="1755955"/>
          </a:xfrm>
          <a:prstGeom prst="rect">
            <a:avLst/>
          </a:prstGeom>
          <a:solidFill>
            <a:srgbClr val="FFFFFF"/>
          </a:solidFill>
          <a:ln w="12700" cap="flat" cmpd="sng" algn="ctr">
            <a:solidFill>
              <a:srgbClr val="E9FCE3">
                <a:lumMod val="10000"/>
              </a:srgbClr>
            </a:solidFill>
            <a:prstDash val="solid"/>
          </a:ln>
          <a:effectLst/>
        </p:spPr>
        <p:txBody>
          <a:bodyPr rtlCol="0" anchor="ctr"/>
          <a:lstStyle/>
          <a:p>
            <a:pPr algn="just">
              <a:lnSpc>
                <a:spcPct val="150000"/>
              </a:lnSpc>
            </a:pPr>
            <a:r>
              <a:rPr lang="vi-VN" sz="2400" dirty="0">
                <a:latin typeface="UTM Avo" panose="02040603050506020204" pitchFamily="18" charset="0"/>
                <a:cs typeface="Arial" panose="020B0604020202020204" pitchFamily="34" charset="0"/>
                <a:sym typeface="Arial"/>
              </a:rPr>
              <a:t>Đội sau không được kể trùng tên lễ hội với đội trước. Đội nào kể trùng tên thì đội đó sẽ dừng cuộc chơi. Đội ở lại sau cùng là đội chiến thắng.</a:t>
            </a:r>
          </a:p>
        </p:txBody>
      </p:sp>
      <p:sp>
        <p:nvSpPr>
          <p:cNvPr id="4" name="Rounded Rectangle 34">
            <a:extLst>
              <a:ext uri="{FF2B5EF4-FFF2-40B4-BE49-F238E27FC236}">
                <a16:creationId xmlns:a16="http://schemas.microsoft.com/office/drawing/2014/main" id="{4A9FFE46-AD24-9ACE-8932-B01094FB468D}"/>
              </a:ext>
            </a:extLst>
          </p:cNvPr>
          <p:cNvSpPr/>
          <p:nvPr/>
        </p:nvSpPr>
        <p:spPr>
          <a:xfrm>
            <a:off x="3583045" y="1697509"/>
            <a:ext cx="5025909" cy="820255"/>
          </a:xfrm>
          <a:prstGeom prst="roundRect">
            <a:avLst/>
          </a:prstGeom>
          <a:solidFill>
            <a:srgbClr val="FFF8E1"/>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err="1">
                <a:latin typeface="UTM Avo" panose="02040603050506020204" pitchFamily="18" charset="0"/>
                <a:cs typeface="Arial" panose="020B0604020202020204" pitchFamily="34" charset="0"/>
                <a:sym typeface="Arial"/>
              </a:rPr>
              <a:t>Trò</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chơi</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Thi</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kể</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nhanh</a:t>
            </a:r>
            <a:r>
              <a:rPr lang="en-US" sz="2400" b="1" kern="0" dirty="0">
                <a:latin typeface="UTM Avo" panose="02040603050506020204" pitchFamily="18" charset="0"/>
                <a:cs typeface="Arial" panose="020B0604020202020204" pitchFamily="34" charset="0"/>
                <a:sym typeface="Arial"/>
              </a:rPr>
              <a:t>”</a:t>
            </a:r>
          </a:p>
        </p:txBody>
      </p:sp>
      <p:sp>
        <p:nvSpPr>
          <p:cNvPr id="6" name="Down Arrow 5">
            <a:extLst>
              <a:ext uri="{FF2B5EF4-FFF2-40B4-BE49-F238E27FC236}">
                <a16:creationId xmlns:a16="http://schemas.microsoft.com/office/drawing/2014/main" id="{609404B6-5164-AD0D-5DC5-BDF0C296EE79}"/>
              </a:ext>
            </a:extLst>
          </p:cNvPr>
          <p:cNvSpPr/>
          <p:nvPr/>
        </p:nvSpPr>
        <p:spPr>
          <a:xfrm rot="16200000">
            <a:off x="3721588" y="3332024"/>
            <a:ext cx="696675" cy="680844"/>
          </a:xfrm>
          <a:prstGeom prst="downArrow">
            <a:avLst/>
          </a:prstGeom>
          <a:solidFill>
            <a:schemeClr val="tx1"/>
          </a:solidFill>
          <a:ln w="25400" cap="flat" cmpd="sng" algn="ctr">
            <a:noFill/>
            <a:prstDash val="solid"/>
          </a:ln>
          <a:effectLst/>
        </p:spPr>
        <p:txBody>
          <a:bodyPr rtlCol="0" anchor="ctr"/>
          <a:lstStyle/>
          <a:p>
            <a:pPr algn="ctr" defTabSz="1219170">
              <a:lnSpc>
                <a:spcPct val="150000"/>
              </a:lnSpc>
              <a:buFont typeface="Arial"/>
              <a:buNone/>
              <a:defRPr/>
            </a:pPr>
            <a:endParaRPr lang="en-US" sz="2400" kern="0" dirty="0">
              <a:solidFill>
                <a:srgbClr val="191919"/>
              </a:solidFill>
              <a:latin typeface="UTM Avo" panose="02040603050506020204" pitchFamily="18" charset="0"/>
              <a:cs typeface="Arial"/>
              <a:sym typeface="Arial"/>
            </a:endParaRPr>
          </a:p>
        </p:txBody>
      </p:sp>
      <p:sp>
        <p:nvSpPr>
          <p:cNvPr id="7" name="Down Arrow 5">
            <a:extLst>
              <a:ext uri="{FF2B5EF4-FFF2-40B4-BE49-F238E27FC236}">
                <a16:creationId xmlns:a16="http://schemas.microsoft.com/office/drawing/2014/main" id="{E517056D-EDFF-CACD-0FB5-F375F1590499}"/>
              </a:ext>
            </a:extLst>
          </p:cNvPr>
          <p:cNvSpPr/>
          <p:nvPr/>
        </p:nvSpPr>
        <p:spPr>
          <a:xfrm rot="16200000">
            <a:off x="3721588" y="4933072"/>
            <a:ext cx="696675" cy="680844"/>
          </a:xfrm>
          <a:prstGeom prst="downArrow">
            <a:avLst/>
          </a:prstGeom>
          <a:solidFill>
            <a:schemeClr val="tx1"/>
          </a:solidFill>
          <a:ln w="25400" cap="flat" cmpd="sng" algn="ctr">
            <a:noFill/>
            <a:prstDash val="solid"/>
          </a:ln>
          <a:effectLst/>
        </p:spPr>
        <p:txBody>
          <a:bodyPr rtlCol="0" anchor="ctr"/>
          <a:lstStyle/>
          <a:p>
            <a:pPr algn="ctr" defTabSz="1219170">
              <a:lnSpc>
                <a:spcPct val="150000"/>
              </a:lnSpc>
              <a:buFont typeface="Arial"/>
              <a:buNone/>
              <a:defRPr/>
            </a:pPr>
            <a:endParaRPr lang="en-US" sz="2400" kern="0" dirty="0">
              <a:solidFill>
                <a:srgbClr val="191919"/>
              </a:solidFill>
              <a:latin typeface="UTM Avo" panose="02040603050506020204" pitchFamily="18" charset="0"/>
              <a:cs typeface="Arial"/>
              <a:sym typeface="Arial"/>
            </a:endParaRPr>
          </a:p>
        </p:txBody>
      </p:sp>
      <p:pic>
        <p:nvPicPr>
          <p:cNvPr id="10" name="Picture 9">
            <a:extLst>
              <a:ext uri="{FF2B5EF4-FFF2-40B4-BE49-F238E27FC236}">
                <a16:creationId xmlns:a16="http://schemas.microsoft.com/office/drawing/2014/main" id="{EB2364BC-ABD0-4C52-41FB-AA0EF95B4753}"/>
              </a:ext>
            </a:extLst>
          </p:cNvPr>
          <p:cNvPicPr>
            <a:picLocks noChangeAspect="1"/>
          </p:cNvPicPr>
          <p:nvPr/>
        </p:nvPicPr>
        <p:blipFill>
          <a:blip r:embed="rId4"/>
          <a:stretch>
            <a:fillRect/>
          </a:stretch>
        </p:blipFill>
        <p:spPr>
          <a:xfrm>
            <a:off x="569845" y="4300655"/>
            <a:ext cx="2928257" cy="2070329"/>
          </a:xfrm>
          <a:prstGeom prst="rect">
            <a:avLst/>
          </a:prstGeom>
        </p:spPr>
      </p:pic>
      <p:grpSp>
        <p:nvGrpSpPr>
          <p:cNvPr id="11" name="Group 10">
            <a:extLst>
              <a:ext uri="{FF2B5EF4-FFF2-40B4-BE49-F238E27FC236}">
                <a16:creationId xmlns:a16="http://schemas.microsoft.com/office/drawing/2014/main" id="{95F27136-D31D-0E3E-1CF8-E51B1BD03BF7}"/>
              </a:ext>
            </a:extLst>
          </p:cNvPr>
          <p:cNvGrpSpPr/>
          <p:nvPr/>
        </p:nvGrpSpPr>
        <p:grpSpPr>
          <a:xfrm>
            <a:off x="739778" y="2577588"/>
            <a:ext cx="2398582" cy="1511503"/>
            <a:chOff x="372762" y="1704264"/>
            <a:chExt cx="1798937" cy="1133627"/>
          </a:xfrm>
        </p:grpSpPr>
        <p:sp>
          <p:nvSpPr>
            <p:cNvPr id="19" name="Rounded Rectangle 103">
              <a:extLst>
                <a:ext uri="{FF2B5EF4-FFF2-40B4-BE49-F238E27FC236}">
                  <a16:creationId xmlns:a16="http://schemas.microsoft.com/office/drawing/2014/main" id="{715B06E3-C9F5-D268-04B9-FA7266073E55}"/>
                </a:ext>
              </a:extLst>
            </p:cNvPr>
            <p:cNvSpPr/>
            <p:nvPr/>
          </p:nvSpPr>
          <p:spPr>
            <a:xfrm>
              <a:off x="372762" y="1943100"/>
              <a:ext cx="1798937" cy="894791"/>
            </a:xfrm>
            <a:prstGeom prst="roundRect">
              <a:avLst>
                <a:gd name="adj" fmla="val 11255"/>
              </a:avLst>
            </a:prstGeom>
            <a:solidFill>
              <a:schemeClr val="accent4">
                <a:lumMod val="20000"/>
                <a:lumOff val="80000"/>
              </a:schemeClr>
            </a:solidFill>
            <a:ln w="12700" cap="flat" cmpd="sng" algn="ctr">
              <a:noFill/>
              <a:prstDash val="solid"/>
            </a:ln>
            <a:effectLst/>
          </p:spPr>
          <p:txBody>
            <a:bodyPr rtlCol="0" anchor="ctr"/>
            <a:lstStyle/>
            <a:p>
              <a:pPr algn="ctr">
                <a:lnSpc>
                  <a:spcPct val="150000"/>
                </a:lnSpc>
                <a:buFont typeface="Arial"/>
                <a:buNone/>
              </a:pPr>
              <a:r>
                <a:rPr lang="en-US" sz="2400" b="1" kern="0" dirty="0">
                  <a:latin typeface="UTM Avo" panose="02040603050506020204" pitchFamily="18" charset="0"/>
                  <a:cs typeface="Arial" panose="020B0604020202020204" pitchFamily="34" charset="0"/>
                  <a:sym typeface="Arial"/>
                </a:rPr>
                <a:t>HƯỚNG DẪN CÁCH CHƠI</a:t>
              </a:r>
              <a:endParaRPr lang="vi-VN" sz="2400" b="1" kern="0" dirty="0">
                <a:cs typeface="Arial" panose="020B0604020202020204" pitchFamily="34" charset="0"/>
                <a:sym typeface="Arial"/>
              </a:endParaRPr>
            </a:p>
          </p:txBody>
        </p:sp>
        <p:pic>
          <p:nvPicPr>
            <p:cNvPr id="20" name="Picture 9">
              <a:extLst>
                <a:ext uri="{FF2B5EF4-FFF2-40B4-BE49-F238E27FC236}">
                  <a16:creationId xmlns:a16="http://schemas.microsoft.com/office/drawing/2014/main" id="{3EE043D1-DD28-F075-51A9-0FCEAE31B10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72762" y="1704264"/>
              <a:ext cx="284711" cy="388528"/>
            </a:xfrm>
            <a:prstGeom prst="rect">
              <a:avLst/>
            </a:prstGeom>
          </p:spPr>
        </p:pic>
      </p:grpSp>
    </p:spTree>
    <p:extLst>
      <p:ext uri="{BB962C8B-B14F-4D97-AF65-F5344CB8AC3E}">
        <p14:creationId xmlns:p14="http://schemas.microsoft.com/office/powerpoint/2010/main" val="403548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animBg="1"/>
      <p:bldP spid="3" grpId="0" animBg="1"/>
      <p:bldP spid="4" grpId="0" animBg="1"/>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C538A27-C153-F4AB-7333-A7DA492E1B17}"/>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BAB21B1-CEF0-9693-474D-9D311E06DAB6}"/>
              </a:ext>
            </a:extLst>
          </p:cNvPr>
          <p:cNvSpPr/>
          <p:nvPr/>
        </p:nvSpPr>
        <p:spPr>
          <a:xfrm>
            <a:off x="1982895" y="1630108"/>
            <a:ext cx="8226210" cy="859896"/>
          </a:xfrm>
          <a:prstGeom prst="roundRect">
            <a:avLst>
              <a:gd name="adj" fmla="val 24892"/>
            </a:avLst>
          </a:prstGeom>
          <a:solidFill>
            <a:schemeClr val="accent5">
              <a:lumMod val="20000"/>
              <a:lumOff val="80000"/>
            </a:schemeClr>
          </a:solidFill>
          <a:ln w="38100" cap="flat" cmpd="sng" algn="ctr">
            <a:no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vi-VN" sz="2400" b="1" dirty="0">
                <a:latin typeface="UTM Avo" panose="02040603050506020204" pitchFamily="18" charset="0"/>
                <a:cs typeface="Arial" panose="020B0604020202020204" pitchFamily="34" charset="0"/>
                <a:sym typeface="Arial"/>
              </a:rPr>
              <a:t>Gợi ý tham khảo về một số lễ hội trên cả nước</a:t>
            </a:r>
          </a:p>
        </p:txBody>
      </p:sp>
      <p:pic>
        <p:nvPicPr>
          <p:cNvPr id="3" name="Picture 2" descr="A person walking with a bull&#10;&#10;Description automatically generated">
            <a:extLst>
              <a:ext uri="{FF2B5EF4-FFF2-40B4-BE49-F238E27FC236}">
                <a16:creationId xmlns:a16="http://schemas.microsoft.com/office/drawing/2014/main" id="{CF349B6E-7DEE-1F93-11F1-AB5C89351226}"/>
              </a:ext>
            </a:extLst>
          </p:cNvPr>
          <p:cNvPicPr>
            <a:picLocks noChangeAspect="1"/>
          </p:cNvPicPr>
          <p:nvPr/>
        </p:nvPicPr>
        <p:blipFill rotWithShape="1">
          <a:blip r:embed="rId4"/>
          <a:srcRect l="8681"/>
          <a:stretch/>
        </p:blipFill>
        <p:spPr>
          <a:xfrm>
            <a:off x="559539" y="2801201"/>
            <a:ext cx="5142661" cy="3751999"/>
          </a:xfrm>
          <a:prstGeom prst="roundRect">
            <a:avLst>
              <a:gd name="adj" fmla="val 0"/>
            </a:avLst>
          </a:prstGeom>
          <a:solidFill>
            <a:srgbClr val="FFFFFF">
              <a:shade val="85000"/>
            </a:srgbClr>
          </a:solidFill>
          <a:ln>
            <a:noFill/>
          </a:ln>
          <a:effectLst/>
        </p:spPr>
      </p:pic>
      <p:grpSp>
        <p:nvGrpSpPr>
          <p:cNvPr id="4" name="Group 3">
            <a:extLst>
              <a:ext uri="{FF2B5EF4-FFF2-40B4-BE49-F238E27FC236}">
                <a16:creationId xmlns:a16="http://schemas.microsoft.com/office/drawing/2014/main" id="{29F54941-6877-2328-96A6-3D8947CAA7B6}"/>
              </a:ext>
            </a:extLst>
          </p:cNvPr>
          <p:cNvGrpSpPr/>
          <p:nvPr/>
        </p:nvGrpSpPr>
        <p:grpSpPr>
          <a:xfrm>
            <a:off x="5977971" y="2593235"/>
            <a:ext cx="5854661" cy="3959965"/>
            <a:chOff x="4326467" y="1389441"/>
            <a:chExt cx="4390996" cy="2969974"/>
          </a:xfrm>
        </p:grpSpPr>
        <p:sp>
          <p:nvSpPr>
            <p:cNvPr id="5" name="Rectangle: Rounded Corners 4">
              <a:extLst>
                <a:ext uri="{FF2B5EF4-FFF2-40B4-BE49-F238E27FC236}">
                  <a16:creationId xmlns:a16="http://schemas.microsoft.com/office/drawing/2014/main" id="{A64B2D13-98C7-F353-5199-9AE7B62BF434}"/>
                </a:ext>
              </a:extLst>
            </p:cNvPr>
            <p:cNvSpPr/>
            <p:nvPr/>
          </p:nvSpPr>
          <p:spPr>
            <a:xfrm>
              <a:off x="4326467" y="1562601"/>
              <a:ext cx="4302475" cy="2796814"/>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 typeface="Arial"/>
                <a:buNone/>
                <a:tabLst/>
                <a:defRPr/>
              </a:pPr>
              <a:endParaRPr kumimoji="0" lang="en-US" sz="2400" b="0" i="0" u="none" strike="noStrike" kern="0" cap="none" spc="0" normalizeH="0" baseline="0" noProof="0" dirty="0">
                <a:ln>
                  <a:noFill/>
                </a:ln>
                <a:solidFill>
                  <a:srgbClr val="071C30"/>
                </a:solidFill>
                <a:effectLst/>
                <a:uLnTx/>
                <a:uFillTx/>
                <a:latin typeface="UTM Avo" panose="02040603050506020204" pitchFamily="18" charset="0"/>
                <a:cs typeface="Arial"/>
                <a:sym typeface="Arial"/>
              </a:endParaRPr>
            </a:p>
          </p:txBody>
        </p:sp>
        <p:sp>
          <p:nvSpPr>
            <p:cNvPr id="6" name="Google Shape;631;p34">
              <a:extLst>
                <a:ext uri="{FF2B5EF4-FFF2-40B4-BE49-F238E27FC236}">
                  <a16:creationId xmlns:a16="http://schemas.microsoft.com/office/drawing/2014/main" id="{B81D86A3-C827-C04A-F860-21997060EFF2}"/>
                </a:ext>
              </a:extLst>
            </p:cNvPr>
            <p:cNvSpPr/>
            <p:nvPr/>
          </p:nvSpPr>
          <p:spPr>
            <a:xfrm rot="2515456">
              <a:off x="8268958" y="1389441"/>
              <a:ext cx="448505" cy="395090"/>
            </a:xfrm>
            <a:prstGeom prst="wedgeEllipseCallout">
              <a:avLst>
                <a:gd name="adj1" fmla="val -20833"/>
                <a:gd name="adj2" fmla="val 62500"/>
              </a:avLst>
            </a:prstGeom>
            <a:solidFill>
              <a:srgbClr val="FFE5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sp>
          <p:nvSpPr>
            <p:cNvPr id="7" name="Google Shape;632;p34">
              <a:extLst>
                <a:ext uri="{FF2B5EF4-FFF2-40B4-BE49-F238E27FC236}">
                  <a16:creationId xmlns:a16="http://schemas.microsoft.com/office/drawing/2014/main" id="{A924A968-CA1A-5445-E9B6-BE28860B520D}"/>
                </a:ext>
              </a:extLst>
            </p:cNvPr>
            <p:cNvSpPr/>
            <p:nvPr/>
          </p:nvSpPr>
          <p:spPr>
            <a:xfrm rot="1928159">
              <a:off x="8432326" y="1480774"/>
              <a:ext cx="161396" cy="212426"/>
            </a:xfrm>
            <a:custGeom>
              <a:avLst/>
              <a:gdLst/>
              <a:ahLst/>
              <a:cxnLst/>
              <a:rect l="l" t="t" r="r" b="b"/>
              <a:pathLst>
                <a:path w="1172" h="1569" extrusionOk="0">
                  <a:moveTo>
                    <a:pt x="481" y="1"/>
                  </a:moveTo>
                  <a:cubicBezTo>
                    <a:pt x="473" y="1"/>
                    <a:pt x="469" y="2"/>
                    <a:pt x="469" y="2"/>
                  </a:cubicBezTo>
                  <a:lnTo>
                    <a:pt x="469" y="250"/>
                  </a:lnTo>
                  <a:lnTo>
                    <a:pt x="161" y="660"/>
                  </a:lnTo>
                  <a:lnTo>
                    <a:pt x="0" y="660"/>
                  </a:lnTo>
                  <a:lnTo>
                    <a:pt x="0" y="1480"/>
                  </a:lnTo>
                  <a:lnTo>
                    <a:pt x="249" y="1480"/>
                  </a:lnTo>
                  <a:cubicBezTo>
                    <a:pt x="249" y="1480"/>
                    <a:pt x="835" y="1568"/>
                    <a:pt x="937" y="1568"/>
                  </a:cubicBezTo>
                  <a:lnTo>
                    <a:pt x="996" y="1568"/>
                  </a:lnTo>
                  <a:cubicBezTo>
                    <a:pt x="1098" y="1539"/>
                    <a:pt x="1172" y="1422"/>
                    <a:pt x="1172" y="1319"/>
                  </a:cubicBezTo>
                  <a:cubicBezTo>
                    <a:pt x="1172" y="1070"/>
                    <a:pt x="1157" y="660"/>
                    <a:pt x="1142" y="616"/>
                  </a:cubicBezTo>
                  <a:cubicBezTo>
                    <a:pt x="1098" y="587"/>
                    <a:pt x="645" y="587"/>
                    <a:pt x="645" y="587"/>
                  </a:cubicBezTo>
                  <a:cubicBezTo>
                    <a:pt x="645" y="587"/>
                    <a:pt x="643" y="597"/>
                    <a:pt x="641" y="597"/>
                  </a:cubicBezTo>
                  <a:cubicBezTo>
                    <a:pt x="638" y="597"/>
                    <a:pt x="635" y="558"/>
                    <a:pt x="645" y="324"/>
                  </a:cubicBezTo>
                  <a:cubicBezTo>
                    <a:pt x="682" y="23"/>
                    <a:pt x="526" y="1"/>
                    <a:pt x="481"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sp>
          <p:nvSpPr>
            <p:cNvPr id="8" name="TextBox 7">
              <a:extLst>
                <a:ext uri="{FF2B5EF4-FFF2-40B4-BE49-F238E27FC236}">
                  <a16:creationId xmlns:a16="http://schemas.microsoft.com/office/drawing/2014/main" id="{38484FFD-1220-8CAF-8B99-7796C503542A}"/>
                </a:ext>
              </a:extLst>
            </p:cNvPr>
            <p:cNvSpPr txBox="1"/>
            <p:nvPr/>
          </p:nvSpPr>
          <p:spPr>
            <a:xfrm>
              <a:off x="5186536" y="1654158"/>
              <a:ext cx="2582333" cy="430791"/>
            </a:xfrm>
            <a:prstGeom prst="rect">
              <a:avLst/>
            </a:prstGeom>
            <a:noFill/>
          </p:spPr>
          <p:txBody>
            <a:bodyPr wrap="square">
              <a:spAutoFit/>
            </a:bodyPr>
            <a:lstStyle/>
            <a:p>
              <a:pPr marR="0" lvl="0" indent="0" algn="ctr" defTabSz="1219170" fontAlgn="auto">
                <a:lnSpc>
                  <a:spcPct val="150000"/>
                </a:lnSpc>
                <a:spcBef>
                  <a:spcPts val="0"/>
                </a:spcBef>
                <a:spcAft>
                  <a:spcPts val="0"/>
                </a:spcAft>
                <a:buClrTx/>
                <a:buSzTx/>
                <a:tabLst/>
                <a:defRPr/>
              </a:pPr>
              <a:r>
                <a:rPr lang="en-US" sz="2400" b="1" dirty="0" err="1">
                  <a:solidFill>
                    <a:srgbClr val="C00000"/>
                  </a:solidFill>
                  <a:latin typeface="UTM Avo" panose="02040603050506020204" pitchFamily="18" charset="0"/>
                  <a:cs typeface="Arial" panose="020B0604020202020204" pitchFamily="34" charset="0"/>
                  <a:sym typeface="Arial"/>
                </a:rPr>
                <a:t>Lễ</a:t>
              </a:r>
              <a:r>
                <a:rPr lang="en-US" sz="2400" b="1" dirty="0">
                  <a:solidFill>
                    <a:srgbClr val="C00000"/>
                  </a:solidFill>
                  <a:latin typeface="UTM Avo" panose="02040603050506020204" pitchFamily="18" charset="0"/>
                  <a:cs typeface="Arial" panose="020B0604020202020204" pitchFamily="34" charset="0"/>
                  <a:sym typeface="Arial"/>
                </a:rPr>
                <a:t> </a:t>
              </a:r>
              <a:r>
                <a:rPr lang="en-US" sz="2400" b="1" dirty="0" err="1">
                  <a:solidFill>
                    <a:srgbClr val="C00000"/>
                  </a:solidFill>
                  <a:latin typeface="UTM Avo" panose="02040603050506020204" pitchFamily="18" charset="0"/>
                  <a:cs typeface="Arial" panose="020B0604020202020204" pitchFamily="34" charset="0"/>
                  <a:sym typeface="Arial"/>
                </a:rPr>
                <a:t>hội</a:t>
              </a:r>
              <a:r>
                <a:rPr lang="en-US" sz="2400" b="1" dirty="0">
                  <a:solidFill>
                    <a:srgbClr val="C00000"/>
                  </a:solidFill>
                  <a:latin typeface="UTM Avo" panose="02040603050506020204" pitchFamily="18" charset="0"/>
                  <a:cs typeface="Arial" panose="020B0604020202020204" pitchFamily="34" charset="0"/>
                  <a:sym typeface="Arial"/>
                </a:rPr>
                <a:t> </a:t>
              </a:r>
              <a:r>
                <a:rPr lang="en-US" sz="2400" b="1" dirty="0" err="1">
                  <a:solidFill>
                    <a:srgbClr val="C00000"/>
                  </a:solidFill>
                  <a:latin typeface="UTM Avo" panose="02040603050506020204" pitchFamily="18" charset="0"/>
                  <a:cs typeface="Arial" panose="020B0604020202020204" pitchFamily="34" charset="0"/>
                  <a:sym typeface="Arial"/>
                </a:rPr>
                <a:t>Lồng</a:t>
              </a:r>
              <a:r>
                <a:rPr lang="en-US" sz="2400" b="1" dirty="0">
                  <a:solidFill>
                    <a:srgbClr val="C00000"/>
                  </a:solidFill>
                  <a:latin typeface="UTM Avo" panose="02040603050506020204" pitchFamily="18" charset="0"/>
                  <a:cs typeface="Arial" panose="020B0604020202020204" pitchFamily="34" charset="0"/>
                  <a:sym typeface="Arial"/>
                </a:rPr>
                <a:t> </a:t>
              </a:r>
              <a:r>
                <a:rPr lang="en-US" sz="2400" b="1" dirty="0" err="1">
                  <a:solidFill>
                    <a:srgbClr val="C00000"/>
                  </a:solidFill>
                  <a:latin typeface="UTM Avo" panose="02040603050506020204" pitchFamily="18" charset="0"/>
                  <a:cs typeface="Arial" panose="020B0604020202020204" pitchFamily="34" charset="0"/>
                  <a:sym typeface="Arial"/>
                </a:rPr>
                <a:t>Tồng</a:t>
              </a:r>
              <a:endParaRPr lang="en-US" sz="2400" b="1" dirty="0">
                <a:solidFill>
                  <a:srgbClr val="C00000"/>
                </a:solidFill>
                <a:latin typeface="UTM Avo" panose="02040603050506020204" pitchFamily="18" charset="0"/>
                <a:cs typeface="Arial" panose="020B0604020202020204" pitchFamily="34" charset="0"/>
                <a:sym typeface="Arial"/>
              </a:endParaRPr>
            </a:p>
          </p:txBody>
        </p:sp>
      </p:grpSp>
      <p:sp>
        <p:nvSpPr>
          <p:cNvPr id="10" name="TextBox 9">
            <a:extLst>
              <a:ext uri="{FF2B5EF4-FFF2-40B4-BE49-F238E27FC236}">
                <a16:creationId xmlns:a16="http://schemas.microsoft.com/office/drawing/2014/main" id="{06C72754-0A29-CDAB-F45C-0D8C7A05EE08}"/>
              </a:ext>
            </a:extLst>
          </p:cNvPr>
          <p:cNvSpPr txBox="1"/>
          <p:nvPr/>
        </p:nvSpPr>
        <p:spPr>
          <a:xfrm>
            <a:off x="6297818" y="3553131"/>
            <a:ext cx="5096933" cy="2790379"/>
          </a:xfrm>
          <a:prstGeom prst="rect">
            <a:avLst/>
          </a:prstGeom>
          <a:noFill/>
        </p:spPr>
        <p:txBody>
          <a:bodyPr wrap="square">
            <a:spAutoFit/>
          </a:bodyPr>
          <a:lstStyle/>
          <a:p>
            <a:pPr algn="just" defTabSz="1219170">
              <a:lnSpc>
                <a:spcPct val="150000"/>
              </a:lnSpc>
              <a:buFont typeface="Arial"/>
              <a:buNone/>
              <a:defRPr/>
            </a:pPr>
            <a:r>
              <a:rPr lang="vi-VN" sz="2400" dirty="0">
                <a:latin typeface="UTM Avo" panose="02040603050506020204" pitchFamily="18" charset="0"/>
                <a:cs typeface="Arial" panose="020B0604020202020204" pitchFamily="34" charset="0"/>
                <a:sym typeface="Arial"/>
              </a:rPr>
              <a:t>Là lễ hội quan trọng bộc nhất vào dịp đầu năm mới đối với người dân vùng Tây Bắc, cầu cho mưa thuận gió hòa, mùa màng tốt tươi, đời sống ấm no. </a:t>
            </a:r>
          </a:p>
        </p:txBody>
      </p:sp>
    </p:spTree>
    <p:extLst>
      <p:ext uri="{BB962C8B-B14F-4D97-AF65-F5344CB8AC3E}">
        <p14:creationId xmlns:p14="http://schemas.microsoft.com/office/powerpoint/2010/main" val="275537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3F3B2AF-75C2-56C0-B18E-8A761E62179D}"/>
            </a:ext>
          </a:extLst>
        </p:cNvPr>
        <p:cNvGrpSpPr/>
        <p:nvPr/>
      </p:nvGrpSpPr>
      <p:grpSpPr>
        <a:xfrm>
          <a:off x="0" y="0"/>
          <a:ext cx="0" cy="0"/>
          <a:chOff x="0" y="0"/>
          <a:chExt cx="0" cy="0"/>
        </a:xfrm>
      </p:grpSpPr>
      <p:pic>
        <p:nvPicPr>
          <p:cNvPr id="2" name="Picture 4">
            <a:extLst>
              <a:ext uri="{FF2B5EF4-FFF2-40B4-BE49-F238E27FC236}">
                <a16:creationId xmlns:a16="http://schemas.microsoft.com/office/drawing/2014/main" id="{07637F53-9222-A8CF-B22A-2E2439C5296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283" y="2839980"/>
            <a:ext cx="5240200" cy="3697353"/>
          </a:xfrm>
          <a:prstGeom prst="roundRect">
            <a:avLst>
              <a:gd name="adj" fmla="val 0"/>
            </a:avLst>
          </a:prstGeom>
          <a:solidFill>
            <a:srgbClr val="FFFFFF">
              <a:shade val="85000"/>
            </a:srgbClr>
          </a:solidFill>
          <a:ln>
            <a:noFill/>
          </a:ln>
          <a:effectLst/>
        </p:spPr>
      </p:pic>
      <p:sp>
        <p:nvSpPr>
          <p:cNvPr id="9" name="Rectangle: Rounded Corners 8">
            <a:extLst>
              <a:ext uri="{FF2B5EF4-FFF2-40B4-BE49-F238E27FC236}">
                <a16:creationId xmlns:a16="http://schemas.microsoft.com/office/drawing/2014/main" id="{5A9CEE3B-5F40-13BE-5520-DB5BE82520DE}"/>
              </a:ext>
            </a:extLst>
          </p:cNvPr>
          <p:cNvSpPr/>
          <p:nvPr/>
        </p:nvSpPr>
        <p:spPr>
          <a:xfrm>
            <a:off x="1982895" y="1630108"/>
            <a:ext cx="8226210" cy="859896"/>
          </a:xfrm>
          <a:prstGeom prst="roundRect">
            <a:avLst>
              <a:gd name="adj" fmla="val 24892"/>
            </a:avLst>
          </a:prstGeom>
          <a:solidFill>
            <a:schemeClr val="accent5">
              <a:lumMod val="20000"/>
              <a:lumOff val="80000"/>
            </a:schemeClr>
          </a:solidFill>
          <a:ln w="38100" cap="flat" cmpd="sng" algn="ctr">
            <a:no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vi-VN" sz="2400" b="1" dirty="0">
                <a:latin typeface="UTM Avo" panose="02040603050506020204" pitchFamily="18" charset="0"/>
                <a:cs typeface="Arial" panose="020B0604020202020204" pitchFamily="34" charset="0"/>
                <a:sym typeface="Arial"/>
              </a:rPr>
              <a:t>Gợi ý tham khảo về một số lễ hội trên cả nước</a:t>
            </a:r>
          </a:p>
        </p:txBody>
      </p:sp>
      <p:grpSp>
        <p:nvGrpSpPr>
          <p:cNvPr id="4" name="Group 3">
            <a:extLst>
              <a:ext uri="{FF2B5EF4-FFF2-40B4-BE49-F238E27FC236}">
                <a16:creationId xmlns:a16="http://schemas.microsoft.com/office/drawing/2014/main" id="{BA95E950-D407-76F1-A1DB-BFE8BC12F200}"/>
              </a:ext>
            </a:extLst>
          </p:cNvPr>
          <p:cNvGrpSpPr/>
          <p:nvPr/>
        </p:nvGrpSpPr>
        <p:grpSpPr>
          <a:xfrm>
            <a:off x="5977971" y="2593235"/>
            <a:ext cx="5854661" cy="3959965"/>
            <a:chOff x="4326467" y="1389441"/>
            <a:chExt cx="4390996" cy="2969974"/>
          </a:xfrm>
        </p:grpSpPr>
        <p:sp>
          <p:nvSpPr>
            <p:cNvPr id="5" name="Rectangle: Rounded Corners 4">
              <a:extLst>
                <a:ext uri="{FF2B5EF4-FFF2-40B4-BE49-F238E27FC236}">
                  <a16:creationId xmlns:a16="http://schemas.microsoft.com/office/drawing/2014/main" id="{46E2463A-C9DB-F3A7-2D5E-DA2171CFC528}"/>
                </a:ext>
              </a:extLst>
            </p:cNvPr>
            <p:cNvSpPr/>
            <p:nvPr/>
          </p:nvSpPr>
          <p:spPr>
            <a:xfrm>
              <a:off x="4326467" y="1562601"/>
              <a:ext cx="4302475" cy="2796814"/>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 typeface="Arial"/>
                <a:buNone/>
                <a:tabLst/>
                <a:defRPr/>
              </a:pPr>
              <a:endParaRPr kumimoji="0" lang="en-US" sz="2400" b="0" i="0" u="none" strike="noStrike" kern="0" cap="none" spc="0" normalizeH="0" baseline="0" noProof="0" dirty="0">
                <a:ln>
                  <a:noFill/>
                </a:ln>
                <a:solidFill>
                  <a:srgbClr val="071C30"/>
                </a:solidFill>
                <a:effectLst/>
                <a:uLnTx/>
                <a:uFillTx/>
                <a:latin typeface="UTM Avo" panose="02040603050506020204" pitchFamily="18" charset="0"/>
                <a:cs typeface="Arial"/>
                <a:sym typeface="Arial"/>
              </a:endParaRPr>
            </a:p>
          </p:txBody>
        </p:sp>
        <p:sp>
          <p:nvSpPr>
            <p:cNvPr id="6" name="Google Shape;631;p34">
              <a:extLst>
                <a:ext uri="{FF2B5EF4-FFF2-40B4-BE49-F238E27FC236}">
                  <a16:creationId xmlns:a16="http://schemas.microsoft.com/office/drawing/2014/main" id="{68802A34-7277-B504-A5A9-7BD7DC7D0F11}"/>
                </a:ext>
              </a:extLst>
            </p:cNvPr>
            <p:cNvSpPr/>
            <p:nvPr/>
          </p:nvSpPr>
          <p:spPr>
            <a:xfrm rot="2515456">
              <a:off x="8268958" y="1389441"/>
              <a:ext cx="448505" cy="395090"/>
            </a:xfrm>
            <a:prstGeom prst="wedgeEllipseCallout">
              <a:avLst>
                <a:gd name="adj1" fmla="val -20833"/>
                <a:gd name="adj2" fmla="val 62500"/>
              </a:avLst>
            </a:prstGeom>
            <a:solidFill>
              <a:srgbClr val="FFE5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sp>
          <p:nvSpPr>
            <p:cNvPr id="7" name="Google Shape;632;p34">
              <a:extLst>
                <a:ext uri="{FF2B5EF4-FFF2-40B4-BE49-F238E27FC236}">
                  <a16:creationId xmlns:a16="http://schemas.microsoft.com/office/drawing/2014/main" id="{9CFBC52D-459B-9EA4-B2D9-6F6E652B9AB2}"/>
                </a:ext>
              </a:extLst>
            </p:cNvPr>
            <p:cNvSpPr/>
            <p:nvPr/>
          </p:nvSpPr>
          <p:spPr>
            <a:xfrm rot="1928159">
              <a:off x="8432326" y="1480774"/>
              <a:ext cx="161396" cy="212426"/>
            </a:xfrm>
            <a:custGeom>
              <a:avLst/>
              <a:gdLst/>
              <a:ahLst/>
              <a:cxnLst/>
              <a:rect l="l" t="t" r="r" b="b"/>
              <a:pathLst>
                <a:path w="1172" h="1569" extrusionOk="0">
                  <a:moveTo>
                    <a:pt x="481" y="1"/>
                  </a:moveTo>
                  <a:cubicBezTo>
                    <a:pt x="473" y="1"/>
                    <a:pt x="469" y="2"/>
                    <a:pt x="469" y="2"/>
                  </a:cubicBezTo>
                  <a:lnTo>
                    <a:pt x="469" y="250"/>
                  </a:lnTo>
                  <a:lnTo>
                    <a:pt x="161" y="660"/>
                  </a:lnTo>
                  <a:lnTo>
                    <a:pt x="0" y="660"/>
                  </a:lnTo>
                  <a:lnTo>
                    <a:pt x="0" y="1480"/>
                  </a:lnTo>
                  <a:lnTo>
                    <a:pt x="249" y="1480"/>
                  </a:lnTo>
                  <a:cubicBezTo>
                    <a:pt x="249" y="1480"/>
                    <a:pt x="835" y="1568"/>
                    <a:pt x="937" y="1568"/>
                  </a:cubicBezTo>
                  <a:lnTo>
                    <a:pt x="996" y="1568"/>
                  </a:lnTo>
                  <a:cubicBezTo>
                    <a:pt x="1098" y="1539"/>
                    <a:pt x="1172" y="1422"/>
                    <a:pt x="1172" y="1319"/>
                  </a:cubicBezTo>
                  <a:cubicBezTo>
                    <a:pt x="1172" y="1070"/>
                    <a:pt x="1157" y="660"/>
                    <a:pt x="1142" y="616"/>
                  </a:cubicBezTo>
                  <a:cubicBezTo>
                    <a:pt x="1098" y="587"/>
                    <a:pt x="645" y="587"/>
                    <a:pt x="645" y="587"/>
                  </a:cubicBezTo>
                  <a:cubicBezTo>
                    <a:pt x="645" y="587"/>
                    <a:pt x="643" y="597"/>
                    <a:pt x="641" y="597"/>
                  </a:cubicBezTo>
                  <a:cubicBezTo>
                    <a:pt x="638" y="597"/>
                    <a:pt x="635" y="558"/>
                    <a:pt x="645" y="324"/>
                  </a:cubicBezTo>
                  <a:cubicBezTo>
                    <a:pt x="682" y="23"/>
                    <a:pt x="526" y="1"/>
                    <a:pt x="481"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sp>
          <p:nvSpPr>
            <p:cNvPr id="8" name="TextBox 7">
              <a:extLst>
                <a:ext uri="{FF2B5EF4-FFF2-40B4-BE49-F238E27FC236}">
                  <a16:creationId xmlns:a16="http://schemas.microsoft.com/office/drawing/2014/main" id="{D8C8D410-976A-A828-DAE7-A262C7A26CEA}"/>
                </a:ext>
              </a:extLst>
            </p:cNvPr>
            <p:cNvSpPr txBox="1"/>
            <p:nvPr/>
          </p:nvSpPr>
          <p:spPr>
            <a:xfrm>
              <a:off x="5186536" y="1654158"/>
              <a:ext cx="2582333" cy="430791"/>
            </a:xfrm>
            <a:prstGeom prst="rect">
              <a:avLst/>
            </a:prstGeom>
            <a:noFill/>
          </p:spPr>
          <p:txBody>
            <a:bodyPr wrap="square">
              <a:spAutoFit/>
            </a:bodyPr>
            <a:lstStyle/>
            <a:p>
              <a:pPr marR="0" lvl="0" indent="0" algn="ctr" defTabSz="1219170" fontAlgn="auto">
                <a:lnSpc>
                  <a:spcPct val="150000"/>
                </a:lnSpc>
                <a:spcBef>
                  <a:spcPts val="0"/>
                </a:spcBef>
                <a:spcAft>
                  <a:spcPts val="0"/>
                </a:spcAft>
                <a:buClrTx/>
                <a:buSzTx/>
                <a:tabLst/>
                <a:defRPr/>
              </a:pPr>
              <a:r>
                <a:rPr lang="en-US" sz="2400" b="1" dirty="0" err="1">
                  <a:solidFill>
                    <a:srgbClr val="C00000"/>
                  </a:solidFill>
                  <a:latin typeface="UTM Avo" panose="02040603050506020204" pitchFamily="18" charset="0"/>
                  <a:cs typeface="Arial" panose="020B0604020202020204" pitchFamily="34" charset="0"/>
                  <a:sym typeface="Arial"/>
                </a:rPr>
                <a:t>Hội</a:t>
              </a:r>
              <a:r>
                <a:rPr lang="en-US" sz="2400" b="1" dirty="0">
                  <a:solidFill>
                    <a:srgbClr val="C00000"/>
                  </a:solidFill>
                  <a:latin typeface="UTM Avo" panose="02040603050506020204" pitchFamily="18" charset="0"/>
                  <a:cs typeface="Arial" panose="020B0604020202020204" pitchFamily="34" charset="0"/>
                  <a:sym typeface="Arial"/>
                </a:rPr>
                <a:t> Lim (</a:t>
              </a:r>
              <a:r>
                <a:rPr lang="en-US" sz="2400" b="1" dirty="0" err="1">
                  <a:solidFill>
                    <a:srgbClr val="C00000"/>
                  </a:solidFill>
                  <a:latin typeface="UTM Avo" panose="02040603050506020204" pitchFamily="18" charset="0"/>
                  <a:cs typeface="Arial" panose="020B0604020202020204" pitchFamily="34" charset="0"/>
                  <a:sym typeface="Arial"/>
                </a:rPr>
                <a:t>Bắc</a:t>
              </a:r>
              <a:r>
                <a:rPr lang="en-US" sz="2400" b="1" dirty="0">
                  <a:solidFill>
                    <a:srgbClr val="C00000"/>
                  </a:solidFill>
                  <a:latin typeface="UTM Avo" panose="02040603050506020204" pitchFamily="18" charset="0"/>
                  <a:cs typeface="Arial" panose="020B0604020202020204" pitchFamily="34" charset="0"/>
                  <a:sym typeface="Arial"/>
                </a:rPr>
                <a:t> Ninh)</a:t>
              </a:r>
            </a:p>
          </p:txBody>
        </p:sp>
      </p:grpSp>
      <p:sp>
        <p:nvSpPr>
          <p:cNvPr id="10" name="TextBox 9">
            <a:extLst>
              <a:ext uri="{FF2B5EF4-FFF2-40B4-BE49-F238E27FC236}">
                <a16:creationId xmlns:a16="http://schemas.microsoft.com/office/drawing/2014/main" id="{CB4D6FAC-F935-1A15-6B43-921046D13FA2}"/>
              </a:ext>
            </a:extLst>
          </p:cNvPr>
          <p:cNvSpPr txBox="1"/>
          <p:nvPr/>
        </p:nvSpPr>
        <p:spPr>
          <a:xfrm>
            <a:off x="6297818" y="3553131"/>
            <a:ext cx="5096933" cy="2790379"/>
          </a:xfrm>
          <a:prstGeom prst="rect">
            <a:avLst/>
          </a:prstGeom>
          <a:noFill/>
        </p:spPr>
        <p:txBody>
          <a:bodyPr wrap="square">
            <a:spAutoFit/>
          </a:bodyPr>
          <a:lstStyle/>
          <a:p>
            <a:pPr algn="just" defTabSz="1219170">
              <a:lnSpc>
                <a:spcPct val="150000"/>
              </a:lnSpc>
              <a:buFont typeface="Arial"/>
              <a:buNone/>
              <a:defRPr/>
            </a:pPr>
            <a:r>
              <a:rPr lang="vi-VN" sz="2400" dirty="0">
                <a:latin typeface="UTM Avo" panose="02040603050506020204" pitchFamily="18" charset="0"/>
                <a:cs typeface="Arial" panose="020B0604020202020204" pitchFamily="34" charset="0"/>
                <a:sym typeface="Arial"/>
              </a:rPr>
              <a:t>Là lễ hội lâu đời của người dân vùng Kinh Bắc với hai phần lễ và hội. Phần hội gồm các hoạt động hát hội và các trò chơi dân gian.</a:t>
            </a:r>
          </a:p>
        </p:txBody>
      </p:sp>
    </p:spTree>
    <p:extLst>
      <p:ext uri="{BB962C8B-B14F-4D97-AF65-F5344CB8AC3E}">
        <p14:creationId xmlns:p14="http://schemas.microsoft.com/office/powerpoint/2010/main" val="352776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4044ABE-DA6D-5310-D3AE-D7031E030845}"/>
            </a:ext>
          </a:extLst>
        </p:cNvPr>
        <p:cNvGrpSpPr/>
        <p:nvPr/>
      </p:nvGrpSpPr>
      <p:grpSpPr>
        <a:xfrm>
          <a:off x="0" y="0"/>
          <a:ext cx="0" cy="0"/>
          <a:chOff x="0" y="0"/>
          <a:chExt cx="0" cy="0"/>
        </a:xfrm>
      </p:grpSpPr>
      <p:pic>
        <p:nvPicPr>
          <p:cNvPr id="3" name="Picture 2" descr="Công bố bảo vật quốc gia Linga vàng tại Lễ hội Katê 2024  - ảnh 1">
            <a:extLst>
              <a:ext uri="{FF2B5EF4-FFF2-40B4-BE49-F238E27FC236}">
                <a16:creationId xmlns:a16="http://schemas.microsoft.com/office/drawing/2014/main" id="{6CD8ACCA-016B-2E42-2651-EEBF4A4043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036" y="2807336"/>
            <a:ext cx="5112082" cy="3762642"/>
          </a:xfrm>
          <a:prstGeom prst="roundRect">
            <a:avLst>
              <a:gd name="adj" fmla="val 0"/>
            </a:avLst>
          </a:prstGeom>
          <a:solidFill>
            <a:srgbClr val="FFFFFF">
              <a:shade val="85000"/>
            </a:srgbClr>
          </a:solidFill>
          <a:ln>
            <a:noFill/>
          </a:ln>
          <a:effectLst/>
        </p:spPr>
      </p:pic>
      <p:sp>
        <p:nvSpPr>
          <p:cNvPr id="9" name="Rectangle: Rounded Corners 8">
            <a:extLst>
              <a:ext uri="{FF2B5EF4-FFF2-40B4-BE49-F238E27FC236}">
                <a16:creationId xmlns:a16="http://schemas.microsoft.com/office/drawing/2014/main" id="{64104A92-5332-338D-4181-5A20AD464C3B}"/>
              </a:ext>
            </a:extLst>
          </p:cNvPr>
          <p:cNvSpPr/>
          <p:nvPr/>
        </p:nvSpPr>
        <p:spPr>
          <a:xfrm>
            <a:off x="1982895" y="1630108"/>
            <a:ext cx="8226210" cy="859896"/>
          </a:xfrm>
          <a:prstGeom prst="roundRect">
            <a:avLst>
              <a:gd name="adj" fmla="val 24892"/>
            </a:avLst>
          </a:prstGeom>
          <a:solidFill>
            <a:schemeClr val="accent5">
              <a:lumMod val="20000"/>
              <a:lumOff val="80000"/>
            </a:schemeClr>
          </a:solidFill>
          <a:ln w="38100" cap="flat" cmpd="sng" algn="ctr">
            <a:no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vi-VN" sz="2400" b="1" dirty="0">
                <a:latin typeface="UTM Avo" panose="02040603050506020204" pitchFamily="18" charset="0"/>
                <a:cs typeface="Arial" panose="020B0604020202020204" pitchFamily="34" charset="0"/>
                <a:sym typeface="Arial"/>
              </a:rPr>
              <a:t>Gợi ý tham khảo về một số lễ hội trên cả nước</a:t>
            </a:r>
          </a:p>
        </p:txBody>
      </p:sp>
      <p:grpSp>
        <p:nvGrpSpPr>
          <p:cNvPr id="4" name="Group 3">
            <a:extLst>
              <a:ext uri="{FF2B5EF4-FFF2-40B4-BE49-F238E27FC236}">
                <a16:creationId xmlns:a16="http://schemas.microsoft.com/office/drawing/2014/main" id="{CD5674F2-77EE-C784-08FE-B601B9B44398}"/>
              </a:ext>
            </a:extLst>
          </p:cNvPr>
          <p:cNvGrpSpPr/>
          <p:nvPr/>
        </p:nvGrpSpPr>
        <p:grpSpPr>
          <a:xfrm>
            <a:off x="5977971" y="2593235"/>
            <a:ext cx="5854661" cy="3959965"/>
            <a:chOff x="4326467" y="1389441"/>
            <a:chExt cx="4390996" cy="2969974"/>
          </a:xfrm>
        </p:grpSpPr>
        <p:sp>
          <p:nvSpPr>
            <p:cNvPr id="5" name="Rectangle: Rounded Corners 4">
              <a:extLst>
                <a:ext uri="{FF2B5EF4-FFF2-40B4-BE49-F238E27FC236}">
                  <a16:creationId xmlns:a16="http://schemas.microsoft.com/office/drawing/2014/main" id="{A495025D-A398-248C-BA31-D41842270D30}"/>
                </a:ext>
              </a:extLst>
            </p:cNvPr>
            <p:cNvSpPr/>
            <p:nvPr/>
          </p:nvSpPr>
          <p:spPr>
            <a:xfrm>
              <a:off x="4326467" y="1562601"/>
              <a:ext cx="4302475" cy="2796814"/>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 typeface="Arial"/>
                <a:buNone/>
                <a:tabLst/>
                <a:defRPr/>
              </a:pPr>
              <a:endParaRPr kumimoji="0" lang="en-US" sz="2400" b="0" i="0" u="none" strike="noStrike" kern="0" cap="none" spc="0" normalizeH="0" baseline="0" noProof="0" dirty="0">
                <a:ln>
                  <a:noFill/>
                </a:ln>
                <a:solidFill>
                  <a:srgbClr val="071C30"/>
                </a:solidFill>
                <a:effectLst/>
                <a:uLnTx/>
                <a:uFillTx/>
                <a:latin typeface="UTM Avo" panose="02040603050506020204" pitchFamily="18" charset="0"/>
                <a:cs typeface="Arial"/>
                <a:sym typeface="Arial"/>
              </a:endParaRPr>
            </a:p>
          </p:txBody>
        </p:sp>
        <p:sp>
          <p:nvSpPr>
            <p:cNvPr id="6" name="Google Shape;631;p34">
              <a:extLst>
                <a:ext uri="{FF2B5EF4-FFF2-40B4-BE49-F238E27FC236}">
                  <a16:creationId xmlns:a16="http://schemas.microsoft.com/office/drawing/2014/main" id="{BD058B7C-5620-D371-D27C-FBAA8EFD6512}"/>
                </a:ext>
              </a:extLst>
            </p:cNvPr>
            <p:cNvSpPr/>
            <p:nvPr/>
          </p:nvSpPr>
          <p:spPr>
            <a:xfrm rot="2515456">
              <a:off x="8268958" y="1389441"/>
              <a:ext cx="448505" cy="395090"/>
            </a:xfrm>
            <a:prstGeom prst="wedgeEllipseCallout">
              <a:avLst>
                <a:gd name="adj1" fmla="val -20833"/>
                <a:gd name="adj2" fmla="val 62500"/>
              </a:avLst>
            </a:prstGeom>
            <a:solidFill>
              <a:srgbClr val="FFE5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sp>
          <p:nvSpPr>
            <p:cNvPr id="7" name="Google Shape;632;p34">
              <a:extLst>
                <a:ext uri="{FF2B5EF4-FFF2-40B4-BE49-F238E27FC236}">
                  <a16:creationId xmlns:a16="http://schemas.microsoft.com/office/drawing/2014/main" id="{DB3DC528-A912-F2AF-FDCB-5D9C42EC9C95}"/>
                </a:ext>
              </a:extLst>
            </p:cNvPr>
            <p:cNvSpPr/>
            <p:nvPr/>
          </p:nvSpPr>
          <p:spPr>
            <a:xfrm rot="1928159">
              <a:off x="8432326" y="1480774"/>
              <a:ext cx="161396" cy="212426"/>
            </a:xfrm>
            <a:custGeom>
              <a:avLst/>
              <a:gdLst/>
              <a:ahLst/>
              <a:cxnLst/>
              <a:rect l="l" t="t" r="r" b="b"/>
              <a:pathLst>
                <a:path w="1172" h="1569" extrusionOk="0">
                  <a:moveTo>
                    <a:pt x="481" y="1"/>
                  </a:moveTo>
                  <a:cubicBezTo>
                    <a:pt x="473" y="1"/>
                    <a:pt x="469" y="2"/>
                    <a:pt x="469" y="2"/>
                  </a:cubicBezTo>
                  <a:lnTo>
                    <a:pt x="469" y="250"/>
                  </a:lnTo>
                  <a:lnTo>
                    <a:pt x="161" y="660"/>
                  </a:lnTo>
                  <a:lnTo>
                    <a:pt x="0" y="660"/>
                  </a:lnTo>
                  <a:lnTo>
                    <a:pt x="0" y="1480"/>
                  </a:lnTo>
                  <a:lnTo>
                    <a:pt x="249" y="1480"/>
                  </a:lnTo>
                  <a:cubicBezTo>
                    <a:pt x="249" y="1480"/>
                    <a:pt x="835" y="1568"/>
                    <a:pt x="937" y="1568"/>
                  </a:cubicBezTo>
                  <a:lnTo>
                    <a:pt x="996" y="1568"/>
                  </a:lnTo>
                  <a:cubicBezTo>
                    <a:pt x="1098" y="1539"/>
                    <a:pt x="1172" y="1422"/>
                    <a:pt x="1172" y="1319"/>
                  </a:cubicBezTo>
                  <a:cubicBezTo>
                    <a:pt x="1172" y="1070"/>
                    <a:pt x="1157" y="660"/>
                    <a:pt x="1142" y="616"/>
                  </a:cubicBezTo>
                  <a:cubicBezTo>
                    <a:pt x="1098" y="587"/>
                    <a:pt x="645" y="587"/>
                    <a:pt x="645" y="587"/>
                  </a:cubicBezTo>
                  <a:cubicBezTo>
                    <a:pt x="645" y="587"/>
                    <a:pt x="643" y="597"/>
                    <a:pt x="641" y="597"/>
                  </a:cubicBezTo>
                  <a:cubicBezTo>
                    <a:pt x="638" y="597"/>
                    <a:pt x="635" y="558"/>
                    <a:pt x="645" y="324"/>
                  </a:cubicBezTo>
                  <a:cubicBezTo>
                    <a:pt x="682" y="23"/>
                    <a:pt x="526" y="1"/>
                    <a:pt x="481"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sp>
          <p:nvSpPr>
            <p:cNvPr id="8" name="TextBox 7">
              <a:extLst>
                <a:ext uri="{FF2B5EF4-FFF2-40B4-BE49-F238E27FC236}">
                  <a16:creationId xmlns:a16="http://schemas.microsoft.com/office/drawing/2014/main" id="{38B843F7-B045-5CDB-D508-256578DAE205}"/>
                </a:ext>
              </a:extLst>
            </p:cNvPr>
            <p:cNvSpPr txBox="1"/>
            <p:nvPr/>
          </p:nvSpPr>
          <p:spPr>
            <a:xfrm>
              <a:off x="4876877" y="1654158"/>
              <a:ext cx="3201655" cy="430791"/>
            </a:xfrm>
            <a:prstGeom prst="rect">
              <a:avLst/>
            </a:prstGeom>
            <a:noFill/>
          </p:spPr>
          <p:txBody>
            <a:bodyPr wrap="square">
              <a:spAutoFit/>
            </a:bodyPr>
            <a:lstStyle/>
            <a:p>
              <a:pPr marR="0" lvl="0" indent="0" algn="ctr" defTabSz="1219170" fontAlgn="auto">
                <a:lnSpc>
                  <a:spcPct val="150000"/>
                </a:lnSpc>
                <a:spcBef>
                  <a:spcPts val="0"/>
                </a:spcBef>
                <a:spcAft>
                  <a:spcPts val="0"/>
                </a:spcAft>
                <a:buClrTx/>
                <a:buSzTx/>
                <a:tabLst/>
                <a:defRPr/>
              </a:pPr>
              <a:r>
                <a:rPr lang="en-US" sz="2400" b="1" dirty="0" err="1">
                  <a:solidFill>
                    <a:srgbClr val="C00000"/>
                  </a:solidFill>
                  <a:latin typeface="UTM Avo" panose="02040603050506020204" pitchFamily="18" charset="0"/>
                  <a:cs typeface="Arial" panose="020B0604020202020204" pitchFamily="34" charset="0"/>
                  <a:sym typeface="Arial"/>
                </a:rPr>
                <a:t>Lễ</a:t>
              </a:r>
              <a:r>
                <a:rPr lang="en-US" sz="2400" b="1" dirty="0">
                  <a:solidFill>
                    <a:srgbClr val="C00000"/>
                  </a:solidFill>
                  <a:latin typeface="UTM Avo" panose="02040603050506020204" pitchFamily="18" charset="0"/>
                  <a:cs typeface="Arial" panose="020B0604020202020204" pitchFamily="34" charset="0"/>
                  <a:sym typeface="Arial"/>
                </a:rPr>
                <a:t> </a:t>
              </a:r>
              <a:r>
                <a:rPr lang="en-US" sz="2400" b="1" dirty="0" err="1">
                  <a:solidFill>
                    <a:srgbClr val="C00000"/>
                  </a:solidFill>
                  <a:latin typeface="UTM Avo" panose="02040603050506020204" pitchFamily="18" charset="0"/>
                  <a:cs typeface="Arial" panose="020B0604020202020204" pitchFamily="34" charset="0"/>
                  <a:sym typeface="Arial"/>
                </a:rPr>
                <a:t>hội</a:t>
              </a:r>
              <a:r>
                <a:rPr lang="en-US" sz="2400" b="1" dirty="0">
                  <a:solidFill>
                    <a:srgbClr val="C00000"/>
                  </a:solidFill>
                  <a:latin typeface="UTM Avo" panose="02040603050506020204" pitchFamily="18" charset="0"/>
                  <a:cs typeface="Arial" panose="020B0604020202020204" pitchFamily="34" charset="0"/>
                  <a:sym typeface="Arial"/>
                </a:rPr>
                <a:t> </a:t>
              </a:r>
              <a:r>
                <a:rPr lang="en-US" sz="2400" b="1" dirty="0" err="1">
                  <a:solidFill>
                    <a:srgbClr val="C00000"/>
                  </a:solidFill>
                  <a:latin typeface="UTM Avo" panose="02040603050506020204" pitchFamily="18" charset="0"/>
                  <a:cs typeface="Arial" panose="020B0604020202020204" pitchFamily="34" charset="0"/>
                  <a:sym typeface="Arial"/>
                </a:rPr>
                <a:t>Tháp</a:t>
              </a:r>
              <a:r>
                <a:rPr lang="en-US" sz="2400" b="1" dirty="0">
                  <a:solidFill>
                    <a:srgbClr val="C00000"/>
                  </a:solidFill>
                  <a:latin typeface="UTM Avo" panose="02040603050506020204" pitchFamily="18" charset="0"/>
                  <a:cs typeface="Arial" panose="020B0604020202020204" pitchFamily="34" charset="0"/>
                  <a:sym typeface="Arial"/>
                </a:rPr>
                <a:t> </a:t>
              </a:r>
              <a:r>
                <a:rPr lang="en-US" sz="2400" b="1" dirty="0" err="1">
                  <a:solidFill>
                    <a:srgbClr val="C00000"/>
                  </a:solidFill>
                  <a:latin typeface="UTM Avo" panose="02040603050506020204" pitchFamily="18" charset="0"/>
                  <a:cs typeface="Arial" panose="020B0604020202020204" pitchFamily="34" charset="0"/>
                  <a:sym typeface="Arial"/>
                </a:rPr>
                <a:t>Bà</a:t>
              </a:r>
              <a:r>
                <a:rPr lang="en-US" sz="2400" b="1" dirty="0">
                  <a:solidFill>
                    <a:srgbClr val="C00000"/>
                  </a:solidFill>
                  <a:latin typeface="UTM Avo" panose="02040603050506020204" pitchFamily="18" charset="0"/>
                  <a:cs typeface="Arial" panose="020B0604020202020204" pitchFamily="34" charset="0"/>
                  <a:sym typeface="Arial"/>
                </a:rPr>
                <a:t> </a:t>
              </a:r>
              <a:r>
                <a:rPr lang="en-US" sz="2400" b="1" dirty="0" err="1">
                  <a:solidFill>
                    <a:srgbClr val="C00000"/>
                  </a:solidFill>
                  <a:latin typeface="UTM Avo" panose="02040603050506020204" pitchFamily="18" charset="0"/>
                  <a:cs typeface="Arial" panose="020B0604020202020204" pitchFamily="34" charset="0"/>
                  <a:sym typeface="Arial"/>
                </a:rPr>
                <a:t>Ponagar</a:t>
              </a:r>
              <a:endParaRPr lang="en-US" sz="2400" b="1" dirty="0">
                <a:solidFill>
                  <a:srgbClr val="C00000"/>
                </a:solidFill>
                <a:latin typeface="UTM Avo" panose="02040603050506020204" pitchFamily="18" charset="0"/>
                <a:cs typeface="Arial" panose="020B0604020202020204" pitchFamily="34" charset="0"/>
                <a:sym typeface="Arial"/>
              </a:endParaRPr>
            </a:p>
          </p:txBody>
        </p:sp>
      </p:grpSp>
      <p:sp>
        <p:nvSpPr>
          <p:cNvPr id="10" name="TextBox 9">
            <a:extLst>
              <a:ext uri="{FF2B5EF4-FFF2-40B4-BE49-F238E27FC236}">
                <a16:creationId xmlns:a16="http://schemas.microsoft.com/office/drawing/2014/main" id="{15799FEC-23CE-5E1E-0C92-51E6AFDC5CDB}"/>
              </a:ext>
            </a:extLst>
          </p:cNvPr>
          <p:cNvSpPr txBox="1"/>
          <p:nvPr/>
        </p:nvSpPr>
        <p:spPr>
          <a:xfrm>
            <a:off x="6172212" y="3573010"/>
            <a:ext cx="5348146" cy="2783839"/>
          </a:xfrm>
          <a:prstGeom prst="rect">
            <a:avLst/>
          </a:prstGeom>
          <a:noFill/>
        </p:spPr>
        <p:txBody>
          <a:bodyPr wrap="square">
            <a:spAutoFit/>
          </a:bodyPr>
          <a:lstStyle/>
          <a:p>
            <a:pPr algn="just" defTabSz="1219170">
              <a:lnSpc>
                <a:spcPct val="150000"/>
              </a:lnSpc>
              <a:buFont typeface="Arial"/>
              <a:buNone/>
              <a:defRPr/>
            </a:pPr>
            <a:r>
              <a:rPr lang="vi-VN" sz="2400">
                <a:latin typeface="UTM Avo" panose="02040603050506020204" pitchFamily="18" charset="0"/>
                <a:cs typeface="Arial" panose="020B0604020202020204" pitchFamily="34" charset="0"/>
                <a:sym typeface="Arial"/>
              </a:rPr>
              <a:t>Là một lễ hội tiêu biểu của nhân dân miền Trung để tưởng nhớ, tôn vinh công lao của bà Ponagar – người đã dạy dân cách chăn nuôi, dệt vải, trồng lúa.</a:t>
            </a:r>
            <a:endParaRPr lang="vi-VN" sz="2400" dirty="0">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1044099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6A71379-A8E8-8524-8788-ACD182196D48}"/>
            </a:ext>
          </a:extLst>
        </p:cNvPr>
        <p:cNvGrpSpPr/>
        <p:nvPr/>
      </p:nvGrpSpPr>
      <p:grpSpPr>
        <a:xfrm>
          <a:off x="0" y="0"/>
          <a:ext cx="0" cy="0"/>
          <a:chOff x="0" y="0"/>
          <a:chExt cx="0" cy="0"/>
        </a:xfrm>
      </p:grpSpPr>
      <p:pic>
        <p:nvPicPr>
          <p:cNvPr id="2" name="Picture 2" descr="(Ảnh minh họa)">
            <a:extLst>
              <a:ext uri="{FF2B5EF4-FFF2-40B4-BE49-F238E27FC236}">
                <a16:creationId xmlns:a16="http://schemas.microsoft.com/office/drawing/2014/main" id="{184E40E1-87CD-33F8-F829-F4CC24BBFB5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432" r="7517"/>
          <a:stretch/>
        </p:blipFill>
        <p:spPr bwMode="auto">
          <a:xfrm>
            <a:off x="477396" y="2905315"/>
            <a:ext cx="5147868" cy="3566683"/>
          </a:xfrm>
          <a:prstGeom prst="roundRect">
            <a:avLst>
              <a:gd name="adj" fmla="val 0"/>
            </a:avLst>
          </a:prstGeom>
          <a:solidFill>
            <a:srgbClr val="FFFFFF">
              <a:shade val="85000"/>
            </a:srgbClr>
          </a:solidFill>
          <a:ln>
            <a:noFill/>
          </a:ln>
          <a:effectLst/>
        </p:spPr>
      </p:pic>
      <p:sp>
        <p:nvSpPr>
          <p:cNvPr id="9" name="Rectangle: Rounded Corners 8">
            <a:extLst>
              <a:ext uri="{FF2B5EF4-FFF2-40B4-BE49-F238E27FC236}">
                <a16:creationId xmlns:a16="http://schemas.microsoft.com/office/drawing/2014/main" id="{886AC03D-2A01-5109-CADD-754CE6DF9C49}"/>
              </a:ext>
            </a:extLst>
          </p:cNvPr>
          <p:cNvSpPr/>
          <p:nvPr/>
        </p:nvSpPr>
        <p:spPr>
          <a:xfrm>
            <a:off x="1982895" y="1630108"/>
            <a:ext cx="8226210" cy="859896"/>
          </a:xfrm>
          <a:prstGeom prst="roundRect">
            <a:avLst>
              <a:gd name="adj" fmla="val 24892"/>
            </a:avLst>
          </a:prstGeom>
          <a:solidFill>
            <a:schemeClr val="accent5">
              <a:lumMod val="20000"/>
              <a:lumOff val="80000"/>
            </a:schemeClr>
          </a:solidFill>
          <a:ln w="38100" cap="flat" cmpd="sng" algn="ctr">
            <a:no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vi-VN" sz="2400" b="1" dirty="0">
                <a:latin typeface="UTM Avo" panose="02040603050506020204" pitchFamily="18" charset="0"/>
                <a:cs typeface="Arial" panose="020B0604020202020204" pitchFamily="34" charset="0"/>
                <a:sym typeface="Arial"/>
              </a:rPr>
              <a:t>Gợi ý tham khảo về một số lễ hội trên cả nước</a:t>
            </a:r>
          </a:p>
        </p:txBody>
      </p:sp>
      <p:grpSp>
        <p:nvGrpSpPr>
          <p:cNvPr id="4" name="Group 3">
            <a:extLst>
              <a:ext uri="{FF2B5EF4-FFF2-40B4-BE49-F238E27FC236}">
                <a16:creationId xmlns:a16="http://schemas.microsoft.com/office/drawing/2014/main" id="{2236F0BB-720B-67CD-2D2F-DB14592D0DE8}"/>
              </a:ext>
            </a:extLst>
          </p:cNvPr>
          <p:cNvGrpSpPr/>
          <p:nvPr/>
        </p:nvGrpSpPr>
        <p:grpSpPr>
          <a:xfrm>
            <a:off x="5977971" y="2593235"/>
            <a:ext cx="5854661" cy="3959965"/>
            <a:chOff x="4326467" y="1389441"/>
            <a:chExt cx="4390996" cy="2969974"/>
          </a:xfrm>
        </p:grpSpPr>
        <p:sp>
          <p:nvSpPr>
            <p:cNvPr id="5" name="Rectangle: Rounded Corners 4">
              <a:extLst>
                <a:ext uri="{FF2B5EF4-FFF2-40B4-BE49-F238E27FC236}">
                  <a16:creationId xmlns:a16="http://schemas.microsoft.com/office/drawing/2014/main" id="{98A0ED22-AFF3-EB42-63C6-8EFD17963C49}"/>
                </a:ext>
              </a:extLst>
            </p:cNvPr>
            <p:cNvSpPr/>
            <p:nvPr/>
          </p:nvSpPr>
          <p:spPr>
            <a:xfrm>
              <a:off x="4326467" y="1562601"/>
              <a:ext cx="4302475" cy="2796814"/>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 typeface="Arial"/>
                <a:buNone/>
                <a:tabLst/>
                <a:defRPr/>
              </a:pPr>
              <a:endParaRPr kumimoji="0" lang="en-US" sz="2400" b="0" i="0" u="none" strike="noStrike" kern="0" cap="none" spc="0" normalizeH="0" baseline="0" noProof="0" dirty="0">
                <a:ln>
                  <a:noFill/>
                </a:ln>
                <a:solidFill>
                  <a:srgbClr val="071C30"/>
                </a:solidFill>
                <a:effectLst/>
                <a:uLnTx/>
                <a:uFillTx/>
                <a:latin typeface="UTM Avo" panose="02040603050506020204" pitchFamily="18" charset="0"/>
                <a:cs typeface="Arial"/>
                <a:sym typeface="Arial"/>
              </a:endParaRPr>
            </a:p>
          </p:txBody>
        </p:sp>
        <p:sp>
          <p:nvSpPr>
            <p:cNvPr id="6" name="Google Shape;631;p34">
              <a:extLst>
                <a:ext uri="{FF2B5EF4-FFF2-40B4-BE49-F238E27FC236}">
                  <a16:creationId xmlns:a16="http://schemas.microsoft.com/office/drawing/2014/main" id="{0EFD84E1-38EB-BC7B-7E57-1CB799EC1F01}"/>
                </a:ext>
              </a:extLst>
            </p:cNvPr>
            <p:cNvSpPr/>
            <p:nvPr/>
          </p:nvSpPr>
          <p:spPr>
            <a:xfrm rot="2515456">
              <a:off x="8268958" y="1389441"/>
              <a:ext cx="448505" cy="395090"/>
            </a:xfrm>
            <a:prstGeom prst="wedgeEllipseCallout">
              <a:avLst>
                <a:gd name="adj1" fmla="val -20833"/>
                <a:gd name="adj2" fmla="val 62500"/>
              </a:avLst>
            </a:prstGeom>
            <a:solidFill>
              <a:srgbClr val="FFE5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sp>
          <p:nvSpPr>
            <p:cNvPr id="7" name="Google Shape;632;p34">
              <a:extLst>
                <a:ext uri="{FF2B5EF4-FFF2-40B4-BE49-F238E27FC236}">
                  <a16:creationId xmlns:a16="http://schemas.microsoft.com/office/drawing/2014/main" id="{E78CDA5E-EBA3-D021-49B5-FDAA0024A430}"/>
                </a:ext>
              </a:extLst>
            </p:cNvPr>
            <p:cNvSpPr/>
            <p:nvPr/>
          </p:nvSpPr>
          <p:spPr>
            <a:xfrm rot="1928159">
              <a:off x="8432326" y="1480774"/>
              <a:ext cx="161396" cy="212426"/>
            </a:xfrm>
            <a:custGeom>
              <a:avLst/>
              <a:gdLst/>
              <a:ahLst/>
              <a:cxnLst/>
              <a:rect l="l" t="t" r="r" b="b"/>
              <a:pathLst>
                <a:path w="1172" h="1569" extrusionOk="0">
                  <a:moveTo>
                    <a:pt x="481" y="1"/>
                  </a:moveTo>
                  <a:cubicBezTo>
                    <a:pt x="473" y="1"/>
                    <a:pt x="469" y="2"/>
                    <a:pt x="469" y="2"/>
                  </a:cubicBezTo>
                  <a:lnTo>
                    <a:pt x="469" y="250"/>
                  </a:lnTo>
                  <a:lnTo>
                    <a:pt x="161" y="660"/>
                  </a:lnTo>
                  <a:lnTo>
                    <a:pt x="0" y="660"/>
                  </a:lnTo>
                  <a:lnTo>
                    <a:pt x="0" y="1480"/>
                  </a:lnTo>
                  <a:lnTo>
                    <a:pt x="249" y="1480"/>
                  </a:lnTo>
                  <a:cubicBezTo>
                    <a:pt x="249" y="1480"/>
                    <a:pt x="835" y="1568"/>
                    <a:pt x="937" y="1568"/>
                  </a:cubicBezTo>
                  <a:lnTo>
                    <a:pt x="996" y="1568"/>
                  </a:lnTo>
                  <a:cubicBezTo>
                    <a:pt x="1098" y="1539"/>
                    <a:pt x="1172" y="1422"/>
                    <a:pt x="1172" y="1319"/>
                  </a:cubicBezTo>
                  <a:cubicBezTo>
                    <a:pt x="1172" y="1070"/>
                    <a:pt x="1157" y="660"/>
                    <a:pt x="1142" y="616"/>
                  </a:cubicBezTo>
                  <a:cubicBezTo>
                    <a:pt x="1098" y="587"/>
                    <a:pt x="645" y="587"/>
                    <a:pt x="645" y="587"/>
                  </a:cubicBezTo>
                  <a:cubicBezTo>
                    <a:pt x="645" y="587"/>
                    <a:pt x="643" y="597"/>
                    <a:pt x="641" y="597"/>
                  </a:cubicBezTo>
                  <a:cubicBezTo>
                    <a:pt x="638" y="597"/>
                    <a:pt x="635" y="558"/>
                    <a:pt x="645" y="324"/>
                  </a:cubicBezTo>
                  <a:cubicBezTo>
                    <a:pt x="682" y="23"/>
                    <a:pt x="526" y="1"/>
                    <a:pt x="481"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sp>
          <p:nvSpPr>
            <p:cNvPr id="8" name="TextBox 7">
              <a:extLst>
                <a:ext uri="{FF2B5EF4-FFF2-40B4-BE49-F238E27FC236}">
                  <a16:creationId xmlns:a16="http://schemas.microsoft.com/office/drawing/2014/main" id="{4525F9D9-57A5-F0BE-7223-F901CEBDEDFA}"/>
                </a:ext>
              </a:extLst>
            </p:cNvPr>
            <p:cNvSpPr txBox="1"/>
            <p:nvPr/>
          </p:nvSpPr>
          <p:spPr>
            <a:xfrm>
              <a:off x="4674514" y="1654158"/>
              <a:ext cx="3606380" cy="430791"/>
            </a:xfrm>
            <a:prstGeom prst="rect">
              <a:avLst/>
            </a:prstGeom>
            <a:noFill/>
          </p:spPr>
          <p:txBody>
            <a:bodyPr wrap="square">
              <a:spAutoFit/>
            </a:bodyPr>
            <a:lstStyle/>
            <a:p>
              <a:pPr marR="0" lvl="0" indent="0" algn="ctr" defTabSz="1219170" fontAlgn="auto">
                <a:lnSpc>
                  <a:spcPct val="150000"/>
                </a:lnSpc>
                <a:spcBef>
                  <a:spcPts val="0"/>
                </a:spcBef>
                <a:spcAft>
                  <a:spcPts val="0"/>
                </a:spcAft>
                <a:buClrTx/>
                <a:buSzTx/>
                <a:tabLst/>
                <a:defRPr/>
              </a:pPr>
              <a:r>
                <a:rPr lang="en-US" sz="2400" b="1" dirty="0" err="1">
                  <a:solidFill>
                    <a:srgbClr val="C00000"/>
                  </a:solidFill>
                  <a:latin typeface="UTM Avo" panose="02040603050506020204" pitchFamily="18" charset="0"/>
                  <a:cs typeface="Arial" panose="020B0604020202020204" pitchFamily="34" charset="0"/>
                  <a:sym typeface="Arial"/>
                </a:rPr>
                <a:t>Lễ</a:t>
              </a:r>
              <a:r>
                <a:rPr lang="en-US" sz="2400" b="1" dirty="0">
                  <a:solidFill>
                    <a:srgbClr val="C00000"/>
                  </a:solidFill>
                  <a:latin typeface="UTM Avo" panose="02040603050506020204" pitchFamily="18" charset="0"/>
                  <a:cs typeface="Arial" panose="020B0604020202020204" pitchFamily="34" charset="0"/>
                  <a:sym typeface="Arial"/>
                </a:rPr>
                <a:t> </a:t>
              </a:r>
              <a:r>
                <a:rPr lang="en-US" sz="2400" b="1" dirty="0" err="1">
                  <a:solidFill>
                    <a:srgbClr val="C00000"/>
                  </a:solidFill>
                  <a:latin typeface="UTM Avo" panose="02040603050506020204" pitchFamily="18" charset="0"/>
                  <a:cs typeface="Arial" panose="020B0604020202020204" pitchFamily="34" charset="0"/>
                  <a:sym typeface="Arial"/>
                </a:rPr>
                <a:t>hội</a:t>
              </a:r>
              <a:r>
                <a:rPr lang="en-US" sz="2400" b="1" dirty="0">
                  <a:solidFill>
                    <a:srgbClr val="C00000"/>
                  </a:solidFill>
                  <a:latin typeface="UTM Avo" panose="02040603050506020204" pitchFamily="18" charset="0"/>
                  <a:cs typeface="Arial" panose="020B0604020202020204" pitchFamily="34" charset="0"/>
                  <a:sym typeface="Arial"/>
                </a:rPr>
                <a:t> </a:t>
              </a:r>
              <a:r>
                <a:rPr lang="en-US" sz="2400" b="1" dirty="0" err="1">
                  <a:solidFill>
                    <a:srgbClr val="C00000"/>
                  </a:solidFill>
                  <a:latin typeface="UTM Avo" panose="02040603050506020204" pitchFamily="18" charset="0"/>
                  <a:cs typeface="Arial" panose="020B0604020202020204" pitchFamily="34" charset="0"/>
                  <a:sym typeface="Arial"/>
                </a:rPr>
                <a:t>đua</a:t>
              </a:r>
              <a:r>
                <a:rPr lang="en-US" sz="2400" b="1" dirty="0">
                  <a:solidFill>
                    <a:srgbClr val="C00000"/>
                  </a:solidFill>
                  <a:latin typeface="UTM Avo" panose="02040603050506020204" pitchFamily="18" charset="0"/>
                  <a:cs typeface="Arial" panose="020B0604020202020204" pitchFamily="34" charset="0"/>
                  <a:sym typeface="Arial"/>
                </a:rPr>
                <a:t> </a:t>
              </a:r>
              <a:r>
                <a:rPr lang="en-US" sz="2400" b="1" dirty="0" err="1">
                  <a:solidFill>
                    <a:srgbClr val="C00000"/>
                  </a:solidFill>
                  <a:latin typeface="UTM Avo" panose="02040603050506020204" pitchFamily="18" charset="0"/>
                  <a:cs typeface="Arial" panose="020B0604020202020204" pitchFamily="34" charset="0"/>
                  <a:sym typeface="Arial"/>
                </a:rPr>
                <a:t>voi</a:t>
              </a:r>
              <a:r>
                <a:rPr lang="en-US" sz="2400" b="1" dirty="0">
                  <a:solidFill>
                    <a:srgbClr val="C00000"/>
                  </a:solidFill>
                  <a:latin typeface="UTM Avo" panose="02040603050506020204" pitchFamily="18" charset="0"/>
                  <a:cs typeface="Arial" panose="020B0604020202020204" pitchFamily="34" charset="0"/>
                  <a:sym typeface="Arial"/>
                </a:rPr>
                <a:t> </a:t>
              </a:r>
              <a:r>
                <a:rPr lang="en-US" sz="2400" b="1" dirty="0" err="1">
                  <a:solidFill>
                    <a:srgbClr val="C00000"/>
                  </a:solidFill>
                  <a:latin typeface="UTM Avo" panose="02040603050506020204" pitchFamily="18" charset="0"/>
                  <a:cs typeface="Arial" panose="020B0604020202020204" pitchFamily="34" charset="0"/>
                  <a:sym typeface="Arial"/>
                </a:rPr>
                <a:t>Tây</a:t>
              </a:r>
              <a:r>
                <a:rPr lang="en-US" sz="2400" b="1" dirty="0">
                  <a:solidFill>
                    <a:srgbClr val="C00000"/>
                  </a:solidFill>
                  <a:latin typeface="UTM Avo" panose="02040603050506020204" pitchFamily="18" charset="0"/>
                  <a:cs typeface="Arial" panose="020B0604020202020204" pitchFamily="34" charset="0"/>
                  <a:sym typeface="Arial"/>
                </a:rPr>
                <a:t> </a:t>
              </a:r>
              <a:r>
                <a:rPr lang="en-US" sz="2400" b="1" dirty="0" err="1">
                  <a:solidFill>
                    <a:srgbClr val="C00000"/>
                  </a:solidFill>
                  <a:latin typeface="UTM Avo" panose="02040603050506020204" pitchFamily="18" charset="0"/>
                  <a:cs typeface="Arial" panose="020B0604020202020204" pitchFamily="34" charset="0"/>
                  <a:sym typeface="Arial"/>
                </a:rPr>
                <a:t>Nguyên</a:t>
              </a:r>
              <a:endParaRPr lang="en-US" sz="2400" b="1" dirty="0">
                <a:solidFill>
                  <a:srgbClr val="C00000"/>
                </a:solidFill>
                <a:latin typeface="UTM Avo" panose="02040603050506020204" pitchFamily="18" charset="0"/>
                <a:cs typeface="Arial" panose="020B0604020202020204" pitchFamily="34" charset="0"/>
                <a:sym typeface="Arial"/>
              </a:endParaRPr>
            </a:p>
          </p:txBody>
        </p:sp>
      </p:grpSp>
      <p:sp>
        <p:nvSpPr>
          <p:cNvPr id="10" name="TextBox 9">
            <a:extLst>
              <a:ext uri="{FF2B5EF4-FFF2-40B4-BE49-F238E27FC236}">
                <a16:creationId xmlns:a16="http://schemas.microsoft.com/office/drawing/2014/main" id="{D85AF448-4E97-891F-2AC5-DD2D4A1990A9}"/>
              </a:ext>
            </a:extLst>
          </p:cNvPr>
          <p:cNvSpPr txBox="1"/>
          <p:nvPr/>
        </p:nvSpPr>
        <p:spPr>
          <a:xfrm>
            <a:off x="6172212" y="3573010"/>
            <a:ext cx="5348146" cy="2783839"/>
          </a:xfrm>
          <a:prstGeom prst="rect">
            <a:avLst/>
          </a:prstGeom>
          <a:noFill/>
        </p:spPr>
        <p:txBody>
          <a:bodyPr wrap="square">
            <a:spAutoFit/>
          </a:bodyPr>
          <a:lstStyle/>
          <a:p>
            <a:pPr algn="just" defTabSz="1219170">
              <a:lnSpc>
                <a:spcPct val="150000"/>
              </a:lnSpc>
              <a:buFont typeface="Arial"/>
              <a:buNone/>
              <a:defRPr/>
            </a:pPr>
            <a:r>
              <a:rPr lang="vi-VN" sz="2400" dirty="0">
                <a:latin typeface="UTM Avo" panose="02040603050506020204" pitchFamily="18" charset="0"/>
                <a:cs typeface="Arial" panose="020B0604020202020204" pitchFamily="34" charset="0"/>
                <a:sym typeface="Arial"/>
              </a:rPr>
              <a:t>Là lễ hội cổ truyền của người dân vùng cao Tây Nguyên nhằm tôn vinh tài nghệ thuần dưỡng voi và tinh thần thượng võ của đồng bào các dân tộc tại đây.</a:t>
            </a:r>
          </a:p>
        </p:txBody>
      </p:sp>
    </p:spTree>
    <p:extLst>
      <p:ext uri="{BB962C8B-B14F-4D97-AF65-F5344CB8AC3E}">
        <p14:creationId xmlns:p14="http://schemas.microsoft.com/office/powerpoint/2010/main" val="248018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DB0804D-C58B-0974-D1A2-1DDB6ACE95F6}"/>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DD6CDFC-6FDC-DEDA-9293-28258CAB9784}"/>
              </a:ext>
            </a:extLst>
          </p:cNvPr>
          <p:cNvSpPr/>
          <p:nvPr/>
        </p:nvSpPr>
        <p:spPr>
          <a:xfrm>
            <a:off x="1982895" y="1630108"/>
            <a:ext cx="8226210" cy="859896"/>
          </a:xfrm>
          <a:prstGeom prst="roundRect">
            <a:avLst>
              <a:gd name="adj" fmla="val 24892"/>
            </a:avLst>
          </a:prstGeom>
          <a:solidFill>
            <a:schemeClr val="accent5">
              <a:lumMod val="20000"/>
              <a:lumOff val="80000"/>
            </a:schemeClr>
          </a:solidFill>
          <a:ln w="38100" cap="flat" cmpd="sng" algn="ctr">
            <a:no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vi-VN" sz="2400" b="1" dirty="0">
                <a:latin typeface="UTM Avo" panose="02040603050506020204" pitchFamily="18" charset="0"/>
                <a:cs typeface="Arial" panose="020B0604020202020204" pitchFamily="34" charset="0"/>
                <a:sym typeface="Arial"/>
              </a:rPr>
              <a:t>Gợi ý tham khảo về một số lễ hội trên cả nước</a:t>
            </a:r>
          </a:p>
        </p:txBody>
      </p:sp>
      <p:grpSp>
        <p:nvGrpSpPr>
          <p:cNvPr id="4" name="Group 3">
            <a:extLst>
              <a:ext uri="{FF2B5EF4-FFF2-40B4-BE49-F238E27FC236}">
                <a16:creationId xmlns:a16="http://schemas.microsoft.com/office/drawing/2014/main" id="{ACBFF85A-458E-49E8-42A8-E525CB1115DB}"/>
              </a:ext>
            </a:extLst>
          </p:cNvPr>
          <p:cNvGrpSpPr/>
          <p:nvPr/>
        </p:nvGrpSpPr>
        <p:grpSpPr>
          <a:xfrm>
            <a:off x="5232399" y="2593235"/>
            <a:ext cx="6600233" cy="3959965"/>
            <a:chOff x="3767288" y="1389441"/>
            <a:chExt cx="4950175" cy="2969974"/>
          </a:xfrm>
        </p:grpSpPr>
        <p:sp>
          <p:nvSpPr>
            <p:cNvPr id="5" name="Rectangle: Rounded Corners 4">
              <a:extLst>
                <a:ext uri="{FF2B5EF4-FFF2-40B4-BE49-F238E27FC236}">
                  <a16:creationId xmlns:a16="http://schemas.microsoft.com/office/drawing/2014/main" id="{628E6372-1B86-CF9E-24DA-B90A4E6901CA}"/>
                </a:ext>
              </a:extLst>
            </p:cNvPr>
            <p:cNvSpPr/>
            <p:nvPr/>
          </p:nvSpPr>
          <p:spPr>
            <a:xfrm>
              <a:off x="3767288" y="1562601"/>
              <a:ext cx="4861654" cy="2796814"/>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 typeface="Arial"/>
                <a:buNone/>
                <a:tabLst/>
                <a:defRPr/>
              </a:pPr>
              <a:endParaRPr kumimoji="0" lang="en-US" sz="2400" b="0" i="0" u="none" strike="noStrike" kern="0" cap="none" spc="0" normalizeH="0" baseline="0" noProof="0" dirty="0">
                <a:ln>
                  <a:noFill/>
                </a:ln>
                <a:solidFill>
                  <a:srgbClr val="071C30"/>
                </a:solidFill>
                <a:effectLst/>
                <a:uLnTx/>
                <a:uFillTx/>
                <a:latin typeface="UTM Avo" panose="02040603050506020204" pitchFamily="18" charset="0"/>
                <a:cs typeface="Arial"/>
                <a:sym typeface="Arial"/>
              </a:endParaRPr>
            </a:p>
          </p:txBody>
        </p:sp>
        <p:sp>
          <p:nvSpPr>
            <p:cNvPr id="6" name="Google Shape;631;p34">
              <a:extLst>
                <a:ext uri="{FF2B5EF4-FFF2-40B4-BE49-F238E27FC236}">
                  <a16:creationId xmlns:a16="http://schemas.microsoft.com/office/drawing/2014/main" id="{25654E13-6B3D-F26A-06FF-B9E0716B4DBC}"/>
                </a:ext>
              </a:extLst>
            </p:cNvPr>
            <p:cNvSpPr/>
            <p:nvPr/>
          </p:nvSpPr>
          <p:spPr>
            <a:xfrm rot="2515456">
              <a:off x="8268958" y="1389441"/>
              <a:ext cx="448505" cy="395090"/>
            </a:xfrm>
            <a:prstGeom prst="wedgeEllipseCallout">
              <a:avLst>
                <a:gd name="adj1" fmla="val -20833"/>
                <a:gd name="adj2" fmla="val 62500"/>
              </a:avLst>
            </a:prstGeom>
            <a:solidFill>
              <a:srgbClr val="FFE5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sp>
          <p:nvSpPr>
            <p:cNvPr id="7" name="Google Shape;632;p34">
              <a:extLst>
                <a:ext uri="{FF2B5EF4-FFF2-40B4-BE49-F238E27FC236}">
                  <a16:creationId xmlns:a16="http://schemas.microsoft.com/office/drawing/2014/main" id="{A6EFFF28-0155-0892-0C9D-470A8918EDC1}"/>
                </a:ext>
              </a:extLst>
            </p:cNvPr>
            <p:cNvSpPr/>
            <p:nvPr/>
          </p:nvSpPr>
          <p:spPr>
            <a:xfrm rot="1928159">
              <a:off x="8432326" y="1480774"/>
              <a:ext cx="161396" cy="212426"/>
            </a:xfrm>
            <a:custGeom>
              <a:avLst/>
              <a:gdLst/>
              <a:ahLst/>
              <a:cxnLst/>
              <a:rect l="l" t="t" r="r" b="b"/>
              <a:pathLst>
                <a:path w="1172" h="1569" extrusionOk="0">
                  <a:moveTo>
                    <a:pt x="481" y="1"/>
                  </a:moveTo>
                  <a:cubicBezTo>
                    <a:pt x="473" y="1"/>
                    <a:pt x="469" y="2"/>
                    <a:pt x="469" y="2"/>
                  </a:cubicBezTo>
                  <a:lnTo>
                    <a:pt x="469" y="250"/>
                  </a:lnTo>
                  <a:lnTo>
                    <a:pt x="161" y="660"/>
                  </a:lnTo>
                  <a:lnTo>
                    <a:pt x="0" y="660"/>
                  </a:lnTo>
                  <a:lnTo>
                    <a:pt x="0" y="1480"/>
                  </a:lnTo>
                  <a:lnTo>
                    <a:pt x="249" y="1480"/>
                  </a:lnTo>
                  <a:cubicBezTo>
                    <a:pt x="249" y="1480"/>
                    <a:pt x="835" y="1568"/>
                    <a:pt x="937" y="1568"/>
                  </a:cubicBezTo>
                  <a:lnTo>
                    <a:pt x="996" y="1568"/>
                  </a:lnTo>
                  <a:cubicBezTo>
                    <a:pt x="1098" y="1539"/>
                    <a:pt x="1172" y="1422"/>
                    <a:pt x="1172" y="1319"/>
                  </a:cubicBezTo>
                  <a:cubicBezTo>
                    <a:pt x="1172" y="1070"/>
                    <a:pt x="1157" y="660"/>
                    <a:pt x="1142" y="616"/>
                  </a:cubicBezTo>
                  <a:cubicBezTo>
                    <a:pt x="1098" y="587"/>
                    <a:pt x="645" y="587"/>
                    <a:pt x="645" y="587"/>
                  </a:cubicBezTo>
                  <a:cubicBezTo>
                    <a:pt x="645" y="587"/>
                    <a:pt x="643" y="597"/>
                    <a:pt x="641" y="597"/>
                  </a:cubicBezTo>
                  <a:cubicBezTo>
                    <a:pt x="638" y="597"/>
                    <a:pt x="635" y="558"/>
                    <a:pt x="645" y="324"/>
                  </a:cubicBezTo>
                  <a:cubicBezTo>
                    <a:pt x="682" y="23"/>
                    <a:pt x="526" y="1"/>
                    <a:pt x="481"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sp>
          <p:nvSpPr>
            <p:cNvPr id="8" name="TextBox 7">
              <a:extLst>
                <a:ext uri="{FF2B5EF4-FFF2-40B4-BE49-F238E27FC236}">
                  <a16:creationId xmlns:a16="http://schemas.microsoft.com/office/drawing/2014/main" id="{F021FD7E-49CC-D5FD-CF23-B48C3BED55A1}"/>
                </a:ext>
              </a:extLst>
            </p:cNvPr>
            <p:cNvSpPr txBox="1"/>
            <p:nvPr/>
          </p:nvSpPr>
          <p:spPr>
            <a:xfrm>
              <a:off x="4394925" y="1654158"/>
              <a:ext cx="3606380" cy="400687"/>
            </a:xfrm>
            <a:prstGeom prst="rect">
              <a:avLst/>
            </a:prstGeom>
            <a:noFill/>
          </p:spPr>
          <p:txBody>
            <a:bodyPr wrap="square">
              <a:spAutoFit/>
            </a:bodyPr>
            <a:lstStyle/>
            <a:p>
              <a:pPr marR="0" lvl="0" indent="0" algn="ctr" defTabSz="1219170" fontAlgn="auto">
                <a:lnSpc>
                  <a:spcPct val="150000"/>
                </a:lnSpc>
                <a:spcBef>
                  <a:spcPts val="0"/>
                </a:spcBef>
                <a:spcAft>
                  <a:spcPts val="0"/>
                </a:spcAft>
                <a:buClrTx/>
                <a:buSzTx/>
                <a:tabLst/>
                <a:defRPr/>
              </a:pPr>
              <a:r>
                <a:rPr lang="en-US" sz="2200" b="1" dirty="0" err="1">
                  <a:solidFill>
                    <a:srgbClr val="C00000"/>
                  </a:solidFill>
                  <a:latin typeface="UTM Avo" panose="02040603050506020204" pitchFamily="18" charset="0"/>
                  <a:cs typeface="Arial" panose="020B0604020202020204" pitchFamily="34" charset="0"/>
                  <a:sym typeface="Arial"/>
                </a:rPr>
                <a:t>Lễ</a:t>
              </a:r>
              <a:r>
                <a:rPr lang="en-US" sz="2200" b="1" dirty="0">
                  <a:solidFill>
                    <a:srgbClr val="C00000"/>
                  </a:solidFill>
                  <a:latin typeface="UTM Avo" panose="02040603050506020204" pitchFamily="18" charset="0"/>
                  <a:cs typeface="Arial" panose="020B0604020202020204" pitchFamily="34" charset="0"/>
                  <a:sym typeface="Arial"/>
                </a:rPr>
                <a:t> </a:t>
              </a:r>
              <a:r>
                <a:rPr lang="en-US" sz="2200" b="1" dirty="0" err="1">
                  <a:solidFill>
                    <a:srgbClr val="C00000"/>
                  </a:solidFill>
                  <a:latin typeface="UTM Avo" panose="02040603050506020204" pitchFamily="18" charset="0"/>
                  <a:cs typeface="Arial" panose="020B0604020202020204" pitchFamily="34" charset="0"/>
                  <a:sym typeface="Arial"/>
                </a:rPr>
                <a:t>hội</a:t>
              </a:r>
              <a:r>
                <a:rPr lang="en-US" sz="2200" b="1" dirty="0">
                  <a:solidFill>
                    <a:srgbClr val="C00000"/>
                  </a:solidFill>
                  <a:latin typeface="UTM Avo" panose="02040603050506020204" pitchFamily="18" charset="0"/>
                  <a:cs typeface="Arial" panose="020B0604020202020204" pitchFamily="34" charset="0"/>
                  <a:sym typeface="Arial"/>
                </a:rPr>
                <a:t> Khao </a:t>
              </a:r>
              <a:r>
                <a:rPr lang="en-US" sz="2200" b="1" dirty="0" err="1">
                  <a:solidFill>
                    <a:srgbClr val="C00000"/>
                  </a:solidFill>
                  <a:latin typeface="UTM Avo" panose="02040603050506020204" pitchFamily="18" charset="0"/>
                  <a:cs typeface="Arial" panose="020B0604020202020204" pitchFamily="34" charset="0"/>
                  <a:sym typeface="Arial"/>
                </a:rPr>
                <a:t>lề</a:t>
              </a:r>
              <a:r>
                <a:rPr lang="en-US" sz="2200" b="1" dirty="0">
                  <a:solidFill>
                    <a:srgbClr val="C00000"/>
                  </a:solidFill>
                  <a:latin typeface="UTM Avo" panose="02040603050506020204" pitchFamily="18" charset="0"/>
                  <a:cs typeface="Arial" panose="020B0604020202020204" pitchFamily="34" charset="0"/>
                  <a:sym typeface="Arial"/>
                </a:rPr>
                <a:t> </a:t>
              </a:r>
              <a:r>
                <a:rPr lang="en-US" sz="2200" b="1" dirty="0" err="1">
                  <a:solidFill>
                    <a:srgbClr val="C00000"/>
                  </a:solidFill>
                  <a:latin typeface="UTM Avo" panose="02040603050506020204" pitchFamily="18" charset="0"/>
                  <a:cs typeface="Arial" panose="020B0604020202020204" pitchFamily="34" charset="0"/>
                  <a:sym typeface="Arial"/>
                </a:rPr>
                <a:t>thế</a:t>
              </a:r>
              <a:r>
                <a:rPr lang="en-US" sz="2200" b="1" dirty="0">
                  <a:solidFill>
                    <a:srgbClr val="C00000"/>
                  </a:solidFill>
                  <a:latin typeface="UTM Avo" panose="02040603050506020204" pitchFamily="18" charset="0"/>
                  <a:cs typeface="Arial" panose="020B0604020202020204" pitchFamily="34" charset="0"/>
                  <a:sym typeface="Arial"/>
                </a:rPr>
                <a:t> </a:t>
              </a:r>
              <a:r>
                <a:rPr lang="en-US" sz="2200" b="1" dirty="0" err="1">
                  <a:solidFill>
                    <a:srgbClr val="C00000"/>
                  </a:solidFill>
                  <a:latin typeface="UTM Avo" panose="02040603050506020204" pitchFamily="18" charset="0"/>
                  <a:cs typeface="Arial" panose="020B0604020202020204" pitchFamily="34" charset="0"/>
                  <a:sym typeface="Arial"/>
                </a:rPr>
                <a:t>lính</a:t>
              </a:r>
              <a:endParaRPr lang="en-US" sz="2200" b="1" dirty="0">
                <a:solidFill>
                  <a:srgbClr val="C00000"/>
                </a:solidFill>
                <a:latin typeface="UTM Avo" panose="02040603050506020204" pitchFamily="18" charset="0"/>
                <a:cs typeface="Arial" panose="020B0604020202020204" pitchFamily="34" charset="0"/>
                <a:sym typeface="Arial"/>
              </a:endParaRPr>
            </a:p>
          </p:txBody>
        </p:sp>
      </p:grpSp>
      <p:sp>
        <p:nvSpPr>
          <p:cNvPr id="10" name="TextBox 9">
            <a:extLst>
              <a:ext uri="{FF2B5EF4-FFF2-40B4-BE49-F238E27FC236}">
                <a16:creationId xmlns:a16="http://schemas.microsoft.com/office/drawing/2014/main" id="{AACB4B5F-8AA2-0712-1AC6-293FF36C4D2D}"/>
              </a:ext>
            </a:extLst>
          </p:cNvPr>
          <p:cNvSpPr txBox="1"/>
          <p:nvPr/>
        </p:nvSpPr>
        <p:spPr>
          <a:xfrm>
            <a:off x="5381903" y="3470978"/>
            <a:ext cx="6183196" cy="3067443"/>
          </a:xfrm>
          <a:prstGeom prst="rect">
            <a:avLst/>
          </a:prstGeom>
          <a:noFill/>
        </p:spPr>
        <p:txBody>
          <a:bodyPr wrap="square">
            <a:spAutoFit/>
          </a:bodyPr>
          <a:lstStyle/>
          <a:p>
            <a:pPr algn="just" defTabSz="1219170">
              <a:lnSpc>
                <a:spcPct val="150000"/>
              </a:lnSpc>
              <a:buFont typeface="Arial"/>
              <a:buNone/>
              <a:defRPr/>
            </a:pPr>
            <a:r>
              <a:rPr lang="vi-VN" sz="2200" dirty="0">
                <a:latin typeface="UTM Avo" panose="02040603050506020204" pitchFamily="18" charset="0"/>
                <a:cs typeface="Arial" panose="020B0604020202020204" pitchFamily="34" charset="0"/>
                <a:sym typeface="Arial"/>
              </a:rPr>
              <a:t>Được tổ chức tạo đảo Lý Sơn hằng năm để tri ân công đức những hùng binh Hoàng Sa trong đội Hoàng Sa Bắc hải năm xưa đã vượt biển khơi cắm, dựng bia vĩnh hằng về chủ quyền biển, đảo của Việt Nam trên 2 quần đảo Hoàng Sa và Trường Sa.</a:t>
            </a:r>
          </a:p>
        </p:txBody>
      </p:sp>
      <p:pic>
        <p:nvPicPr>
          <p:cNvPr id="3" name="Picture 2" descr="Lễ khao lề thế lính Hoàng Sa">
            <a:extLst>
              <a:ext uri="{FF2B5EF4-FFF2-40B4-BE49-F238E27FC236}">
                <a16:creationId xmlns:a16="http://schemas.microsoft.com/office/drawing/2014/main" id="{3249B020-CB19-1954-C497-B09DE1FF7C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5556"/>
          <a:stretch/>
        </p:blipFill>
        <p:spPr bwMode="auto">
          <a:xfrm>
            <a:off x="407735" y="2925753"/>
            <a:ext cx="4511133" cy="3525807"/>
          </a:xfrm>
          <a:prstGeom prst="roundRect">
            <a:avLst>
              <a:gd name="adj" fmla="val 0"/>
            </a:avLst>
          </a:prstGeom>
          <a:solidFill>
            <a:srgbClr val="FFFFFF">
              <a:shade val="85000"/>
            </a:srgbClr>
          </a:solidFill>
          <a:ln>
            <a:noFill/>
          </a:ln>
          <a:effectLst/>
        </p:spPr>
      </p:pic>
    </p:spTree>
    <p:extLst>
      <p:ext uri="{BB962C8B-B14F-4D97-AF65-F5344CB8AC3E}">
        <p14:creationId xmlns:p14="http://schemas.microsoft.com/office/powerpoint/2010/main" val="2356170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9E0E708-3D10-CF34-6966-4B4A642BEEDE}"/>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35CF9E6-6003-FEFB-0AE8-1057DED11476}"/>
              </a:ext>
            </a:extLst>
          </p:cNvPr>
          <p:cNvSpPr/>
          <p:nvPr/>
        </p:nvSpPr>
        <p:spPr>
          <a:xfrm>
            <a:off x="1340854" y="1612900"/>
            <a:ext cx="9510291" cy="1258848"/>
          </a:xfrm>
          <a:prstGeom prst="roundRect">
            <a:avLst>
              <a:gd name="adj" fmla="val 50000"/>
            </a:avLst>
          </a:prstGeom>
          <a:solidFill>
            <a:srgbClr val="FFEBEB"/>
          </a:solidFill>
          <a:ln w="38100" cap="flat" cmpd="sng" algn="ctr">
            <a:no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vi-VN" sz="2400" b="1" dirty="0">
                <a:latin typeface="UTM Avo" panose="02040603050506020204" pitchFamily="18" charset="0"/>
                <a:cs typeface="Arial" panose="020B0604020202020204" pitchFamily="34" charset="0"/>
                <a:sym typeface="Arial"/>
              </a:rPr>
              <a:t>THAM KHẢO:</a:t>
            </a:r>
            <a:r>
              <a:rPr lang="en-US" sz="2400" b="1" dirty="0">
                <a:latin typeface="UTM Avo" panose="02040603050506020204" pitchFamily="18" charset="0"/>
                <a:cs typeface="Arial" panose="020B0604020202020204" pitchFamily="34" charset="0"/>
                <a:sym typeface="Arial"/>
              </a:rPr>
              <a:t> </a:t>
            </a:r>
            <a:r>
              <a:rPr lang="vi-VN" sz="2400" dirty="0">
                <a:latin typeface="UTM Avo" panose="02040603050506020204" pitchFamily="18" charset="0"/>
                <a:cs typeface="Arial" panose="020B0604020202020204" pitchFamily="34" charset="0"/>
                <a:sym typeface="Arial"/>
              </a:rPr>
              <a:t>Xem thêm một số tranh ảnh hoặc video clip </a:t>
            </a:r>
            <a:endParaRPr lang="en-US" sz="2400" dirty="0">
              <a:latin typeface="UTM Avo" panose="02040603050506020204" pitchFamily="18" charset="0"/>
              <a:cs typeface="Arial" panose="020B0604020202020204" pitchFamily="34" charset="0"/>
              <a:sym typeface="Arial"/>
            </a:endParaRPr>
          </a:p>
          <a:p>
            <a:pPr lvl="0" algn="ctr">
              <a:lnSpc>
                <a:spcPct val="150000"/>
              </a:lnSpc>
              <a:buClr>
                <a:srgbClr val="000000"/>
              </a:buClr>
              <a:defRPr/>
            </a:pPr>
            <a:r>
              <a:rPr lang="vi-VN" sz="2400" dirty="0">
                <a:latin typeface="UTM Avo" panose="02040603050506020204" pitchFamily="18" charset="0"/>
                <a:cs typeface="Arial" panose="020B0604020202020204" pitchFamily="34" charset="0"/>
                <a:sym typeface="Arial"/>
              </a:rPr>
              <a:t>về những lễ hội truyền thống ở các địa phương</a:t>
            </a:r>
          </a:p>
        </p:txBody>
      </p:sp>
      <p:grpSp>
        <p:nvGrpSpPr>
          <p:cNvPr id="4" name="Group 3">
            <a:extLst>
              <a:ext uri="{FF2B5EF4-FFF2-40B4-BE49-F238E27FC236}">
                <a16:creationId xmlns:a16="http://schemas.microsoft.com/office/drawing/2014/main" id="{545D33DB-059B-B7F5-4123-4DACBFF13839}"/>
              </a:ext>
            </a:extLst>
          </p:cNvPr>
          <p:cNvGrpSpPr/>
          <p:nvPr/>
        </p:nvGrpSpPr>
        <p:grpSpPr>
          <a:xfrm>
            <a:off x="0" y="2967896"/>
            <a:ext cx="5428924" cy="541292"/>
            <a:chOff x="579437" y="1033470"/>
            <a:chExt cx="3974537" cy="405969"/>
          </a:xfrm>
        </p:grpSpPr>
        <p:cxnSp>
          <p:nvCxnSpPr>
            <p:cNvPr id="5" name="Straight Connector 4">
              <a:extLst>
                <a:ext uri="{FF2B5EF4-FFF2-40B4-BE49-F238E27FC236}">
                  <a16:creationId xmlns:a16="http://schemas.microsoft.com/office/drawing/2014/main" id="{B5AF5B14-0FCC-58B8-8392-6AC18FF85DD9}"/>
                </a:ext>
              </a:extLst>
            </p:cNvPr>
            <p:cNvCxnSpPr>
              <a:cxnSpLocks/>
            </p:cNvCxnSpPr>
            <p:nvPr/>
          </p:nvCxnSpPr>
          <p:spPr>
            <a:xfrm>
              <a:off x="579437" y="1439439"/>
              <a:ext cx="3691195" cy="0"/>
            </a:xfrm>
            <a:prstGeom prst="line">
              <a:avLst/>
            </a:prstGeom>
            <a:noFill/>
            <a:ln w="38100" cap="flat" cmpd="sng" algn="ctr">
              <a:solidFill>
                <a:srgbClr val="20124D">
                  <a:lumMod val="90000"/>
                  <a:lumOff val="10000"/>
                </a:srgbClr>
              </a:solidFill>
              <a:prstDash val="solid"/>
            </a:ln>
            <a:effectLst/>
          </p:spPr>
        </p:cxnSp>
        <p:sp>
          <p:nvSpPr>
            <p:cNvPr id="6" name="Rectangle 5">
              <a:extLst>
                <a:ext uri="{FF2B5EF4-FFF2-40B4-BE49-F238E27FC236}">
                  <a16:creationId xmlns:a16="http://schemas.microsoft.com/office/drawing/2014/main" id="{34804D7F-4D06-5A04-5A68-5E295ACAC34A}"/>
                </a:ext>
              </a:extLst>
            </p:cNvPr>
            <p:cNvSpPr/>
            <p:nvPr/>
          </p:nvSpPr>
          <p:spPr>
            <a:xfrm>
              <a:off x="988574" y="1033470"/>
              <a:ext cx="3565400" cy="346249"/>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defRPr/>
              </a:pPr>
              <a:r>
                <a:rPr lang="en-US" sz="2400" b="1" kern="0" dirty="0" err="1">
                  <a:latin typeface="UTM Avo" panose="02040603050506020204" pitchFamily="18" charset="0"/>
                </a:rPr>
                <a:t>Lễ</a:t>
              </a:r>
              <a:r>
                <a:rPr lang="en-US" sz="2400" b="1" kern="0" dirty="0">
                  <a:latin typeface="UTM Avo" panose="02040603050506020204" pitchFamily="18" charset="0"/>
                </a:rPr>
                <a:t> </a:t>
              </a:r>
              <a:r>
                <a:rPr lang="en-US" sz="2400" b="1" kern="0" dirty="0" err="1">
                  <a:latin typeface="UTM Avo" panose="02040603050506020204" pitchFamily="18" charset="0"/>
                </a:rPr>
                <a:t>hội</a:t>
              </a:r>
              <a:r>
                <a:rPr lang="en-US" sz="2400" b="1" kern="0" dirty="0">
                  <a:latin typeface="UTM Avo" panose="02040603050506020204" pitchFamily="18" charset="0"/>
                </a:rPr>
                <a:t> </a:t>
              </a:r>
              <a:r>
                <a:rPr lang="en-US" sz="2400" b="1" kern="0" dirty="0" err="1">
                  <a:latin typeface="UTM Avo" panose="02040603050506020204" pitchFamily="18" charset="0"/>
                </a:rPr>
                <a:t>đền</a:t>
              </a:r>
              <a:r>
                <a:rPr lang="en-US" sz="2400" b="1" kern="0" dirty="0">
                  <a:latin typeface="UTM Avo" panose="02040603050506020204" pitchFamily="18" charset="0"/>
                </a:rPr>
                <a:t> </a:t>
              </a:r>
              <a:r>
                <a:rPr lang="en-US" sz="2400" b="1" kern="0" dirty="0" err="1">
                  <a:latin typeface="UTM Avo" panose="02040603050506020204" pitchFamily="18" charset="0"/>
                </a:rPr>
                <a:t>Hùng</a:t>
              </a:r>
              <a:r>
                <a:rPr lang="en-US" sz="2400" b="1" kern="0" dirty="0">
                  <a:latin typeface="UTM Avo" panose="02040603050506020204" pitchFamily="18" charset="0"/>
                </a:rPr>
                <a:t> (</a:t>
              </a:r>
              <a:r>
                <a:rPr lang="en-US" sz="2400" b="1" kern="0" dirty="0" err="1">
                  <a:latin typeface="UTM Avo" panose="02040603050506020204" pitchFamily="18" charset="0"/>
                </a:rPr>
                <a:t>Phú</a:t>
              </a:r>
              <a:r>
                <a:rPr lang="en-US" sz="2400" b="1" kern="0" dirty="0">
                  <a:latin typeface="UTM Avo" panose="02040603050506020204" pitchFamily="18" charset="0"/>
                </a:rPr>
                <a:t> </a:t>
              </a:r>
              <a:r>
                <a:rPr lang="en-US" sz="2400" b="1" kern="0" dirty="0" err="1">
                  <a:latin typeface="UTM Avo" panose="02040603050506020204" pitchFamily="18" charset="0"/>
                </a:rPr>
                <a:t>Thọ</a:t>
              </a:r>
              <a:r>
                <a:rPr lang="en-US" sz="2400" b="1" kern="0" dirty="0">
                  <a:latin typeface="UTM Avo" panose="02040603050506020204" pitchFamily="18" charset="0"/>
                </a:rPr>
                <a:t>)</a:t>
              </a:r>
            </a:p>
          </p:txBody>
        </p:sp>
      </p:grpSp>
      <p:pic>
        <p:nvPicPr>
          <p:cNvPr id="8" name="Picture 2">
            <a:extLst>
              <a:ext uri="{FF2B5EF4-FFF2-40B4-BE49-F238E27FC236}">
                <a16:creationId xmlns:a16="http://schemas.microsoft.com/office/drawing/2014/main" id="{23B4BFBB-57F7-D623-A1B7-AD0EAABF4BD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95" t="5536"/>
          <a:stretch/>
        </p:blipFill>
        <p:spPr bwMode="auto">
          <a:xfrm>
            <a:off x="1493195" y="3605337"/>
            <a:ext cx="3669253" cy="2756157"/>
          </a:xfrm>
          <a:prstGeom prst="roundRect">
            <a:avLst>
              <a:gd name="adj" fmla="val 0"/>
            </a:avLst>
          </a:prstGeom>
          <a:solidFill>
            <a:srgbClr val="FFFFFF">
              <a:shade val="85000"/>
            </a:srgbClr>
          </a:solidFill>
          <a:ln>
            <a:noFill/>
          </a:ln>
          <a:effectLst/>
        </p:spPr>
      </p:pic>
      <p:pic>
        <p:nvPicPr>
          <p:cNvPr id="10" name="Picture 9" descr="A group of people walking down stairs&#10;&#10;Description automatically generated">
            <a:hlinkClick r:id="rId5"/>
            <a:extLst>
              <a:ext uri="{FF2B5EF4-FFF2-40B4-BE49-F238E27FC236}">
                <a16:creationId xmlns:a16="http://schemas.microsoft.com/office/drawing/2014/main" id="{ACD2551D-6110-ECC9-38EC-159813E84A1E}"/>
              </a:ext>
            </a:extLst>
          </p:cNvPr>
          <p:cNvPicPr>
            <a:picLocks noChangeAspect="1"/>
          </p:cNvPicPr>
          <p:nvPr/>
        </p:nvPicPr>
        <p:blipFill>
          <a:blip r:embed="rId6"/>
          <a:stretch>
            <a:fillRect/>
          </a:stretch>
        </p:blipFill>
        <p:spPr>
          <a:xfrm>
            <a:off x="7029554" y="3605337"/>
            <a:ext cx="4508499" cy="3006462"/>
          </a:xfrm>
          <a:prstGeom prst="rect">
            <a:avLst/>
          </a:prstGeom>
        </p:spPr>
      </p:pic>
    </p:spTree>
    <p:extLst>
      <p:ext uri="{BB962C8B-B14F-4D97-AF65-F5344CB8AC3E}">
        <p14:creationId xmlns:p14="http://schemas.microsoft.com/office/powerpoint/2010/main" val="48014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EE8C47F-EE12-B7BC-4DC4-A125BB0E2958}"/>
            </a:ext>
          </a:extLst>
        </p:cNvPr>
        <p:cNvGrpSpPr/>
        <p:nvPr/>
      </p:nvGrpSpPr>
      <p:grpSpPr>
        <a:xfrm>
          <a:off x="0" y="0"/>
          <a:ext cx="0" cy="0"/>
          <a:chOff x="0" y="0"/>
          <a:chExt cx="0" cy="0"/>
        </a:xfrm>
      </p:grpSpPr>
      <p:pic>
        <p:nvPicPr>
          <p:cNvPr id="12" name="Picture 11" descr="A group of people in clothing&#10;&#10;Description automatically generated">
            <a:hlinkClick r:id="rId4"/>
            <a:extLst>
              <a:ext uri="{FF2B5EF4-FFF2-40B4-BE49-F238E27FC236}">
                <a16:creationId xmlns:a16="http://schemas.microsoft.com/office/drawing/2014/main" id="{54420793-66B1-CE19-80EF-5960AF6B33AB}"/>
              </a:ext>
            </a:extLst>
          </p:cNvPr>
          <p:cNvPicPr>
            <a:picLocks noChangeAspect="1"/>
          </p:cNvPicPr>
          <p:nvPr/>
        </p:nvPicPr>
        <p:blipFill>
          <a:blip r:embed="rId5"/>
          <a:stretch>
            <a:fillRect/>
          </a:stretch>
        </p:blipFill>
        <p:spPr>
          <a:xfrm>
            <a:off x="7029554" y="3599879"/>
            <a:ext cx="4474769" cy="2851343"/>
          </a:xfrm>
          <a:prstGeom prst="rect">
            <a:avLst/>
          </a:prstGeom>
        </p:spPr>
      </p:pic>
      <p:pic>
        <p:nvPicPr>
          <p:cNvPr id="11" name="Picture 10">
            <a:extLst>
              <a:ext uri="{FF2B5EF4-FFF2-40B4-BE49-F238E27FC236}">
                <a16:creationId xmlns:a16="http://schemas.microsoft.com/office/drawing/2014/main" id="{279FC77D-D222-7967-FC79-D636FE2A67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0854" y="3599879"/>
            <a:ext cx="4078575" cy="2721175"/>
          </a:xfrm>
          <a:prstGeom prst="roundRect">
            <a:avLst>
              <a:gd name="adj" fmla="val 0"/>
            </a:avLst>
          </a:prstGeom>
          <a:solidFill>
            <a:srgbClr val="FFFFFF">
              <a:shade val="85000"/>
            </a:srgbClr>
          </a:solidFill>
          <a:ln>
            <a:noFill/>
          </a:ln>
          <a:effectLst/>
        </p:spPr>
      </p:pic>
      <p:sp>
        <p:nvSpPr>
          <p:cNvPr id="3" name="Rectangle: Rounded Corners 2">
            <a:extLst>
              <a:ext uri="{FF2B5EF4-FFF2-40B4-BE49-F238E27FC236}">
                <a16:creationId xmlns:a16="http://schemas.microsoft.com/office/drawing/2014/main" id="{CB39BABA-41CA-A599-10E7-90D2B3902FE6}"/>
              </a:ext>
            </a:extLst>
          </p:cNvPr>
          <p:cNvSpPr/>
          <p:nvPr/>
        </p:nvSpPr>
        <p:spPr>
          <a:xfrm>
            <a:off x="1340854" y="1612900"/>
            <a:ext cx="9510291" cy="1258848"/>
          </a:xfrm>
          <a:prstGeom prst="roundRect">
            <a:avLst>
              <a:gd name="adj" fmla="val 50000"/>
            </a:avLst>
          </a:prstGeom>
          <a:solidFill>
            <a:srgbClr val="FFEBEB"/>
          </a:solidFill>
          <a:ln w="38100" cap="flat" cmpd="sng" algn="ctr">
            <a:no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vi-VN" sz="2400" b="1" dirty="0">
                <a:latin typeface="UTM Avo" panose="02040603050506020204" pitchFamily="18" charset="0"/>
                <a:cs typeface="Arial" panose="020B0604020202020204" pitchFamily="34" charset="0"/>
                <a:sym typeface="Arial"/>
              </a:rPr>
              <a:t>THAM KHẢO:</a:t>
            </a:r>
            <a:r>
              <a:rPr lang="en-US" sz="2400" b="1" dirty="0">
                <a:latin typeface="UTM Avo" panose="02040603050506020204" pitchFamily="18" charset="0"/>
                <a:cs typeface="Arial" panose="020B0604020202020204" pitchFamily="34" charset="0"/>
                <a:sym typeface="Arial"/>
              </a:rPr>
              <a:t> </a:t>
            </a:r>
            <a:r>
              <a:rPr lang="vi-VN" sz="2400" dirty="0">
                <a:latin typeface="UTM Avo" panose="02040603050506020204" pitchFamily="18" charset="0"/>
                <a:cs typeface="Arial" panose="020B0604020202020204" pitchFamily="34" charset="0"/>
                <a:sym typeface="Arial"/>
              </a:rPr>
              <a:t>Xem thêm một số tranh ảnh hoặc video clip </a:t>
            </a:r>
            <a:endParaRPr lang="en-US" sz="2400" dirty="0">
              <a:latin typeface="UTM Avo" panose="02040603050506020204" pitchFamily="18" charset="0"/>
              <a:cs typeface="Arial" panose="020B0604020202020204" pitchFamily="34" charset="0"/>
              <a:sym typeface="Arial"/>
            </a:endParaRPr>
          </a:p>
          <a:p>
            <a:pPr lvl="0" algn="ctr">
              <a:lnSpc>
                <a:spcPct val="150000"/>
              </a:lnSpc>
              <a:buClr>
                <a:srgbClr val="000000"/>
              </a:buClr>
              <a:defRPr/>
            </a:pPr>
            <a:r>
              <a:rPr lang="vi-VN" sz="2400" dirty="0">
                <a:latin typeface="UTM Avo" panose="02040603050506020204" pitchFamily="18" charset="0"/>
                <a:cs typeface="Arial" panose="020B0604020202020204" pitchFamily="34" charset="0"/>
                <a:sym typeface="Arial"/>
              </a:rPr>
              <a:t>về những lễ hội truyền thống ở các địa phương</a:t>
            </a:r>
          </a:p>
        </p:txBody>
      </p:sp>
      <p:grpSp>
        <p:nvGrpSpPr>
          <p:cNvPr id="4" name="Group 3">
            <a:extLst>
              <a:ext uri="{FF2B5EF4-FFF2-40B4-BE49-F238E27FC236}">
                <a16:creationId xmlns:a16="http://schemas.microsoft.com/office/drawing/2014/main" id="{1DBF04DA-D701-79BA-1BC3-034470D5EBBF}"/>
              </a:ext>
            </a:extLst>
          </p:cNvPr>
          <p:cNvGrpSpPr/>
          <p:nvPr/>
        </p:nvGrpSpPr>
        <p:grpSpPr>
          <a:xfrm>
            <a:off x="0" y="2967896"/>
            <a:ext cx="6769101" cy="541292"/>
            <a:chOff x="579437" y="1033470"/>
            <a:chExt cx="4955686" cy="405969"/>
          </a:xfrm>
        </p:grpSpPr>
        <p:cxnSp>
          <p:nvCxnSpPr>
            <p:cNvPr id="5" name="Straight Connector 4">
              <a:extLst>
                <a:ext uri="{FF2B5EF4-FFF2-40B4-BE49-F238E27FC236}">
                  <a16:creationId xmlns:a16="http://schemas.microsoft.com/office/drawing/2014/main" id="{C4AD8A8B-3326-319C-D363-6AE1B3DB9AE8}"/>
                </a:ext>
              </a:extLst>
            </p:cNvPr>
            <p:cNvCxnSpPr>
              <a:cxnSpLocks/>
            </p:cNvCxnSpPr>
            <p:nvPr/>
          </p:nvCxnSpPr>
          <p:spPr>
            <a:xfrm>
              <a:off x="579437" y="1439439"/>
              <a:ext cx="4955686" cy="0"/>
            </a:xfrm>
            <a:prstGeom prst="line">
              <a:avLst/>
            </a:prstGeom>
            <a:noFill/>
            <a:ln w="38100" cap="flat" cmpd="sng" algn="ctr">
              <a:solidFill>
                <a:srgbClr val="20124D">
                  <a:lumMod val="90000"/>
                  <a:lumOff val="10000"/>
                </a:srgbClr>
              </a:solidFill>
              <a:prstDash val="solid"/>
            </a:ln>
            <a:effectLst/>
          </p:spPr>
        </p:cxnSp>
        <p:sp>
          <p:nvSpPr>
            <p:cNvPr id="6" name="Rectangle 5">
              <a:extLst>
                <a:ext uri="{FF2B5EF4-FFF2-40B4-BE49-F238E27FC236}">
                  <a16:creationId xmlns:a16="http://schemas.microsoft.com/office/drawing/2014/main" id="{35E60E76-6A16-82D2-4F28-5CA535FB87BA}"/>
                </a:ext>
              </a:extLst>
            </p:cNvPr>
            <p:cNvSpPr/>
            <p:nvPr/>
          </p:nvSpPr>
          <p:spPr>
            <a:xfrm>
              <a:off x="988574" y="1033470"/>
              <a:ext cx="4402428" cy="346249"/>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defRPr/>
              </a:pPr>
              <a:r>
                <a:rPr lang="en-US" sz="2400" b="1" kern="0" dirty="0" err="1">
                  <a:latin typeface="UTM Avo" panose="02040603050506020204" pitchFamily="18" charset="0"/>
                </a:rPr>
                <a:t>Lễ</a:t>
              </a:r>
              <a:r>
                <a:rPr lang="en-US" sz="2400" b="1" kern="0" dirty="0">
                  <a:latin typeface="UTM Avo" panose="02040603050506020204" pitchFamily="18" charset="0"/>
                </a:rPr>
                <a:t> </a:t>
              </a:r>
              <a:r>
                <a:rPr lang="en-US" sz="2400" b="1" kern="0" dirty="0" err="1">
                  <a:latin typeface="UTM Avo" panose="02040603050506020204" pitchFamily="18" charset="0"/>
                </a:rPr>
                <a:t>hội</a:t>
              </a:r>
              <a:r>
                <a:rPr lang="en-US" sz="2400" b="1" kern="0" dirty="0">
                  <a:latin typeface="UTM Avo" panose="02040603050506020204" pitchFamily="18" charset="0"/>
                </a:rPr>
                <a:t> Khai </a:t>
              </a:r>
              <a:r>
                <a:rPr lang="en-US" sz="2400" b="1" kern="0" dirty="0" err="1">
                  <a:latin typeface="UTM Avo" panose="02040603050506020204" pitchFamily="18" charset="0"/>
                </a:rPr>
                <a:t>ấn</a:t>
              </a:r>
              <a:r>
                <a:rPr lang="en-US" sz="2400" b="1" kern="0" dirty="0">
                  <a:latin typeface="UTM Avo" panose="02040603050506020204" pitchFamily="18" charset="0"/>
                </a:rPr>
                <a:t> </a:t>
              </a:r>
              <a:r>
                <a:rPr lang="en-US" sz="2400" b="1" kern="0" dirty="0" err="1">
                  <a:latin typeface="UTM Avo" panose="02040603050506020204" pitchFamily="18" charset="0"/>
                </a:rPr>
                <a:t>Đền</a:t>
              </a:r>
              <a:r>
                <a:rPr lang="en-US" sz="2400" b="1" kern="0" dirty="0">
                  <a:latin typeface="UTM Avo" panose="02040603050506020204" pitchFamily="18" charset="0"/>
                </a:rPr>
                <a:t> </a:t>
              </a:r>
              <a:r>
                <a:rPr lang="en-US" sz="2400" b="1" kern="0" dirty="0" err="1">
                  <a:latin typeface="UTM Avo" panose="02040603050506020204" pitchFamily="18" charset="0"/>
                </a:rPr>
                <a:t>Trần</a:t>
              </a:r>
              <a:r>
                <a:rPr lang="en-US" sz="2400" b="1" kern="0" dirty="0">
                  <a:latin typeface="UTM Avo" panose="02040603050506020204" pitchFamily="18" charset="0"/>
                </a:rPr>
                <a:t> (Nam </a:t>
              </a:r>
              <a:r>
                <a:rPr lang="en-US" sz="2400" b="1" kern="0" dirty="0" err="1">
                  <a:latin typeface="UTM Avo" panose="02040603050506020204" pitchFamily="18" charset="0"/>
                </a:rPr>
                <a:t>Định</a:t>
              </a:r>
              <a:r>
                <a:rPr lang="en-US" sz="2400" b="1" kern="0" dirty="0">
                  <a:latin typeface="UTM Avo" panose="02040603050506020204" pitchFamily="18" charset="0"/>
                </a:rPr>
                <a:t>)</a:t>
              </a:r>
            </a:p>
          </p:txBody>
        </p:sp>
      </p:grpSp>
    </p:spTree>
    <p:extLst>
      <p:ext uri="{BB962C8B-B14F-4D97-AF65-F5344CB8AC3E}">
        <p14:creationId xmlns:p14="http://schemas.microsoft.com/office/powerpoint/2010/main" val="732841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216E43D-D655-1722-1A02-467AD8C62D03}"/>
            </a:ext>
          </a:extLst>
        </p:cNvPr>
        <p:cNvGrpSpPr/>
        <p:nvPr/>
      </p:nvGrpSpPr>
      <p:grpSpPr>
        <a:xfrm>
          <a:off x="0" y="0"/>
          <a:ext cx="0" cy="0"/>
          <a:chOff x="0" y="0"/>
          <a:chExt cx="0" cy="0"/>
        </a:xfrm>
      </p:grpSpPr>
      <p:pic>
        <p:nvPicPr>
          <p:cNvPr id="8" name="Picture 2" descr="Đến Cần Giờ dự lễ Nghinh Ông Cần Giờ">
            <a:extLst>
              <a:ext uri="{FF2B5EF4-FFF2-40B4-BE49-F238E27FC236}">
                <a16:creationId xmlns:a16="http://schemas.microsoft.com/office/drawing/2014/main" id="{DAE05390-5CB7-FA04-BDC5-CFC7E53A46A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582" r="1798"/>
          <a:stretch/>
        </p:blipFill>
        <p:spPr bwMode="auto">
          <a:xfrm>
            <a:off x="1211028" y="3588815"/>
            <a:ext cx="4338226" cy="2732239"/>
          </a:xfrm>
          <a:prstGeom prst="roundRect">
            <a:avLst>
              <a:gd name="adj" fmla="val 0"/>
            </a:avLst>
          </a:prstGeom>
          <a:solidFill>
            <a:srgbClr val="FFFFFF">
              <a:shade val="85000"/>
            </a:srgbClr>
          </a:solidFill>
          <a:ln>
            <a:noFill/>
          </a:ln>
          <a:effectLst/>
        </p:spPr>
      </p:pic>
      <p:sp>
        <p:nvSpPr>
          <p:cNvPr id="3" name="Rectangle: Rounded Corners 2">
            <a:extLst>
              <a:ext uri="{FF2B5EF4-FFF2-40B4-BE49-F238E27FC236}">
                <a16:creationId xmlns:a16="http://schemas.microsoft.com/office/drawing/2014/main" id="{EC48EEF4-1D80-C904-FF0B-7247C0BF0F5B}"/>
              </a:ext>
            </a:extLst>
          </p:cNvPr>
          <p:cNvSpPr/>
          <p:nvPr/>
        </p:nvSpPr>
        <p:spPr>
          <a:xfrm>
            <a:off x="1340854" y="1612900"/>
            <a:ext cx="9510291" cy="1258848"/>
          </a:xfrm>
          <a:prstGeom prst="roundRect">
            <a:avLst>
              <a:gd name="adj" fmla="val 50000"/>
            </a:avLst>
          </a:prstGeom>
          <a:solidFill>
            <a:srgbClr val="FFEBEB"/>
          </a:solidFill>
          <a:ln w="38100" cap="flat" cmpd="sng" algn="ctr">
            <a:no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vi-VN" sz="2400" b="1" dirty="0">
                <a:latin typeface="UTM Avo" panose="02040603050506020204" pitchFamily="18" charset="0"/>
                <a:cs typeface="Arial" panose="020B0604020202020204" pitchFamily="34" charset="0"/>
                <a:sym typeface="Arial"/>
              </a:rPr>
              <a:t>THAM KHẢO:</a:t>
            </a:r>
            <a:r>
              <a:rPr lang="en-US" sz="2400" b="1" dirty="0">
                <a:latin typeface="UTM Avo" panose="02040603050506020204" pitchFamily="18" charset="0"/>
                <a:cs typeface="Arial" panose="020B0604020202020204" pitchFamily="34" charset="0"/>
                <a:sym typeface="Arial"/>
              </a:rPr>
              <a:t> </a:t>
            </a:r>
            <a:r>
              <a:rPr lang="vi-VN" sz="2400" dirty="0">
                <a:latin typeface="UTM Avo" panose="02040603050506020204" pitchFamily="18" charset="0"/>
                <a:cs typeface="Arial" panose="020B0604020202020204" pitchFamily="34" charset="0"/>
                <a:sym typeface="Arial"/>
              </a:rPr>
              <a:t>Xem thêm một số tranh ảnh hoặc video clip </a:t>
            </a:r>
            <a:endParaRPr lang="en-US" sz="2400" dirty="0">
              <a:latin typeface="UTM Avo" panose="02040603050506020204" pitchFamily="18" charset="0"/>
              <a:cs typeface="Arial" panose="020B0604020202020204" pitchFamily="34" charset="0"/>
              <a:sym typeface="Arial"/>
            </a:endParaRPr>
          </a:p>
          <a:p>
            <a:pPr lvl="0" algn="ctr">
              <a:lnSpc>
                <a:spcPct val="150000"/>
              </a:lnSpc>
              <a:buClr>
                <a:srgbClr val="000000"/>
              </a:buClr>
              <a:defRPr/>
            </a:pPr>
            <a:r>
              <a:rPr lang="vi-VN" sz="2400" dirty="0">
                <a:latin typeface="UTM Avo" panose="02040603050506020204" pitchFamily="18" charset="0"/>
                <a:cs typeface="Arial" panose="020B0604020202020204" pitchFamily="34" charset="0"/>
                <a:sym typeface="Arial"/>
              </a:rPr>
              <a:t>về những lễ hội truyền thống ở các địa phương</a:t>
            </a:r>
          </a:p>
        </p:txBody>
      </p:sp>
      <p:grpSp>
        <p:nvGrpSpPr>
          <p:cNvPr id="4" name="Group 3">
            <a:extLst>
              <a:ext uri="{FF2B5EF4-FFF2-40B4-BE49-F238E27FC236}">
                <a16:creationId xmlns:a16="http://schemas.microsoft.com/office/drawing/2014/main" id="{09272717-3C3D-0E67-0971-28D426A2DA13}"/>
              </a:ext>
            </a:extLst>
          </p:cNvPr>
          <p:cNvGrpSpPr/>
          <p:nvPr/>
        </p:nvGrpSpPr>
        <p:grpSpPr>
          <a:xfrm>
            <a:off x="0" y="2967898"/>
            <a:ext cx="5702300" cy="541291"/>
            <a:chOff x="579437" y="1033471"/>
            <a:chExt cx="4174677" cy="405968"/>
          </a:xfrm>
        </p:grpSpPr>
        <p:cxnSp>
          <p:nvCxnSpPr>
            <p:cNvPr id="5" name="Straight Connector 4">
              <a:extLst>
                <a:ext uri="{FF2B5EF4-FFF2-40B4-BE49-F238E27FC236}">
                  <a16:creationId xmlns:a16="http://schemas.microsoft.com/office/drawing/2014/main" id="{60B3D85A-975E-C0DF-7E02-6DCE77189861}"/>
                </a:ext>
              </a:extLst>
            </p:cNvPr>
            <p:cNvCxnSpPr>
              <a:cxnSpLocks/>
            </p:cNvCxnSpPr>
            <p:nvPr/>
          </p:nvCxnSpPr>
          <p:spPr>
            <a:xfrm>
              <a:off x="579437" y="1439439"/>
              <a:ext cx="4174677" cy="0"/>
            </a:xfrm>
            <a:prstGeom prst="line">
              <a:avLst/>
            </a:prstGeom>
            <a:noFill/>
            <a:ln w="38100" cap="flat" cmpd="sng" algn="ctr">
              <a:solidFill>
                <a:srgbClr val="20124D">
                  <a:lumMod val="90000"/>
                  <a:lumOff val="10000"/>
                </a:srgbClr>
              </a:solidFill>
              <a:prstDash val="solid"/>
            </a:ln>
            <a:effectLst/>
          </p:spPr>
        </p:cxnSp>
        <p:sp>
          <p:nvSpPr>
            <p:cNvPr id="6" name="Rectangle 5">
              <a:extLst>
                <a:ext uri="{FF2B5EF4-FFF2-40B4-BE49-F238E27FC236}">
                  <a16:creationId xmlns:a16="http://schemas.microsoft.com/office/drawing/2014/main" id="{2D5F364B-A40F-2D64-3EB2-1A7262C5C24C}"/>
                </a:ext>
              </a:extLst>
            </p:cNvPr>
            <p:cNvSpPr/>
            <p:nvPr/>
          </p:nvSpPr>
          <p:spPr>
            <a:xfrm>
              <a:off x="988574" y="1033471"/>
              <a:ext cx="3765540" cy="346249"/>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defRPr/>
              </a:pPr>
              <a:r>
                <a:rPr lang="en-US" sz="2400" b="1" kern="0" dirty="0" err="1">
                  <a:latin typeface="UTM Avo" panose="02040603050506020204" pitchFamily="18" charset="0"/>
                </a:rPr>
                <a:t>Lễ</a:t>
              </a:r>
              <a:r>
                <a:rPr lang="en-US" sz="2400" b="1" kern="0" dirty="0">
                  <a:latin typeface="UTM Avo" panose="02040603050506020204" pitchFamily="18" charset="0"/>
                </a:rPr>
                <a:t> </a:t>
              </a:r>
              <a:r>
                <a:rPr lang="en-US" sz="2400" b="1" kern="0" dirty="0" err="1">
                  <a:latin typeface="UTM Avo" panose="02040603050506020204" pitchFamily="18" charset="0"/>
                </a:rPr>
                <a:t>hội</a:t>
              </a:r>
              <a:r>
                <a:rPr lang="en-US" sz="2400" b="1" kern="0" dirty="0">
                  <a:latin typeface="UTM Avo" panose="02040603050506020204" pitchFamily="18" charset="0"/>
                </a:rPr>
                <a:t> </a:t>
              </a:r>
              <a:r>
                <a:rPr lang="en-US" sz="2400" b="1" kern="0" dirty="0" err="1">
                  <a:latin typeface="UTM Avo" panose="02040603050506020204" pitchFamily="18" charset="0"/>
                </a:rPr>
                <a:t>Nghinh</a:t>
              </a:r>
              <a:r>
                <a:rPr lang="en-US" sz="2400" b="1" kern="0" dirty="0">
                  <a:latin typeface="UTM Avo" panose="02040603050506020204" pitchFamily="18" charset="0"/>
                </a:rPr>
                <a:t> </a:t>
              </a:r>
              <a:r>
                <a:rPr lang="en-US" sz="2400" b="1" kern="0" dirty="0" err="1">
                  <a:latin typeface="UTM Avo" panose="02040603050506020204" pitchFamily="18" charset="0"/>
                </a:rPr>
                <a:t>Ông</a:t>
              </a:r>
              <a:r>
                <a:rPr lang="en-US" sz="2400" b="1" kern="0" dirty="0">
                  <a:latin typeface="UTM Avo" panose="02040603050506020204" pitchFamily="18" charset="0"/>
                </a:rPr>
                <a:t> (</a:t>
              </a:r>
              <a:r>
                <a:rPr lang="en-US" sz="2400" b="1" kern="0" dirty="0" err="1">
                  <a:latin typeface="UTM Avo" panose="02040603050506020204" pitchFamily="18" charset="0"/>
                </a:rPr>
                <a:t>Cần</a:t>
              </a:r>
              <a:r>
                <a:rPr lang="en-US" sz="2400" b="1" kern="0" dirty="0">
                  <a:latin typeface="UTM Avo" panose="02040603050506020204" pitchFamily="18" charset="0"/>
                </a:rPr>
                <a:t> </a:t>
              </a:r>
              <a:r>
                <a:rPr lang="en-US" sz="2400" b="1" kern="0" dirty="0" err="1">
                  <a:latin typeface="UTM Avo" panose="02040603050506020204" pitchFamily="18" charset="0"/>
                </a:rPr>
                <a:t>Giờ</a:t>
              </a:r>
              <a:r>
                <a:rPr lang="en-US" sz="2400" b="1" kern="0" dirty="0">
                  <a:latin typeface="UTM Avo" panose="02040603050506020204" pitchFamily="18" charset="0"/>
                </a:rPr>
                <a:t>)</a:t>
              </a:r>
            </a:p>
          </p:txBody>
        </p:sp>
      </p:grpSp>
      <p:pic>
        <p:nvPicPr>
          <p:cNvPr id="9" name="Picture 8" descr="A group of people in clothing&#10;&#10;Description automatically generated">
            <a:hlinkClick r:id="rId5"/>
            <a:extLst>
              <a:ext uri="{FF2B5EF4-FFF2-40B4-BE49-F238E27FC236}">
                <a16:creationId xmlns:a16="http://schemas.microsoft.com/office/drawing/2014/main" id="{F86BC0D7-DF24-DBB2-D3B5-F9C14EFBF653}"/>
              </a:ext>
            </a:extLst>
          </p:cNvPr>
          <p:cNvPicPr>
            <a:picLocks noChangeAspect="1"/>
          </p:cNvPicPr>
          <p:nvPr/>
        </p:nvPicPr>
        <p:blipFill>
          <a:blip r:embed="rId6"/>
          <a:stretch>
            <a:fillRect/>
          </a:stretch>
        </p:blipFill>
        <p:spPr>
          <a:xfrm>
            <a:off x="7192183" y="3599880"/>
            <a:ext cx="3788789" cy="2840592"/>
          </a:xfrm>
          <a:prstGeom prst="rect">
            <a:avLst/>
          </a:prstGeom>
        </p:spPr>
      </p:pic>
    </p:spTree>
    <p:extLst>
      <p:ext uri="{BB962C8B-B14F-4D97-AF65-F5344CB8AC3E}">
        <p14:creationId xmlns:p14="http://schemas.microsoft.com/office/powerpoint/2010/main" val="1931780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A4ABB30-F5ED-5B7A-B321-398AB095E3D2}"/>
            </a:ext>
          </a:extLst>
        </p:cNvPr>
        <p:cNvGrpSpPr/>
        <p:nvPr/>
      </p:nvGrpSpPr>
      <p:grpSpPr>
        <a:xfrm>
          <a:off x="0" y="0"/>
          <a:ext cx="0" cy="0"/>
          <a:chOff x="0" y="0"/>
          <a:chExt cx="0" cy="0"/>
        </a:xfrm>
      </p:grpSpPr>
      <p:sp>
        <p:nvSpPr>
          <p:cNvPr id="10" name="Rounded Rectangle 2">
            <a:extLst>
              <a:ext uri="{FF2B5EF4-FFF2-40B4-BE49-F238E27FC236}">
                <a16:creationId xmlns:a16="http://schemas.microsoft.com/office/drawing/2014/main" id="{6B1BD8F2-2681-2F2C-AFC4-C9DBBA586A89}"/>
              </a:ext>
            </a:extLst>
          </p:cNvPr>
          <p:cNvSpPr/>
          <p:nvPr/>
        </p:nvSpPr>
        <p:spPr>
          <a:xfrm>
            <a:off x="1652092" y="1996716"/>
            <a:ext cx="8887815" cy="773286"/>
          </a:xfrm>
          <a:prstGeom prst="roundRect">
            <a:avLst/>
          </a:prstGeom>
          <a:solidFill>
            <a:schemeClr val="accent6">
              <a:lumMod val="20000"/>
              <a:lumOff val="8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en-US" sz="2400" b="1" dirty="0">
                <a:latin typeface="UTM Avo" panose="02040603050506020204" pitchFamily="18" charset="0"/>
                <a:cs typeface="Arial" panose="020B0604020202020204" pitchFamily="34" charset="0"/>
              </a:rPr>
              <a:t>Sau </a:t>
            </a:r>
            <a:r>
              <a:rPr lang="en-US" sz="2400" b="1" dirty="0" err="1">
                <a:latin typeface="UTM Avo" panose="02040603050506020204" pitchFamily="18" charset="0"/>
                <a:cs typeface="Arial" panose="020B0604020202020204" pitchFamily="34" charset="0"/>
              </a:rPr>
              <a:t>khi</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quan</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sát</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các</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em</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trả</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lời</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những</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câu</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hỏi</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sau</a:t>
            </a:r>
            <a:r>
              <a:rPr lang="en-US" sz="2400" b="1" dirty="0">
                <a:latin typeface="UTM Avo" panose="02040603050506020204" pitchFamily="18" charset="0"/>
                <a:cs typeface="Arial" panose="020B0604020202020204" pitchFamily="34" charset="0"/>
              </a:rPr>
              <a:t>:</a:t>
            </a:r>
          </a:p>
        </p:txBody>
      </p:sp>
      <p:sp>
        <p:nvSpPr>
          <p:cNvPr id="12" name="Rounded Rectangle 207">
            <a:extLst>
              <a:ext uri="{FF2B5EF4-FFF2-40B4-BE49-F238E27FC236}">
                <a16:creationId xmlns:a16="http://schemas.microsoft.com/office/drawing/2014/main" id="{051356FC-129C-CC79-83A3-3127AFB2A15B}"/>
              </a:ext>
            </a:extLst>
          </p:cNvPr>
          <p:cNvSpPr/>
          <p:nvPr/>
        </p:nvSpPr>
        <p:spPr>
          <a:xfrm>
            <a:off x="4577443" y="3140365"/>
            <a:ext cx="7487556" cy="1308305"/>
          </a:xfrm>
          <a:prstGeom prst="rect">
            <a:avLst/>
          </a:prstGeom>
          <a:solidFill>
            <a:srgbClr val="FFFFFF"/>
          </a:solidFill>
          <a:ln w="12700" cap="flat" cmpd="sng" algn="ctr">
            <a:solidFill>
              <a:srgbClr val="000000"/>
            </a:solidFill>
            <a:prstDash val="solid"/>
          </a:ln>
          <a:effectLst/>
        </p:spPr>
        <p:txBody>
          <a:bodyPr rtlCol="0" anchor="ctr"/>
          <a:lstStyle/>
          <a:p>
            <a:pPr algn="just">
              <a:lnSpc>
                <a:spcPct val="150000"/>
              </a:lnSpc>
              <a:buClrTx/>
            </a:pPr>
            <a:r>
              <a:rPr lang="vi-VN" sz="2400" dirty="0">
                <a:latin typeface="UTM Avo" panose="02040603050506020204" pitchFamily="18" charset="0"/>
                <a:cs typeface="Arial" panose="020B0604020202020204" pitchFamily="34" charset="0"/>
              </a:rPr>
              <a:t>Em thấy có những lễ hội truyền thống nào trong video clip/</a:t>
            </a:r>
            <a:r>
              <a:rPr lang="en-US" sz="2400" dirty="0">
                <a:latin typeface="UTM Avo" panose="02040603050506020204" pitchFamily="18" charset="0"/>
                <a:cs typeface="Arial" panose="020B0604020202020204" pitchFamily="34" charset="0"/>
              </a:rPr>
              <a:t> </a:t>
            </a:r>
            <a:r>
              <a:rPr lang="vi-VN" sz="2400" dirty="0">
                <a:latin typeface="UTM Avo" panose="02040603050506020204" pitchFamily="18" charset="0"/>
                <a:cs typeface="Arial" panose="020B0604020202020204" pitchFamily="34" charset="0"/>
              </a:rPr>
              <a:t>tranh ảnh vừa xem?</a:t>
            </a:r>
            <a:endParaRPr lang="en-US" sz="2400" dirty="0">
              <a:latin typeface="UTM Avo" panose="02040603050506020204" pitchFamily="18" charset="0"/>
              <a:cs typeface="Arial" panose="020B0604020202020204" pitchFamily="34" charset="0"/>
            </a:endParaRPr>
          </a:p>
        </p:txBody>
      </p:sp>
      <p:cxnSp>
        <p:nvCxnSpPr>
          <p:cNvPr id="13" name="Elbow Connector 209">
            <a:extLst>
              <a:ext uri="{FF2B5EF4-FFF2-40B4-BE49-F238E27FC236}">
                <a16:creationId xmlns:a16="http://schemas.microsoft.com/office/drawing/2014/main" id="{300C84AE-457E-B972-5388-758F0FF81A47}"/>
              </a:ext>
            </a:extLst>
          </p:cNvPr>
          <p:cNvCxnSpPr>
            <a:cxnSpLocks/>
            <a:stCxn id="16" idx="3"/>
            <a:endCxn id="12" idx="1"/>
          </p:cNvCxnSpPr>
          <p:nvPr/>
        </p:nvCxnSpPr>
        <p:spPr>
          <a:xfrm flipV="1">
            <a:off x="3220564" y="3794518"/>
            <a:ext cx="1356879" cy="1021045"/>
          </a:xfrm>
          <a:prstGeom prst="bentConnector3">
            <a:avLst>
              <a:gd name="adj1" fmla="val 50000"/>
            </a:avLst>
          </a:prstGeom>
          <a:noFill/>
          <a:ln w="19050" cap="flat" cmpd="sng" algn="ctr">
            <a:solidFill>
              <a:srgbClr val="000000"/>
            </a:solidFill>
            <a:prstDash val="solid"/>
            <a:tailEnd type="triangle"/>
          </a:ln>
          <a:effectLst/>
        </p:spPr>
      </p:cxnSp>
      <p:sp>
        <p:nvSpPr>
          <p:cNvPr id="14" name="Rounded Rectangle 212">
            <a:extLst>
              <a:ext uri="{FF2B5EF4-FFF2-40B4-BE49-F238E27FC236}">
                <a16:creationId xmlns:a16="http://schemas.microsoft.com/office/drawing/2014/main" id="{B05CAE3D-95FC-C7B8-92AC-998289E453BF}"/>
              </a:ext>
            </a:extLst>
          </p:cNvPr>
          <p:cNvSpPr/>
          <p:nvPr/>
        </p:nvSpPr>
        <p:spPr>
          <a:xfrm>
            <a:off x="4577444" y="4626002"/>
            <a:ext cx="7487556" cy="1846235"/>
          </a:xfrm>
          <a:prstGeom prst="rect">
            <a:avLst/>
          </a:prstGeom>
          <a:solidFill>
            <a:srgbClr val="FFFFFF"/>
          </a:solidFill>
          <a:ln w="12700" cap="flat" cmpd="sng" algn="ctr">
            <a:solidFill>
              <a:srgbClr val="000000"/>
            </a:solidFill>
            <a:prstDash val="solid"/>
          </a:ln>
          <a:effectLst/>
        </p:spPr>
        <p:txBody>
          <a:bodyPr rtlCol="0" anchor="ctr"/>
          <a:lstStyle/>
          <a:p>
            <a:pPr algn="just">
              <a:lnSpc>
                <a:spcPct val="150000"/>
              </a:lnSpc>
              <a:defRPr/>
            </a:pPr>
            <a:r>
              <a:rPr lang="vi-VN" sz="2400" dirty="0">
                <a:latin typeface="UTM Avo" panose="02040603050506020204" pitchFamily="18" charset="0"/>
                <a:cs typeface="Arial" panose="020B0604020202020204" pitchFamily="34" charset="0"/>
              </a:rPr>
              <a:t>Em đã từng tham gia một trong những lễ hội truyền thống đó chưa?</a:t>
            </a:r>
            <a:r>
              <a:rPr lang="en-US" sz="2400" dirty="0">
                <a:latin typeface="UTM Avo" panose="02040603050506020204" pitchFamily="18" charset="0"/>
                <a:cs typeface="Arial" panose="020B0604020202020204" pitchFamily="34" charset="0"/>
              </a:rPr>
              <a:t> </a:t>
            </a:r>
            <a:r>
              <a:rPr lang="vi-VN" sz="2400" dirty="0">
                <a:latin typeface="UTM Avo" panose="02040603050506020204" pitchFamily="18" charset="0"/>
                <a:cs typeface="Arial" panose="020B0604020202020204" pitchFamily="34" charset="0"/>
              </a:rPr>
              <a:t>Đó là lễ hội nào?</a:t>
            </a:r>
            <a:r>
              <a:rPr lang="en-US" sz="2400" dirty="0">
                <a:latin typeface="UTM Avo" panose="02040603050506020204" pitchFamily="18" charset="0"/>
                <a:cs typeface="Arial" panose="020B0604020202020204" pitchFamily="34" charset="0"/>
              </a:rPr>
              <a:t> </a:t>
            </a:r>
            <a:r>
              <a:rPr lang="vi-VN" sz="2400" dirty="0">
                <a:latin typeface="UTM Avo" panose="02040603050506020204" pitchFamily="18" charset="0"/>
                <a:cs typeface="Arial" panose="020B0604020202020204" pitchFamily="34" charset="0"/>
              </a:rPr>
              <a:t>Hãy chia sẻ một vài trải nghiệm của em khi tham gia.</a:t>
            </a:r>
            <a:endParaRPr lang="en-US" sz="2400" dirty="0">
              <a:latin typeface="UTM Avo" panose="02040603050506020204" pitchFamily="18" charset="0"/>
              <a:cs typeface="Arial" panose="020B0604020202020204" pitchFamily="34" charset="0"/>
            </a:endParaRPr>
          </a:p>
        </p:txBody>
      </p:sp>
      <p:cxnSp>
        <p:nvCxnSpPr>
          <p:cNvPr id="15" name="Elbow Connector 213">
            <a:extLst>
              <a:ext uri="{FF2B5EF4-FFF2-40B4-BE49-F238E27FC236}">
                <a16:creationId xmlns:a16="http://schemas.microsoft.com/office/drawing/2014/main" id="{9E76840A-AD2A-A7F5-7120-E555A892D3A7}"/>
              </a:ext>
            </a:extLst>
          </p:cNvPr>
          <p:cNvCxnSpPr>
            <a:cxnSpLocks/>
            <a:stCxn id="16" idx="3"/>
            <a:endCxn id="14" idx="1"/>
          </p:cNvCxnSpPr>
          <p:nvPr/>
        </p:nvCxnSpPr>
        <p:spPr>
          <a:xfrm>
            <a:off x="3220564" y="4815563"/>
            <a:ext cx="1356880" cy="733557"/>
          </a:xfrm>
          <a:prstGeom prst="bentConnector3">
            <a:avLst>
              <a:gd name="adj1" fmla="val 50000"/>
            </a:avLst>
          </a:prstGeom>
          <a:noFill/>
          <a:ln w="19050" cap="flat" cmpd="sng" algn="ctr">
            <a:solidFill>
              <a:srgbClr val="000000"/>
            </a:solidFill>
            <a:prstDash val="solid"/>
            <a:tailEnd type="triangle"/>
          </a:ln>
          <a:effectLst/>
        </p:spPr>
      </p:cxnSp>
      <p:pic>
        <p:nvPicPr>
          <p:cNvPr id="16" name="Picture 15">
            <a:extLst>
              <a:ext uri="{FF2B5EF4-FFF2-40B4-BE49-F238E27FC236}">
                <a16:creationId xmlns:a16="http://schemas.microsoft.com/office/drawing/2014/main" id="{0046418E-1463-37D7-FFF6-F24A2E1123D0}"/>
              </a:ext>
            </a:extLst>
          </p:cNvPr>
          <p:cNvPicPr>
            <a:picLocks noChangeAspect="1"/>
          </p:cNvPicPr>
          <p:nvPr/>
        </p:nvPicPr>
        <p:blipFill>
          <a:blip r:embed="rId4"/>
          <a:stretch>
            <a:fillRect/>
          </a:stretch>
        </p:blipFill>
        <p:spPr>
          <a:xfrm>
            <a:off x="234044" y="3348449"/>
            <a:ext cx="2986520" cy="2934227"/>
          </a:xfrm>
          <a:prstGeom prst="rect">
            <a:avLst/>
          </a:prstGeom>
        </p:spPr>
      </p:pic>
      <p:sp>
        <p:nvSpPr>
          <p:cNvPr id="18" name="Round Same Side Corner Rectangle 11">
            <a:extLst>
              <a:ext uri="{FF2B5EF4-FFF2-40B4-BE49-F238E27FC236}">
                <a16:creationId xmlns:a16="http://schemas.microsoft.com/office/drawing/2014/main" id="{D10E3F06-4551-70F9-220E-A0E08256696A}"/>
              </a:ext>
            </a:extLst>
          </p:cNvPr>
          <p:cNvSpPr/>
          <p:nvPr/>
        </p:nvSpPr>
        <p:spPr>
          <a:xfrm>
            <a:off x="3726816" y="1053103"/>
            <a:ext cx="4738366" cy="765090"/>
          </a:xfrm>
          <a:prstGeom prst="roundRect">
            <a:avLst>
              <a:gd name="adj" fmla="val 50000"/>
            </a:avLst>
          </a:prstGeom>
          <a:solidFill>
            <a:schemeClr val="bg1"/>
          </a:solidFill>
          <a:ln w="38100" cap="flat" cmpd="sng" algn="ctr">
            <a:solidFill>
              <a:schemeClr val="accent6"/>
            </a:solidFill>
            <a:prstDash val="solid"/>
          </a:ln>
          <a:effectLst/>
        </p:spPr>
        <p:txBody>
          <a:bodyPr rtlCol="0" anchor="ctr"/>
          <a:lstStyle/>
          <a:p>
            <a:pPr algn="ctr" defTabSz="609585">
              <a:buClrTx/>
              <a:defRPr/>
            </a:pPr>
            <a:r>
              <a:rPr lang="en-US" sz="2400" b="1" kern="1200" dirty="0">
                <a:latin typeface="UTM Avo" panose="02040603050506020204" pitchFamily="18" charset="0"/>
                <a:ea typeface="+mn-ea"/>
                <a:cs typeface="Arial" panose="020B0604020202020204" pitchFamily="34" charset="0"/>
              </a:rPr>
              <a:t>CÂU HỎI MỞ RỘNG</a:t>
            </a:r>
          </a:p>
        </p:txBody>
      </p:sp>
    </p:spTree>
    <p:extLst>
      <p:ext uri="{BB962C8B-B14F-4D97-AF65-F5344CB8AC3E}">
        <p14:creationId xmlns:p14="http://schemas.microsoft.com/office/powerpoint/2010/main" val="1660656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4AFC291-B0FF-8508-E49C-3C11996301CC}"/>
            </a:ext>
          </a:extLst>
        </p:cNvPr>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C4536C60-B32D-3E00-6BF8-CE16AD176A87}"/>
              </a:ext>
            </a:extLst>
          </p:cNvPr>
          <p:cNvSpPr/>
          <p:nvPr/>
        </p:nvSpPr>
        <p:spPr>
          <a:xfrm>
            <a:off x="3769260" y="1320954"/>
            <a:ext cx="4653480" cy="775422"/>
          </a:xfrm>
          <a:prstGeom prst="roundRect">
            <a:avLst>
              <a:gd name="adj" fmla="val 50000"/>
            </a:avLst>
          </a:prstGeom>
          <a:solidFill>
            <a:schemeClr val="bg1"/>
          </a:solidFill>
          <a:ln w="38100" cap="flat" cmpd="sng" algn="ctr">
            <a:solidFill>
              <a:schemeClr val="accent4"/>
            </a:solidFill>
            <a:prstDash val="solid"/>
          </a:ln>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HOẠT ĐỘNG THEO NHÓM</a:t>
            </a:r>
            <a:endParaRPr lang="en-US" sz="2400" b="1" dirty="0">
              <a:latin typeface="UTM Avo" panose="02040603050506020204" pitchFamily="18" charset="0"/>
              <a:cs typeface="Arial" panose="020B0604020202020204" pitchFamily="34" charset="0"/>
              <a:sym typeface="Arial"/>
            </a:endParaRPr>
          </a:p>
        </p:txBody>
      </p:sp>
      <p:grpSp>
        <p:nvGrpSpPr>
          <p:cNvPr id="8" name="Group 7">
            <a:extLst>
              <a:ext uri="{FF2B5EF4-FFF2-40B4-BE49-F238E27FC236}">
                <a16:creationId xmlns:a16="http://schemas.microsoft.com/office/drawing/2014/main" id="{21D3B24E-31EE-E09C-5CA7-CC771358A78F}"/>
              </a:ext>
            </a:extLst>
          </p:cNvPr>
          <p:cNvGrpSpPr/>
          <p:nvPr/>
        </p:nvGrpSpPr>
        <p:grpSpPr>
          <a:xfrm>
            <a:off x="340573" y="2594999"/>
            <a:ext cx="4777526" cy="2328757"/>
            <a:chOff x="668795" y="288122"/>
            <a:chExt cx="3583145" cy="1746569"/>
          </a:xfrm>
        </p:grpSpPr>
        <p:sp>
          <p:nvSpPr>
            <p:cNvPr id="9" name="TextBox 8">
              <a:extLst>
                <a:ext uri="{FF2B5EF4-FFF2-40B4-BE49-F238E27FC236}">
                  <a16:creationId xmlns:a16="http://schemas.microsoft.com/office/drawing/2014/main" id="{8EF8BFA0-729C-C5BD-D81E-C0CCAF64C83F}"/>
                </a:ext>
              </a:extLst>
            </p:cNvPr>
            <p:cNvSpPr txBox="1"/>
            <p:nvPr/>
          </p:nvSpPr>
          <p:spPr>
            <a:xfrm>
              <a:off x="668795" y="362309"/>
              <a:ext cx="3583145" cy="1672382"/>
            </a:xfrm>
            <a:prstGeom prst="rect">
              <a:avLst/>
            </a:prstGeom>
            <a:noFill/>
          </p:spPr>
          <p:txBody>
            <a:bodyPr wrap="square">
              <a:spAutoFit/>
            </a:bodyPr>
            <a:lstStyle/>
            <a:p>
              <a:pPr algn="just" defTabSz="609585">
                <a:lnSpc>
                  <a:spcPct val="150000"/>
                </a:lnSpc>
                <a:buFont typeface="Arial"/>
                <a:buNone/>
                <a:defRPr/>
              </a:pP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Các em chia sẻ với bạn trong nhóm về một lễ hội truyền thống ở địa phương của em theo những gợi ý sau:</a:t>
              </a:r>
            </a:p>
          </p:txBody>
        </p:sp>
        <p:sp>
          <p:nvSpPr>
            <p:cNvPr id="12" name="Freeform 4">
              <a:extLst>
                <a:ext uri="{FF2B5EF4-FFF2-40B4-BE49-F238E27FC236}">
                  <a16:creationId xmlns:a16="http://schemas.microsoft.com/office/drawing/2014/main" id="{FA0B8CC9-88C8-DC6F-B258-677DAF5DDA6C}"/>
                </a:ext>
              </a:extLst>
            </p:cNvPr>
            <p:cNvSpPr/>
            <p:nvPr/>
          </p:nvSpPr>
          <p:spPr>
            <a:xfrm>
              <a:off x="668795" y="288122"/>
              <a:ext cx="651518" cy="553518"/>
            </a:xfrm>
            <a:custGeom>
              <a:avLst/>
              <a:gdLst/>
              <a:ahLst/>
              <a:cxnLst/>
              <a:rect l="l" t="t" r="r" b="b"/>
              <a:pathLst>
                <a:path w="4247535" h="4114800">
                  <a:moveTo>
                    <a:pt x="0" y="0"/>
                  </a:moveTo>
                  <a:lnTo>
                    <a:pt x="4247536" y="0"/>
                  </a:lnTo>
                  <a:lnTo>
                    <a:pt x="424753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19170">
                <a:buFont typeface="Arial"/>
                <a:buNone/>
                <a:defRPr/>
              </a:pPr>
              <a:endParaRPr lang="en-US" sz="2400" kern="0" dirty="0">
                <a:solidFill>
                  <a:sysClr val="windowText" lastClr="000000"/>
                </a:solidFill>
                <a:latin typeface="UTM Avo" panose="02040603050506020204" pitchFamily="18" charset="0"/>
                <a:cs typeface="Arial"/>
                <a:sym typeface="Arial"/>
              </a:endParaRPr>
            </a:p>
          </p:txBody>
        </p:sp>
      </p:grpSp>
      <p:pic>
        <p:nvPicPr>
          <p:cNvPr id="13" name="Picture 12">
            <a:extLst>
              <a:ext uri="{FF2B5EF4-FFF2-40B4-BE49-F238E27FC236}">
                <a16:creationId xmlns:a16="http://schemas.microsoft.com/office/drawing/2014/main" id="{1B64061D-F00E-862D-D7BC-FF978969EB6E}"/>
              </a:ext>
            </a:extLst>
          </p:cNvPr>
          <p:cNvPicPr>
            <a:picLocks noChangeAspect="1"/>
          </p:cNvPicPr>
          <p:nvPr/>
        </p:nvPicPr>
        <p:blipFill>
          <a:blip r:embed="rId6"/>
          <a:stretch>
            <a:fillRect/>
          </a:stretch>
        </p:blipFill>
        <p:spPr>
          <a:xfrm>
            <a:off x="5220657" y="2468082"/>
            <a:ext cx="6871952" cy="37683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9303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11FA22-80E7-3EC6-3B99-B0F543D6969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C79F1EC9-199C-B23F-870D-A8A3A2DE4326}"/>
              </a:ext>
            </a:extLst>
          </p:cNvPr>
          <p:cNvSpPr txBox="1">
            <a:spLocks/>
          </p:cNvSpPr>
          <p:nvPr/>
        </p:nvSpPr>
        <p:spPr>
          <a:xfrm>
            <a:off x="4655391" y="1422487"/>
            <a:ext cx="2881217" cy="762000"/>
          </a:xfrm>
          <a:prstGeom prst="roundRect">
            <a:avLst>
              <a:gd name="adj" fmla="val 50000"/>
            </a:avLst>
          </a:prstGeom>
          <a:solidFill>
            <a:srgbClr val="E1E7FF"/>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99A35B6E-307C-EC60-E512-FADB9F0624C4}"/>
              </a:ext>
            </a:extLst>
          </p:cNvPr>
          <p:cNvSpPr/>
          <p:nvPr/>
        </p:nvSpPr>
        <p:spPr>
          <a:xfrm>
            <a:off x="894460" y="2283622"/>
            <a:ext cx="10403078" cy="4193378"/>
          </a:xfrm>
          <a:prstGeom prst="roundRect">
            <a:avLst>
              <a:gd name="adj" fmla="val 7319"/>
            </a:avLst>
          </a:prstGeom>
          <a:solidFill>
            <a:sysClr val="window" lastClr="FFFFFF"/>
          </a:solidFill>
          <a:ln w="25400" cap="flat" cmpd="sng" algn="ctr">
            <a:solidFill>
              <a:srgbClr val="CCCCFF"/>
            </a:solidFill>
            <a:prstDash val="solid"/>
          </a:ln>
          <a:effectLst/>
        </p:spPr>
        <p:txBody>
          <a:bodyPr bIns="120000" rtlCol="0" anchor="ctr"/>
          <a:lstStyle/>
          <a:p>
            <a:pPr marL="342900" lvl="0" indent="-342900" algn="just" defTabSz="609539">
              <a:lnSpc>
                <a:spcPct val="150000"/>
              </a:lnSpc>
              <a:buFont typeface="Arial" panose="020B0604020202020204" pitchFamily="34" charset="0"/>
              <a:buChar char="•"/>
              <a:defRPr/>
            </a:pPr>
            <a:r>
              <a:rPr lang="vi-VN" sz="2400">
                <a:latin typeface="UTM Avo" panose="02040603050506020204" pitchFamily="18" charset="0"/>
                <a:ea typeface="UD Digi Kyokasho N-B" panose="02020700000000000000" pitchFamily="17" charset="-128"/>
                <a:cs typeface="Arial" panose="020B0604020202020204" pitchFamily="34" charset="0"/>
              </a:rPr>
              <a:t>Lễ hội truyền thống là sự kiện đặc biệt được tổ chức định kì để tôn vinh, duy trì những giá trị văn hoá, truyền thống của một cộng đồng, dân tộc. </a:t>
            </a:r>
          </a:p>
          <a:p>
            <a:pPr marL="342900" lvl="0" indent="-342900" algn="just" defTabSz="609539">
              <a:lnSpc>
                <a:spcPct val="150000"/>
              </a:lnSpc>
              <a:buFont typeface="Arial" panose="020B0604020202020204" pitchFamily="34" charset="0"/>
              <a:buChar char="•"/>
              <a:defRPr/>
            </a:pPr>
            <a:r>
              <a:rPr lang="vi-VN" sz="2400">
                <a:latin typeface="UTM Avo" panose="02040603050506020204" pitchFamily="18" charset="0"/>
                <a:ea typeface="UD Digi Kyokasho N-B" panose="02020700000000000000" pitchFamily="17" charset="-128"/>
                <a:cs typeface="Arial" panose="020B0604020202020204" pitchFamily="34" charset="0"/>
              </a:rPr>
              <a:t>Lễ hội truyền thống thường có nguồn gốc lịch sử lâu đời và được tổ chức theo những nghi lễ đã được thực hiện qua nhiều thế hệ. Đây là dịp để những người cùng sinh sống trên địa bàn thể hiện mối quan hệ gắn bó và tình đoàn kết.</a:t>
            </a:r>
            <a:endParaRPr lang="vi-VN" sz="2400" dirty="0">
              <a:latin typeface="UTM Avo" panose="02040603050506020204" pitchFamily="18" charset="0"/>
              <a:ea typeface="UD Digi Kyokasho N-B" panose="02020700000000000000" pitchFamily="17" charset="-128"/>
              <a:cs typeface="Arial" panose="020B0604020202020204" pitchFamily="34" charset="0"/>
            </a:endParaRPr>
          </a:p>
        </p:txBody>
      </p:sp>
    </p:spTree>
    <p:extLst>
      <p:ext uri="{BB962C8B-B14F-4D97-AF65-F5344CB8AC3E}">
        <p14:creationId xmlns:p14="http://schemas.microsoft.com/office/powerpoint/2010/main" val="52767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7F7DCC-D2F0-34B2-18DA-C354993B22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841718-CEC6-D410-42AF-FA504332E287}"/>
              </a:ext>
            </a:extLst>
          </p:cNvPr>
          <p:cNvSpPr txBox="1"/>
          <p:nvPr/>
        </p:nvSpPr>
        <p:spPr>
          <a:xfrm>
            <a:off x="281857" y="1731242"/>
            <a:ext cx="11628281" cy="635493"/>
          </a:xfrm>
          <a:prstGeom prst="roundRect">
            <a:avLst/>
          </a:prstGeom>
          <a:no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a:t>
            </a:r>
            <a:r>
              <a:rPr lang="en-US" sz="2400" b="1" dirty="0">
                <a:solidFill>
                  <a:schemeClr val="tx1">
                    <a:lumMod val="50000"/>
                  </a:schemeClr>
                </a:solidFill>
                <a:latin typeface="UTM Avo" panose="02040603050506020204" pitchFamily="18" charset="0"/>
                <a:cs typeface="Arial" panose="020B0604020202020204" pitchFamily="34" charset="0"/>
              </a:rPr>
              <a:t>2</a:t>
            </a:r>
            <a:r>
              <a:rPr lang="vi-VN" sz="2400" b="1" dirty="0">
                <a:solidFill>
                  <a:schemeClr val="tx1">
                    <a:lumMod val="50000"/>
                  </a:schemeClr>
                </a:solidFill>
                <a:latin typeface="UTM Avo" panose="02040603050506020204" pitchFamily="18" charset="0"/>
                <a:cs typeface="Arial" panose="020B0604020202020204" pitchFamily="34" charset="0"/>
              </a:rPr>
              <a:t>: Chia sẻ những lưu ý khi tham gia lễ hội truyền thống</a:t>
            </a:r>
          </a:p>
        </p:txBody>
      </p:sp>
      <p:sp>
        <p:nvSpPr>
          <p:cNvPr id="9" name="Rectangle: Rounded Corners 8">
            <a:extLst>
              <a:ext uri="{FF2B5EF4-FFF2-40B4-BE49-F238E27FC236}">
                <a16:creationId xmlns:a16="http://schemas.microsoft.com/office/drawing/2014/main" id="{888C7D4B-C0B4-FF0A-2315-98C4B97DEBA2}"/>
              </a:ext>
            </a:extLst>
          </p:cNvPr>
          <p:cNvSpPr/>
          <p:nvPr/>
        </p:nvSpPr>
        <p:spPr>
          <a:xfrm>
            <a:off x="4109376" y="2541238"/>
            <a:ext cx="4112396" cy="672791"/>
          </a:xfrm>
          <a:prstGeom prst="roundRect">
            <a:avLst>
              <a:gd name="adj" fmla="val 50000"/>
            </a:avLst>
          </a:prstGeom>
          <a:solidFill>
            <a:schemeClr val="bg1"/>
          </a:solidFill>
          <a:ln w="38100" cap="flat" cmpd="sng" algn="ctr">
            <a:solidFill>
              <a:srgbClr val="FF9999"/>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dirty="0">
                <a:latin typeface="UTM Avo" panose="02040603050506020204" pitchFamily="18" charset="0"/>
                <a:cs typeface="Arial" panose="020B0604020202020204" pitchFamily="34" charset="0"/>
                <a:sym typeface="Arial"/>
              </a:rPr>
              <a:t>HOẠT ĐỘNG CẢ LỚP</a:t>
            </a:r>
          </a:p>
        </p:txBody>
      </p:sp>
      <p:grpSp>
        <p:nvGrpSpPr>
          <p:cNvPr id="90" name="Group 89">
            <a:extLst>
              <a:ext uri="{FF2B5EF4-FFF2-40B4-BE49-F238E27FC236}">
                <a16:creationId xmlns:a16="http://schemas.microsoft.com/office/drawing/2014/main" id="{F04DD299-7BC9-A81E-D12C-7EF62B46D58C}"/>
              </a:ext>
            </a:extLst>
          </p:cNvPr>
          <p:cNvGrpSpPr/>
          <p:nvPr/>
        </p:nvGrpSpPr>
        <p:grpSpPr>
          <a:xfrm>
            <a:off x="2313749" y="3401740"/>
            <a:ext cx="7703647" cy="2612218"/>
            <a:chOff x="-227092" y="2283988"/>
            <a:chExt cx="5777735" cy="1959164"/>
          </a:xfrm>
        </p:grpSpPr>
        <p:sp>
          <p:nvSpPr>
            <p:cNvPr id="93" name="Rectangle: Rounded Corners 92">
              <a:extLst>
                <a:ext uri="{FF2B5EF4-FFF2-40B4-BE49-F238E27FC236}">
                  <a16:creationId xmlns:a16="http://schemas.microsoft.com/office/drawing/2014/main" id="{859B5CFC-AE8A-87D0-CE9A-4B044D2E73B1}"/>
                </a:ext>
              </a:extLst>
            </p:cNvPr>
            <p:cNvSpPr/>
            <p:nvPr/>
          </p:nvSpPr>
          <p:spPr>
            <a:xfrm>
              <a:off x="-227092" y="2569415"/>
              <a:ext cx="5777735" cy="1673737"/>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ea typeface="+mn-ea"/>
                  <a:cs typeface="+mn-cs"/>
                  <a:sym typeface="Arial"/>
                </a:rPr>
                <a:t>Từ những trải nghiệm tham gia lễ hội truyền thống ở địa phương, các em chia sẻ với cả lớp về những quy định khi tham gia lễ hội truyền thống.</a:t>
              </a:r>
            </a:p>
          </p:txBody>
        </p:sp>
        <p:pic>
          <p:nvPicPr>
            <p:cNvPr id="92" name="Picture 91">
              <a:extLst>
                <a:ext uri="{FF2B5EF4-FFF2-40B4-BE49-F238E27FC236}">
                  <a16:creationId xmlns:a16="http://schemas.microsoft.com/office/drawing/2014/main" id="{EB4CAED8-B463-EF6D-5306-DE34DF0CE828}"/>
                </a:ext>
              </a:extLst>
            </p:cNvPr>
            <p:cNvPicPr>
              <a:picLocks noChangeAspect="1"/>
            </p:cNvPicPr>
            <p:nvPr/>
          </p:nvPicPr>
          <p:blipFill>
            <a:blip r:embed="rId4"/>
            <a:stretch>
              <a:fillRect/>
            </a:stretch>
          </p:blipFill>
          <p:spPr>
            <a:xfrm>
              <a:off x="2304969" y="2283988"/>
              <a:ext cx="713615" cy="522440"/>
            </a:xfrm>
            <a:prstGeom prst="rect">
              <a:avLst/>
            </a:prstGeom>
          </p:spPr>
        </p:pic>
      </p:grpSp>
    </p:spTree>
    <p:extLst>
      <p:ext uri="{BB962C8B-B14F-4D97-AF65-F5344CB8AC3E}">
        <p14:creationId xmlns:p14="http://schemas.microsoft.com/office/powerpoint/2010/main" val="27435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fade">
                                      <p:cBhvr>
                                        <p:cTn id="17"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A0EE37A-140B-D58A-4392-3C0B8C749C3C}"/>
            </a:ext>
          </a:extLst>
        </p:cNvPr>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1BE45D28-4693-BDEB-26B9-BD85C9A8326C}"/>
              </a:ext>
            </a:extLst>
          </p:cNvPr>
          <p:cNvSpPr/>
          <p:nvPr/>
        </p:nvSpPr>
        <p:spPr>
          <a:xfrm>
            <a:off x="3769260" y="1510672"/>
            <a:ext cx="4653480" cy="775422"/>
          </a:xfrm>
          <a:prstGeom prst="roundRect">
            <a:avLst>
              <a:gd name="adj" fmla="val 50000"/>
            </a:avLst>
          </a:prstGeom>
          <a:solidFill>
            <a:schemeClr val="bg1"/>
          </a:solidFill>
          <a:ln w="38100" cap="flat" cmpd="sng" algn="ctr">
            <a:solidFill>
              <a:schemeClr val="tx1"/>
            </a:solidFill>
            <a:prstDash val="solid"/>
          </a:ln>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HOẠT ĐỘNG THEO NHÓM</a:t>
            </a:r>
          </a:p>
        </p:txBody>
      </p:sp>
      <p:grpSp>
        <p:nvGrpSpPr>
          <p:cNvPr id="3" name="Group 2">
            <a:extLst>
              <a:ext uri="{FF2B5EF4-FFF2-40B4-BE49-F238E27FC236}">
                <a16:creationId xmlns:a16="http://schemas.microsoft.com/office/drawing/2014/main" id="{176BEB2F-6D2F-F695-33E8-5696566EE82B}"/>
              </a:ext>
            </a:extLst>
          </p:cNvPr>
          <p:cNvGrpSpPr/>
          <p:nvPr/>
        </p:nvGrpSpPr>
        <p:grpSpPr>
          <a:xfrm>
            <a:off x="865246" y="2816807"/>
            <a:ext cx="4991231" cy="3114093"/>
            <a:chOff x="550990" y="1366775"/>
            <a:chExt cx="3743423" cy="2335570"/>
          </a:xfrm>
        </p:grpSpPr>
        <p:sp>
          <p:nvSpPr>
            <p:cNvPr id="5" name="Google Shape;886;p28">
              <a:extLst>
                <a:ext uri="{FF2B5EF4-FFF2-40B4-BE49-F238E27FC236}">
                  <a16:creationId xmlns:a16="http://schemas.microsoft.com/office/drawing/2014/main" id="{5CB9AB8D-9AEC-A6BE-803E-E5F81D1DC522}"/>
                </a:ext>
              </a:extLst>
            </p:cNvPr>
            <p:cNvSpPr/>
            <p:nvPr/>
          </p:nvSpPr>
          <p:spPr>
            <a:xfrm>
              <a:off x="550990" y="1366775"/>
              <a:ext cx="3743423" cy="2335570"/>
            </a:xfrm>
            <a:prstGeom prst="roundRect">
              <a:avLst>
                <a:gd name="adj" fmla="val 15856"/>
              </a:avLst>
            </a:prstGeom>
            <a:solidFill>
              <a:srgbClr val="FFC266">
                <a:lumMod val="20000"/>
                <a:lumOff val="80000"/>
              </a:srgb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889;p28">
              <a:extLst>
                <a:ext uri="{FF2B5EF4-FFF2-40B4-BE49-F238E27FC236}">
                  <a16:creationId xmlns:a16="http://schemas.microsoft.com/office/drawing/2014/main" id="{450B059F-2057-6DF7-D173-9E6790F2465F}"/>
                </a:ext>
              </a:extLst>
            </p:cNvPr>
            <p:cNvSpPr/>
            <p:nvPr/>
          </p:nvSpPr>
          <p:spPr>
            <a:xfrm>
              <a:off x="997606" y="1557736"/>
              <a:ext cx="2850190" cy="588675"/>
            </a:xfrm>
            <a:prstGeom prst="roundRect">
              <a:avLst>
                <a:gd name="adj" fmla="val 44119"/>
              </a:avLst>
            </a:prstGeom>
            <a:solidFill>
              <a:srgbClr val="FFC266">
                <a:lumMod val="75000"/>
              </a:srgbClr>
            </a:solidFill>
            <a:ln>
              <a:noFill/>
            </a:ln>
          </p:spPr>
          <p:txBody>
            <a:bodyPr spcFirstLastPara="1" wrap="square" lIns="121900" tIns="121900" rIns="121900" bIns="121900" anchor="ctr" anchorCtr="0">
              <a:noAutofit/>
            </a:bodyPr>
            <a:lstStyle/>
            <a:p>
              <a:pPr marL="0" marR="0" lvl="0" indent="0" algn="ctr" defTabSz="121917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Coiny"/>
                  <a:cs typeface="Coiny"/>
                  <a:sym typeface="Coiny"/>
                </a:rPr>
                <a:t>Y</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Coiny"/>
                  <a:cs typeface="Coiny"/>
                  <a:sym typeface="Coiny"/>
                </a:rPr>
                <a:t>êu</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Coiny"/>
                  <a:cs typeface="Coiny"/>
                  <a:sym typeface="Coiny"/>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Coiny"/>
                  <a:cs typeface="Coiny"/>
                  <a:sym typeface="Coiny"/>
                </a:rPr>
                <a:t>cầu</a:t>
              </a:r>
              <a:endParaRPr kumimoji="0" sz="2400" b="1" i="0" u="none" strike="noStrike" kern="0" cap="none" spc="0" normalizeH="0" baseline="0" noProof="0" dirty="0">
                <a:ln>
                  <a:noFill/>
                </a:ln>
                <a:solidFill>
                  <a:srgbClr val="000000"/>
                </a:solidFill>
                <a:effectLst/>
                <a:uLnTx/>
                <a:uFillTx/>
                <a:latin typeface="UTM Avo" panose="02040603050506020204" pitchFamily="18" charset="0"/>
                <a:ea typeface="Coiny"/>
                <a:cs typeface="Coiny"/>
                <a:sym typeface="Coiny"/>
              </a:endParaRPr>
            </a:p>
          </p:txBody>
        </p:sp>
        <p:sp>
          <p:nvSpPr>
            <p:cNvPr id="7" name="TextBox 6">
              <a:extLst>
                <a:ext uri="{FF2B5EF4-FFF2-40B4-BE49-F238E27FC236}">
                  <a16:creationId xmlns:a16="http://schemas.microsoft.com/office/drawing/2014/main" id="{A6BAEA47-7A8A-804F-A00A-B1498ABAB99E}"/>
                </a:ext>
              </a:extLst>
            </p:cNvPr>
            <p:cNvSpPr txBox="1"/>
            <p:nvPr/>
          </p:nvSpPr>
          <p:spPr>
            <a:xfrm>
              <a:off x="721271" y="2174926"/>
              <a:ext cx="3402859" cy="1256882"/>
            </a:xfrm>
            <a:prstGeom prst="rect">
              <a:avLst/>
            </a:prstGeom>
            <a:noFill/>
          </p:spPr>
          <p:txBody>
            <a:bodyPr wrap="square">
              <a:spAutoFit/>
            </a:bodyPr>
            <a:lstStyle/>
            <a:p>
              <a:pPr marL="0" marR="0" lvl="0" indent="0" algn="just" defTabSz="1219170" eaLnBrk="1" fontAlgn="auto" latinLnBrk="0" hangingPunct="1">
                <a:lnSpc>
                  <a:spcPct val="150000"/>
                </a:lnSpc>
                <a:spcBef>
                  <a:spcPts val="0"/>
                </a:spcBef>
                <a:spcAft>
                  <a:spcPts val="0"/>
                </a:spcAft>
                <a:buClrTx/>
                <a:buSzTx/>
                <a:buFont typeface="Arial"/>
                <a:buNone/>
                <a:tabLst/>
                <a:defRPr/>
              </a:pPr>
              <a:r>
                <a:rPr lang="vi-VN" sz="2400" kern="0" dirty="0">
                  <a:solidFill>
                    <a:srgbClr val="000000"/>
                  </a:solidFill>
                  <a:latin typeface="UTM Avo" panose="02040603050506020204" pitchFamily="18" charset="0"/>
                  <a:cs typeface="Arial"/>
                  <a:sym typeface="Arial"/>
                </a:rPr>
                <a:t>Các nhóm hãy thảo luận về những điều cần lưu ý khi tham gia lễ hội truyền thống. </a:t>
              </a:r>
            </a:p>
          </p:txBody>
        </p:sp>
      </p:grpSp>
      <p:grpSp>
        <p:nvGrpSpPr>
          <p:cNvPr id="11" name="Group 10">
            <a:extLst>
              <a:ext uri="{FF2B5EF4-FFF2-40B4-BE49-F238E27FC236}">
                <a16:creationId xmlns:a16="http://schemas.microsoft.com/office/drawing/2014/main" id="{06CBA801-BB30-9FDB-9228-5009DDCB6D2C}"/>
              </a:ext>
            </a:extLst>
          </p:cNvPr>
          <p:cNvGrpSpPr/>
          <p:nvPr/>
        </p:nvGrpSpPr>
        <p:grpSpPr>
          <a:xfrm>
            <a:off x="6335523" y="2824861"/>
            <a:ext cx="4991231" cy="3106039"/>
            <a:chOff x="4622185" y="1366775"/>
            <a:chExt cx="3743423" cy="2329529"/>
          </a:xfrm>
        </p:grpSpPr>
        <p:sp>
          <p:nvSpPr>
            <p:cNvPr id="15" name="Google Shape;885;p28">
              <a:extLst>
                <a:ext uri="{FF2B5EF4-FFF2-40B4-BE49-F238E27FC236}">
                  <a16:creationId xmlns:a16="http://schemas.microsoft.com/office/drawing/2014/main" id="{CDBFAD07-42F4-9B24-58A5-B96EC97E1569}"/>
                </a:ext>
              </a:extLst>
            </p:cNvPr>
            <p:cNvSpPr/>
            <p:nvPr/>
          </p:nvSpPr>
          <p:spPr>
            <a:xfrm>
              <a:off x="4622185" y="1366775"/>
              <a:ext cx="3743423" cy="2329529"/>
            </a:xfrm>
            <a:prstGeom prst="roundRect">
              <a:avLst>
                <a:gd name="adj" fmla="val 15856"/>
              </a:avLst>
            </a:prstGeom>
            <a:solidFill>
              <a:srgbClr val="9CC7D0">
                <a:lumMod val="20000"/>
                <a:lumOff val="80000"/>
              </a:srgbClr>
            </a:solidFill>
            <a:ln>
              <a:noFill/>
            </a:ln>
          </p:spPr>
          <p:txBody>
            <a:bodyPr spcFirstLastPara="1" wrap="square" lIns="121900" tIns="121900" rIns="121900" bIns="121900" anchor="ctr" anchorCtr="0">
              <a:noAutofit/>
            </a:bodyPr>
            <a:lstStyle/>
            <a:p>
              <a:pPr defTabSz="1219170">
                <a:buFont typeface="Arial"/>
                <a:buNone/>
                <a:defRPr/>
              </a:pPr>
              <a:endParaRPr sz="2400" kern="0" dirty="0">
                <a:solidFill>
                  <a:srgbClr val="000000"/>
                </a:solidFill>
                <a:latin typeface="UTM Avo" panose="02040603050506020204" pitchFamily="18" charset="0"/>
                <a:cs typeface="Arial"/>
                <a:sym typeface="Arial"/>
              </a:endParaRPr>
            </a:p>
          </p:txBody>
        </p:sp>
        <p:sp>
          <p:nvSpPr>
            <p:cNvPr id="16" name="Google Shape;965;p28">
              <a:extLst>
                <a:ext uri="{FF2B5EF4-FFF2-40B4-BE49-F238E27FC236}">
                  <a16:creationId xmlns:a16="http://schemas.microsoft.com/office/drawing/2014/main" id="{49678594-2E7C-473A-976E-5C71340BDE0E}"/>
                </a:ext>
              </a:extLst>
            </p:cNvPr>
            <p:cNvSpPr/>
            <p:nvPr/>
          </p:nvSpPr>
          <p:spPr>
            <a:xfrm>
              <a:off x="5229773" y="1554941"/>
              <a:ext cx="2528245" cy="585430"/>
            </a:xfrm>
            <a:prstGeom prst="roundRect">
              <a:avLst>
                <a:gd name="adj" fmla="val 44119"/>
              </a:avLst>
            </a:prstGeom>
            <a:solidFill>
              <a:srgbClr val="63A7B5"/>
            </a:solidFill>
            <a:ln>
              <a:noFill/>
            </a:ln>
          </p:spPr>
          <p:txBody>
            <a:bodyPr spcFirstLastPara="1" wrap="square" lIns="121900" tIns="121900" rIns="121900" bIns="121900" anchor="ctr" anchorCtr="0">
              <a:noAutofit/>
            </a:bodyPr>
            <a:lstStyle/>
            <a:p>
              <a:pPr algn="ctr" defTabSz="1219170">
                <a:buFont typeface="Arial"/>
                <a:buNone/>
                <a:defRPr/>
              </a:pPr>
              <a:r>
                <a:rPr lang="en" sz="2400" b="1" kern="0" dirty="0">
                  <a:solidFill>
                    <a:srgbClr val="000000"/>
                  </a:solidFill>
                  <a:latin typeface="UTM Avo" panose="02040603050506020204" pitchFamily="18" charset="0"/>
                  <a:ea typeface="Coiny"/>
                  <a:cs typeface="Coiny"/>
                  <a:sym typeface="Coiny"/>
                </a:rPr>
                <a:t>Gợi ý thực hiện</a:t>
              </a:r>
              <a:endParaRPr sz="2400" b="1" kern="0" dirty="0">
                <a:solidFill>
                  <a:srgbClr val="000000"/>
                </a:solidFill>
                <a:latin typeface="UTM Avo" panose="02040603050506020204" pitchFamily="18" charset="0"/>
                <a:ea typeface="Coiny"/>
                <a:cs typeface="Coiny"/>
                <a:sym typeface="Coiny"/>
              </a:endParaRPr>
            </a:p>
          </p:txBody>
        </p:sp>
        <p:sp>
          <p:nvSpPr>
            <p:cNvPr id="17" name="TextBox 16">
              <a:extLst>
                <a:ext uri="{FF2B5EF4-FFF2-40B4-BE49-F238E27FC236}">
                  <a16:creationId xmlns:a16="http://schemas.microsoft.com/office/drawing/2014/main" id="{14CF6ADB-6F67-27B5-6B52-8F730A115CDD}"/>
                </a:ext>
              </a:extLst>
            </p:cNvPr>
            <p:cNvSpPr txBox="1"/>
            <p:nvPr/>
          </p:nvSpPr>
          <p:spPr>
            <a:xfrm>
              <a:off x="4842237" y="2170110"/>
              <a:ext cx="3303318" cy="1256882"/>
            </a:xfrm>
            <a:prstGeom prst="rect">
              <a:avLst/>
            </a:prstGeom>
            <a:noFill/>
          </p:spPr>
          <p:txBody>
            <a:bodyPr wrap="square">
              <a:spAutoFit/>
            </a:bodyPr>
            <a:lstStyle/>
            <a:p>
              <a:pPr algn="just" defTabSz="1219170">
                <a:lnSpc>
                  <a:spcPct val="150000"/>
                </a:lnSpc>
                <a:buFont typeface="Arial"/>
                <a:buNone/>
                <a:defRPr/>
              </a:pPr>
              <a:r>
                <a:rPr lang="vi-VN" sz="2400" kern="0" dirty="0">
                  <a:solidFill>
                    <a:srgbClr val="000000"/>
                  </a:solidFill>
                  <a:latin typeface="UTM Avo" panose="02040603050506020204" pitchFamily="18" charset="0"/>
                  <a:cs typeface="Arial"/>
                  <a:sym typeface="Arial"/>
                </a:rPr>
                <a:t>Trình bày những lưu ý một cách sáng tạo, trang trí cho bản lưu ý thêm sinh động.</a:t>
              </a:r>
            </a:p>
          </p:txBody>
        </p:sp>
      </p:grpSp>
    </p:spTree>
    <p:extLst>
      <p:ext uri="{BB962C8B-B14F-4D97-AF65-F5344CB8AC3E}">
        <p14:creationId xmlns:p14="http://schemas.microsoft.com/office/powerpoint/2010/main" val="102173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E4BE12D-E3FA-4CD8-3CC2-137F0E494F0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84C8FC7-2F05-EA87-6E8A-39DCFE7F35D8}"/>
              </a:ext>
            </a:extLst>
          </p:cNvPr>
          <p:cNvGrpSpPr/>
          <p:nvPr/>
        </p:nvGrpSpPr>
        <p:grpSpPr>
          <a:xfrm>
            <a:off x="0" y="1502299"/>
            <a:ext cx="9829800" cy="627971"/>
            <a:chOff x="579436" y="968489"/>
            <a:chExt cx="7372350" cy="470978"/>
          </a:xfrm>
        </p:grpSpPr>
        <p:sp>
          <p:nvSpPr>
            <p:cNvPr id="6" name="Arrow: Pentagon 5">
              <a:extLst>
                <a:ext uri="{FF2B5EF4-FFF2-40B4-BE49-F238E27FC236}">
                  <a16:creationId xmlns:a16="http://schemas.microsoft.com/office/drawing/2014/main" id="{A93BD611-D02E-CEDF-F127-778DD0FDAA9A}"/>
                </a:ext>
              </a:extLst>
            </p:cNvPr>
            <p:cNvSpPr/>
            <p:nvPr/>
          </p:nvSpPr>
          <p:spPr>
            <a:xfrm>
              <a:off x="579436" y="968489"/>
              <a:ext cx="1543050" cy="470978"/>
            </a:xfrm>
            <a:prstGeom prst="homePlate">
              <a:avLst>
                <a:gd name="adj" fmla="val 32962"/>
              </a:avLst>
            </a:prstGeom>
            <a:solidFill>
              <a:srgbClr val="31BBCF">
                <a:lumMod val="75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sym typeface="Arial"/>
                </a:rPr>
                <a:t>Gợi</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sym typeface="Arial"/>
                </a:rPr>
                <a:t> ý</a:t>
              </a:r>
            </a:p>
          </p:txBody>
        </p:sp>
        <p:cxnSp>
          <p:nvCxnSpPr>
            <p:cNvPr id="7" name="Straight Connector 6">
              <a:extLst>
                <a:ext uri="{FF2B5EF4-FFF2-40B4-BE49-F238E27FC236}">
                  <a16:creationId xmlns:a16="http://schemas.microsoft.com/office/drawing/2014/main" id="{FE8AC157-18FC-E084-740F-0BBA9012A04D}"/>
                </a:ext>
              </a:extLst>
            </p:cNvPr>
            <p:cNvCxnSpPr>
              <a:cxnSpLocks/>
            </p:cNvCxnSpPr>
            <p:nvPr/>
          </p:nvCxnSpPr>
          <p:spPr>
            <a:xfrm>
              <a:off x="579437" y="1439439"/>
              <a:ext cx="7372349" cy="0"/>
            </a:xfrm>
            <a:prstGeom prst="line">
              <a:avLst/>
            </a:prstGeom>
            <a:noFill/>
            <a:ln w="38100" cap="flat" cmpd="sng" algn="ctr">
              <a:solidFill>
                <a:srgbClr val="31BBCF">
                  <a:lumMod val="75000"/>
                </a:srgbClr>
              </a:solidFill>
              <a:prstDash val="solid"/>
            </a:ln>
            <a:effectLst/>
          </p:spPr>
        </p:cxnSp>
        <p:sp>
          <p:nvSpPr>
            <p:cNvPr id="8" name="Rectangle 7">
              <a:extLst>
                <a:ext uri="{FF2B5EF4-FFF2-40B4-BE49-F238E27FC236}">
                  <a16:creationId xmlns:a16="http://schemas.microsoft.com/office/drawing/2014/main" id="{40EFEF61-373D-1070-FC10-66E0409DECEE}"/>
                </a:ext>
              </a:extLst>
            </p:cNvPr>
            <p:cNvSpPr/>
            <p:nvPr/>
          </p:nvSpPr>
          <p:spPr>
            <a:xfrm>
              <a:off x="2122485" y="1030853"/>
              <a:ext cx="5734051" cy="346249"/>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Một số lưu ý khi tham gia lễ hội truyền thống như:</a:t>
              </a:r>
            </a:p>
          </p:txBody>
        </p:sp>
      </p:grpSp>
      <p:sp>
        <p:nvSpPr>
          <p:cNvPr id="10" name="Rectangle: Rounded Corners 9">
            <a:extLst>
              <a:ext uri="{FF2B5EF4-FFF2-40B4-BE49-F238E27FC236}">
                <a16:creationId xmlns:a16="http://schemas.microsoft.com/office/drawing/2014/main" id="{961E5AB9-3EB0-ED9B-3553-CEF41A6183FC}"/>
              </a:ext>
            </a:extLst>
          </p:cNvPr>
          <p:cNvSpPr/>
          <p:nvPr/>
        </p:nvSpPr>
        <p:spPr>
          <a:xfrm>
            <a:off x="473099" y="2400300"/>
            <a:ext cx="5061857" cy="1143000"/>
          </a:xfrm>
          <a:prstGeom prst="roundRect">
            <a:avLst/>
          </a:prstGeom>
          <a:solidFill>
            <a:srgbClr val="E3F1F9"/>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09585">
              <a:lnSpc>
                <a:spcPct val="150000"/>
              </a:lnSpc>
              <a:buFont typeface="Arial"/>
              <a:buNone/>
            </a:pPr>
            <a:r>
              <a:rPr lang="en-US" sz="2400" dirty="0" err="1">
                <a:solidFill>
                  <a:prstClr val="black"/>
                </a:solidFill>
                <a:latin typeface="UTM Avo" panose="02040603050506020204" pitchFamily="18" charset="0"/>
                <a:cs typeface="Arial" panose="020B0604020202020204" pitchFamily="34" charset="0"/>
                <a:sym typeface="Arial"/>
              </a:rPr>
              <a:t>Không</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chen</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lấn</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xô</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đẩy</a:t>
            </a:r>
            <a:r>
              <a:rPr lang="en-US" sz="2400" dirty="0">
                <a:solidFill>
                  <a:prstClr val="black"/>
                </a:solidFill>
                <a:latin typeface="UTM Avo" panose="02040603050506020204" pitchFamily="18" charset="0"/>
                <a:cs typeface="Arial" panose="020B0604020202020204" pitchFamily="34" charset="0"/>
                <a:sym typeface="Arial"/>
              </a:rPr>
              <a:t>,</a:t>
            </a:r>
          </a:p>
          <a:p>
            <a:pPr algn="ctr" defTabSz="609585">
              <a:lnSpc>
                <a:spcPct val="150000"/>
              </a:lnSpc>
              <a:buFont typeface="Arial"/>
              <a:buNone/>
            </a:pPr>
            <a:r>
              <a:rPr lang="en-US" sz="2400" dirty="0" err="1">
                <a:solidFill>
                  <a:prstClr val="black"/>
                </a:solidFill>
                <a:latin typeface="UTM Avo" panose="02040603050506020204" pitchFamily="18" charset="0"/>
                <a:cs typeface="Arial" panose="020B0604020202020204" pitchFamily="34" charset="0"/>
                <a:sym typeface="Arial"/>
              </a:rPr>
              <a:t>gây</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mất</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trật</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tự</a:t>
            </a:r>
            <a:endParaRPr lang="en-US" sz="2400" dirty="0">
              <a:solidFill>
                <a:prstClr val="black"/>
              </a:solidFill>
              <a:latin typeface="UTM Avo" panose="02040603050506020204" pitchFamily="18" charset="0"/>
              <a:cs typeface="Arial" panose="020B0604020202020204" pitchFamily="34" charset="0"/>
              <a:sym typeface="Arial"/>
            </a:endParaRPr>
          </a:p>
        </p:txBody>
      </p:sp>
      <p:sp>
        <p:nvSpPr>
          <p:cNvPr id="18" name="Rectangle: Rounded Corners 17">
            <a:extLst>
              <a:ext uri="{FF2B5EF4-FFF2-40B4-BE49-F238E27FC236}">
                <a16:creationId xmlns:a16="http://schemas.microsoft.com/office/drawing/2014/main" id="{D8E1A81B-F667-B5C8-F265-5BA5A0AB3A96}"/>
              </a:ext>
            </a:extLst>
          </p:cNvPr>
          <p:cNvSpPr/>
          <p:nvPr/>
        </p:nvSpPr>
        <p:spPr>
          <a:xfrm>
            <a:off x="6657046" y="2400300"/>
            <a:ext cx="5061857" cy="1143000"/>
          </a:xfrm>
          <a:prstGeom prst="roundRect">
            <a:avLst/>
          </a:prstGeom>
          <a:solidFill>
            <a:srgbClr val="E3F1F9"/>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09585">
              <a:lnSpc>
                <a:spcPct val="150000"/>
              </a:lnSpc>
              <a:buFont typeface="Arial"/>
              <a:buNone/>
            </a:pPr>
            <a:r>
              <a:rPr lang="en-US" sz="2400">
                <a:solidFill>
                  <a:prstClr val="black"/>
                </a:solidFill>
                <a:latin typeface="UTM Avo" panose="02040603050506020204" pitchFamily="18" charset="0"/>
                <a:cs typeface="Arial" panose="020B0604020202020204" pitchFamily="34" charset="0"/>
                <a:sym typeface="Arial"/>
              </a:rPr>
              <a:t>Mặc trang phục lịch sự, phù hợp thuần phong mĩ tục</a:t>
            </a:r>
            <a:endParaRPr lang="en-US" sz="2400" dirty="0">
              <a:solidFill>
                <a:prstClr val="black"/>
              </a:solidFill>
              <a:latin typeface="UTM Avo" panose="02040603050506020204" pitchFamily="18" charset="0"/>
              <a:cs typeface="Arial" panose="020B0604020202020204" pitchFamily="34" charset="0"/>
              <a:sym typeface="Arial"/>
            </a:endParaRPr>
          </a:p>
        </p:txBody>
      </p:sp>
      <p:pic>
        <p:nvPicPr>
          <p:cNvPr id="19" name="Picture 2" descr="Đám đông chen lấn xô đẩy để thắp hương tại miếu Bà Thiên Hậu">
            <a:extLst>
              <a:ext uri="{FF2B5EF4-FFF2-40B4-BE49-F238E27FC236}">
                <a16:creationId xmlns:a16="http://schemas.microsoft.com/office/drawing/2014/main" id="{9B481F07-9440-7594-E690-C5B3D7839F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884" y="3682655"/>
            <a:ext cx="4462285" cy="2971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4" descr="Hơn 100 người mặc cổ phục Việt diễu hành trên phố đi bộ Hồ Gươm | Báo Dân  trí">
            <a:extLst>
              <a:ext uri="{FF2B5EF4-FFF2-40B4-BE49-F238E27FC236}">
                <a16:creationId xmlns:a16="http://schemas.microsoft.com/office/drawing/2014/main" id="{6CCD34EA-AAE2-CEE4-C3D9-F41214EDBF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6831" y="3679599"/>
            <a:ext cx="4462285" cy="29748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96714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par>
                                <p:cTn id="21" presetID="10"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E65AAFC-1D3D-8E1B-48FB-41FFC76009A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AE3B454-E75F-5576-AFA0-A724E4A8CCEC}"/>
              </a:ext>
            </a:extLst>
          </p:cNvPr>
          <p:cNvGrpSpPr/>
          <p:nvPr/>
        </p:nvGrpSpPr>
        <p:grpSpPr>
          <a:xfrm>
            <a:off x="0" y="1502299"/>
            <a:ext cx="9829800" cy="627971"/>
            <a:chOff x="579436" y="968489"/>
            <a:chExt cx="7372350" cy="470978"/>
          </a:xfrm>
        </p:grpSpPr>
        <p:sp>
          <p:nvSpPr>
            <p:cNvPr id="6" name="Arrow: Pentagon 5">
              <a:extLst>
                <a:ext uri="{FF2B5EF4-FFF2-40B4-BE49-F238E27FC236}">
                  <a16:creationId xmlns:a16="http://schemas.microsoft.com/office/drawing/2014/main" id="{4243A386-4C4A-9DB2-45F1-C26C694CAD9B}"/>
                </a:ext>
              </a:extLst>
            </p:cNvPr>
            <p:cNvSpPr/>
            <p:nvPr/>
          </p:nvSpPr>
          <p:spPr>
            <a:xfrm>
              <a:off x="579436" y="968489"/>
              <a:ext cx="1543050" cy="470978"/>
            </a:xfrm>
            <a:prstGeom prst="homePlate">
              <a:avLst>
                <a:gd name="adj" fmla="val 32962"/>
              </a:avLst>
            </a:prstGeom>
            <a:solidFill>
              <a:srgbClr val="31BBCF">
                <a:lumMod val="75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sym typeface="Arial"/>
                </a:rPr>
                <a:t>Gợi</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sym typeface="Arial"/>
                </a:rPr>
                <a:t> ý</a:t>
              </a:r>
            </a:p>
          </p:txBody>
        </p:sp>
        <p:cxnSp>
          <p:nvCxnSpPr>
            <p:cNvPr id="7" name="Straight Connector 6">
              <a:extLst>
                <a:ext uri="{FF2B5EF4-FFF2-40B4-BE49-F238E27FC236}">
                  <a16:creationId xmlns:a16="http://schemas.microsoft.com/office/drawing/2014/main" id="{8C3D9D64-CAB8-C19A-D96B-B1CB0F4955D8}"/>
                </a:ext>
              </a:extLst>
            </p:cNvPr>
            <p:cNvCxnSpPr>
              <a:cxnSpLocks/>
            </p:cNvCxnSpPr>
            <p:nvPr/>
          </p:nvCxnSpPr>
          <p:spPr>
            <a:xfrm>
              <a:off x="579437" y="1439439"/>
              <a:ext cx="7372349" cy="0"/>
            </a:xfrm>
            <a:prstGeom prst="line">
              <a:avLst/>
            </a:prstGeom>
            <a:noFill/>
            <a:ln w="38100" cap="flat" cmpd="sng" algn="ctr">
              <a:solidFill>
                <a:srgbClr val="31BBCF">
                  <a:lumMod val="75000"/>
                </a:srgbClr>
              </a:solidFill>
              <a:prstDash val="solid"/>
            </a:ln>
            <a:effectLst/>
          </p:spPr>
        </p:cxnSp>
        <p:sp>
          <p:nvSpPr>
            <p:cNvPr id="8" name="Rectangle 7">
              <a:extLst>
                <a:ext uri="{FF2B5EF4-FFF2-40B4-BE49-F238E27FC236}">
                  <a16:creationId xmlns:a16="http://schemas.microsoft.com/office/drawing/2014/main" id="{6EEC2E9A-A432-BFC0-E9C9-A3959412A8CE}"/>
                </a:ext>
              </a:extLst>
            </p:cNvPr>
            <p:cNvSpPr/>
            <p:nvPr/>
          </p:nvSpPr>
          <p:spPr>
            <a:xfrm>
              <a:off x="2122485" y="1030853"/>
              <a:ext cx="5734051" cy="346249"/>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defTabSz="1219170" rtl="0" eaLnBrk="1" fontAlgn="auto" latinLnBrk="0" hangingPunct="1">
                <a:lnSpc>
                  <a:spcPct val="10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Một số lưu ý khi tham gia lễ hội truyền thống như:</a:t>
              </a:r>
            </a:p>
          </p:txBody>
        </p:sp>
      </p:grpSp>
      <p:sp>
        <p:nvSpPr>
          <p:cNvPr id="10" name="Rectangle: Rounded Corners 9">
            <a:extLst>
              <a:ext uri="{FF2B5EF4-FFF2-40B4-BE49-F238E27FC236}">
                <a16:creationId xmlns:a16="http://schemas.microsoft.com/office/drawing/2014/main" id="{A06F285C-2A76-C7D0-EADA-0022A2B4E8EC}"/>
              </a:ext>
            </a:extLst>
          </p:cNvPr>
          <p:cNvSpPr/>
          <p:nvPr/>
        </p:nvSpPr>
        <p:spPr>
          <a:xfrm>
            <a:off x="393700" y="2400300"/>
            <a:ext cx="2932378" cy="1143000"/>
          </a:xfrm>
          <a:prstGeom prst="roundRect">
            <a:avLst/>
          </a:prstGeom>
          <a:solidFill>
            <a:srgbClr val="E3F1F9"/>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09585">
              <a:lnSpc>
                <a:spcPct val="150000"/>
              </a:lnSpc>
              <a:buFont typeface="Arial"/>
              <a:buNone/>
            </a:pPr>
            <a:r>
              <a:rPr lang="en-US" sz="2400" dirty="0" err="1">
                <a:solidFill>
                  <a:prstClr val="black"/>
                </a:solidFill>
                <a:latin typeface="UTM Avo" panose="02040603050506020204" pitchFamily="18" charset="0"/>
                <a:cs typeface="Arial" panose="020B0604020202020204" pitchFamily="34" charset="0"/>
                <a:sym typeface="Arial"/>
              </a:rPr>
              <a:t>Ứng</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xử</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có</a:t>
            </a:r>
            <a:endParaRPr lang="en-US" sz="2400" dirty="0">
              <a:solidFill>
                <a:prstClr val="black"/>
              </a:solidFill>
              <a:latin typeface="UTM Avo" panose="02040603050506020204" pitchFamily="18" charset="0"/>
              <a:cs typeface="Arial" panose="020B0604020202020204" pitchFamily="34" charset="0"/>
              <a:sym typeface="Arial"/>
            </a:endParaRPr>
          </a:p>
          <a:p>
            <a:pPr algn="ctr" defTabSz="609585">
              <a:lnSpc>
                <a:spcPct val="150000"/>
              </a:lnSpc>
              <a:buFont typeface="Arial"/>
              <a:buNone/>
            </a:pPr>
            <a:r>
              <a:rPr lang="en-US" sz="2400" dirty="0" err="1">
                <a:solidFill>
                  <a:prstClr val="black"/>
                </a:solidFill>
                <a:latin typeface="UTM Avo" panose="02040603050506020204" pitchFamily="18" charset="0"/>
                <a:cs typeface="Arial" panose="020B0604020202020204" pitchFamily="34" charset="0"/>
                <a:sym typeface="Arial"/>
              </a:rPr>
              <a:t>văn</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hoá</a:t>
            </a:r>
            <a:endParaRPr lang="en-US" sz="2400" dirty="0">
              <a:solidFill>
                <a:prstClr val="black"/>
              </a:solidFill>
              <a:latin typeface="UTM Avo" panose="02040603050506020204" pitchFamily="18" charset="0"/>
              <a:cs typeface="Arial" panose="020B0604020202020204" pitchFamily="34" charset="0"/>
              <a:sym typeface="Arial"/>
            </a:endParaRPr>
          </a:p>
        </p:txBody>
      </p:sp>
      <p:sp>
        <p:nvSpPr>
          <p:cNvPr id="18" name="Rectangle: Rounded Corners 17">
            <a:extLst>
              <a:ext uri="{FF2B5EF4-FFF2-40B4-BE49-F238E27FC236}">
                <a16:creationId xmlns:a16="http://schemas.microsoft.com/office/drawing/2014/main" id="{D645D8FA-A49B-F86D-3215-433873CBC8A2}"/>
              </a:ext>
            </a:extLst>
          </p:cNvPr>
          <p:cNvSpPr/>
          <p:nvPr/>
        </p:nvSpPr>
        <p:spPr>
          <a:xfrm>
            <a:off x="3565072" y="2400300"/>
            <a:ext cx="5061857" cy="1143000"/>
          </a:xfrm>
          <a:prstGeom prst="roundRect">
            <a:avLst/>
          </a:prstGeom>
          <a:solidFill>
            <a:srgbClr val="E3F1F9"/>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09585">
              <a:lnSpc>
                <a:spcPct val="150000"/>
              </a:lnSpc>
              <a:buFont typeface="Arial"/>
              <a:buNone/>
            </a:pPr>
            <a:r>
              <a:rPr lang="vi-VN" sz="2400" dirty="0">
                <a:solidFill>
                  <a:prstClr val="black"/>
                </a:solidFill>
                <a:latin typeface="UTM Avo" panose="02040603050506020204" pitchFamily="18" charset="0"/>
                <a:cs typeface="Arial" panose="020B0604020202020204" pitchFamily="34" charset="0"/>
                <a:sym typeface="Arial"/>
              </a:rPr>
              <a:t>Không nói tục, gây ảnh hưởng xấu tới không khí lễ hội</a:t>
            </a:r>
          </a:p>
        </p:txBody>
      </p:sp>
      <p:sp>
        <p:nvSpPr>
          <p:cNvPr id="3" name="Rectangle: Rounded Corners 2">
            <a:extLst>
              <a:ext uri="{FF2B5EF4-FFF2-40B4-BE49-F238E27FC236}">
                <a16:creationId xmlns:a16="http://schemas.microsoft.com/office/drawing/2014/main" id="{35F89487-D7D8-AD1C-2F5A-4BE375BA1D72}"/>
              </a:ext>
            </a:extLst>
          </p:cNvPr>
          <p:cNvSpPr/>
          <p:nvPr/>
        </p:nvSpPr>
        <p:spPr>
          <a:xfrm>
            <a:off x="8865922" y="2365424"/>
            <a:ext cx="2932378" cy="1143000"/>
          </a:xfrm>
          <a:prstGeom prst="roundRect">
            <a:avLst/>
          </a:prstGeom>
          <a:solidFill>
            <a:srgbClr val="E3F1F9"/>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09585">
              <a:lnSpc>
                <a:spcPct val="150000"/>
              </a:lnSpc>
              <a:buFont typeface="Arial"/>
              <a:buNone/>
            </a:pPr>
            <a:r>
              <a:rPr lang="vi-VN" sz="2400" dirty="0">
                <a:solidFill>
                  <a:prstClr val="black"/>
                </a:solidFill>
                <a:latin typeface="UTM Avo" panose="02040603050506020204" pitchFamily="18" charset="0"/>
                <a:cs typeface="Arial" panose="020B0604020202020204" pitchFamily="34" charset="0"/>
                <a:sym typeface="Arial"/>
              </a:rPr>
              <a:t>Giữ gìn vệ sinh môi trường</a:t>
            </a:r>
          </a:p>
        </p:txBody>
      </p:sp>
      <p:pic>
        <p:nvPicPr>
          <p:cNvPr id="4" name="Picture 2" descr="Để mùa lễ hội Xuân an toàn, văn minh">
            <a:extLst>
              <a:ext uri="{FF2B5EF4-FFF2-40B4-BE49-F238E27FC236}">
                <a16:creationId xmlns:a16="http://schemas.microsoft.com/office/drawing/2014/main" id="{3E12DF41-1E89-9FCF-C599-1331C8D14D7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 r="7871" b="-2"/>
          <a:stretch/>
        </p:blipFill>
        <p:spPr bwMode="auto">
          <a:xfrm>
            <a:off x="202431" y="3723064"/>
            <a:ext cx="3314916" cy="2695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921B46D4-C1EF-ED4F-9065-60269A29071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8223"/>
          <a:stretch/>
        </p:blipFill>
        <p:spPr bwMode="auto">
          <a:xfrm>
            <a:off x="3932903" y="3723064"/>
            <a:ext cx="3894391" cy="2695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6" descr="Bảo vệ cảnh quan tại lễ hội đầu Xuân">
            <a:extLst>
              <a:ext uri="{FF2B5EF4-FFF2-40B4-BE49-F238E27FC236}">
                <a16:creationId xmlns:a16="http://schemas.microsoft.com/office/drawing/2014/main" id="{B23DD41F-14E0-B8FF-7659-6828265554A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834" r="14745"/>
          <a:stretch/>
        </p:blipFill>
        <p:spPr bwMode="auto">
          <a:xfrm>
            <a:off x="8701810" y="3723064"/>
            <a:ext cx="3260601" cy="26956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07431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2145D37-BC59-098B-8DAA-729E12BA0672}"/>
            </a:ext>
          </a:extLst>
        </p:cNvPr>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5971E3C7-502E-3181-B311-0BB697F0810B}"/>
              </a:ext>
            </a:extLst>
          </p:cNvPr>
          <p:cNvSpPr/>
          <p:nvPr/>
        </p:nvSpPr>
        <p:spPr>
          <a:xfrm>
            <a:off x="3769260" y="939172"/>
            <a:ext cx="4653480" cy="775422"/>
          </a:xfrm>
          <a:prstGeom prst="roundRect">
            <a:avLst>
              <a:gd name="adj" fmla="val 50000"/>
            </a:avLst>
          </a:prstGeom>
          <a:solidFill>
            <a:schemeClr val="accent6">
              <a:lumMod val="20000"/>
              <a:lumOff val="80000"/>
            </a:schemeClr>
          </a:solidFill>
          <a:ln w="38100" cap="flat" cmpd="sng" algn="ctr">
            <a:noFill/>
            <a:prstDash val="solid"/>
          </a:ln>
          <a:effectLst/>
        </p:spPr>
        <p:txBody>
          <a:bodyPr rtlCol="0" anchor="ctr"/>
          <a:lstStyle/>
          <a:p>
            <a:pPr lvl="0" algn="ctr">
              <a:buClr>
                <a:srgbClr val="000000"/>
              </a:buClr>
              <a:defRPr/>
            </a:pPr>
            <a:r>
              <a:rPr lang="vi-VN" sz="2400" b="1">
                <a:latin typeface="UTM Avo" panose="02040603050506020204" pitchFamily="18" charset="0"/>
                <a:cs typeface="Arial" panose="020B0604020202020204" pitchFamily="34" charset="0"/>
                <a:sym typeface="Arial"/>
              </a:rPr>
              <a:t>BẢN LƯU Ý THAM KHẢO</a:t>
            </a:r>
          </a:p>
        </p:txBody>
      </p:sp>
      <p:pic>
        <p:nvPicPr>
          <p:cNvPr id="2" name="Picture 1">
            <a:extLst>
              <a:ext uri="{FF2B5EF4-FFF2-40B4-BE49-F238E27FC236}">
                <a16:creationId xmlns:a16="http://schemas.microsoft.com/office/drawing/2014/main" id="{AB0D177B-6BB1-7A2B-7D74-2CA6DF5B8EF7}"/>
              </a:ext>
            </a:extLst>
          </p:cNvPr>
          <p:cNvPicPr>
            <a:picLocks noChangeAspect="1"/>
          </p:cNvPicPr>
          <p:nvPr/>
        </p:nvPicPr>
        <p:blipFill>
          <a:blip r:embed="rId4"/>
          <a:stretch>
            <a:fillRect/>
          </a:stretch>
        </p:blipFill>
        <p:spPr>
          <a:xfrm>
            <a:off x="1527004" y="1815906"/>
            <a:ext cx="9137992" cy="4978594"/>
          </a:xfrm>
          <a:prstGeom prst="rect">
            <a:avLst/>
          </a:prstGeom>
        </p:spPr>
      </p:pic>
    </p:spTree>
    <p:extLst>
      <p:ext uri="{BB962C8B-B14F-4D97-AF65-F5344CB8AC3E}">
        <p14:creationId xmlns:p14="http://schemas.microsoft.com/office/powerpoint/2010/main" val="2105942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338C6D0-6736-B932-DAA0-6A710548D4A6}"/>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6DE6FB2E-29F3-A2BD-14ED-3FF1DB29D4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43120442-C15F-787C-6CDC-F95CD6CC8563}"/>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E7C913B-78F2-DE56-D307-EA9753AF606D}"/>
              </a:ext>
            </a:extLst>
          </p:cNvPr>
          <p:cNvSpPr/>
          <p:nvPr/>
        </p:nvSpPr>
        <p:spPr>
          <a:xfrm>
            <a:off x="679450" y="1896166"/>
            <a:ext cx="10833100" cy="4064000"/>
          </a:xfrm>
          <a:prstGeom prst="roundRect">
            <a:avLst>
              <a:gd name="adj" fmla="val 6531"/>
            </a:avLst>
          </a:prstGeom>
          <a:solidFill>
            <a:schemeClr val="bg1"/>
          </a:solidFill>
          <a:ln w="38100">
            <a:solidFill>
              <a:srgbClr val="FFCCCC"/>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Trò chơi Mảnh ghép lễ hội truyền thống</a:t>
            </a:r>
          </a:p>
          <a:p>
            <a:pPr marL="342900" lvl="0" indent="-342900" algn="just">
              <a:lnSpc>
                <a:spcPct val="150000"/>
              </a:lnSpc>
              <a:buClr>
                <a:srgbClr val="000000"/>
              </a:buClr>
              <a:buFont typeface="UTM Avo" panose="02040603050506020204" pitchFamily="18"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Chuẩn bị các bức tranh về những hoạt động trong lễ hội truyền thống ở địa phương.</a:t>
            </a:r>
          </a:p>
          <a:p>
            <a:pPr marL="342900" lvl="0" indent="-342900" algn="just">
              <a:lnSpc>
                <a:spcPct val="150000"/>
              </a:lnSpc>
              <a:buClr>
                <a:srgbClr val="000000"/>
              </a:buClr>
              <a:buFont typeface="UTM Avo" panose="02040603050506020204" pitchFamily="18"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Tiến hành:</a:t>
            </a:r>
          </a:p>
          <a:p>
            <a:pPr marL="635000" lvl="0" indent="-342900" algn="just">
              <a:lnSpc>
                <a:spcPct val="150000"/>
              </a:lnSpc>
              <a:buClr>
                <a:srgbClr val="000000"/>
              </a:buClr>
              <a:buFont typeface="Arial" panose="020B0604020202020204" pitchFamily="34"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Mở một mảnh ghép ở từng tranh. Các nhóm dựa vào gợi ý ở mảnh ghép đoán xem đó là hoạt động nào trong lễ hội.</a:t>
            </a:r>
          </a:p>
          <a:p>
            <a:pPr marL="635000" lvl="0" indent="-342900" algn="just">
              <a:lnSpc>
                <a:spcPct val="150000"/>
              </a:lnSpc>
              <a:buClr>
                <a:srgbClr val="000000"/>
              </a:buClr>
              <a:buFont typeface="Arial" panose="020B0604020202020204" pitchFamily="34"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Nhóm đoán đúng nhiều hoạt động nhất sẽ giành chiến thắng.</a:t>
            </a:r>
          </a:p>
        </p:txBody>
      </p:sp>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93B467A-A10C-E1C7-542B-F45BB1539927}"/>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4909997-4E0D-F597-71B5-E3C9E3363D14}"/>
              </a:ext>
            </a:extLst>
          </p:cNvPr>
          <p:cNvSpPr/>
          <p:nvPr/>
        </p:nvSpPr>
        <p:spPr>
          <a:xfrm>
            <a:off x="679450" y="1955800"/>
            <a:ext cx="10833100" cy="4064000"/>
          </a:xfrm>
          <a:prstGeom prst="roundRect">
            <a:avLst>
              <a:gd name="adj" fmla="val 6531"/>
            </a:avLst>
          </a:prstGeom>
          <a:solidFill>
            <a:schemeClr val="bg1"/>
          </a:solidFill>
          <a:ln w="38100">
            <a:solidFill>
              <a:srgbClr val="FFCCCC"/>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Trò chơi Mảnh ghép lễ hội truyền thống</a:t>
            </a:r>
          </a:p>
          <a:p>
            <a:pPr marL="342900" lvl="0" indent="-342900" algn="just">
              <a:lnSpc>
                <a:spcPct val="150000"/>
              </a:lnSpc>
              <a:buClr>
                <a:srgbClr val="000000"/>
              </a:buClr>
              <a:buFont typeface="UTM Avo" panose="02040603050506020204" pitchFamily="18"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Chia sẻ cảm nhận của em sau khi tham gia trò chơi.</a:t>
            </a:r>
          </a:p>
        </p:txBody>
      </p:sp>
      <p:pic>
        <p:nvPicPr>
          <p:cNvPr id="3" name="Picture 2">
            <a:extLst>
              <a:ext uri="{FF2B5EF4-FFF2-40B4-BE49-F238E27FC236}">
                <a16:creationId xmlns:a16="http://schemas.microsoft.com/office/drawing/2014/main" id="{B25E0B98-A350-E7D3-7B39-EBE144041A13}"/>
              </a:ext>
            </a:extLst>
          </p:cNvPr>
          <p:cNvPicPr>
            <a:picLocks noChangeAspect="1"/>
          </p:cNvPicPr>
          <p:nvPr/>
        </p:nvPicPr>
        <p:blipFill>
          <a:blip r:embed="rId3"/>
          <a:stretch>
            <a:fillRect/>
          </a:stretch>
        </p:blipFill>
        <p:spPr>
          <a:xfrm>
            <a:off x="3562350" y="3116561"/>
            <a:ext cx="5067300" cy="2669619"/>
          </a:xfrm>
          <a:prstGeom prst="rect">
            <a:avLst/>
          </a:prstGeom>
        </p:spPr>
      </p:pic>
    </p:spTree>
    <p:extLst>
      <p:ext uri="{BB962C8B-B14F-4D97-AF65-F5344CB8AC3E}">
        <p14:creationId xmlns:p14="http://schemas.microsoft.com/office/powerpoint/2010/main" val="175941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11D033D-BA76-46BF-DD03-915EED06FED8}"/>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7EC4A88E-CE2B-E090-B5F3-3C0237C458F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F3B824C5-E9DB-087B-DDAD-6949C44D29BD}"/>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CEB871A-56A7-225D-9EF8-35C23210033C}"/>
              </a:ext>
            </a:extLst>
          </p:cNvPr>
          <p:cNvGrpSpPr/>
          <p:nvPr/>
        </p:nvGrpSpPr>
        <p:grpSpPr>
          <a:xfrm>
            <a:off x="1086471" y="2408307"/>
            <a:ext cx="10019058" cy="2673350"/>
            <a:chOff x="-3090411" y="3935348"/>
            <a:chExt cx="18578261" cy="2714234"/>
          </a:xfrm>
        </p:grpSpPr>
        <p:sp>
          <p:nvSpPr>
            <p:cNvPr id="7" name="Rectangle: Rounded Corners 10">
              <a:extLst>
                <a:ext uri="{FF2B5EF4-FFF2-40B4-BE49-F238E27FC236}">
                  <a16:creationId xmlns:a16="http://schemas.microsoft.com/office/drawing/2014/main" id="{AAF21296-9C53-D0AB-B4C7-3A955A90FD43}"/>
                </a:ext>
              </a:extLst>
            </p:cNvPr>
            <p:cNvSpPr/>
            <p:nvPr/>
          </p:nvSpPr>
          <p:spPr>
            <a:xfrm>
              <a:off x="-3090411" y="3935348"/>
              <a:ext cx="18578261" cy="2714234"/>
            </a:xfrm>
            <a:prstGeom prst="roundRect">
              <a:avLst>
                <a:gd name="adj" fmla="val 12808"/>
              </a:avLst>
            </a:prstGeom>
            <a:solidFill>
              <a:srgbClr val="F79646">
                <a:lumMod val="60000"/>
                <a:lumOff val="40000"/>
              </a:srgbClr>
            </a:solidFill>
            <a:ln w="25400" cap="flat" cmpd="sng" algn="ctr">
              <a:solidFill>
                <a:srgbClr val="F79646">
                  <a:lumMod val="75000"/>
                </a:srgbClr>
              </a:solidFill>
              <a:prstDash val="solid"/>
            </a:ln>
            <a:effectLst/>
          </p:spPr>
          <p:txBody>
            <a:bodyPr rtlCol="0" anchor="ctr"/>
            <a:lstStyle/>
            <a:p>
              <a:pPr algn="ctr" defTabSz="609563">
                <a:buFont typeface="Arial"/>
                <a:buNone/>
                <a:defRPr/>
              </a:pPr>
              <a:endParaRPr lang="en-US" sz="700" kern="0" dirty="0">
                <a:solidFill>
                  <a:prstClr val="white"/>
                </a:solidFill>
                <a:latin typeface="UTM Avo" panose="02040603050506020204" pitchFamily="18"/>
                <a:cs typeface="Arial"/>
                <a:sym typeface="Arial"/>
              </a:endParaRPr>
            </a:p>
          </p:txBody>
        </p:sp>
        <p:sp>
          <p:nvSpPr>
            <p:cNvPr id="8" name="Rectangle: Rounded Corners 11">
              <a:extLst>
                <a:ext uri="{FF2B5EF4-FFF2-40B4-BE49-F238E27FC236}">
                  <a16:creationId xmlns:a16="http://schemas.microsoft.com/office/drawing/2014/main" id="{E33D72E0-6ADF-DEDF-4E1D-F9A355B5F548}"/>
                </a:ext>
              </a:extLst>
            </p:cNvPr>
            <p:cNvSpPr/>
            <p:nvPr/>
          </p:nvSpPr>
          <p:spPr>
            <a:xfrm>
              <a:off x="-2758782" y="4172863"/>
              <a:ext cx="17933320" cy="2239205"/>
            </a:xfrm>
            <a:prstGeom prst="roundRect">
              <a:avLst>
                <a:gd name="adj" fmla="val 11480"/>
              </a:avLst>
            </a:prstGeom>
            <a:solidFill>
              <a:sysClr val="window" lastClr="FFFFFF"/>
            </a:solidFill>
            <a:ln w="38100" cap="flat" cmpd="sng" algn="ctr">
              <a:solidFill>
                <a:srgbClr val="F79646">
                  <a:lumMod val="75000"/>
                </a:srgbClr>
              </a:solidFill>
              <a:prstDash val="dash"/>
            </a:ln>
            <a:effectLst/>
          </p:spPr>
          <p:txBody>
            <a:bodyPr rtlCol="0" anchor="ctr"/>
            <a:lstStyle/>
            <a:p>
              <a:pPr algn="ctr" defTabSz="609563">
                <a:lnSpc>
                  <a:spcPct val="150000"/>
                </a:lnSpc>
                <a:defRPr/>
              </a:pPr>
              <a:r>
                <a:rPr lang="vi-VN" sz="2400" kern="0" dirty="0">
                  <a:solidFill>
                    <a:srgbClr val="000000"/>
                  </a:solidFill>
                  <a:latin typeface="UTM Avo" panose="02040603050506020204" pitchFamily="18" charset="0"/>
                  <a:cs typeface="Arial"/>
                  <a:sym typeface="Arial"/>
                </a:rPr>
                <a:t>Tích cực tham gia các lễ hội truyền thống ở địa phương.</a:t>
              </a:r>
            </a:p>
            <a:p>
              <a:pPr algn="ctr" defTabSz="609563">
                <a:lnSpc>
                  <a:spcPct val="150000"/>
                </a:lnSpc>
                <a:defRPr/>
              </a:pPr>
              <a:r>
                <a:rPr lang="vi-VN" sz="2400" kern="0" dirty="0">
                  <a:solidFill>
                    <a:srgbClr val="000000"/>
                  </a:solidFill>
                  <a:latin typeface="UTM Avo" panose="02040603050506020204" pitchFamily="18" charset="0"/>
                  <a:cs typeface="Arial"/>
                  <a:sym typeface="Arial"/>
                </a:rPr>
                <a:t>Sưu tầm tranh ảnh về các hoạt động trong lễ hội truyền thống ở địa phương.</a:t>
              </a:r>
            </a:p>
          </p:txBody>
        </p:sp>
      </p:grpSp>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t="-9000" b="-9000"/>
          </a:stretch>
        </a:blipFill>
        <a:effectLst/>
      </p:bgPr>
    </p:bg>
    <p:spTree>
      <p:nvGrpSpPr>
        <p:cNvPr id="1" name="Shape 233"/>
        <p:cNvGrpSpPr/>
        <p:nvPr/>
      </p:nvGrpSpPr>
      <p:grpSpPr>
        <a:xfrm>
          <a:off x="0" y="0"/>
          <a:ext cx="0" cy="0"/>
          <a:chOff x="0" y="0"/>
          <a:chExt cx="0" cy="0"/>
        </a:xfrm>
      </p:grpSpPr>
      <p:sp>
        <p:nvSpPr>
          <p:cNvPr id="239" name="Google Shape;239;p1"/>
          <p:cNvSpPr/>
          <p:nvPr/>
        </p:nvSpPr>
        <p:spPr>
          <a:xfrm>
            <a:off x="2009378" y="1698432"/>
            <a:ext cx="8252973" cy="3680216"/>
          </a:xfrm>
          <a:custGeom>
            <a:avLst/>
            <a:gdLst/>
            <a:ahLst/>
            <a:cxnLst/>
            <a:rect l="l" t="t" r="r" b="b"/>
            <a:pathLst>
              <a:path w="2388891" h="2084854" extrusionOk="0">
                <a:moveTo>
                  <a:pt x="43531" y="0"/>
                </a:moveTo>
                <a:lnTo>
                  <a:pt x="2345361" y="0"/>
                </a:lnTo>
                <a:cubicBezTo>
                  <a:pt x="2369402" y="0"/>
                  <a:pt x="2388891" y="19489"/>
                  <a:pt x="2388891" y="43531"/>
                </a:cubicBezTo>
                <a:lnTo>
                  <a:pt x="2388891" y="2041324"/>
                </a:lnTo>
                <a:cubicBezTo>
                  <a:pt x="2388891" y="2065365"/>
                  <a:pt x="2369402" y="2084854"/>
                  <a:pt x="2345361" y="2084854"/>
                </a:cubicBezTo>
                <a:lnTo>
                  <a:pt x="43531" y="2084854"/>
                </a:lnTo>
                <a:cubicBezTo>
                  <a:pt x="19489" y="2084854"/>
                  <a:pt x="0" y="2065365"/>
                  <a:pt x="0" y="2041324"/>
                </a:cubicBezTo>
                <a:lnTo>
                  <a:pt x="0" y="43531"/>
                </a:lnTo>
                <a:cubicBezTo>
                  <a:pt x="0" y="19489"/>
                  <a:pt x="19489" y="0"/>
                  <a:pt x="43531" y="0"/>
                </a:cubicBezTo>
                <a:close/>
              </a:path>
            </a:pathLst>
          </a:custGeom>
          <a:solidFill>
            <a:srgbClr val="FEEDAA"/>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1" name="Google Shape;251;p1"/>
          <p:cNvSpPr txBox="1"/>
          <p:nvPr/>
        </p:nvSpPr>
        <p:spPr>
          <a:xfrm>
            <a:off x="2489200" y="2015046"/>
            <a:ext cx="7213600" cy="3046988"/>
          </a:xfrm>
          <a:prstGeom prst="rect">
            <a:avLst/>
          </a:prstGeom>
          <a:noFill/>
          <a:ln>
            <a:noFill/>
          </a:ln>
        </p:spPr>
        <p:txBody>
          <a:bodyPr spcFirstLastPara="1" wrap="square" lIns="0" tIns="0" rIns="0" bIns="0" anchor="t" anchorCtr="0">
            <a:spAutoFit/>
          </a:bodyPr>
          <a:lstStyle/>
          <a:p>
            <a:pPr marL="0" marR="0" lvl="0" indent="0" algn="ctr" defTabSz="1219170" rtl="0" eaLnBrk="1" fontAlgn="auto" latinLnBrk="0" hangingPunct="1">
              <a:lnSpc>
                <a:spcPct val="150000"/>
              </a:lnSpc>
              <a:spcBef>
                <a:spcPts val="0"/>
              </a:spcBef>
              <a:spcAft>
                <a:spcPts val="0"/>
              </a:spcAft>
              <a:buClr>
                <a:srgbClr val="000000"/>
              </a:buClr>
              <a:buSzTx/>
              <a:buFont typeface="Arial"/>
              <a:buNone/>
              <a:tabLst/>
              <a:defRPr/>
            </a:pPr>
            <a:r>
              <a:rPr kumimoji="0" lang="en-US" sz="6600" b="1" i="0" u="none" strike="noStrike" kern="0" cap="none" spc="0" normalizeH="0" baseline="0" noProof="0" dirty="0">
                <a:ln>
                  <a:noFill/>
                </a:ln>
                <a:effectLst/>
                <a:uLnTx/>
                <a:uFillTx/>
                <a:latin typeface="UTM Avo" panose="02040603050506020204" pitchFamily="18" charset="0"/>
                <a:cs typeface="Arial"/>
                <a:sym typeface="Arial"/>
              </a:rPr>
              <a:t>MÓN NGON </a:t>
            </a:r>
          </a:p>
          <a:p>
            <a:pPr marL="0" marR="0" lvl="0" indent="0" algn="ctr" defTabSz="1219170" rtl="0" eaLnBrk="1" fontAlgn="auto" latinLnBrk="0" hangingPunct="1">
              <a:lnSpc>
                <a:spcPct val="150000"/>
              </a:lnSpc>
              <a:spcBef>
                <a:spcPts val="0"/>
              </a:spcBef>
              <a:spcAft>
                <a:spcPts val="0"/>
              </a:spcAft>
              <a:buClr>
                <a:srgbClr val="000000"/>
              </a:buClr>
              <a:buSzTx/>
              <a:buFont typeface="Arial"/>
              <a:buNone/>
              <a:tabLst/>
              <a:defRPr/>
            </a:pPr>
            <a:r>
              <a:rPr kumimoji="0" lang="en-US" sz="6600" b="1" i="0" u="none" strike="noStrike" kern="0" cap="none" spc="0" normalizeH="0" baseline="0" noProof="0" dirty="0">
                <a:ln>
                  <a:noFill/>
                </a:ln>
                <a:effectLst/>
                <a:uLnTx/>
                <a:uFillTx/>
                <a:latin typeface="UTM Avo" panose="02040603050506020204" pitchFamily="18" charset="0"/>
                <a:cs typeface="Arial"/>
                <a:sym typeface="Arial"/>
              </a:rPr>
              <a:t>NGÀY TẾT</a:t>
            </a:r>
            <a:endParaRPr kumimoji="0" sz="1400" b="0" i="0" u="none" strike="noStrike" kern="0" cap="none" spc="0" normalizeH="0" baseline="0" noProof="0" dirty="0">
              <a:ln>
                <a:noFill/>
              </a:ln>
              <a:effectLst/>
              <a:uLnTx/>
              <a:uFillTx/>
              <a:latin typeface="UTM Avo" panose="02040603050506020204" pitchFamily="18" charset="0"/>
              <a:cs typeface="Arial"/>
              <a:sym typeface="Arial"/>
            </a:endParaRPr>
          </a:p>
        </p:txBody>
      </p:sp>
      <p:grpSp>
        <p:nvGrpSpPr>
          <p:cNvPr id="252" name="Google Shape;252;p1"/>
          <p:cNvGrpSpPr/>
          <p:nvPr/>
        </p:nvGrpSpPr>
        <p:grpSpPr>
          <a:xfrm>
            <a:off x="1780965" y="1398434"/>
            <a:ext cx="3444976" cy="819668"/>
            <a:chOff x="4287584" y="2806482"/>
            <a:chExt cx="5167464" cy="1229503"/>
          </a:xfrm>
        </p:grpSpPr>
        <p:sp>
          <p:nvSpPr>
            <p:cNvPr id="253" name="Google Shape;253;p1"/>
            <p:cNvSpPr/>
            <p:nvPr/>
          </p:nvSpPr>
          <p:spPr>
            <a:xfrm rot="-254175">
              <a:off x="4287584" y="2806482"/>
              <a:ext cx="5167464" cy="1229503"/>
            </a:xfrm>
            <a:custGeom>
              <a:avLst/>
              <a:gdLst/>
              <a:ahLst/>
              <a:cxnLst/>
              <a:rect l="l" t="t" r="r" b="b"/>
              <a:pathLst>
                <a:path w="6284414" h="1610114" extrusionOk="0">
                  <a:moveTo>
                    <a:pt x="5345514" y="1598927"/>
                  </a:moveTo>
                  <a:cubicBezTo>
                    <a:pt x="5345514" y="1598927"/>
                    <a:pt x="4925761" y="1610114"/>
                    <a:pt x="4463177" y="1607493"/>
                  </a:cubicBezTo>
                  <a:cubicBezTo>
                    <a:pt x="2350089" y="1605330"/>
                    <a:pt x="1057073" y="1597506"/>
                    <a:pt x="1057073" y="1597506"/>
                  </a:cubicBezTo>
                  <a:cubicBezTo>
                    <a:pt x="812931" y="1588672"/>
                    <a:pt x="565145" y="1571691"/>
                    <a:pt x="398404" y="1513513"/>
                  </a:cubicBezTo>
                  <a:cubicBezTo>
                    <a:pt x="120505" y="1416551"/>
                    <a:pt x="0" y="1239023"/>
                    <a:pt x="0" y="709996"/>
                  </a:cubicBezTo>
                  <a:lnTo>
                    <a:pt x="0" y="709991"/>
                  </a:lnTo>
                  <a:cubicBezTo>
                    <a:pt x="8536" y="440430"/>
                    <a:pt x="34263" y="311302"/>
                    <a:pt x="140291" y="225758"/>
                  </a:cubicBezTo>
                  <a:cubicBezTo>
                    <a:pt x="342602" y="62530"/>
                    <a:pt x="736658" y="7673"/>
                    <a:pt x="1155311" y="7673"/>
                  </a:cubicBezTo>
                  <a:cubicBezTo>
                    <a:pt x="1155311" y="7673"/>
                    <a:pt x="1551711" y="15681"/>
                    <a:pt x="3801476" y="7673"/>
                  </a:cubicBezTo>
                  <a:cubicBezTo>
                    <a:pt x="4706835" y="0"/>
                    <a:pt x="5170762" y="7673"/>
                    <a:pt x="5170762" y="7673"/>
                  </a:cubicBezTo>
                  <a:cubicBezTo>
                    <a:pt x="5539070" y="15152"/>
                    <a:pt x="5902383" y="84484"/>
                    <a:pt x="6100123" y="207066"/>
                  </a:cubicBezTo>
                  <a:cubicBezTo>
                    <a:pt x="6251140" y="300683"/>
                    <a:pt x="6284414" y="425358"/>
                    <a:pt x="6275274" y="709996"/>
                  </a:cubicBezTo>
                  <a:lnTo>
                    <a:pt x="6275274" y="710001"/>
                  </a:lnTo>
                  <a:cubicBezTo>
                    <a:pt x="6275274" y="1356988"/>
                    <a:pt x="5992277" y="1571086"/>
                    <a:pt x="5345514" y="1598927"/>
                  </a:cubicBezTo>
                  <a:close/>
                </a:path>
              </a:pathLst>
            </a:custGeom>
            <a:solidFill>
              <a:srgbClr val="98C8BB"/>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4" name="Google Shape;254;p1"/>
            <p:cNvSpPr txBox="1"/>
            <p:nvPr/>
          </p:nvSpPr>
          <p:spPr>
            <a:xfrm rot="21319842">
              <a:off x="4554205" y="3005736"/>
              <a:ext cx="4700052" cy="830998"/>
            </a:xfrm>
            <a:prstGeom prst="rect">
              <a:avLst/>
            </a:prstGeom>
            <a:noFill/>
            <a:ln>
              <a:noFill/>
            </a:ln>
          </p:spPr>
          <p:txBody>
            <a:bodyPr spcFirstLastPara="1" wrap="square" lIns="0" tIns="0" rIns="0" bIns="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FAFAF7"/>
                  </a:solidFill>
                  <a:effectLst/>
                  <a:uLnTx/>
                  <a:uFillTx/>
                  <a:latin typeface="UTM Avo" panose="02040603050506020204" pitchFamily="18" charset="0"/>
                  <a:cs typeface="Arial"/>
                  <a:sym typeface="Arial"/>
                </a:rPr>
                <a:t>TRÒ CHƠI</a:t>
              </a:r>
              <a:endParaRPr kumimoji="0" sz="3600" b="1" i="0" u="none" strike="noStrike" kern="0" cap="none" spc="0" normalizeH="0" baseline="0" noProof="0" dirty="0">
                <a:ln>
                  <a:noFill/>
                </a:ln>
                <a:solidFill>
                  <a:srgbClr val="FAFAF7"/>
                </a:solidFill>
                <a:effectLst/>
                <a:uLnTx/>
                <a:uFillTx/>
                <a:latin typeface="UTM Avo" panose="02040603050506020204" pitchFamily="18" charset="0"/>
                <a:cs typeface="Arial"/>
                <a:sym typeface="Arial"/>
              </a:endParaRPr>
            </a:p>
          </p:txBody>
        </p:sp>
      </p:grpSp>
      <p:pic>
        <p:nvPicPr>
          <p:cNvPr id="2" name="Picture 1">
            <a:extLst>
              <a:ext uri="{FF2B5EF4-FFF2-40B4-BE49-F238E27FC236}">
                <a16:creationId xmlns:a16="http://schemas.microsoft.com/office/drawing/2014/main" id="{D0280070-F06F-BD5E-E655-2D0B0CC06D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3" name="[Karaoke guitar] Ngày Xuân Long Phụng Sum Vầy -Bích Phương , Muoi Music _ Mây Guitar">
            <a:hlinkClick r:id="" action="ppaction://media"/>
            <a:extLst>
              <a:ext uri="{FF2B5EF4-FFF2-40B4-BE49-F238E27FC236}">
                <a16:creationId xmlns:a16="http://schemas.microsoft.com/office/drawing/2014/main" id="{60D4F925-B945-08AE-83DC-16DEB7EB5FCB}"/>
              </a:ext>
            </a:extLst>
          </p:cNvPr>
          <p:cNvPicPr>
            <a:picLocks noChangeAspect="1"/>
          </p:cNvPicPr>
          <p:nvPr>
            <a:audioFile r:link="rId1"/>
            <p:extLst>
              <p:ext uri="{DAA4B4D4-6D71-4841-9C94-3DE7FCFB9230}">
                <p14:media xmlns:p14="http://schemas.microsoft.com/office/powerpoint/2010/main" r:embed="rId2">
                  <p14:trim st="2960"/>
                </p14:media>
              </p:ext>
            </p:extLst>
          </p:nvPr>
        </p:nvPicPr>
        <p:blipFill>
          <a:blip r:embed="rId7"/>
          <a:stretch>
            <a:fillRect/>
          </a:stretch>
        </p:blipFill>
        <p:spPr>
          <a:xfrm>
            <a:off x="26710069" y="-21523566"/>
            <a:ext cx="487363" cy="487363"/>
          </a:xfrm>
          <a:prstGeom prst="rect">
            <a:avLst/>
          </a:prstGeom>
        </p:spPr>
      </p:pic>
    </p:spTree>
    <p:extLst>
      <p:ext uri="{BB962C8B-B14F-4D97-AF65-F5344CB8AC3E}">
        <p14:creationId xmlns:p14="http://schemas.microsoft.com/office/powerpoint/2010/main" val="200424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26" presetClass="emph" presetSubtype="0" repeatCount="5000" fill="hold" nodeType="withEffect">
                                  <p:stCondLst>
                                    <p:cond delay="0"/>
                                  </p:stCondLst>
                                  <p:childTnLst>
                                    <p:animEffect transition="out" filter="fade">
                                      <p:cBhvr>
                                        <p:cTn id="8" dur="500" tmFilter="0, 0; .2, .5; .8, .5; 1, 0"/>
                                        <p:tgtEl>
                                          <p:spTgt spid="251">
                                            <p:txEl>
                                              <p:pRg st="0" end="0"/>
                                            </p:txEl>
                                          </p:spTgt>
                                        </p:tgtEl>
                                      </p:cBhvr>
                                    </p:animEffect>
                                    <p:animScale>
                                      <p:cBhvr>
                                        <p:cTn id="9" dur="250" autoRev="1" fill="hold"/>
                                        <p:tgtEl>
                                          <p:spTgt spid="251">
                                            <p:txEl>
                                              <p:pRg st="0" end="0"/>
                                            </p:txEl>
                                          </p:spTgt>
                                        </p:tgtEl>
                                      </p:cBhvr>
                                      <p:by x="105000" y="105000"/>
                                    </p:animScale>
                                  </p:childTnLst>
                                </p:cTn>
                              </p:par>
                              <p:par>
                                <p:cTn id="10" presetID="26" presetClass="emph" presetSubtype="0" repeatCount="5000" fill="hold" nodeType="withEffect">
                                  <p:stCondLst>
                                    <p:cond delay="0"/>
                                  </p:stCondLst>
                                  <p:childTnLst>
                                    <p:animEffect transition="out" filter="fade">
                                      <p:cBhvr>
                                        <p:cTn id="11" dur="500" tmFilter="0, 0; .2, .5; .8, .5; 1, 0"/>
                                        <p:tgtEl>
                                          <p:spTgt spid="251">
                                            <p:txEl>
                                              <p:pRg st="1" end="1"/>
                                            </p:txEl>
                                          </p:spTgt>
                                        </p:tgtEl>
                                      </p:cBhvr>
                                    </p:animEffect>
                                    <p:animScale>
                                      <p:cBhvr>
                                        <p:cTn id="12" dur="250" autoRev="1" fill="hold"/>
                                        <p:tgtEl>
                                          <p:spTgt spid="251">
                                            <p:txEl>
                                              <p:pRg st="1" end="1"/>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13"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Shape 259">
          <a:extLst>
            <a:ext uri="{FF2B5EF4-FFF2-40B4-BE49-F238E27FC236}">
              <a16:creationId xmlns:a16="http://schemas.microsoft.com/office/drawing/2014/main" id="{03A9C261-15C7-ED5A-6085-6F1236AB79F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DDE2EFA-78C5-B891-FFAA-A45E3B282D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
        <p:nvSpPr>
          <p:cNvPr id="3" name="Rectangle: Rounded Corners 2">
            <a:extLst>
              <a:ext uri="{FF2B5EF4-FFF2-40B4-BE49-F238E27FC236}">
                <a16:creationId xmlns:a16="http://schemas.microsoft.com/office/drawing/2014/main" id="{B4ECC08B-737C-6779-4886-77FC602CC0D5}"/>
              </a:ext>
            </a:extLst>
          </p:cNvPr>
          <p:cNvSpPr/>
          <p:nvPr/>
        </p:nvSpPr>
        <p:spPr>
          <a:xfrm>
            <a:off x="1518244" y="1599647"/>
            <a:ext cx="9155512" cy="4358897"/>
          </a:xfrm>
          <a:prstGeom prst="roundRect">
            <a:avLst>
              <a:gd name="adj" fmla="val 7959"/>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lnSpc>
                <a:spcPct val="150000"/>
              </a:lnSpc>
            </a:pPr>
            <a:r>
              <a:rPr lang="en-US" sz="2400" b="1"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HƯỚNG DẪN</a:t>
            </a:r>
          </a:p>
          <a:p>
            <a:pPr>
              <a:lnSpc>
                <a:spcPct val="150000"/>
              </a:lnSpc>
            </a:pP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Mỗi</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món</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ăn</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tương</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ứng</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với</a:t>
            </a:r>
            <a:r>
              <a:rPr lang="en-US" sz="2400" kern="100" dirty="0">
                <a:solidFill>
                  <a:schemeClr val="tx1"/>
                </a:solidFill>
                <a:effectLst/>
                <a:latin typeface="UTM Avo"/>
                <a:ea typeface="Aptos" panose="020B0004020202020204" pitchFamily="34" charset="0"/>
                <a:cs typeface="Times New Roman"/>
              </a:rPr>
              <a:t> 1 </a:t>
            </a:r>
            <a:r>
              <a:rPr lang="en-US" sz="2400" kern="100" dirty="0" err="1">
                <a:solidFill>
                  <a:schemeClr val="tx1"/>
                </a:solidFill>
                <a:effectLst/>
                <a:latin typeface="UTM Avo"/>
                <a:ea typeface="Aptos" panose="020B0004020202020204" pitchFamily="34" charset="0"/>
                <a:cs typeface="Times New Roman"/>
              </a:rPr>
              <a:t>câu</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hỏi</a:t>
            </a:r>
            <a:r>
              <a:rPr lang="en-US" sz="2400" kern="100" dirty="0">
                <a:solidFill>
                  <a:schemeClr val="tx1"/>
                </a:solidFill>
                <a:effectLst/>
                <a:latin typeface="UTM Avo"/>
                <a:ea typeface="Aptos" panose="020B0004020202020204" pitchFamily="34" charset="0"/>
                <a:cs typeface="Times New Roman"/>
              </a:rPr>
              <a:t>. </a:t>
            </a:r>
          </a:p>
          <a:p>
            <a:pPr>
              <a:lnSpc>
                <a:spcPct val="150000"/>
              </a:lnSpc>
            </a:pP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GV click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chọn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món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ăn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để</a:t>
            </a:r>
            <a:r>
              <a:rPr lang="en-US" sz="24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đến</a:t>
            </a:r>
            <a:r>
              <a:rPr lang="en-US" sz="24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câu</a:t>
            </a:r>
            <a:r>
              <a:rPr lang="en-US" sz="24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hỏi</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a:t>
            </a:r>
            <a:endPar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Sau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khi</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trả</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lời</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xong</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GV </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click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bảng</a:t>
            </a:r>
            <a:r>
              <a:rPr lang="en-US" sz="24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quay </a:t>
            </a:r>
            <a:r>
              <a:rPr lang="en-US" sz="24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lại</a:t>
            </a:r>
            <a:r>
              <a:rPr lang="en-US" sz="24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quay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lại</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trang</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chọn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món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ăn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endParaRPr lang="en-US" sz="2400" kern="100" dirty="0">
              <a:solidFill>
                <a:schemeClr val="tx1"/>
              </a:solidFill>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en-US" sz="2400" kern="100" dirty="0">
                <a:solidFill>
                  <a:schemeClr val="tx1"/>
                </a:solidFill>
                <a:effectLst/>
                <a:latin typeface="UTM Avo"/>
                <a:ea typeface="Aptos" panose="020B0004020202020204" pitchFamily="34" charset="0"/>
                <a:cs typeface="Times New Roman"/>
              </a:rPr>
              <a:t>- Sau </a:t>
            </a:r>
            <a:r>
              <a:rPr lang="en-US" sz="2400" kern="100" dirty="0" err="1">
                <a:solidFill>
                  <a:schemeClr val="tx1"/>
                </a:solidFill>
                <a:effectLst/>
                <a:latin typeface="UTM Avo"/>
                <a:ea typeface="Aptos" panose="020B0004020202020204" pitchFamily="34" charset="0"/>
                <a:cs typeface="Times New Roman"/>
              </a:rPr>
              <a:t>khi</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hoàn</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thành</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các</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câu</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hỏi</a:t>
            </a:r>
            <a:r>
              <a:rPr lang="en-US" sz="2400" kern="100" dirty="0">
                <a:solidFill>
                  <a:schemeClr val="tx1"/>
                </a:solidFill>
                <a:effectLst/>
                <a:latin typeface="UTM Avo"/>
                <a:ea typeface="Aptos" panose="020B0004020202020204" pitchFamily="34" charset="0"/>
                <a:cs typeface="Times New Roman"/>
              </a:rPr>
              <a:t>, Click </a:t>
            </a:r>
            <a:r>
              <a:rPr lang="en-US" sz="2400" kern="100" dirty="0" err="1">
                <a:solidFill>
                  <a:schemeClr val="tx1"/>
                </a:solidFill>
                <a:effectLst/>
                <a:latin typeface="UTM Avo"/>
                <a:ea typeface="Aptos" panose="020B0004020202020204" pitchFamily="34" charset="0"/>
                <a:cs typeface="Times New Roman"/>
              </a:rPr>
              <a:t>mũi</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tên</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để</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tiếp</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tục</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bài</a:t>
            </a:r>
            <a:r>
              <a:rPr lang="en-US" sz="2400" kern="100" dirty="0">
                <a:solidFill>
                  <a:schemeClr val="tx1"/>
                </a:solidFill>
                <a:effectLst/>
                <a:latin typeface="UTM Avo"/>
                <a:ea typeface="Aptos" panose="020B0004020202020204" pitchFamily="34" charset="0"/>
                <a:cs typeface="Times New Roman"/>
              </a:rPr>
              <a:t> </a:t>
            </a:r>
            <a:r>
              <a:rPr lang="en-US" sz="2400" kern="100" dirty="0" err="1">
                <a:solidFill>
                  <a:schemeClr val="tx1"/>
                </a:solidFill>
                <a:effectLst/>
                <a:latin typeface="UTM Avo"/>
                <a:ea typeface="Aptos" panose="020B0004020202020204" pitchFamily="34" charset="0"/>
                <a:cs typeface="Times New Roman"/>
              </a:rPr>
              <a:t>học</a:t>
            </a:r>
            <a:r>
              <a:rPr lang="en-US" sz="2400" kern="100" dirty="0">
                <a:solidFill>
                  <a:schemeClr val="tx1"/>
                </a:solidFill>
                <a:effectLst/>
                <a:latin typeface="UTM Avo"/>
                <a:ea typeface="Aptos" panose="020B0004020202020204" pitchFamily="34" charset="0"/>
                <a:cs typeface="Times New Roman"/>
              </a:rPr>
              <a:t>.</a:t>
            </a:r>
            <a:endParaRPr lang="en-US" sz="2400" kern="100" dirty="0">
              <a:solidFill>
                <a:schemeClr val="tx1"/>
              </a:solidFill>
              <a:effectLst/>
              <a:latin typeface="Aptos"/>
              <a:ea typeface="Aptos" panose="020B0004020202020204" pitchFamily="34" charset="0"/>
              <a:cs typeface="Times New Roman"/>
            </a:endParaRPr>
          </a:p>
        </p:txBody>
      </p:sp>
      <p:pic>
        <p:nvPicPr>
          <p:cNvPr id="2050" name="Picture 2" descr="Hand drawn flat design vietnamese food illustration">
            <a:extLst>
              <a:ext uri="{FF2B5EF4-FFF2-40B4-BE49-F238E27FC236}">
                <a16:creationId xmlns:a16="http://schemas.microsoft.com/office/drawing/2014/main" id="{60EB4F27-A6DB-A172-8C44-7CE4A00C3C0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1884"/>
          <a:stretch/>
        </p:blipFill>
        <p:spPr bwMode="auto">
          <a:xfrm>
            <a:off x="8898835" y="899456"/>
            <a:ext cx="3136397" cy="2450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14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Shape 259"/>
        <p:cNvGrpSpPr/>
        <p:nvPr/>
      </p:nvGrpSpPr>
      <p:grpSpPr>
        <a:xfrm>
          <a:off x="0" y="0"/>
          <a:ext cx="0" cy="0"/>
          <a:chOff x="0" y="0"/>
          <a:chExt cx="0" cy="0"/>
        </a:xfrm>
      </p:grpSpPr>
      <p:pic>
        <p:nvPicPr>
          <p:cNvPr id="1026" name="Picture 2" descr="https://cdn-icons-png.flaticon.com/128/9906/9906541.png">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91851" y="5377847"/>
            <a:ext cx="1045027" cy="10450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70192" y="982824"/>
            <a:ext cx="2497765" cy="2497765"/>
          </a:xfrm>
          <a:prstGeom prst="rect">
            <a:avLst/>
          </a:prstGeom>
        </p:spPr>
      </p:pic>
      <p:pic>
        <p:nvPicPr>
          <p:cNvPr id="14" name="Picture 13">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27563" y="1263264"/>
            <a:ext cx="2924919" cy="1875135"/>
          </a:xfrm>
          <a:prstGeom prst="rect">
            <a:avLst/>
          </a:prstGeom>
        </p:spPr>
      </p:pic>
      <p:pic>
        <p:nvPicPr>
          <p:cNvPr id="15" name="Picture 14">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53871" y="2735165"/>
            <a:ext cx="2816321" cy="2476045"/>
          </a:xfrm>
          <a:prstGeom prst="rect">
            <a:avLst/>
          </a:prstGeom>
        </p:spPr>
      </p:pic>
      <p:pic>
        <p:nvPicPr>
          <p:cNvPr id="20" name="Picture 19">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52031" y="3544118"/>
            <a:ext cx="2801840" cy="2693243"/>
          </a:xfrm>
          <a:prstGeom prst="rect">
            <a:avLst/>
          </a:prstGeom>
        </p:spPr>
      </p:pic>
      <p:pic>
        <p:nvPicPr>
          <p:cNvPr id="21" name="Picture 20">
            <a:hlinkClick r:id="rId14" action="ppaction://hlinksldjump"/>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753442" y="3558809"/>
            <a:ext cx="3931265" cy="2787361"/>
          </a:xfrm>
          <a:prstGeom prst="rect">
            <a:avLst/>
          </a:prstGeom>
        </p:spPr>
      </p:pic>
      <p:pic>
        <p:nvPicPr>
          <p:cNvPr id="2" name="Picture 1">
            <a:extLst>
              <a:ext uri="{FF2B5EF4-FFF2-40B4-BE49-F238E27FC236}">
                <a16:creationId xmlns:a16="http://schemas.microsoft.com/office/drawing/2014/main" id="{03534E65-985F-894C-5654-A66A1EC6C88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527252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14"/>
                                        </p:tgtEl>
                                        <p:attrNameLst>
                                          <p:attrName>ppt_w</p:attrName>
                                        </p:attrNameLst>
                                      </p:cBhvr>
                                      <p:tavLst>
                                        <p:tav tm="0">
                                          <p:val>
                                            <p:strVal val="ppt_w"/>
                                          </p:val>
                                        </p:tav>
                                        <p:tav tm="100000">
                                          <p:val>
                                            <p:fltVal val="0"/>
                                          </p:val>
                                        </p:tav>
                                      </p:tavLst>
                                    </p:anim>
                                    <p:anim calcmode="lin" valueType="num">
                                      <p:cBhvr>
                                        <p:cTn id="7" dur="500"/>
                                        <p:tgtEl>
                                          <p:spTgt spid="14"/>
                                        </p:tgtEl>
                                        <p:attrNameLst>
                                          <p:attrName>ppt_h</p:attrName>
                                        </p:attrNameLst>
                                      </p:cBhvr>
                                      <p:tavLst>
                                        <p:tav tm="0">
                                          <p:val>
                                            <p:strVal val="ppt_h"/>
                                          </p:val>
                                        </p:tav>
                                        <p:tav tm="100000">
                                          <p:val>
                                            <p:fltVal val="0"/>
                                          </p:val>
                                        </p:tav>
                                      </p:tavLst>
                                    </p:anim>
                                    <p:animEffect transition="out" filter="fade">
                                      <p:cBhvr>
                                        <p:cTn id="8" dur="500"/>
                                        <p:tgtEl>
                                          <p:spTgt spid="14"/>
                                        </p:tgtEl>
                                      </p:cBhvr>
                                    </p:animEffect>
                                    <p:set>
                                      <p:cBhvr>
                                        <p:cTn id="9" dur="1" fill="hold">
                                          <p:stCondLst>
                                            <p:cond delay="499"/>
                                          </p:stCondLst>
                                        </p:cTn>
                                        <p:tgtEl>
                                          <p:spTgt spid="14"/>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nodeType="clickEffect">
                                  <p:stCondLst>
                                    <p:cond delay="0"/>
                                  </p:stCondLst>
                                  <p:childTnLst>
                                    <p:anim calcmode="lin" valueType="num">
                                      <p:cBhvr>
                                        <p:cTn id="13" dur="500"/>
                                        <p:tgtEl>
                                          <p:spTgt spid="13"/>
                                        </p:tgtEl>
                                        <p:attrNameLst>
                                          <p:attrName>ppt_w</p:attrName>
                                        </p:attrNameLst>
                                      </p:cBhvr>
                                      <p:tavLst>
                                        <p:tav tm="0">
                                          <p:val>
                                            <p:strVal val="ppt_w"/>
                                          </p:val>
                                        </p:tav>
                                        <p:tav tm="100000">
                                          <p:val>
                                            <p:fltVal val="0"/>
                                          </p:val>
                                        </p:tav>
                                      </p:tavLst>
                                    </p:anim>
                                    <p:anim calcmode="lin" valueType="num">
                                      <p:cBhvr>
                                        <p:cTn id="14" dur="500"/>
                                        <p:tgtEl>
                                          <p:spTgt spid="13"/>
                                        </p:tgtEl>
                                        <p:attrNameLst>
                                          <p:attrName>ppt_h</p:attrName>
                                        </p:attrNameLst>
                                      </p:cBhvr>
                                      <p:tavLst>
                                        <p:tav tm="0">
                                          <p:val>
                                            <p:strVal val="ppt_h"/>
                                          </p:val>
                                        </p:tav>
                                        <p:tav tm="100000">
                                          <p:val>
                                            <p:fltVal val="0"/>
                                          </p:val>
                                        </p:tav>
                                      </p:tavLst>
                                    </p:anim>
                                    <p:animEffect transition="out" filter="fade">
                                      <p:cBhvr>
                                        <p:cTn id="15" dur="500"/>
                                        <p:tgtEl>
                                          <p:spTgt spid="13"/>
                                        </p:tgtEl>
                                      </p:cBhvr>
                                    </p:animEffect>
                                    <p:set>
                                      <p:cBhvr>
                                        <p:cTn id="16" dur="1" fill="hold">
                                          <p:stCondLst>
                                            <p:cond delay="499"/>
                                          </p:stCondLst>
                                        </p:cTn>
                                        <p:tgtEl>
                                          <p:spTgt spid="1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53" presetClass="exit" presetSubtype="32" fill="hold" nodeType="clickEffect">
                                  <p:stCondLst>
                                    <p:cond delay="0"/>
                                  </p:stCondLst>
                                  <p:childTnLst>
                                    <p:anim calcmode="lin" valueType="num">
                                      <p:cBhvr>
                                        <p:cTn id="20" dur="500"/>
                                        <p:tgtEl>
                                          <p:spTgt spid="15"/>
                                        </p:tgtEl>
                                        <p:attrNameLst>
                                          <p:attrName>ppt_w</p:attrName>
                                        </p:attrNameLst>
                                      </p:cBhvr>
                                      <p:tavLst>
                                        <p:tav tm="0">
                                          <p:val>
                                            <p:strVal val="ppt_w"/>
                                          </p:val>
                                        </p:tav>
                                        <p:tav tm="100000">
                                          <p:val>
                                            <p:fltVal val="0"/>
                                          </p:val>
                                        </p:tav>
                                      </p:tavLst>
                                    </p:anim>
                                    <p:anim calcmode="lin" valueType="num">
                                      <p:cBhvr>
                                        <p:cTn id="21" dur="500"/>
                                        <p:tgtEl>
                                          <p:spTgt spid="15"/>
                                        </p:tgtEl>
                                        <p:attrNameLst>
                                          <p:attrName>ppt_h</p:attrName>
                                        </p:attrNameLst>
                                      </p:cBhvr>
                                      <p:tavLst>
                                        <p:tav tm="0">
                                          <p:val>
                                            <p:strVal val="ppt_h"/>
                                          </p:val>
                                        </p:tav>
                                        <p:tav tm="100000">
                                          <p:val>
                                            <p:fltVal val="0"/>
                                          </p:val>
                                        </p:tav>
                                      </p:tavLst>
                                    </p:anim>
                                    <p:animEffect transition="out" filter="fade">
                                      <p:cBhvr>
                                        <p:cTn id="22" dur="500"/>
                                        <p:tgtEl>
                                          <p:spTgt spid="15"/>
                                        </p:tgtEl>
                                      </p:cBhvr>
                                    </p:animEffect>
                                    <p:set>
                                      <p:cBhvr>
                                        <p:cTn id="23" dur="1" fill="hold">
                                          <p:stCondLst>
                                            <p:cond delay="499"/>
                                          </p:stCondLst>
                                        </p:cTn>
                                        <p:tgtEl>
                                          <p:spTgt spid="1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53" presetClass="exit" presetSubtype="32" fill="hold" nodeType="clickEffect">
                                  <p:stCondLst>
                                    <p:cond delay="0"/>
                                  </p:stCondLst>
                                  <p:childTnLst>
                                    <p:anim calcmode="lin" valueType="num">
                                      <p:cBhvr>
                                        <p:cTn id="27" dur="500"/>
                                        <p:tgtEl>
                                          <p:spTgt spid="20"/>
                                        </p:tgtEl>
                                        <p:attrNameLst>
                                          <p:attrName>ppt_w</p:attrName>
                                        </p:attrNameLst>
                                      </p:cBhvr>
                                      <p:tavLst>
                                        <p:tav tm="0">
                                          <p:val>
                                            <p:strVal val="ppt_w"/>
                                          </p:val>
                                        </p:tav>
                                        <p:tav tm="100000">
                                          <p:val>
                                            <p:fltVal val="0"/>
                                          </p:val>
                                        </p:tav>
                                      </p:tavLst>
                                    </p:anim>
                                    <p:anim calcmode="lin" valueType="num">
                                      <p:cBhvr>
                                        <p:cTn id="28" dur="500"/>
                                        <p:tgtEl>
                                          <p:spTgt spid="20"/>
                                        </p:tgtEl>
                                        <p:attrNameLst>
                                          <p:attrName>ppt_h</p:attrName>
                                        </p:attrNameLst>
                                      </p:cBhvr>
                                      <p:tavLst>
                                        <p:tav tm="0">
                                          <p:val>
                                            <p:strVal val="ppt_h"/>
                                          </p:val>
                                        </p:tav>
                                        <p:tav tm="100000">
                                          <p:val>
                                            <p:fltVal val="0"/>
                                          </p:val>
                                        </p:tav>
                                      </p:tavLst>
                                    </p:anim>
                                    <p:animEffect transition="out" filter="fade">
                                      <p:cBhvr>
                                        <p:cTn id="29" dur="500"/>
                                        <p:tgtEl>
                                          <p:spTgt spid="20"/>
                                        </p:tgtEl>
                                      </p:cBhvr>
                                    </p:animEffect>
                                    <p:set>
                                      <p:cBhvr>
                                        <p:cTn id="30" dur="1" fill="hold">
                                          <p:stCondLst>
                                            <p:cond delay="499"/>
                                          </p:stCondLst>
                                        </p:cTn>
                                        <p:tgtEl>
                                          <p:spTgt spid="2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53" presetClass="exit" presetSubtype="32" fill="hold" nodeType="clickEffect">
                                  <p:stCondLst>
                                    <p:cond delay="0"/>
                                  </p:stCondLst>
                                  <p:childTnLst>
                                    <p:anim calcmode="lin" valueType="num">
                                      <p:cBhvr>
                                        <p:cTn id="34" dur="500"/>
                                        <p:tgtEl>
                                          <p:spTgt spid="21"/>
                                        </p:tgtEl>
                                        <p:attrNameLst>
                                          <p:attrName>ppt_w</p:attrName>
                                        </p:attrNameLst>
                                      </p:cBhvr>
                                      <p:tavLst>
                                        <p:tav tm="0">
                                          <p:val>
                                            <p:strVal val="ppt_w"/>
                                          </p:val>
                                        </p:tav>
                                        <p:tav tm="100000">
                                          <p:val>
                                            <p:fltVal val="0"/>
                                          </p:val>
                                        </p:tav>
                                      </p:tavLst>
                                    </p:anim>
                                    <p:anim calcmode="lin" valueType="num">
                                      <p:cBhvr>
                                        <p:cTn id="35" dur="500"/>
                                        <p:tgtEl>
                                          <p:spTgt spid="21"/>
                                        </p:tgtEl>
                                        <p:attrNameLst>
                                          <p:attrName>ppt_h</p:attrName>
                                        </p:attrNameLst>
                                      </p:cBhvr>
                                      <p:tavLst>
                                        <p:tav tm="0">
                                          <p:val>
                                            <p:strVal val="ppt_h"/>
                                          </p:val>
                                        </p:tav>
                                        <p:tav tm="100000">
                                          <p:val>
                                            <p:fltVal val="0"/>
                                          </p:val>
                                        </p:tav>
                                      </p:tavLst>
                                    </p:anim>
                                    <p:animEffect transition="out" filter="fade">
                                      <p:cBhvr>
                                        <p:cTn id="36" dur="500"/>
                                        <p:tgtEl>
                                          <p:spTgt spid="21"/>
                                        </p:tgtEl>
                                      </p:cBhvr>
                                    </p:animEffect>
                                    <p:set>
                                      <p:cBhvr>
                                        <p:cTn id="37"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Shape 279"/>
        <p:cNvGrpSpPr/>
        <p:nvPr/>
      </p:nvGrpSpPr>
      <p:grpSpPr>
        <a:xfrm>
          <a:off x="0" y="0"/>
          <a:ext cx="0" cy="0"/>
          <a:chOff x="0" y="0"/>
          <a:chExt cx="0" cy="0"/>
        </a:xfrm>
      </p:grpSpPr>
      <p:pic>
        <p:nvPicPr>
          <p:cNvPr id="289" name="Google Shape;289;p3">
            <a:hlinkClick r:id="rId4" action="ppaction://hlinksldjump"/>
          </p:cNvPr>
          <p:cNvPicPr preferRelativeResize="0"/>
          <p:nvPr/>
        </p:nvPicPr>
        <p:blipFill rotWithShape="1">
          <a:blip r:embed="rId5">
            <a:alphaModFix/>
          </a:blip>
          <a:srcRect/>
          <a:stretch/>
        </p:blipFill>
        <p:spPr>
          <a:xfrm>
            <a:off x="10396527" y="5790579"/>
            <a:ext cx="1640655" cy="1493131"/>
          </a:xfrm>
          <a:prstGeom prst="rect">
            <a:avLst/>
          </a:prstGeom>
          <a:noFill/>
          <a:ln>
            <a:noFill/>
          </a:ln>
        </p:spPr>
      </p:pic>
      <p:sp>
        <p:nvSpPr>
          <p:cNvPr id="2" name="Rectangle: Rounded Corners 1">
            <a:extLst>
              <a:ext uri="{FF2B5EF4-FFF2-40B4-BE49-F238E27FC236}">
                <a16:creationId xmlns:a16="http://schemas.microsoft.com/office/drawing/2014/main" id="{9D391242-5D3A-F7AD-B63E-03016C0D3EA8}"/>
              </a:ext>
            </a:extLst>
          </p:cNvPr>
          <p:cNvSpPr/>
          <p:nvPr/>
        </p:nvSpPr>
        <p:spPr>
          <a:xfrm>
            <a:off x="1475301" y="230502"/>
            <a:ext cx="9242323" cy="1989269"/>
          </a:xfrm>
          <a:prstGeom prst="roundRect">
            <a:avLst/>
          </a:prstGeom>
          <a:solidFill>
            <a:schemeClr val="bg1"/>
          </a:solidFill>
          <a:ln w="38100" cap="flat" cmpd="sng" algn="ctr">
            <a:solidFill>
              <a:sysClr val="windowText" lastClr="000000"/>
            </a:solidFill>
            <a:prstDash val="solid"/>
          </a:ln>
          <a:effectLst/>
        </p:spPr>
        <p:txBody>
          <a:bodyPr rtlCol="0" anchor="ctr"/>
          <a:lstStyle/>
          <a:p>
            <a:pPr lvl="0" algn="ctr" defTabSz="1219170"/>
            <a:r>
              <a:rPr lang="en-US" sz="2400" b="1" kern="0" dirty="0" err="1">
                <a:solidFill>
                  <a:srgbClr val="000000"/>
                </a:solidFill>
                <a:latin typeface="UTM Avo"/>
              </a:rPr>
              <a:t>Câu</a:t>
            </a:r>
            <a:r>
              <a:rPr lang="en-US" sz="2400" b="1" kern="0" dirty="0">
                <a:solidFill>
                  <a:srgbClr val="000000"/>
                </a:solidFill>
                <a:latin typeface="UTM Avo"/>
              </a:rPr>
              <a:t> 1: </a:t>
            </a:r>
            <a:r>
              <a:rPr lang="en-US" sz="2400" kern="0" dirty="0" err="1">
                <a:solidFill>
                  <a:srgbClr val="000000"/>
                </a:solidFill>
                <a:latin typeface="UTM Avo"/>
              </a:rPr>
              <a:t>Đâu</a:t>
            </a:r>
            <a:r>
              <a:rPr lang="en-US" sz="2400" kern="0" dirty="0">
                <a:solidFill>
                  <a:srgbClr val="000000"/>
                </a:solidFill>
                <a:latin typeface="UTM Avo"/>
              </a:rPr>
              <a:t> </a:t>
            </a:r>
            <a:r>
              <a:rPr lang="en-US" sz="2400" kern="0" dirty="0" err="1">
                <a:solidFill>
                  <a:srgbClr val="000000"/>
                </a:solidFill>
                <a:latin typeface="UTM Avo"/>
              </a:rPr>
              <a:t>là</a:t>
            </a:r>
            <a:r>
              <a:rPr lang="en-US" sz="2400" kern="0" dirty="0">
                <a:solidFill>
                  <a:srgbClr val="000000"/>
                </a:solidFill>
                <a:latin typeface="UTM Avo"/>
              </a:rPr>
              <a:t> </a:t>
            </a:r>
            <a:r>
              <a:rPr lang="en-US" sz="2400" kern="0" dirty="0" err="1">
                <a:solidFill>
                  <a:srgbClr val="000000"/>
                </a:solidFill>
                <a:latin typeface="UTM Avo"/>
              </a:rPr>
              <a:t>lễ</a:t>
            </a:r>
            <a:r>
              <a:rPr lang="en-US" sz="2400" kern="0" dirty="0">
                <a:solidFill>
                  <a:srgbClr val="000000"/>
                </a:solidFill>
                <a:latin typeface="UTM Avo"/>
              </a:rPr>
              <a:t> </a:t>
            </a:r>
            <a:r>
              <a:rPr lang="en-US" sz="2400" kern="0" dirty="0" err="1">
                <a:solidFill>
                  <a:srgbClr val="000000"/>
                </a:solidFill>
                <a:latin typeface="UTM Avo"/>
              </a:rPr>
              <a:t>hội</a:t>
            </a:r>
            <a:r>
              <a:rPr lang="en-US" sz="2400" kern="0" dirty="0">
                <a:solidFill>
                  <a:srgbClr val="000000"/>
                </a:solidFill>
                <a:latin typeface="UTM Avo"/>
              </a:rPr>
              <a:t> </a:t>
            </a:r>
            <a:r>
              <a:rPr lang="en-US" sz="2400" kern="0" dirty="0" err="1">
                <a:solidFill>
                  <a:srgbClr val="000000"/>
                </a:solidFill>
                <a:latin typeface="UTM Avo"/>
              </a:rPr>
              <a:t>truyền</a:t>
            </a:r>
            <a:r>
              <a:rPr lang="en-US" sz="2400" kern="0" dirty="0">
                <a:solidFill>
                  <a:srgbClr val="000000"/>
                </a:solidFill>
                <a:latin typeface="UTM Avo"/>
              </a:rPr>
              <a:t> </a:t>
            </a:r>
            <a:r>
              <a:rPr lang="en-US" sz="2400" kern="0" dirty="0" err="1">
                <a:solidFill>
                  <a:srgbClr val="000000"/>
                </a:solidFill>
                <a:latin typeface="UTM Avo"/>
              </a:rPr>
              <a:t>thống</a:t>
            </a:r>
            <a:r>
              <a:rPr lang="en-US" sz="2400" kern="0" dirty="0">
                <a:solidFill>
                  <a:srgbClr val="000000"/>
                </a:solidFill>
                <a:latin typeface="UTM Avo"/>
              </a:rPr>
              <a:t> </a:t>
            </a:r>
            <a:r>
              <a:rPr lang="en-US" sz="2400" kern="0" dirty="0" err="1">
                <a:solidFill>
                  <a:srgbClr val="000000"/>
                </a:solidFill>
                <a:latin typeface="UTM Avo"/>
              </a:rPr>
              <a:t>của</a:t>
            </a:r>
            <a:r>
              <a:rPr lang="en-US" sz="2400" kern="0" dirty="0">
                <a:solidFill>
                  <a:srgbClr val="000000"/>
                </a:solidFill>
                <a:latin typeface="UTM Avo"/>
              </a:rPr>
              <a:t> </a:t>
            </a:r>
            <a:r>
              <a:rPr lang="en-US" sz="2400" kern="0" dirty="0" err="1">
                <a:solidFill>
                  <a:srgbClr val="000000"/>
                </a:solidFill>
                <a:latin typeface="UTM Avo"/>
              </a:rPr>
              <a:t>Việt</a:t>
            </a:r>
            <a:r>
              <a:rPr lang="en-US" sz="2400" kern="0" dirty="0">
                <a:solidFill>
                  <a:srgbClr val="000000"/>
                </a:solidFill>
                <a:latin typeface="UTM Avo"/>
              </a:rPr>
              <a:t> Nam? </a:t>
            </a:r>
          </a:p>
        </p:txBody>
      </p:sp>
      <p:sp>
        <p:nvSpPr>
          <p:cNvPr id="3" name="Rounded Rectangle 43">
            <a:extLst>
              <a:ext uri="{FF2B5EF4-FFF2-40B4-BE49-F238E27FC236}">
                <a16:creationId xmlns:a16="http://schemas.microsoft.com/office/drawing/2014/main" id="{461DCF4D-1AFE-AFB4-A328-714A4917A0D9}"/>
              </a:ext>
            </a:extLst>
          </p:cNvPr>
          <p:cNvSpPr/>
          <p:nvPr/>
        </p:nvSpPr>
        <p:spPr>
          <a:xfrm>
            <a:off x="1474914" y="2399201"/>
            <a:ext cx="3948021" cy="1705535"/>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pPr>
            <a:r>
              <a:rPr lang="en-US" sz="2400" kern="0" dirty="0">
                <a:solidFill>
                  <a:srgbClr val="000000"/>
                </a:solidFill>
                <a:latin typeface="UTM Avo" panose="02040603050506020204" pitchFamily="18" charset="0"/>
              </a:rPr>
              <a:t>A. </a:t>
            </a:r>
            <a:r>
              <a:rPr lang="en-US" sz="2400" kern="0" dirty="0" err="1">
                <a:solidFill>
                  <a:srgbClr val="000000"/>
                </a:solidFill>
                <a:latin typeface="UTM Avo" panose="02040603050506020204" pitchFamily="18" charset="0"/>
              </a:rPr>
              <a:t>Lễ</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hội</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hoa</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anh</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đào</a:t>
            </a:r>
            <a:r>
              <a:rPr lang="en-US" sz="2400" kern="0" dirty="0">
                <a:solidFill>
                  <a:srgbClr val="000000"/>
                </a:solidFill>
                <a:latin typeface="UTM Avo" panose="02040603050506020204" pitchFamily="18" charset="0"/>
              </a:rPr>
              <a:t>.</a:t>
            </a:r>
          </a:p>
        </p:txBody>
      </p:sp>
      <p:sp>
        <p:nvSpPr>
          <p:cNvPr id="4" name="Rounded Rectangle 44">
            <a:extLst>
              <a:ext uri="{FF2B5EF4-FFF2-40B4-BE49-F238E27FC236}">
                <a16:creationId xmlns:a16="http://schemas.microsoft.com/office/drawing/2014/main" id="{1CBFBAB3-F6ED-47C7-9FA4-9BD16EBC82B2}"/>
              </a:ext>
            </a:extLst>
          </p:cNvPr>
          <p:cNvSpPr/>
          <p:nvPr/>
        </p:nvSpPr>
        <p:spPr>
          <a:xfrm>
            <a:off x="6765780" y="2406390"/>
            <a:ext cx="3948021" cy="1691157"/>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pPr>
            <a:r>
              <a:rPr lang="en-US" sz="2400" kern="0">
                <a:solidFill>
                  <a:srgbClr val="000000"/>
                </a:solidFill>
                <a:latin typeface="UTM Avo" panose="02040603050506020204" pitchFamily="18" charset="0"/>
              </a:rPr>
              <a:t>B. Lễ hội hoa ban. </a:t>
            </a:r>
          </a:p>
        </p:txBody>
      </p:sp>
      <p:sp>
        <p:nvSpPr>
          <p:cNvPr id="5" name="Rounded Rectangle 45">
            <a:extLst>
              <a:ext uri="{FF2B5EF4-FFF2-40B4-BE49-F238E27FC236}">
                <a16:creationId xmlns:a16="http://schemas.microsoft.com/office/drawing/2014/main" id="{94963583-6D82-8E0E-1C96-20FF7106606B}"/>
              </a:ext>
            </a:extLst>
          </p:cNvPr>
          <p:cNvSpPr/>
          <p:nvPr/>
        </p:nvSpPr>
        <p:spPr>
          <a:xfrm>
            <a:off x="1478004" y="4246692"/>
            <a:ext cx="3948021" cy="1691157"/>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pPr>
            <a:r>
              <a:rPr lang="vi-VN" sz="2400" kern="0" dirty="0">
                <a:solidFill>
                  <a:srgbClr val="000000"/>
                </a:solidFill>
                <a:latin typeface="UTM Avo" panose="02040603050506020204" pitchFamily="18" charset="0"/>
              </a:rPr>
              <a:t>C. Lễ hội té nước. </a:t>
            </a:r>
          </a:p>
        </p:txBody>
      </p:sp>
      <p:sp>
        <p:nvSpPr>
          <p:cNvPr id="6" name="Rounded Rectangle 46">
            <a:extLst>
              <a:ext uri="{FF2B5EF4-FFF2-40B4-BE49-F238E27FC236}">
                <a16:creationId xmlns:a16="http://schemas.microsoft.com/office/drawing/2014/main" id="{0A432901-3F9E-A5D4-D334-602EAD69F24A}"/>
              </a:ext>
            </a:extLst>
          </p:cNvPr>
          <p:cNvSpPr/>
          <p:nvPr/>
        </p:nvSpPr>
        <p:spPr>
          <a:xfrm>
            <a:off x="6763865" y="4239503"/>
            <a:ext cx="3933644" cy="1705535"/>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pPr>
            <a:r>
              <a:rPr lang="en-US" sz="2400" kern="0" dirty="0">
                <a:solidFill>
                  <a:srgbClr val="000000"/>
                </a:solidFill>
                <a:latin typeface="UTM Avo" panose="02040603050506020204" pitchFamily="18" charset="0"/>
              </a:rPr>
              <a:t>D. </a:t>
            </a:r>
            <a:r>
              <a:rPr lang="en-US" sz="2400" kern="0" dirty="0" err="1">
                <a:solidFill>
                  <a:srgbClr val="000000"/>
                </a:solidFill>
                <a:latin typeface="UTM Avo" panose="02040603050506020204" pitchFamily="18" charset="0"/>
              </a:rPr>
              <a:t>Lễ</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hội</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hoa</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đăng</a:t>
            </a:r>
            <a:r>
              <a:rPr lang="en-US" sz="2400" kern="0" dirty="0">
                <a:solidFill>
                  <a:srgbClr val="000000"/>
                </a:solidFill>
                <a:latin typeface="UTM Avo" panose="02040603050506020204" pitchFamily="18" charset="0"/>
              </a:rPr>
              <a:t>. </a:t>
            </a:r>
          </a:p>
        </p:txBody>
      </p:sp>
      <p:pic>
        <p:nvPicPr>
          <p:cNvPr id="19" name="Picture 18" descr="tich.png">
            <a:extLst>
              <a:ext uri="{FF2B5EF4-FFF2-40B4-BE49-F238E27FC236}">
                <a16:creationId xmlns:a16="http://schemas.microsoft.com/office/drawing/2014/main" id="{C35C9CFA-B273-E137-EBB9-83681B19C28F}"/>
              </a:ext>
            </a:extLst>
          </p:cNvPr>
          <p:cNvPicPr>
            <a:picLocks noChangeAspect="1"/>
          </p:cNvPicPr>
          <p:nvPr/>
        </p:nvPicPr>
        <p:blipFill>
          <a:blip r:embed="rId6" cstate="print"/>
          <a:stretch>
            <a:fillRect/>
          </a:stretch>
        </p:blipFill>
        <p:spPr>
          <a:xfrm>
            <a:off x="10335559" y="2868727"/>
            <a:ext cx="723900" cy="723900"/>
          </a:xfrm>
          <a:prstGeom prst="rect">
            <a:avLst/>
          </a:prstGeom>
        </p:spPr>
      </p:pic>
      <p:pic>
        <p:nvPicPr>
          <p:cNvPr id="20" name="Picture 19" descr="sai.png">
            <a:extLst>
              <a:ext uri="{FF2B5EF4-FFF2-40B4-BE49-F238E27FC236}">
                <a16:creationId xmlns:a16="http://schemas.microsoft.com/office/drawing/2014/main" id="{843585A2-CFF2-1CF8-4BEE-3C2644876A7B}"/>
              </a:ext>
            </a:extLst>
          </p:cNvPr>
          <p:cNvPicPr>
            <a:picLocks noChangeAspect="1"/>
          </p:cNvPicPr>
          <p:nvPr/>
        </p:nvPicPr>
        <p:blipFill>
          <a:blip r:embed="rId7" cstate="print"/>
          <a:stretch>
            <a:fillRect/>
          </a:stretch>
        </p:blipFill>
        <p:spPr>
          <a:xfrm>
            <a:off x="5070510" y="3059227"/>
            <a:ext cx="533400" cy="533400"/>
          </a:xfrm>
          <a:prstGeom prst="rect">
            <a:avLst/>
          </a:prstGeom>
        </p:spPr>
      </p:pic>
      <p:pic>
        <p:nvPicPr>
          <p:cNvPr id="21" name="Picture 20" descr="sai.png">
            <a:extLst>
              <a:ext uri="{FF2B5EF4-FFF2-40B4-BE49-F238E27FC236}">
                <a16:creationId xmlns:a16="http://schemas.microsoft.com/office/drawing/2014/main" id="{52F20BAB-CE2A-F730-9BBE-2B482CAB38E9}"/>
              </a:ext>
            </a:extLst>
          </p:cNvPr>
          <p:cNvPicPr>
            <a:picLocks noChangeAspect="1"/>
          </p:cNvPicPr>
          <p:nvPr/>
        </p:nvPicPr>
        <p:blipFill>
          <a:blip r:embed="rId7" cstate="print"/>
          <a:stretch>
            <a:fillRect/>
          </a:stretch>
        </p:blipFill>
        <p:spPr>
          <a:xfrm>
            <a:off x="10430809" y="4825570"/>
            <a:ext cx="533400" cy="533400"/>
          </a:xfrm>
          <a:prstGeom prst="rect">
            <a:avLst/>
          </a:prstGeom>
        </p:spPr>
      </p:pic>
      <p:pic>
        <p:nvPicPr>
          <p:cNvPr id="22" name="Picture 21" descr="sai.png">
            <a:extLst>
              <a:ext uri="{FF2B5EF4-FFF2-40B4-BE49-F238E27FC236}">
                <a16:creationId xmlns:a16="http://schemas.microsoft.com/office/drawing/2014/main" id="{3D0F8BED-5107-32DC-C006-AFB5E6B4024C}"/>
              </a:ext>
            </a:extLst>
          </p:cNvPr>
          <p:cNvPicPr>
            <a:picLocks noChangeAspect="1"/>
          </p:cNvPicPr>
          <p:nvPr/>
        </p:nvPicPr>
        <p:blipFill>
          <a:blip r:embed="rId7" cstate="print"/>
          <a:stretch>
            <a:fillRect/>
          </a:stretch>
        </p:blipFill>
        <p:spPr>
          <a:xfrm>
            <a:off x="5156235" y="4825570"/>
            <a:ext cx="533400" cy="533400"/>
          </a:xfrm>
          <a:prstGeom prst="rect">
            <a:avLst/>
          </a:prstGeom>
        </p:spPr>
      </p:pic>
      <p:pic>
        <p:nvPicPr>
          <p:cNvPr id="25" name="Picture 24">
            <a:extLst>
              <a:ext uri="{FF2B5EF4-FFF2-40B4-BE49-F238E27FC236}">
                <a16:creationId xmlns:a16="http://schemas.microsoft.com/office/drawing/2014/main" id="{E7412FEC-F411-DCAB-F080-6E6FA703DEE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925567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childTnLst>
                    </p:cTn>
                  </p:par>
                </p:childTnLst>
              </p:cTn>
              <p:nextCondLst>
                <p:cond evt="onClick" delay="0">
                  <p:tgtEl>
                    <p:spTgt spid="6"/>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Shape 279">
          <a:extLst>
            <a:ext uri="{FF2B5EF4-FFF2-40B4-BE49-F238E27FC236}">
              <a16:creationId xmlns:a16="http://schemas.microsoft.com/office/drawing/2014/main" id="{6CD4D1B0-2116-577B-B5E4-99E46CD0924A}"/>
            </a:ext>
          </a:extLst>
        </p:cNvPr>
        <p:cNvGrpSpPr/>
        <p:nvPr/>
      </p:nvGrpSpPr>
      <p:grpSpPr>
        <a:xfrm>
          <a:off x="0" y="0"/>
          <a:ext cx="0" cy="0"/>
          <a:chOff x="0" y="0"/>
          <a:chExt cx="0" cy="0"/>
        </a:xfrm>
      </p:grpSpPr>
      <p:pic>
        <p:nvPicPr>
          <p:cNvPr id="289" name="Google Shape;289;p3">
            <a:hlinkClick r:id="rId4" action="ppaction://hlinksldjump"/>
            <a:extLst>
              <a:ext uri="{FF2B5EF4-FFF2-40B4-BE49-F238E27FC236}">
                <a16:creationId xmlns:a16="http://schemas.microsoft.com/office/drawing/2014/main" id="{89A2F899-23EB-3046-41CA-37CD53DA2E21}"/>
              </a:ext>
            </a:extLst>
          </p:cNvPr>
          <p:cNvPicPr preferRelativeResize="0"/>
          <p:nvPr/>
        </p:nvPicPr>
        <p:blipFill rotWithShape="1">
          <a:blip r:embed="rId5">
            <a:alphaModFix/>
          </a:blip>
          <a:srcRect/>
          <a:stretch/>
        </p:blipFill>
        <p:spPr>
          <a:xfrm>
            <a:off x="10396527" y="5790579"/>
            <a:ext cx="1640655" cy="1493131"/>
          </a:xfrm>
          <a:prstGeom prst="rect">
            <a:avLst/>
          </a:prstGeom>
          <a:noFill/>
          <a:ln>
            <a:noFill/>
          </a:ln>
        </p:spPr>
      </p:pic>
      <p:sp>
        <p:nvSpPr>
          <p:cNvPr id="2" name="Rectangle: Rounded Corners 1">
            <a:extLst>
              <a:ext uri="{FF2B5EF4-FFF2-40B4-BE49-F238E27FC236}">
                <a16:creationId xmlns:a16="http://schemas.microsoft.com/office/drawing/2014/main" id="{C9078FD2-9E94-12D3-F7E0-02927BA12BFE}"/>
              </a:ext>
            </a:extLst>
          </p:cNvPr>
          <p:cNvSpPr/>
          <p:nvPr/>
        </p:nvSpPr>
        <p:spPr>
          <a:xfrm>
            <a:off x="1475301" y="230502"/>
            <a:ext cx="9242323" cy="1989269"/>
          </a:xfrm>
          <a:prstGeom prst="roundRect">
            <a:avLst/>
          </a:prstGeom>
          <a:solidFill>
            <a:schemeClr val="bg1"/>
          </a:solidFill>
          <a:ln w="38100" cap="flat" cmpd="sng" algn="ctr">
            <a:solidFill>
              <a:sysClr val="windowText" lastClr="000000"/>
            </a:solidFill>
            <a:prstDash val="solid"/>
          </a:ln>
          <a:effectLst/>
        </p:spPr>
        <p:txBody>
          <a:bodyPr rtlCol="0" anchor="ctr"/>
          <a:lstStyle/>
          <a:p>
            <a:pPr lvl="0" algn="ctr" defTabSz="1219170">
              <a:lnSpc>
                <a:spcPct val="150000"/>
              </a:lnSpc>
            </a:pPr>
            <a:r>
              <a:rPr lang="vi-VN" sz="2400" b="1" kern="0" dirty="0">
                <a:solidFill>
                  <a:srgbClr val="000000"/>
                </a:solidFill>
                <a:latin typeface="UTM Avo"/>
              </a:rPr>
              <a:t>Câu 2: </a:t>
            </a:r>
            <a:r>
              <a:rPr lang="vi-VN" sz="2400" kern="0" dirty="0">
                <a:solidFill>
                  <a:srgbClr val="000000"/>
                </a:solidFill>
                <a:latin typeface="UTM Avo"/>
              </a:rPr>
              <a:t>Câu ca dao sau đây đề cập đến lễ hội nào?</a:t>
            </a:r>
          </a:p>
          <a:p>
            <a:pPr lvl="0" algn="ctr" defTabSz="1219170">
              <a:lnSpc>
                <a:spcPct val="150000"/>
              </a:lnSpc>
            </a:pPr>
            <a:r>
              <a:rPr lang="vi-VN" sz="2400" i="1" kern="0" dirty="0">
                <a:solidFill>
                  <a:srgbClr val="000000"/>
                </a:solidFill>
                <a:latin typeface="UTM Avo"/>
              </a:rPr>
              <a:t>Dù ai đi ngược về xuôi</a:t>
            </a:r>
          </a:p>
          <a:p>
            <a:pPr lvl="0" algn="ctr" defTabSz="1219170">
              <a:lnSpc>
                <a:spcPct val="150000"/>
              </a:lnSpc>
            </a:pPr>
            <a:r>
              <a:rPr lang="vi-VN" sz="2400" i="1" kern="0" dirty="0">
                <a:solidFill>
                  <a:srgbClr val="000000"/>
                </a:solidFill>
                <a:latin typeface="UTM Avo"/>
              </a:rPr>
              <a:t>Nhớ ngày giỗ Tổ mùng mười tháng ba.</a:t>
            </a:r>
          </a:p>
        </p:txBody>
      </p:sp>
      <p:sp>
        <p:nvSpPr>
          <p:cNvPr id="3" name="Rounded Rectangle 43">
            <a:extLst>
              <a:ext uri="{FF2B5EF4-FFF2-40B4-BE49-F238E27FC236}">
                <a16:creationId xmlns:a16="http://schemas.microsoft.com/office/drawing/2014/main" id="{6A5C9EA7-7300-E70A-7206-F9196722E820}"/>
              </a:ext>
            </a:extLst>
          </p:cNvPr>
          <p:cNvSpPr/>
          <p:nvPr/>
        </p:nvSpPr>
        <p:spPr>
          <a:xfrm>
            <a:off x="1478004" y="2406390"/>
            <a:ext cx="3948021" cy="1705535"/>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defRPr/>
            </a:pPr>
            <a:r>
              <a:rPr lang="en-US" sz="2400" kern="0" dirty="0">
                <a:solidFill>
                  <a:srgbClr val="000000"/>
                </a:solidFill>
                <a:latin typeface="UTM Avo" panose="02040603050506020204" pitchFamily="18" charset="0"/>
              </a:rPr>
              <a:t>A. </a:t>
            </a:r>
            <a:r>
              <a:rPr lang="en-US" sz="2400" kern="0" dirty="0" err="1">
                <a:solidFill>
                  <a:srgbClr val="000000"/>
                </a:solidFill>
                <a:latin typeface="UTM Avo" panose="02040603050506020204" pitchFamily="18" charset="0"/>
              </a:rPr>
              <a:t>Lễ</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hội</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chùa</a:t>
            </a:r>
            <a:endParaRPr lang="en-US" sz="2400" kern="0" dirty="0">
              <a:solidFill>
                <a:srgbClr val="000000"/>
              </a:solidFill>
              <a:latin typeface="UTM Avo" panose="02040603050506020204" pitchFamily="18" charset="0"/>
            </a:endParaRPr>
          </a:p>
          <a:p>
            <a:pPr lvl="0" algn="ctr" defTabSz="1219170">
              <a:lnSpc>
                <a:spcPct val="150000"/>
              </a:lnSpc>
              <a:defRPr/>
            </a:pPr>
            <a:r>
              <a:rPr lang="en-US" sz="2400" kern="0" dirty="0" err="1">
                <a:solidFill>
                  <a:srgbClr val="000000"/>
                </a:solidFill>
                <a:latin typeface="UTM Avo" panose="02040603050506020204" pitchFamily="18" charset="0"/>
              </a:rPr>
              <a:t>bà</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Thiên</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Hậu</a:t>
            </a:r>
            <a:r>
              <a:rPr lang="en-US" sz="2400" kern="0" dirty="0">
                <a:solidFill>
                  <a:srgbClr val="000000"/>
                </a:solidFill>
                <a:latin typeface="UTM Avo" panose="02040603050506020204" pitchFamily="18" charset="0"/>
              </a:rPr>
              <a:t>. </a:t>
            </a:r>
          </a:p>
        </p:txBody>
      </p:sp>
      <p:sp>
        <p:nvSpPr>
          <p:cNvPr id="4" name="Rounded Rectangle 44">
            <a:extLst>
              <a:ext uri="{FF2B5EF4-FFF2-40B4-BE49-F238E27FC236}">
                <a16:creationId xmlns:a16="http://schemas.microsoft.com/office/drawing/2014/main" id="{EF7A2BA8-1FDA-FEF1-C3D9-066026467432}"/>
              </a:ext>
            </a:extLst>
          </p:cNvPr>
          <p:cNvSpPr/>
          <p:nvPr/>
        </p:nvSpPr>
        <p:spPr>
          <a:xfrm>
            <a:off x="6765780" y="2406390"/>
            <a:ext cx="3948021" cy="1691157"/>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defRPr/>
            </a:pPr>
            <a:r>
              <a:rPr lang="en-US" sz="2400" kern="0">
                <a:solidFill>
                  <a:srgbClr val="000000"/>
                </a:solidFill>
                <a:latin typeface="UTM Avo" panose="02040603050506020204" pitchFamily="18" charset="0"/>
              </a:rPr>
              <a:t>B. Lễ hội núi Bà Đen. </a:t>
            </a:r>
          </a:p>
        </p:txBody>
      </p:sp>
      <p:sp>
        <p:nvSpPr>
          <p:cNvPr id="5" name="Rounded Rectangle 45">
            <a:extLst>
              <a:ext uri="{FF2B5EF4-FFF2-40B4-BE49-F238E27FC236}">
                <a16:creationId xmlns:a16="http://schemas.microsoft.com/office/drawing/2014/main" id="{A1E7FB8A-F67A-B09F-AF6F-2B80322EEF3E}"/>
              </a:ext>
            </a:extLst>
          </p:cNvPr>
          <p:cNvSpPr/>
          <p:nvPr/>
        </p:nvSpPr>
        <p:spPr>
          <a:xfrm>
            <a:off x="1478004" y="4246692"/>
            <a:ext cx="3948021" cy="1691157"/>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defRPr/>
            </a:pPr>
            <a:r>
              <a:rPr lang="en-US" sz="2400" kern="0" dirty="0">
                <a:solidFill>
                  <a:srgbClr val="000000"/>
                </a:solidFill>
                <a:latin typeface="UTM Avo" panose="02040603050506020204" pitchFamily="18" charset="0"/>
              </a:rPr>
              <a:t>C. </a:t>
            </a:r>
            <a:r>
              <a:rPr lang="en-US" sz="2400" kern="0" dirty="0" err="1">
                <a:solidFill>
                  <a:srgbClr val="000000"/>
                </a:solidFill>
                <a:latin typeface="UTM Avo" panose="02040603050506020204" pitchFamily="18" charset="0"/>
              </a:rPr>
              <a:t>Lễ</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hội</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đền</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Trần</a:t>
            </a:r>
            <a:r>
              <a:rPr lang="en-US" sz="2400" kern="0" dirty="0">
                <a:solidFill>
                  <a:srgbClr val="000000"/>
                </a:solidFill>
                <a:latin typeface="UTM Avo" panose="02040603050506020204" pitchFamily="18" charset="0"/>
              </a:rPr>
              <a:t>. </a:t>
            </a:r>
          </a:p>
        </p:txBody>
      </p:sp>
      <p:sp>
        <p:nvSpPr>
          <p:cNvPr id="6" name="Rounded Rectangle 46">
            <a:extLst>
              <a:ext uri="{FF2B5EF4-FFF2-40B4-BE49-F238E27FC236}">
                <a16:creationId xmlns:a16="http://schemas.microsoft.com/office/drawing/2014/main" id="{32756F42-439F-6516-41C3-58B8E6CA780F}"/>
              </a:ext>
            </a:extLst>
          </p:cNvPr>
          <p:cNvSpPr/>
          <p:nvPr/>
        </p:nvSpPr>
        <p:spPr>
          <a:xfrm>
            <a:off x="6763865" y="4239503"/>
            <a:ext cx="3933644" cy="1705535"/>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defRPr/>
            </a:pPr>
            <a:r>
              <a:rPr lang="en-US" sz="2400" kern="0" dirty="0">
                <a:solidFill>
                  <a:srgbClr val="000000"/>
                </a:solidFill>
                <a:latin typeface="UTM Avo" panose="02040603050506020204" pitchFamily="18" charset="0"/>
              </a:rPr>
              <a:t>D. </a:t>
            </a:r>
            <a:r>
              <a:rPr lang="en-US" sz="2400" kern="0" dirty="0" err="1">
                <a:solidFill>
                  <a:srgbClr val="000000"/>
                </a:solidFill>
                <a:latin typeface="UTM Avo" panose="02040603050506020204" pitchFamily="18" charset="0"/>
              </a:rPr>
              <a:t>Lễ</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hội</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đền</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Hùng</a:t>
            </a:r>
            <a:r>
              <a:rPr lang="en-US" sz="2400" kern="0" dirty="0">
                <a:solidFill>
                  <a:srgbClr val="000000"/>
                </a:solidFill>
                <a:latin typeface="UTM Avo" panose="02040603050506020204" pitchFamily="18" charset="0"/>
              </a:rPr>
              <a:t>. </a:t>
            </a:r>
          </a:p>
        </p:txBody>
      </p:sp>
      <p:pic>
        <p:nvPicPr>
          <p:cNvPr id="19" name="Picture 18" descr="tich.png">
            <a:extLst>
              <a:ext uri="{FF2B5EF4-FFF2-40B4-BE49-F238E27FC236}">
                <a16:creationId xmlns:a16="http://schemas.microsoft.com/office/drawing/2014/main" id="{24D2EB8A-A608-508A-E984-29F32DC66732}"/>
              </a:ext>
            </a:extLst>
          </p:cNvPr>
          <p:cNvPicPr>
            <a:picLocks noChangeAspect="1"/>
          </p:cNvPicPr>
          <p:nvPr/>
        </p:nvPicPr>
        <p:blipFill>
          <a:blip r:embed="rId6" cstate="print"/>
          <a:stretch>
            <a:fillRect/>
          </a:stretch>
        </p:blipFill>
        <p:spPr>
          <a:xfrm>
            <a:off x="10351851" y="4633751"/>
            <a:ext cx="723900" cy="723900"/>
          </a:xfrm>
          <a:prstGeom prst="rect">
            <a:avLst/>
          </a:prstGeom>
        </p:spPr>
      </p:pic>
      <p:pic>
        <p:nvPicPr>
          <p:cNvPr id="20" name="Picture 19" descr="sai.png">
            <a:extLst>
              <a:ext uri="{FF2B5EF4-FFF2-40B4-BE49-F238E27FC236}">
                <a16:creationId xmlns:a16="http://schemas.microsoft.com/office/drawing/2014/main" id="{D7FE9A69-7C20-BE30-10DF-F2562F1E0BCA}"/>
              </a:ext>
            </a:extLst>
          </p:cNvPr>
          <p:cNvPicPr>
            <a:picLocks noChangeAspect="1"/>
          </p:cNvPicPr>
          <p:nvPr/>
        </p:nvPicPr>
        <p:blipFill>
          <a:blip r:embed="rId7" cstate="print"/>
          <a:stretch>
            <a:fillRect/>
          </a:stretch>
        </p:blipFill>
        <p:spPr>
          <a:xfrm>
            <a:off x="10472727" y="3007292"/>
            <a:ext cx="533400" cy="533400"/>
          </a:xfrm>
          <a:prstGeom prst="rect">
            <a:avLst/>
          </a:prstGeom>
        </p:spPr>
      </p:pic>
      <p:pic>
        <p:nvPicPr>
          <p:cNvPr id="21" name="Picture 20" descr="sai.png">
            <a:extLst>
              <a:ext uri="{FF2B5EF4-FFF2-40B4-BE49-F238E27FC236}">
                <a16:creationId xmlns:a16="http://schemas.microsoft.com/office/drawing/2014/main" id="{5D0E0D9B-3496-46B0-954C-7FEFD3789180}"/>
              </a:ext>
            </a:extLst>
          </p:cNvPr>
          <p:cNvPicPr>
            <a:picLocks noChangeAspect="1"/>
          </p:cNvPicPr>
          <p:nvPr/>
        </p:nvPicPr>
        <p:blipFill>
          <a:blip r:embed="rId7" cstate="print"/>
          <a:stretch>
            <a:fillRect/>
          </a:stretch>
        </p:blipFill>
        <p:spPr>
          <a:xfrm>
            <a:off x="5143570" y="4810736"/>
            <a:ext cx="533400" cy="533400"/>
          </a:xfrm>
          <a:prstGeom prst="rect">
            <a:avLst/>
          </a:prstGeom>
        </p:spPr>
      </p:pic>
      <p:pic>
        <p:nvPicPr>
          <p:cNvPr id="22" name="Picture 21" descr="sai.png">
            <a:extLst>
              <a:ext uri="{FF2B5EF4-FFF2-40B4-BE49-F238E27FC236}">
                <a16:creationId xmlns:a16="http://schemas.microsoft.com/office/drawing/2014/main" id="{E88F5516-C516-987E-D9D1-7934F6E0FE63}"/>
              </a:ext>
            </a:extLst>
          </p:cNvPr>
          <p:cNvPicPr>
            <a:picLocks noChangeAspect="1"/>
          </p:cNvPicPr>
          <p:nvPr/>
        </p:nvPicPr>
        <p:blipFill>
          <a:blip r:embed="rId7" cstate="print"/>
          <a:stretch>
            <a:fillRect/>
          </a:stretch>
        </p:blipFill>
        <p:spPr>
          <a:xfrm>
            <a:off x="5143570" y="3007292"/>
            <a:ext cx="533400" cy="533400"/>
          </a:xfrm>
          <a:prstGeom prst="rect">
            <a:avLst/>
          </a:prstGeom>
        </p:spPr>
      </p:pic>
      <p:pic>
        <p:nvPicPr>
          <p:cNvPr id="7" name="Picture 6">
            <a:extLst>
              <a:ext uri="{FF2B5EF4-FFF2-40B4-BE49-F238E27FC236}">
                <a16:creationId xmlns:a16="http://schemas.microsoft.com/office/drawing/2014/main" id="{B46E5BAB-7AC3-B19C-BB36-A985AC05631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10294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childTnLst>
              </p:cTn>
              <p:nextCondLst>
                <p:cond evt="onClick" delay="0">
                  <p:tgtEl>
                    <p:spTgt spid="6"/>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Shape 279">
          <a:extLst>
            <a:ext uri="{FF2B5EF4-FFF2-40B4-BE49-F238E27FC236}">
              <a16:creationId xmlns:a16="http://schemas.microsoft.com/office/drawing/2014/main" id="{F279ADAA-62A5-9A05-10BC-6DF039FC156C}"/>
            </a:ext>
          </a:extLst>
        </p:cNvPr>
        <p:cNvGrpSpPr/>
        <p:nvPr/>
      </p:nvGrpSpPr>
      <p:grpSpPr>
        <a:xfrm>
          <a:off x="0" y="0"/>
          <a:ext cx="0" cy="0"/>
          <a:chOff x="0" y="0"/>
          <a:chExt cx="0" cy="0"/>
        </a:xfrm>
      </p:grpSpPr>
      <p:pic>
        <p:nvPicPr>
          <p:cNvPr id="289" name="Google Shape;289;p3">
            <a:hlinkClick r:id="rId4" action="ppaction://hlinksldjump"/>
            <a:extLst>
              <a:ext uri="{FF2B5EF4-FFF2-40B4-BE49-F238E27FC236}">
                <a16:creationId xmlns:a16="http://schemas.microsoft.com/office/drawing/2014/main" id="{5413DA07-5131-811E-ED1B-FEEF06536AD3}"/>
              </a:ext>
            </a:extLst>
          </p:cNvPr>
          <p:cNvPicPr preferRelativeResize="0"/>
          <p:nvPr/>
        </p:nvPicPr>
        <p:blipFill rotWithShape="1">
          <a:blip r:embed="rId5">
            <a:alphaModFix/>
          </a:blip>
          <a:srcRect/>
          <a:stretch/>
        </p:blipFill>
        <p:spPr>
          <a:xfrm>
            <a:off x="10396527" y="5790579"/>
            <a:ext cx="1640655" cy="1493131"/>
          </a:xfrm>
          <a:prstGeom prst="rect">
            <a:avLst/>
          </a:prstGeom>
          <a:noFill/>
          <a:ln>
            <a:noFill/>
          </a:ln>
        </p:spPr>
      </p:pic>
      <p:sp>
        <p:nvSpPr>
          <p:cNvPr id="2" name="Rectangle: Rounded Corners 1">
            <a:extLst>
              <a:ext uri="{FF2B5EF4-FFF2-40B4-BE49-F238E27FC236}">
                <a16:creationId xmlns:a16="http://schemas.microsoft.com/office/drawing/2014/main" id="{23FDE44E-BB58-D539-5690-7D148248F106}"/>
              </a:ext>
            </a:extLst>
          </p:cNvPr>
          <p:cNvSpPr/>
          <p:nvPr/>
        </p:nvSpPr>
        <p:spPr>
          <a:xfrm>
            <a:off x="1475301" y="230502"/>
            <a:ext cx="9242323" cy="1989269"/>
          </a:xfrm>
          <a:prstGeom prst="roundRect">
            <a:avLst/>
          </a:prstGeom>
          <a:solidFill>
            <a:schemeClr val="bg1"/>
          </a:solidFill>
          <a:ln w="38100" cap="flat" cmpd="sng" algn="ctr">
            <a:solidFill>
              <a:sysClr val="windowText" lastClr="000000"/>
            </a:solidFill>
            <a:prstDash val="solid"/>
          </a:ln>
          <a:effectLst/>
        </p:spPr>
        <p:txBody>
          <a:bodyPr rtlCol="0" anchor="ctr"/>
          <a:lstStyle/>
          <a:p>
            <a:pPr lvl="0" algn="ctr" defTabSz="1219170">
              <a:lnSpc>
                <a:spcPct val="150000"/>
              </a:lnSpc>
            </a:pPr>
            <a:r>
              <a:rPr lang="vi-VN" sz="2400" b="1" kern="0" dirty="0">
                <a:solidFill>
                  <a:srgbClr val="000000"/>
                </a:solidFill>
                <a:latin typeface="UTM Avo"/>
              </a:rPr>
              <a:t>Câu 3: </a:t>
            </a:r>
            <a:r>
              <a:rPr lang="vi-VN" sz="2400" kern="0" dirty="0">
                <a:solidFill>
                  <a:srgbClr val="000000"/>
                </a:solidFill>
                <a:latin typeface="UTM Avo"/>
              </a:rPr>
              <a:t>Nội dung nào dưới đây</a:t>
            </a:r>
            <a:endParaRPr lang="en-US" sz="2400" kern="0" dirty="0">
              <a:solidFill>
                <a:srgbClr val="000000"/>
              </a:solidFill>
              <a:latin typeface="UTM Avo"/>
            </a:endParaRPr>
          </a:p>
          <a:p>
            <a:pPr lvl="0" algn="ctr" defTabSz="1219170">
              <a:lnSpc>
                <a:spcPct val="150000"/>
              </a:lnSpc>
            </a:pPr>
            <a:r>
              <a:rPr lang="vi-VN" sz="2400" kern="0" dirty="0">
                <a:solidFill>
                  <a:srgbClr val="000000"/>
                </a:solidFill>
                <a:latin typeface="UTM Avo"/>
              </a:rPr>
              <a:t>không phải là đặc điểm của hội Lim?</a:t>
            </a:r>
          </a:p>
        </p:txBody>
      </p:sp>
      <p:sp>
        <p:nvSpPr>
          <p:cNvPr id="3" name="Rounded Rectangle 43">
            <a:extLst>
              <a:ext uri="{FF2B5EF4-FFF2-40B4-BE49-F238E27FC236}">
                <a16:creationId xmlns:a16="http://schemas.microsoft.com/office/drawing/2014/main" id="{46EC3766-8174-5235-DD23-29EF49EFD4D4}"/>
              </a:ext>
            </a:extLst>
          </p:cNvPr>
          <p:cNvSpPr/>
          <p:nvPr/>
        </p:nvSpPr>
        <p:spPr>
          <a:xfrm>
            <a:off x="1474914" y="2399201"/>
            <a:ext cx="3948021" cy="1705535"/>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defRPr/>
            </a:pPr>
            <a:r>
              <a:rPr lang="vi-VN" sz="2400" kern="0" dirty="0">
                <a:solidFill>
                  <a:srgbClr val="000000"/>
                </a:solidFill>
                <a:latin typeface="UTM Avo" panose="02040603050506020204" pitchFamily="18" charset="0"/>
              </a:rPr>
              <a:t>A. Được tổ chức vào cuối tháng 3 âm lịch. </a:t>
            </a:r>
          </a:p>
        </p:txBody>
      </p:sp>
      <p:sp>
        <p:nvSpPr>
          <p:cNvPr id="4" name="Rounded Rectangle 44">
            <a:extLst>
              <a:ext uri="{FF2B5EF4-FFF2-40B4-BE49-F238E27FC236}">
                <a16:creationId xmlns:a16="http://schemas.microsoft.com/office/drawing/2014/main" id="{85E1430C-084A-A961-04FA-A1073F43FF57}"/>
              </a:ext>
            </a:extLst>
          </p:cNvPr>
          <p:cNvSpPr/>
          <p:nvPr/>
        </p:nvSpPr>
        <p:spPr>
          <a:xfrm>
            <a:off x="6765780" y="2406390"/>
            <a:ext cx="3948021" cy="1691157"/>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defRPr/>
            </a:pPr>
            <a:r>
              <a:rPr lang="vi-VN" sz="2400" kern="0" dirty="0">
                <a:solidFill>
                  <a:srgbClr val="000000"/>
                </a:solidFill>
                <a:latin typeface="UTM Avo" panose="02040603050506020204" pitchFamily="18" charset="0"/>
              </a:rPr>
              <a:t>B. Được tổ chức</a:t>
            </a:r>
            <a:endParaRPr lang="en-US" sz="2400" kern="0" dirty="0">
              <a:solidFill>
                <a:srgbClr val="000000"/>
              </a:solidFill>
              <a:latin typeface="UTM Avo" panose="02040603050506020204" pitchFamily="18" charset="0"/>
            </a:endParaRPr>
          </a:p>
          <a:p>
            <a:pPr lvl="0" algn="ctr" defTabSz="1219170">
              <a:lnSpc>
                <a:spcPct val="150000"/>
              </a:lnSpc>
              <a:defRPr/>
            </a:pPr>
            <a:r>
              <a:rPr lang="vi-VN" sz="2400" kern="0" dirty="0">
                <a:solidFill>
                  <a:srgbClr val="000000"/>
                </a:solidFill>
                <a:latin typeface="UTM Avo" panose="02040603050506020204" pitchFamily="18" charset="0"/>
              </a:rPr>
              <a:t>tại Bắc Ninh. </a:t>
            </a:r>
          </a:p>
        </p:txBody>
      </p:sp>
      <p:sp>
        <p:nvSpPr>
          <p:cNvPr id="5" name="Rounded Rectangle 45">
            <a:extLst>
              <a:ext uri="{FF2B5EF4-FFF2-40B4-BE49-F238E27FC236}">
                <a16:creationId xmlns:a16="http://schemas.microsoft.com/office/drawing/2014/main" id="{E9B95067-CC97-544A-C499-B10A966D2792}"/>
              </a:ext>
            </a:extLst>
          </p:cNvPr>
          <p:cNvSpPr/>
          <p:nvPr/>
        </p:nvSpPr>
        <p:spPr>
          <a:xfrm>
            <a:off x="1478004" y="4246692"/>
            <a:ext cx="3948021" cy="1691157"/>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defRPr/>
            </a:pPr>
            <a:r>
              <a:rPr lang="en-US" sz="2400" kern="0" dirty="0">
                <a:solidFill>
                  <a:srgbClr val="000000"/>
                </a:solidFill>
                <a:latin typeface="UTM Avo" panose="02040603050506020204" pitchFamily="18" charset="0"/>
              </a:rPr>
              <a:t>C. </a:t>
            </a:r>
            <a:r>
              <a:rPr lang="en-US" sz="2400" kern="0" dirty="0" err="1">
                <a:solidFill>
                  <a:srgbClr val="000000"/>
                </a:solidFill>
                <a:latin typeface="UTM Avo" panose="02040603050506020204" pitchFamily="18" charset="0"/>
              </a:rPr>
              <a:t>Gồm</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có</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cả</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phần</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lễ</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và</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phần</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hội</a:t>
            </a:r>
            <a:r>
              <a:rPr lang="en-US" sz="2400" kern="0" dirty="0">
                <a:solidFill>
                  <a:srgbClr val="000000"/>
                </a:solidFill>
                <a:latin typeface="UTM Avo" panose="02040603050506020204" pitchFamily="18" charset="0"/>
              </a:rPr>
              <a:t>. </a:t>
            </a:r>
          </a:p>
        </p:txBody>
      </p:sp>
      <p:sp>
        <p:nvSpPr>
          <p:cNvPr id="6" name="Rounded Rectangle 46">
            <a:extLst>
              <a:ext uri="{FF2B5EF4-FFF2-40B4-BE49-F238E27FC236}">
                <a16:creationId xmlns:a16="http://schemas.microsoft.com/office/drawing/2014/main" id="{CC53BD63-D015-6852-7C8F-1DEF5979146F}"/>
              </a:ext>
            </a:extLst>
          </p:cNvPr>
          <p:cNvSpPr/>
          <p:nvPr/>
        </p:nvSpPr>
        <p:spPr>
          <a:xfrm>
            <a:off x="6763865" y="4239503"/>
            <a:ext cx="3933644" cy="1705535"/>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defRPr/>
            </a:pPr>
            <a:r>
              <a:rPr lang="en-US" sz="2400" kern="0" dirty="0">
                <a:solidFill>
                  <a:srgbClr val="000000"/>
                </a:solidFill>
                <a:latin typeface="UTM Avo" panose="02040603050506020204" pitchFamily="18" charset="0"/>
              </a:rPr>
              <a:t>D. </a:t>
            </a:r>
            <a:r>
              <a:rPr lang="en-US" sz="2400" kern="0" dirty="0" err="1">
                <a:solidFill>
                  <a:srgbClr val="000000"/>
                </a:solidFill>
                <a:latin typeface="UTM Avo" panose="02040603050506020204" pitchFamily="18" charset="0"/>
              </a:rPr>
              <a:t>Hát</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quan</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họ</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giao</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duyên</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là</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một</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phần</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tiêu</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biểu</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của</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lễ</a:t>
            </a:r>
            <a:r>
              <a:rPr lang="en-US" sz="2400" kern="0" dirty="0">
                <a:solidFill>
                  <a:srgbClr val="000000"/>
                </a:solidFill>
                <a:latin typeface="UTM Avo" panose="02040603050506020204" pitchFamily="18" charset="0"/>
              </a:rPr>
              <a:t> </a:t>
            </a:r>
            <a:r>
              <a:rPr lang="en-US" sz="2400" kern="0" dirty="0" err="1">
                <a:solidFill>
                  <a:srgbClr val="000000"/>
                </a:solidFill>
                <a:latin typeface="UTM Avo" panose="02040603050506020204" pitchFamily="18" charset="0"/>
              </a:rPr>
              <a:t>hội</a:t>
            </a:r>
            <a:r>
              <a:rPr lang="en-US" sz="2400" kern="0" dirty="0">
                <a:solidFill>
                  <a:srgbClr val="000000"/>
                </a:solidFill>
                <a:latin typeface="UTM Avo" panose="02040603050506020204" pitchFamily="18" charset="0"/>
              </a:rPr>
              <a:t>. </a:t>
            </a:r>
          </a:p>
        </p:txBody>
      </p:sp>
      <p:pic>
        <p:nvPicPr>
          <p:cNvPr id="19" name="Picture 18" descr="tich.png">
            <a:extLst>
              <a:ext uri="{FF2B5EF4-FFF2-40B4-BE49-F238E27FC236}">
                <a16:creationId xmlns:a16="http://schemas.microsoft.com/office/drawing/2014/main" id="{24C0DAEC-A061-CFBD-9F80-BCD7F9A2BD05}"/>
              </a:ext>
            </a:extLst>
          </p:cNvPr>
          <p:cNvPicPr>
            <a:picLocks noChangeAspect="1"/>
          </p:cNvPicPr>
          <p:nvPr/>
        </p:nvPicPr>
        <p:blipFill>
          <a:blip r:embed="rId6" cstate="print"/>
          <a:stretch>
            <a:fillRect/>
          </a:stretch>
        </p:blipFill>
        <p:spPr>
          <a:xfrm>
            <a:off x="5044689" y="2912042"/>
            <a:ext cx="723900" cy="723900"/>
          </a:xfrm>
          <a:prstGeom prst="rect">
            <a:avLst/>
          </a:prstGeom>
        </p:spPr>
      </p:pic>
      <p:pic>
        <p:nvPicPr>
          <p:cNvPr id="20" name="Picture 19" descr="sai.png">
            <a:extLst>
              <a:ext uri="{FF2B5EF4-FFF2-40B4-BE49-F238E27FC236}">
                <a16:creationId xmlns:a16="http://schemas.microsoft.com/office/drawing/2014/main" id="{444D1415-84DF-6CB4-A4AB-FE35AEF017C5}"/>
              </a:ext>
            </a:extLst>
          </p:cNvPr>
          <p:cNvPicPr>
            <a:picLocks noChangeAspect="1"/>
          </p:cNvPicPr>
          <p:nvPr/>
        </p:nvPicPr>
        <p:blipFill>
          <a:blip r:embed="rId7" cstate="print"/>
          <a:stretch>
            <a:fillRect/>
          </a:stretch>
        </p:blipFill>
        <p:spPr>
          <a:xfrm>
            <a:off x="10472727" y="3007292"/>
            <a:ext cx="533400" cy="533400"/>
          </a:xfrm>
          <a:prstGeom prst="rect">
            <a:avLst/>
          </a:prstGeom>
        </p:spPr>
      </p:pic>
      <p:pic>
        <p:nvPicPr>
          <p:cNvPr id="21" name="Picture 20" descr="sai.png">
            <a:extLst>
              <a:ext uri="{FF2B5EF4-FFF2-40B4-BE49-F238E27FC236}">
                <a16:creationId xmlns:a16="http://schemas.microsoft.com/office/drawing/2014/main" id="{5AB6BD2F-157F-9D46-E407-905FAAFE6E9D}"/>
              </a:ext>
            </a:extLst>
          </p:cNvPr>
          <p:cNvPicPr>
            <a:picLocks noChangeAspect="1"/>
          </p:cNvPicPr>
          <p:nvPr/>
        </p:nvPicPr>
        <p:blipFill>
          <a:blip r:embed="rId7" cstate="print"/>
          <a:stretch>
            <a:fillRect/>
          </a:stretch>
        </p:blipFill>
        <p:spPr>
          <a:xfrm>
            <a:off x="10430809" y="4825570"/>
            <a:ext cx="533400" cy="533400"/>
          </a:xfrm>
          <a:prstGeom prst="rect">
            <a:avLst/>
          </a:prstGeom>
        </p:spPr>
      </p:pic>
      <p:pic>
        <p:nvPicPr>
          <p:cNvPr id="22" name="Picture 21" descr="sai.png">
            <a:extLst>
              <a:ext uri="{FF2B5EF4-FFF2-40B4-BE49-F238E27FC236}">
                <a16:creationId xmlns:a16="http://schemas.microsoft.com/office/drawing/2014/main" id="{634BA44D-D847-0DF4-8BCF-C238C24590B7}"/>
              </a:ext>
            </a:extLst>
          </p:cNvPr>
          <p:cNvPicPr>
            <a:picLocks noChangeAspect="1"/>
          </p:cNvPicPr>
          <p:nvPr/>
        </p:nvPicPr>
        <p:blipFill>
          <a:blip r:embed="rId7" cstate="print"/>
          <a:stretch>
            <a:fillRect/>
          </a:stretch>
        </p:blipFill>
        <p:spPr>
          <a:xfrm>
            <a:off x="5156235" y="4825570"/>
            <a:ext cx="533400" cy="533400"/>
          </a:xfrm>
          <a:prstGeom prst="rect">
            <a:avLst/>
          </a:prstGeom>
        </p:spPr>
      </p:pic>
      <p:pic>
        <p:nvPicPr>
          <p:cNvPr id="7" name="Picture 6">
            <a:extLst>
              <a:ext uri="{FF2B5EF4-FFF2-40B4-BE49-F238E27FC236}">
                <a16:creationId xmlns:a16="http://schemas.microsoft.com/office/drawing/2014/main" id="{ECAF5D59-2614-4E42-BBAC-4747DD13E40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400803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childTnLst>
                    </p:cTn>
                  </p:par>
                </p:childTnLst>
              </p:cTn>
              <p:nextCondLst>
                <p:cond evt="onClick" delay="0">
                  <p:tgtEl>
                    <p:spTgt spid="6"/>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Shape 279">
          <a:extLst>
            <a:ext uri="{FF2B5EF4-FFF2-40B4-BE49-F238E27FC236}">
              <a16:creationId xmlns:a16="http://schemas.microsoft.com/office/drawing/2014/main" id="{2AE19C76-4031-66E1-C80B-A11D024D6D23}"/>
            </a:ext>
          </a:extLst>
        </p:cNvPr>
        <p:cNvGrpSpPr/>
        <p:nvPr/>
      </p:nvGrpSpPr>
      <p:grpSpPr>
        <a:xfrm>
          <a:off x="0" y="0"/>
          <a:ext cx="0" cy="0"/>
          <a:chOff x="0" y="0"/>
          <a:chExt cx="0" cy="0"/>
        </a:xfrm>
      </p:grpSpPr>
      <p:pic>
        <p:nvPicPr>
          <p:cNvPr id="289" name="Google Shape;289;p3">
            <a:hlinkClick r:id="rId4" action="ppaction://hlinksldjump"/>
            <a:extLst>
              <a:ext uri="{FF2B5EF4-FFF2-40B4-BE49-F238E27FC236}">
                <a16:creationId xmlns:a16="http://schemas.microsoft.com/office/drawing/2014/main" id="{AA7864E7-B2D3-A3D1-1B7A-6EC175A51C33}"/>
              </a:ext>
            </a:extLst>
          </p:cNvPr>
          <p:cNvPicPr preferRelativeResize="0"/>
          <p:nvPr/>
        </p:nvPicPr>
        <p:blipFill rotWithShape="1">
          <a:blip r:embed="rId5">
            <a:alphaModFix/>
          </a:blip>
          <a:srcRect/>
          <a:stretch/>
        </p:blipFill>
        <p:spPr>
          <a:xfrm>
            <a:off x="10396527" y="5790579"/>
            <a:ext cx="1640655" cy="1493131"/>
          </a:xfrm>
          <a:prstGeom prst="rect">
            <a:avLst/>
          </a:prstGeom>
          <a:noFill/>
          <a:ln>
            <a:noFill/>
          </a:ln>
        </p:spPr>
      </p:pic>
      <p:sp>
        <p:nvSpPr>
          <p:cNvPr id="2" name="Rectangle: Rounded Corners 1">
            <a:extLst>
              <a:ext uri="{FF2B5EF4-FFF2-40B4-BE49-F238E27FC236}">
                <a16:creationId xmlns:a16="http://schemas.microsoft.com/office/drawing/2014/main" id="{3155A8BC-8F6B-22E1-C9B1-42F4B8AD37E2}"/>
              </a:ext>
            </a:extLst>
          </p:cNvPr>
          <p:cNvSpPr/>
          <p:nvPr/>
        </p:nvSpPr>
        <p:spPr>
          <a:xfrm>
            <a:off x="1475301" y="230502"/>
            <a:ext cx="9242323" cy="1989269"/>
          </a:xfrm>
          <a:prstGeom prst="roundRect">
            <a:avLst/>
          </a:prstGeom>
          <a:solidFill>
            <a:schemeClr val="bg1"/>
          </a:solidFill>
          <a:ln w="38100" cap="flat" cmpd="sng" algn="ctr">
            <a:solidFill>
              <a:sysClr val="windowText" lastClr="000000"/>
            </a:solidFill>
            <a:prstDash val="solid"/>
          </a:ln>
          <a:effectLst/>
        </p:spPr>
        <p:txBody>
          <a:bodyPr rtlCol="0" anchor="ctr"/>
          <a:lstStyle/>
          <a:p>
            <a:pPr lvl="0" algn="ctr" defTabSz="1219170"/>
            <a:r>
              <a:rPr lang="en-US" sz="2400" b="1" kern="0" dirty="0" err="1">
                <a:solidFill>
                  <a:srgbClr val="000000"/>
                </a:solidFill>
                <a:latin typeface="UTM Avo"/>
              </a:rPr>
              <a:t>Câu</a:t>
            </a:r>
            <a:r>
              <a:rPr lang="en-US" sz="2400" b="1" kern="0" dirty="0">
                <a:solidFill>
                  <a:srgbClr val="000000"/>
                </a:solidFill>
                <a:latin typeface="UTM Avo"/>
              </a:rPr>
              <a:t> 4: </a:t>
            </a:r>
            <a:r>
              <a:rPr lang="en-US" sz="2400" kern="0" dirty="0" err="1">
                <a:solidFill>
                  <a:srgbClr val="000000"/>
                </a:solidFill>
                <a:latin typeface="UTM Avo"/>
              </a:rPr>
              <a:t>Lễ</a:t>
            </a:r>
            <a:r>
              <a:rPr lang="en-US" sz="2400" kern="0" dirty="0">
                <a:solidFill>
                  <a:srgbClr val="000000"/>
                </a:solidFill>
                <a:latin typeface="UTM Avo"/>
              </a:rPr>
              <a:t> </a:t>
            </a:r>
            <a:r>
              <a:rPr lang="en-US" sz="2400" kern="0" dirty="0" err="1">
                <a:solidFill>
                  <a:srgbClr val="000000"/>
                </a:solidFill>
                <a:latin typeface="UTM Avo"/>
              </a:rPr>
              <a:t>hội</a:t>
            </a:r>
            <a:r>
              <a:rPr lang="en-US" sz="2400" kern="0" dirty="0">
                <a:solidFill>
                  <a:srgbClr val="000000"/>
                </a:solidFill>
                <a:latin typeface="UTM Avo"/>
              </a:rPr>
              <a:t> </a:t>
            </a:r>
            <a:r>
              <a:rPr lang="en-US" sz="2400" kern="0" dirty="0" err="1">
                <a:solidFill>
                  <a:srgbClr val="000000"/>
                </a:solidFill>
                <a:latin typeface="UTM Avo"/>
              </a:rPr>
              <a:t>Tịch</a:t>
            </a:r>
            <a:r>
              <a:rPr lang="en-US" sz="2400" kern="0" dirty="0">
                <a:solidFill>
                  <a:srgbClr val="000000"/>
                </a:solidFill>
                <a:latin typeface="UTM Avo"/>
              </a:rPr>
              <a:t> </a:t>
            </a:r>
            <a:r>
              <a:rPr lang="en-US" sz="2400" kern="0" dirty="0" err="1">
                <a:solidFill>
                  <a:srgbClr val="000000"/>
                </a:solidFill>
                <a:latin typeface="UTM Avo"/>
              </a:rPr>
              <a:t>Điền</a:t>
            </a:r>
            <a:r>
              <a:rPr lang="en-US" sz="2400" kern="0" dirty="0">
                <a:solidFill>
                  <a:srgbClr val="000000"/>
                </a:solidFill>
                <a:latin typeface="UTM Avo"/>
              </a:rPr>
              <a:t> </a:t>
            </a:r>
            <a:r>
              <a:rPr lang="en-US" sz="2400" kern="0" dirty="0" err="1">
                <a:solidFill>
                  <a:srgbClr val="000000"/>
                </a:solidFill>
                <a:latin typeface="UTM Avo"/>
              </a:rPr>
              <a:t>có</a:t>
            </a:r>
            <a:r>
              <a:rPr lang="en-US" sz="2400" kern="0" dirty="0">
                <a:solidFill>
                  <a:srgbClr val="000000"/>
                </a:solidFill>
                <a:latin typeface="UTM Avo"/>
              </a:rPr>
              <a:t> </a:t>
            </a:r>
            <a:r>
              <a:rPr lang="en-US" sz="2400" kern="0" dirty="0" err="1">
                <a:solidFill>
                  <a:srgbClr val="000000"/>
                </a:solidFill>
                <a:latin typeface="UTM Avo"/>
              </a:rPr>
              <a:t>điểm</a:t>
            </a:r>
            <a:r>
              <a:rPr lang="en-US" sz="2400" kern="0" dirty="0">
                <a:solidFill>
                  <a:srgbClr val="000000"/>
                </a:solidFill>
                <a:latin typeface="UTM Avo"/>
              </a:rPr>
              <a:t> </a:t>
            </a:r>
            <a:r>
              <a:rPr lang="en-US" sz="2400" kern="0" dirty="0" err="1">
                <a:solidFill>
                  <a:srgbClr val="000000"/>
                </a:solidFill>
                <a:latin typeface="UTM Avo"/>
              </a:rPr>
              <a:t>gì</a:t>
            </a:r>
            <a:r>
              <a:rPr lang="en-US" sz="2400" kern="0" dirty="0">
                <a:solidFill>
                  <a:srgbClr val="000000"/>
                </a:solidFill>
                <a:latin typeface="UTM Avo"/>
              </a:rPr>
              <a:t> </a:t>
            </a:r>
            <a:r>
              <a:rPr lang="en-US" sz="2400" kern="0" dirty="0" err="1">
                <a:solidFill>
                  <a:srgbClr val="000000"/>
                </a:solidFill>
                <a:latin typeface="UTM Avo"/>
              </a:rPr>
              <a:t>đặc</a:t>
            </a:r>
            <a:r>
              <a:rPr lang="en-US" sz="2400" kern="0" dirty="0">
                <a:solidFill>
                  <a:srgbClr val="000000"/>
                </a:solidFill>
                <a:latin typeface="UTM Avo"/>
              </a:rPr>
              <a:t> </a:t>
            </a:r>
            <a:r>
              <a:rPr lang="en-US" sz="2400" kern="0" dirty="0" err="1">
                <a:solidFill>
                  <a:srgbClr val="000000"/>
                </a:solidFill>
                <a:latin typeface="UTM Avo"/>
              </a:rPr>
              <a:t>biệt</a:t>
            </a:r>
            <a:r>
              <a:rPr lang="en-US" sz="2400" kern="0" dirty="0">
                <a:solidFill>
                  <a:srgbClr val="000000"/>
                </a:solidFill>
                <a:latin typeface="UTM Avo"/>
              </a:rPr>
              <a:t>? </a:t>
            </a:r>
          </a:p>
        </p:txBody>
      </p:sp>
      <p:sp>
        <p:nvSpPr>
          <p:cNvPr id="3" name="Rounded Rectangle 43">
            <a:extLst>
              <a:ext uri="{FF2B5EF4-FFF2-40B4-BE49-F238E27FC236}">
                <a16:creationId xmlns:a16="http://schemas.microsoft.com/office/drawing/2014/main" id="{2F26EEEA-7CE8-617F-5FE2-DA2D5FA15679}"/>
              </a:ext>
            </a:extLst>
          </p:cNvPr>
          <p:cNvSpPr/>
          <p:nvPr/>
        </p:nvSpPr>
        <p:spPr>
          <a:xfrm>
            <a:off x="1474914" y="2399201"/>
            <a:ext cx="3948021" cy="1705535"/>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defRPr/>
            </a:pPr>
            <a:r>
              <a:rPr lang="en-US" sz="2400" kern="0">
                <a:solidFill>
                  <a:srgbClr val="000000"/>
                </a:solidFill>
                <a:latin typeface="UTM Avo" panose="02040603050506020204" pitchFamily="18" charset="0"/>
              </a:rPr>
              <a:t>A. Sử dụng hai chú trâu để xuống đồng. </a:t>
            </a:r>
            <a:endParaRPr lang="en-US" sz="2400" kern="0" err="1">
              <a:solidFill>
                <a:srgbClr val="000000"/>
              </a:solidFill>
              <a:latin typeface="UTM Avo" panose="02040603050506020204" pitchFamily="18" charset="0"/>
            </a:endParaRPr>
          </a:p>
        </p:txBody>
      </p:sp>
      <p:sp>
        <p:nvSpPr>
          <p:cNvPr id="4" name="Rounded Rectangle 44">
            <a:extLst>
              <a:ext uri="{FF2B5EF4-FFF2-40B4-BE49-F238E27FC236}">
                <a16:creationId xmlns:a16="http://schemas.microsoft.com/office/drawing/2014/main" id="{E9D843A3-5B1D-98F6-4838-8ED3AA594BFB}"/>
              </a:ext>
            </a:extLst>
          </p:cNvPr>
          <p:cNvSpPr/>
          <p:nvPr/>
        </p:nvSpPr>
        <p:spPr>
          <a:xfrm>
            <a:off x="6765780" y="2406390"/>
            <a:ext cx="3948021" cy="1691157"/>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defRPr/>
            </a:pPr>
            <a:r>
              <a:rPr lang="en-US" sz="2400" kern="0">
                <a:solidFill>
                  <a:srgbClr val="000000"/>
                </a:solidFill>
                <a:latin typeface="UTM Avo" panose="02040603050506020204" pitchFamily="18" charset="0"/>
              </a:rPr>
              <a:t>B. Chỉ có phần lễ mà không có phần hội. </a:t>
            </a:r>
          </a:p>
        </p:txBody>
      </p:sp>
      <p:sp>
        <p:nvSpPr>
          <p:cNvPr id="5" name="Rounded Rectangle 45">
            <a:extLst>
              <a:ext uri="{FF2B5EF4-FFF2-40B4-BE49-F238E27FC236}">
                <a16:creationId xmlns:a16="http://schemas.microsoft.com/office/drawing/2014/main" id="{615C4834-3BC1-305E-EE29-1D526E2105F9}"/>
              </a:ext>
            </a:extLst>
          </p:cNvPr>
          <p:cNvSpPr/>
          <p:nvPr/>
        </p:nvSpPr>
        <p:spPr>
          <a:xfrm>
            <a:off x="1478004" y="4246692"/>
            <a:ext cx="3948021" cy="1691157"/>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defRPr/>
            </a:pPr>
            <a:r>
              <a:rPr lang="vi-VN" sz="2400" kern="0" dirty="0">
                <a:solidFill>
                  <a:srgbClr val="000000"/>
                </a:solidFill>
                <a:latin typeface="UTM Avo" panose="02040603050506020204" pitchFamily="18" charset="0"/>
              </a:rPr>
              <a:t>C. Người đóng giả vua xuống ruộng cày. </a:t>
            </a:r>
          </a:p>
        </p:txBody>
      </p:sp>
      <p:sp>
        <p:nvSpPr>
          <p:cNvPr id="6" name="Rounded Rectangle 46">
            <a:extLst>
              <a:ext uri="{FF2B5EF4-FFF2-40B4-BE49-F238E27FC236}">
                <a16:creationId xmlns:a16="http://schemas.microsoft.com/office/drawing/2014/main" id="{AAED8DF9-AAD1-2E26-FA6E-BABDA848ABA5}"/>
              </a:ext>
            </a:extLst>
          </p:cNvPr>
          <p:cNvSpPr/>
          <p:nvPr/>
        </p:nvSpPr>
        <p:spPr>
          <a:xfrm>
            <a:off x="6763865" y="4239503"/>
            <a:ext cx="3933644" cy="1705535"/>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defRPr/>
            </a:pPr>
            <a:r>
              <a:rPr lang="vi-VN" sz="2400" kern="0" dirty="0">
                <a:solidFill>
                  <a:srgbClr val="000000"/>
                </a:solidFill>
                <a:latin typeface="UTM Avo" panose="02040603050506020204" pitchFamily="18" charset="0"/>
              </a:rPr>
              <a:t>D. Người dân đi theo sau trâu để giao thóc xuống đồng.</a:t>
            </a:r>
          </a:p>
        </p:txBody>
      </p:sp>
      <p:pic>
        <p:nvPicPr>
          <p:cNvPr id="19" name="Picture 18" descr="tich.png">
            <a:extLst>
              <a:ext uri="{FF2B5EF4-FFF2-40B4-BE49-F238E27FC236}">
                <a16:creationId xmlns:a16="http://schemas.microsoft.com/office/drawing/2014/main" id="{65ABFB64-D0B8-3BA4-48AE-4D4373D07CB4}"/>
              </a:ext>
            </a:extLst>
          </p:cNvPr>
          <p:cNvPicPr>
            <a:picLocks noChangeAspect="1"/>
          </p:cNvPicPr>
          <p:nvPr/>
        </p:nvPicPr>
        <p:blipFill>
          <a:blip r:embed="rId6" cstate="print"/>
          <a:stretch>
            <a:fillRect/>
          </a:stretch>
        </p:blipFill>
        <p:spPr>
          <a:xfrm>
            <a:off x="4965735" y="4730320"/>
            <a:ext cx="723900" cy="723900"/>
          </a:xfrm>
          <a:prstGeom prst="rect">
            <a:avLst/>
          </a:prstGeom>
        </p:spPr>
      </p:pic>
      <p:pic>
        <p:nvPicPr>
          <p:cNvPr id="20" name="Picture 19" descr="sai.png">
            <a:extLst>
              <a:ext uri="{FF2B5EF4-FFF2-40B4-BE49-F238E27FC236}">
                <a16:creationId xmlns:a16="http://schemas.microsoft.com/office/drawing/2014/main" id="{058920D7-EE79-3167-0957-4C4823B57BEF}"/>
              </a:ext>
            </a:extLst>
          </p:cNvPr>
          <p:cNvPicPr>
            <a:picLocks noChangeAspect="1"/>
          </p:cNvPicPr>
          <p:nvPr/>
        </p:nvPicPr>
        <p:blipFill>
          <a:blip r:embed="rId7" cstate="print"/>
          <a:stretch>
            <a:fillRect/>
          </a:stretch>
        </p:blipFill>
        <p:spPr>
          <a:xfrm>
            <a:off x="10472727" y="3007292"/>
            <a:ext cx="533400" cy="533400"/>
          </a:xfrm>
          <a:prstGeom prst="rect">
            <a:avLst/>
          </a:prstGeom>
        </p:spPr>
      </p:pic>
      <p:pic>
        <p:nvPicPr>
          <p:cNvPr id="21" name="Picture 20" descr="sai.png">
            <a:extLst>
              <a:ext uri="{FF2B5EF4-FFF2-40B4-BE49-F238E27FC236}">
                <a16:creationId xmlns:a16="http://schemas.microsoft.com/office/drawing/2014/main" id="{E6D0598D-B97D-5E7B-867F-B0920C891A6D}"/>
              </a:ext>
            </a:extLst>
          </p:cNvPr>
          <p:cNvPicPr>
            <a:picLocks noChangeAspect="1"/>
          </p:cNvPicPr>
          <p:nvPr/>
        </p:nvPicPr>
        <p:blipFill>
          <a:blip r:embed="rId7" cstate="print"/>
          <a:stretch>
            <a:fillRect/>
          </a:stretch>
        </p:blipFill>
        <p:spPr>
          <a:xfrm>
            <a:off x="10430809" y="4825570"/>
            <a:ext cx="533400" cy="533400"/>
          </a:xfrm>
          <a:prstGeom prst="rect">
            <a:avLst/>
          </a:prstGeom>
        </p:spPr>
      </p:pic>
      <p:pic>
        <p:nvPicPr>
          <p:cNvPr id="22" name="Picture 21" descr="sai.png">
            <a:extLst>
              <a:ext uri="{FF2B5EF4-FFF2-40B4-BE49-F238E27FC236}">
                <a16:creationId xmlns:a16="http://schemas.microsoft.com/office/drawing/2014/main" id="{0967D246-34C6-E587-F09E-485B78465EF9}"/>
              </a:ext>
            </a:extLst>
          </p:cNvPr>
          <p:cNvPicPr>
            <a:picLocks noChangeAspect="1"/>
          </p:cNvPicPr>
          <p:nvPr/>
        </p:nvPicPr>
        <p:blipFill>
          <a:blip r:embed="rId7" cstate="print"/>
          <a:stretch>
            <a:fillRect/>
          </a:stretch>
        </p:blipFill>
        <p:spPr>
          <a:xfrm>
            <a:off x="5156235" y="3007292"/>
            <a:ext cx="533400" cy="533400"/>
          </a:xfrm>
          <a:prstGeom prst="rect">
            <a:avLst/>
          </a:prstGeom>
        </p:spPr>
      </p:pic>
      <p:pic>
        <p:nvPicPr>
          <p:cNvPr id="7" name="Picture 6">
            <a:extLst>
              <a:ext uri="{FF2B5EF4-FFF2-40B4-BE49-F238E27FC236}">
                <a16:creationId xmlns:a16="http://schemas.microsoft.com/office/drawing/2014/main" id="{AC534DC9-25DA-31EE-2EB7-7B96441BF4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88822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childTnLst>
                    </p:cTn>
                  </p:par>
                </p:childTnLst>
              </p:cTn>
              <p:nextCondLst>
                <p:cond evt="onClick" delay="0">
                  <p:tgtEl>
                    <p:spTgt spid="6"/>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Shape 279">
          <a:extLst>
            <a:ext uri="{FF2B5EF4-FFF2-40B4-BE49-F238E27FC236}">
              <a16:creationId xmlns:a16="http://schemas.microsoft.com/office/drawing/2014/main" id="{3A4B42F7-2E93-8593-32C9-26043ADFBA9A}"/>
            </a:ext>
          </a:extLst>
        </p:cNvPr>
        <p:cNvGrpSpPr/>
        <p:nvPr/>
      </p:nvGrpSpPr>
      <p:grpSpPr>
        <a:xfrm>
          <a:off x="0" y="0"/>
          <a:ext cx="0" cy="0"/>
          <a:chOff x="0" y="0"/>
          <a:chExt cx="0" cy="0"/>
        </a:xfrm>
      </p:grpSpPr>
      <p:pic>
        <p:nvPicPr>
          <p:cNvPr id="289" name="Google Shape;289;p3">
            <a:hlinkClick r:id="rId4" action="ppaction://hlinksldjump"/>
            <a:extLst>
              <a:ext uri="{FF2B5EF4-FFF2-40B4-BE49-F238E27FC236}">
                <a16:creationId xmlns:a16="http://schemas.microsoft.com/office/drawing/2014/main" id="{EB0E40A6-0030-6A4A-70EF-74CB8B3C8948}"/>
              </a:ext>
            </a:extLst>
          </p:cNvPr>
          <p:cNvPicPr preferRelativeResize="0"/>
          <p:nvPr/>
        </p:nvPicPr>
        <p:blipFill rotWithShape="1">
          <a:blip r:embed="rId5">
            <a:alphaModFix/>
          </a:blip>
          <a:srcRect/>
          <a:stretch/>
        </p:blipFill>
        <p:spPr>
          <a:xfrm>
            <a:off x="10396527" y="5790579"/>
            <a:ext cx="1640655" cy="1493131"/>
          </a:xfrm>
          <a:prstGeom prst="rect">
            <a:avLst/>
          </a:prstGeom>
          <a:noFill/>
          <a:ln>
            <a:noFill/>
          </a:ln>
        </p:spPr>
      </p:pic>
      <p:sp>
        <p:nvSpPr>
          <p:cNvPr id="2" name="Rectangle: Rounded Corners 1">
            <a:extLst>
              <a:ext uri="{FF2B5EF4-FFF2-40B4-BE49-F238E27FC236}">
                <a16:creationId xmlns:a16="http://schemas.microsoft.com/office/drawing/2014/main" id="{C8C9B1C8-B5DE-811B-4E19-1AFF97F74CF6}"/>
              </a:ext>
            </a:extLst>
          </p:cNvPr>
          <p:cNvSpPr/>
          <p:nvPr/>
        </p:nvSpPr>
        <p:spPr>
          <a:xfrm>
            <a:off x="1475301" y="230502"/>
            <a:ext cx="9242323" cy="1989269"/>
          </a:xfrm>
          <a:prstGeom prst="roundRect">
            <a:avLst/>
          </a:prstGeom>
          <a:solidFill>
            <a:schemeClr val="bg1"/>
          </a:solidFill>
          <a:ln w="38100" cap="flat" cmpd="sng" algn="ctr">
            <a:solidFill>
              <a:sysClr val="windowText" lastClr="000000"/>
            </a:solidFill>
            <a:prstDash val="solid"/>
          </a:ln>
          <a:effectLst/>
        </p:spPr>
        <p:txBody>
          <a:bodyPr rtlCol="0" anchor="ctr"/>
          <a:lstStyle/>
          <a:p>
            <a:pPr lvl="0" algn="ctr" defTabSz="1219170">
              <a:lnSpc>
                <a:spcPct val="150000"/>
              </a:lnSpc>
            </a:pPr>
            <a:r>
              <a:rPr lang="vi-VN" sz="2400" b="1" kern="0" dirty="0">
                <a:solidFill>
                  <a:srgbClr val="000000"/>
                </a:solidFill>
                <a:latin typeface="UTM Avo"/>
              </a:rPr>
              <a:t>Câu 5: </a:t>
            </a:r>
            <a:r>
              <a:rPr lang="vi-VN" sz="2400" kern="0" dirty="0">
                <a:solidFill>
                  <a:srgbClr val="000000"/>
                </a:solidFill>
                <a:latin typeface="UTM Avo"/>
              </a:rPr>
              <a:t>Lễ hội nào của nước ta được UNESCO công nhận là Di sản văn hóa phi vật thể? </a:t>
            </a:r>
          </a:p>
        </p:txBody>
      </p:sp>
      <p:sp>
        <p:nvSpPr>
          <p:cNvPr id="3" name="Rounded Rectangle 43">
            <a:extLst>
              <a:ext uri="{FF2B5EF4-FFF2-40B4-BE49-F238E27FC236}">
                <a16:creationId xmlns:a16="http://schemas.microsoft.com/office/drawing/2014/main" id="{7166269E-39E7-A3AB-0F90-5F03D3CEF4FC}"/>
              </a:ext>
            </a:extLst>
          </p:cNvPr>
          <p:cNvSpPr/>
          <p:nvPr/>
        </p:nvSpPr>
        <p:spPr>
          <a:xfrm>
            <a:off x="1474914" y="2399201"/>
            <a:ext cx="3948021" cy="1705535"/>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pPr>
            <a:r>
              <a:rPr lang="en-US" sz="2400" kern="0">
                <a:solidFill>
                  <a:srgbClr val="000000"/>
                </a:solidFill>
                <a:latin typeface="UTM Avo" panose="02040603050506020204" pitchFamily="18" charset="0"/>
              </a:rPr>
              <a:t>A. Hội lim. </a:t>
            </a:r>
            <a:endParaRPr lang="en-US" sz="2400" kern="0" dirty="0">
              <a:solidFill>
                <a:srgbClr val="000000"/>
              </a:solidFill>
              <a:latin typeface="UTM Avo" panose="02040603050506020204" pitchFamily="18" charset="0"/>
            </a:endParaRPr>
          </a:p>
        </p:txBody>
      </p:sp>
      <p:sp>
        <p:nvSpPr>
          <p:cNvPr id="4" name="Rounded Rectangle 44">
            <a:extLst>
              <a:ext uri="{FF2B5EF4-FFF2-40B4-BE49-F238E27FC236}">
                <a16:creationId xmlns:a16="http://schemas.microsoft.com/office/drawing/2014/main" id="{32169DC8-9FC3-2765-5F34-CF95CBCD4D5F}"/>
              </a:ext>
            </a:extLst>
          </p:cNvPr>
          <p:cNvSpPr/>
          <p:nvPr/>
        </p:nvSpPr>
        <p:spPr>
          <a:xfrm>
            <a:off x="6765780" y="2406390"/>
            <a:ext cx="3948021" cy="1691157"/>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pPr>
            <a:r>
              <a:rPr lang="en-US" sz="2400" kern="0">
                <a:solidFill>
                  <a:srgbClr val="000000"/>
                </a:solidFill>
                <a:latin typeface="UTM Avo" panose="02040603050506020204" pitchFamily="18" charset="0"/>
              </a:rPr>
              <a:t>B. Hội Gióng. </a:t>
            </a:r>
            <a:endParaRPr lang="en-US" sz="2400" kern="0" dirty="0">
              <a:solidFill>
                <a:srgbClr val="000000"/>
              </a:solidFill>
              <a:latin typeface="UTM Avo" panose="02040603050506020204" pitchFamily="18" charset="0"/>
            </a:endParaRPr>
          </a:p>
        </p:txBody>
      </p:sp>
      <p:sp>
        <p:nvSpPr>
          <p:cNvPr id="5" name="Rounded Rectangle 45">
            <a:extLst>
              <a:ext uri="{FF2B5EF4-FFF2-40B4-BE49-F238E27FC236}">
                <a16:creationId xmlns:a16="http://schemas.microsoft.com/office/drawing/2014/main" id="{9EE101FF-685C-239D-6E32-83307A205585}"/>
              </a:ext>
            </a:extLst>
          </p:cNvPr>
          <p:cNvSpPr/>
          <p:nvPr/>
        </p:nvSpPr>
        <p:spPr>
          <a:xfrm>
            <a:off x="1478004" y="4246692"/>
            <a:ext cx="3948021" cy="1691157"/>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pPr>
            <a:r>
              <a:rPr lang="vi-VN" sz="2400" kern="0">
                <a:solidFill>
                  <a:srgbClr val="000000"/>
                </a:solidFill>
                <a:latin typeface="UTM Avo" panose="02040603050506020204" pitchFamily="18" charset="0"/>
              </a:rPr>
              <a:t>C. Hội Nghinh ông. </a:t>
            </a:r>
          </a:p>
        </p:txBody>
      </p:sp>
      <p:sp>
        <p:nvSpPr>
          <p:cNvPr id="6" name="Rounded Rectangle 46">
            <a:extLst>
              <a:ext uri="{FF2B5EF4-FFF2-40B4-BE49-F238E27FC236}">
                <a16:creationId xmlns:a16="http://schemas.microsoft.com/office/drawing/2014/main" id="{567D5D7F-28F0-35CC-A9F6-AA4A60E05350}"/>
              </a:ext>
            </a:extLst>
          </p:cNvPr>
          <p:cNvSpPr/>
          <p:nvPr/>
        </p:nvSpPr>
        <p:spPr>
          <a:xfrm>
            <a:off x="6763865" y="4239503"/>
            <a:ext cx="3933644" cy="1705535"/>
          </a:xfrm>
          <a:prstGeom prst="roundRect">
            <a:avLst/>
          </a:prstGeom>
          <a:solidFill>
            <a:sysClr val="window" lastClr="FFFFFF"/>
          </a:solidFill>
          <a:ln w="38100" cap="flat" cmpd="sng" algn="ctr">
            <a:solidFill>
              <a:sysClr val="windowText" lastClr="000000"/>
            </a:solidFill>
            <a:prstDash val="solid"/>
          </a:ln>
          <a:effectLst/>
        </p:spPr>
        <p:txBody>
          <a:bodyPr rtlCol="0" anchor="ctr"/>
          <a:lstStyle/>
          <a:p>
            <a:pPr lvl="0" algn="ctr" defTabSz="1219170">
              <a:lnSpc>
                <a:spcPct val="150000"/>
              </a:lnSpc>
            </a:pPr>
            <a:r>
              <a:rPr lang="vi-VN" sz="2400" kern="0">
                <a:solidFill>
                  <a:srgbClr val="000000"/>
                </a:solidFill>
                <a:latin typeface="UTM Avo" panose="02040603050506020204" pitchFamily="18" charset="0"/>
              </a:rPr>
              <a:t>D. Hội chùa Hương. </a:t>
            </a:r>
          </a:p>
        </p:txBody>
      </p:sp>
      <p:pic>
        <p:nvPicPr>
          <p:cNvPr id="19" name="Picture 18" descr="tich.png">
            <a:extLst>
              <a:ext uri="{FF2B5EF4-FFF2-40B4-BE49-F238E27FC236}">
                <a16:creationId xmlns:a16="http://schemas.microsoft.com/office/drawing/2014/main" id="{183F3ECE-98A0-C75E-806E-54D034B4588E}"/>
              </a:ext>
            </a:extLst>
          </p:cNvPr>
          <p:cNvPicPr>
            <a:picLocks noChangeAspect="1"/>
          </p:cNvPicPr>
          <p:nvPr/>
        </p:nvPicPr>
        <p:blipFill>
          <a:blip r:embed="rId6" cstate="print"/>
          <a:stretch>
            <a:fillRect/>
          </a:stretch>
        </p:blipFill>
        <p:spPr>
          <a:xfrm>
            <a:off x="10335559" y="2868727"/>
            <a:ext cx="723900" cy="723900"/>
          </a:xfrm>
          <a:prstGeom prst="rect">
            <a:avLst/>
          </a:prstGeom>
        </p:spPr>
      </p:pic>
      <p:pic>
        <p:nvPicPr>
          <p:cNvPr id="20" name="Picture 19" descr="sai.png">
            <a:extLst>
              <a:ext uri="{FF2B5EF4-FFF2-40B4-BE49-F238E27FC236}">
                <a16:creationId xmlns:a16="http://schemas.microsoft.com/office/drawing/2014/main" id="{0A874E9D-F629-CBAB-8777-1127983E298E}"/>
              </a:ext>
            </a:extLst>
          </p:cNvPr>
          <p:cNvPicPr>
            <a:picLocks noChangeAspect="1"/>
          </p:cNvPicPr>
          <p:nvPr/>
        </p:nvPicPr>
        <p:blipFill>
          <a:blip r:embed="rId7" cstate="print"/>
          <a:stretch>
            <a:fillRect/>
          </a:stretch>
        </p:blipFill>
        <p:spPr>
          <a:xfrm>
            <a:off x="5070510" y="3059227"/>
            <a:ext cx="533400" cy="533400"/>
          </a:xfrm>
          <a:prstGeom prst="rect">
            <a:avLst/>
          </a:prstGeom>
        </p:spPr>
      </p:pic>
      <p:pic>
        <p:nvPicPr>
          <p:cNvPr id="21" name="Picture 20" descr="sai.png">
            <a:extLst>
              <a:ext uri="{FF2B5EF4-FFF2-40B4-BE49-F238E27FC236}">
                <a16:creationId xmlns:a16="http://schemas.microsoft.com/office/drawing/2014/main" id="{3F41535E-99A9-425D-E248-104149A1CBCE}"/>
              </a:ext>
            </a:extLst>
          </p:cNvPr>
          <p:cNvPicPr>
            <a:picLocks noChangeAspect="1"/>
          </p:cNvPicPr>
          <p:nvPr/>
        </p:nvPicPr>
        <p:blipFill>
          <a:blip r:embed="rId7" cstate="print"/>
          <a:stretch>
            <a:fillRect/>
          </a:stretch>
        </p:blipFill>
        <p:spPr>
          <a:xfrm>
            <a:off x="10396527" y="4830662"/>
            <a:ext cx="533400" cy="533400"/>
          </a:xfrm>
          <a:prstGeom prst="rect">
            <a:avLst/>
          </a:prstGeom>
        </p:spPr>
      </p:pic>
      <p:pic>
        <p:nvPicPr>
          <p:cNvPr id="22" name="Picture 21" descr="sai.png">
            <a:extLst>
              <a:ext uri="{FF2B5EF4-FFF2-40B4-BE49-F238E27FC236}">
                <a16:creationId xmlns:a16="http://schemas.microsoft.com/office/drawing/2014/main" id="{8F383196-FBC5-AA7F-9C10-FD577F535541}"/>
              </a:ext>
            </a:extLst>
          </p:cNvPr>
          <p:cNvPicPr>
            <a:picLocks noChangeAspect="1"/>
          </p:cNvPicPr>
          <p:nvPr/>
        </p:nvPicPr>
        <p:blipFill>
          <a:blip r:embed="rId7" cstate="print"/>
          <a:stretch>
            <a:fillRect/>
          </a:stretch>
        </p:blipFill>
        <p:spPr>
          <a:xfrm>
            <a:off x="5156235" y="4825570"/>
            <a:ext cx="533400" cy="533400"/>
          </a:xfrm>
          <a:prstGeom prst="rect">
            <a:avLst/>
          </a:prstGeom>
        </p:spPr>
      </p:pic>
      <p:pic>
        <p:nvPicPr>
          <p:cNvPr id="7" name="Picture 6">
            <a:extLst>
              <a:ext uri="{FF2B5EF4-FFF2-40B4-BE49-F238E27FC236}">
                <a16:creationId xmlns:a16="http://schemas.microsoft.com/office/drawing/2014/main" id="{BBDCE226-2F4E-BC64-5C2F-366EFBD9A2E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58865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childTnLst>
                    </p:cTn>
                  </p:par>
                </p:childTnLst>
              </p:cTn>
              <p:nextCondLst>
                <p:cond evt="onClick" delay="0">
                  <p:tgtEl>
                    <p:spTgt spid="6"/>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A2BC82-8DAA-7DCA-3FFF-9E59A03B7973}"/>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7F6EE553-EC06-91F1-B085-47B36F2F9A9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1E843B62-323F-E79B-FBED-D4C8DE6693E1}"/>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77109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66B8E9-E242-95E9-A0F0-90D5625978DA}"/>
              </a:ext>
            </a:extLst>
          </p:cNvPr>
          <p:cNvPicPr>
            <a:picLocks noChangeAspect="1"/>
          </p:cNvPicPr>
          <p:nvPr/>
        </p:nvPicPr>
        <p:blipFill>
          <a:blip r:embed="rId3"/>
          <a:stretch>
            <a:fillRect/>
          </a:stretch>
        </p:blipFill>
        <p:spPr>
          <a:xfrm>
            <a:off x="1283584" y="1869945"/>
            <a:ext cx="9624832" cy="4467355"/>
          </a:xfrm>
          <a:prstGeom prst="rect">
            <a:avLst/>
          </a:prstGeom>
        </p:spPr>
      </p:pic>
    </p:spTree>
    <p:extLst>
      <p:ext uri="{BB962C8B-B14F-4D97-AF65-F5344CB8AC3E}">
        <p14:creationId xmlns:p14="http://schemas.microsoft.com/office/powerpoint/2010/main" val="343050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3617276" y="2187809"/>
            <a:ext cx="4957445"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defRPr/>
            </a:pPr>
            <a:r>
              <a:rPr lang="en-US" sz="2400" kern="0">
                <a:solidFill>
                  <a:srgbClr val="000000"/>
                </a:solidFill>
                <a:latin typeface="UTM Avo" panose="02040603050506020204" pitchFamily="18" charset="0"/>
                <a:cs typeface="Arial" pitchFamily="34" charset="0"/>
                <a:sym typeface="Arial"/>
              </a:rPr>
              <a:t>Ôn lại các kiến thức đã học ngày hôm nay.</a:t>
            </a:r>
          </a:p>
        </p:txBody>
      </p:sp>
      <p:sp>
        <p:nvSpPr>
          <p:cNvPr id="4" name="Rounded Rectangle 8">
            <a:extLst>
              <a:ext uri="{FF2B5EF4-FFF2-40B4-BE49-F238E27FC236}">
                <a16:creationId xmlns:a16="http://schemas.microsoft.com/office/drawing/2014/main" id="{21ED0C84-74E1-871D-84A4-C86AC7E65C25}"/>
              </a:ext>
            </a:extLst>
          </p:cNvPr>
          <p:cNvSpPr/>
          <p:nvPr/>
        </p:nvSpPr>
        <p:spPr>
          <a:xfrm>
            <a:off x="3617275" y="3536908"/>
            <a:ext cx="4957445"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Tích cực tham gia các lễ hội truyền thống ở địa phương.</a:t>
            </a: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0" name="Picture 10">
            <a:extLst>
              <a:ext uri="{FF2B5EF4-FFF2-40B4-BE49-F238E27FC236}">
                <a16:creationId xmlns:a16="http://schemas.microsoft.com/office/drawing/2014/main" id="{0C9776FA-8DD5-AF02-C6EA-170F4CFB40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5901" y="4222854"/>
            <a:ext cx="2768599" cy="2455531"/>
          </a:xfrm>
          <a:prstGeom prst="rect">
            <a:avLst/>
          </a:prstGeom>
        </p:spPr>
      </p:pic>
      <p:sp>
        <p:nvSpPr>
          <p:cNvPr id="2" name="Rounded Rectangle 8">
            <a:extLst>
              <a:ext uri="{FF2B5EF4-FFF2-40B4-BE49-F238E27FC236}">
                <a16:creationId xmlns:a16="http://schemas.microsoft.com/office/drawing/2014/main" id="{B23BF14E-1EAE-2F1F-DC75-FECD3D716C01}"/>
              </a:ext>
            </a:extLst>
          </p:cNvPr>
          <p:cNvSpPr/>
          <p:nvPr/>
        </p:nvSpPr>
        <p:spPr>
          <a:xfrm>
            <a:off x="3617275" y="4886007"/>
            <a:ext cx="4957445" cy="1854125"/>
          </a:xfrm>
          <a:prstGeom prst="roundRect">
            <a:avLst>
              <a:gd name="adj" fmla="val 10502"/>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Sưu tầm tranh ảnh về các hoạt động trong lễ hội truyền thống ở địa phương.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Tết: Vietnamese Lunar New Year by Slidesgo">
  <a:themeElements>
    <a:clrScheme name="Simple Light">
      <a:dk1>
        <a:srgbClr val="000000"/>
      </a:dk1>
      <a:lt1>
        <a:srgbClr val="FFFFFF"/>
      </a:lt1>
      <a:dk2>
        <a:srgbClr val="FFEDDE"/>
      </a:dk2>
      <a:lt2>
        <a:srgbClr val="FBDEBF"/>
      </a:lt2>
      <a:accent1>
        <a:srgbClr val="FFD7D5"/>
      </a:accent1>
      <a:accent2>
        <a:srgbClr val="EF9F9C"/>
      </a:accent2>
      <a:accent3>
        <a:srgbClr val="EA7E6C"/>
      </a:accent3>
      <a:accent4>
        <a:srgbClr val="D35742"/>
      </a:accent4>
      <a:accent5>
        <a:srgbClr val="A5AA77"/>
      </a:accent5>
      <a:accent6>
        <a:srgbClr val="8E9153"/>
      </a:accent6>
      <a:hlink>
        <a:srgbClr val="D357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4. Em với cộng đồng_Tuần 15</Template>
  <TotalTime>139</TotalTime>
  <Words>1611</Words>
  <Application>Microsoft Office PowerPoint</Application>
  <PresentationFormat>Widescreen</PresentationFormat>
  <Paragraphs>158</Paragraphs>
  <Slides>42</Slides>
  <Notes>30</Notes>
  <HiddenSlides>0</HiddenSlides>
  <MMClips>1</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42</vt:i4>
      </vt:variant>
    </vt:vector>
  </HeadingPairs>
  <TitlesOfParts>
    <vt:vector size="53" baseType="lpstr">
      <vt:lpstr>Arial</vt:lpstr>
      <vt:lpstr>Calibri Light</vt:lpstr>
      <vt:lpstr>Aptos</vt:lpstr>
      <vt:lpstr>Yeseva One</vt:lpstr>
      <vt:lpstr>Calibri</vt:lpstr>
      <vt:lpstr>Raleway</vt:lpstr>
      <vt:lpstr>UTM Avo</vt:lpstr>
      <vt:lpstr>Office Theme</vt:lpstr>
      <vt:lpstr>1_Office Theme</vt:lpstr>
      <vt:lpstr>Theme1</vt:lpstr>
      <vt:lpstr>Tết: Vietnamese Lunar New Year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Vân Anh Vũ</cp:lastModifiedBy>
  <cp:revision>28</cp:revision>
  <dcterms:created xsi:type="dcterms:W3CDTF">2024-12-05T10:01:19Z</dcterms:created>
  <dcterms:modified xsi:type="dcterms:W3CDTF">2024-12-06T04:28:22Z</dcterms:modified>
</cp:coreProperties>
</file>