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326" r:id="rId4"/>
    <p:sldId id="259" r:id="rId5"/>
    <p:sldId id="314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261" r:id="rId21"/>
    <p:sldId id="316" r:id="rId22"/>
    <p:sldId id="317" r:id="rId23"/>
    <p:sldId id="341" r:id="rId24"/>
    <p:sldId id="342" r:id="rId25"/>
    <p:sldId id="265" r:id="rId26"/>
    <p:sldId id="343" r:id="rId27"/>
    <p:sldId id="266" r:id="rId28"/>
  </p:sldIdLst>
  <p:sldSz cx="12192000" cy="6858000"/>
  <p:notesSz cx="6858000" cy="9144000"/>
  <p:embeddedFontLst>
    <p:embeddedFont>
      <p:font typeface="UTM Avo" panose="02040603050506020204" pitchFamily="18" charset="0"/>
      <p:regular r:id="rId30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28"/>
  </p:normalViewPr>
  <p:slideViewPr>
    <p:cSldViewPr snapToGrid="0">
      <p:cViewPr varScale="1">
        <p:scale>
          <a:sx n="83" d="100"/>
          <a:sy n="83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2127713-E650-7000-AB5C-B3E31A7D4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6C583F7B-C52D-938E-32DF-AE511F12D8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>
            <a:extLst>
              <a:ext uri="{FF2B5EF4-FFF2-40B4-BE49-F238E27FC236}">
                <a16:creationId xmlns:a16="http://schemas.microsoft.com/office/drawing/2014/main" id="{A0EE8096-7E15-0A99-8CCA-08F2E9C69C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4425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07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89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65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17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48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36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2853E-ED04-5C9B-A875-114D78CF2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3FCC6-132C-8A6F-06FE-F3B68D56D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67701-475F-F459-173A-3FB89FD5C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16B24-0975-B4C4-CD29-33FCF539AA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66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0A870-27A9-AA6A-965E-41A260004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DE1D6-97B9-A615-4FB7-B211B318D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03DEF-5EDB-7B16-6CDC-68AA5B025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E127D-71DB-9F5D-EE46-431D931C5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01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06DE3-85B7-E085-EF32-D76827F73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19DE59-94C9-E5B2-5E95-9F65FC3EA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D577F-FC82-24C1-D495-A5EBE1DEE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ACF78-3B83-B866-6EA8-2DC83FBF8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27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35990-5782-FD6E-A13F-5A43BC7AE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9AF37-6CA2-55B5-3F10-442A73B1A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310CE0-8CD3-5C93-8B52-D4832F2D2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ông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 </a:t>
            </a:r>
            <a:r>
              <a:rPr lang="en-US" dirty="0" err="1"/>
              <a:t>tài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61734-EEB5-00E3-8D79-F718203B8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93E25-4099-4FA6-95E6-15580B399C9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7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892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3824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2/1/16/6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2/1/16/6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slide" Target="slide20.xml"/><Relationship Id="rId18" Type="http://schemas.openxmlformats.org/officeDocument/2006/relationships/slide" Target="slide13.xml"/><Relationship Id="rId3" Type="http://schemas.openxmlformats.org/officeDocument/2006/relationships/image" Target="../media/image22.png"/><Relationship Id="rId21" Type="http://schemas.openxmlformats.org/officeDocument/2006/relationships/slide" Target="slide16.xml"/><Relationship Id="rId7" Type="http://schemas.openxmlformats.org/officeDocument/2006/relationships/image" Target="../media/image26.jpeg"/><Relationship Id="rId12" Type="http://schemas.openxmlformats.org/officeDocument/2006/relationships/image" Target="../media/image30.png"/><Relationship Id="rId17" Type="http://schemas.openxmlformats.org/officeDocument/2006/relationships/slide" Target="slide12.xml"/><Relationship Id="rId25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6" Type="http://schemas.openxmlformats.org/officeDocument/2006/relationships/slide" Target="slide11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2.wdp"/><Relationship Id="rId24" Type="http://schemas.openxmlformats.org/officeDocument/2006/relationships/slide" Target="slide19.xml"/><Relationship Id="rId5" Type="http://schemas.openxmlformats.org/officeDocument/2006/relationships/image" Target="../media/image24.png"/><Relationship Id="rId15" Type="http://schemas.openxmlformats.org/officeDocument/2006/relationships/image" Target="../media/image20.png"/><Relationship Id="rId23" Type="http://schemas.openxmlformats.org/officeDocument/2006/relationships/slide" Target="slide18.xml"/><Relationship Id="rId10" Type="http://schemas.openxmlformats.org/officeDocument/2006/relationships/image" Target="../media/image29.png"/><Relationship Id="rId19" Type="http://schemas.openxmlformats.org/officeDocument/2006/relationships/slide" Target="slide14.xml"/><Relationship Id="rId4" Type="http://schemas.openxmlformats.org/officeDocument/2006/relationships/image" Target="../media/image23.png"/><Relationship Id="rId9" Type="http://schemas.openxmlformats.org/officeDocument/2006/relationships/image" Target="../media/image28.jpeg"/><Relationship Id="rId14" Type="http://schemas.openxmlformats.org/officeDocument/2006/relationships/image" Target="../media/image31.png"/><Relationship Id="rId22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2/1/16/6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51336" y="804820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4: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Thực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và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động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endParaRPr sz="48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716208" y="2739573"/>
            <a:ext cx="675958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11</a:t>
            </a:r>
            <a:endParaRPr sz="4800" dirty="0">
              <a:latin typeface="+mn-lt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Môi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sống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của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thực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và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động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vật</a:t>
            </a:r>
            <a:endParaRPr lang="en-US" sz="48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+mn-lt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+mn-lt"/>
              </a:rPr>
              <a:t> 2)</a:t>
            </a:r>
            <a:endParaRPr sz="48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CE7B24-CE3E-0148-EEA5-76D98B311491}"/>
              </a:ext>
            </a:extLst>
          </p:cNvPr>
          <p:cNvGrpSpPr/>
          <p:nvPr/>
        </p:nvGrpSpPr>
        <p:grpSpPr>
          <a:xfrm>
            <a:off x="4727728" y="277814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1DB9FA1-F504-DCFB-52C2-B9F11FE48E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2A95B3-2370-21B8-CB1A-90B3C9D3ADF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AA2331F-10AA-1DB0-F0BB-BB0A498A3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35"/>
          <p:cNvGrpSpPr/>
          <p:nvPr/>
        </p:nvGrpSpPr>
        <p:grpSpPr>
          <a:xfrm>
            <a:off x="600715" y="1882145"/>
            <a:ext cx="1136784" cy="1420632"/>
            <a:chOff x="2308826" y="1823585"/>
            <a:chExt cx="844802" cy="1120629"/>
          </a:xfrm>
        </p:grpSpPr>
        <p:sp>
          <p:nvSpPr>
            <p:cNvPr id="575" name="Google Shape;575;p35"/>
            <p:cNvSpPr/>
            <p:nvPr/>
          </p:nvSpPr>
          <p:spPr>
            <a:xfrm>
              <a:off x="3056532" y="2716072"/>
              <a:ext cx="97097" cy="152556"/>
            </a:xfrm>
            <a:custGeom>
              <a:avLst/>
              <a:gdLst/>
              <a:ahLst/>
              <a:cxnLst/>
              <a:rect l="l" t="t" r="r" b="b"/>
              <a:pathLst>
                <a:path w="2248" h="3532" extrusionOk="0">
                  <a:moveTo>
                    <a:pt x="1142" y="0"/>
                  </a:moveTo>
                  <a:cubicBezTo>
                    <a:pt x="998" y="0"/>
                    <a:pt x="696" y="357"/>
                    <a:pt x="441" y="980"/>
                  </a:cubicBezTo>
                  <a:cubicBezTo>
                    <a:pt x="215" y="1542"/>
                    <a:pt x="13" y="2318"/>
                    <a:pt x="1" y="3254"/>
                  </a:cubicBezTo>
                  <a:cubicBezTo>
                    <a:pt x="1" y="3281"/>
                    <a:pt x="13" y="3321"/>
                    <a:pt x="27" y="3347"/>
                  </a:cubicBezTo>
                  <a:cubicBezTo>
                    <a:pt x="96" y="3459"/>
                    <a:pt x="283" y="3532"/>
                    <a:pt x="469" y="3532"/>
                  </a:cubicBezTo>
                  <a:cubicBezTo>
                    <a:pt x="575" y="3532"/>
                    <a:pt x="680" y="3508"/>
                    <a:pt x="763" y="3454"/>
                  </a:cubicBezTo>
                  <a:cubicBezTo>
                    <a:pt x="1178" y="3201"/>
                    <a:pt x="1084" y="2224"/>
                    <a:pt x="1485" y="1649"/>
                  </a:cubicBezTo>
                  <a:cubicBezTo>
                    <a:pt x="1886" y="1073"/>
                    <a:pt x="2248" y="900"/>
                    <a:pt x="2154" y="766"/>
                  </a:cubicBezTo>
                  <a:cubicBezTo>
                    <a:pt x="2130" y="727"/>
                    <a:pt x="2068" y="713"/>
                    <a:pt x="1993" y="713"/>
                  </a:cubicBezTo>
                  <a:cubicBezTo>
                    <a:pt x="1812" y="713"/>
                    <a:pt x="1552" y="793"/>
                    <a:pt x="1552" y="793"/>
                  </a:cubicBezTo>
                  <a:cubicBezTo>
                    <a:pt x="1552" y="793"/>
                    <a:pt x="1966" y="392"/>
                    <a:pt x="1793" y="285"/>
                  </a:cubicBezTo>
                  <a:cubicBezTo>
                    <a:pt x="1761" y="265"/>
                    <a:pt x="1723" y="256"/>
                    <a:pt x="1683" y="256"/>
                  </a:cubicBezTo>
                  <a:cubicBezTo>
                    <a:pt x="1459" y="256"/>
                    <a:pt x="1151" y="526"/>
                    <a:pt x="1151" y="526"/>
                  </a:cubicBezTo>
                  <a:cubicBezTo>
                    <a:pt x="1151" y="526"/>
                    <a:pt x="1418" y="57"/>
                    <a:pt x="1164" y="3"/>
                  </a:cubicBezTo>
                  <a:cubicBezTo>
                    <a:pt x="1157" y="1"/>
                    <a:pt x="1150" y="0"/>
                    <a:pt x="1142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76" name="Google Shape;576;p35"/>
            <p:cNvSpPr/>
            <p:nvPr/>
          </p:nvSpPr>
          <p:spPr>
            <a:xfrm>
              <a:off x="2782086" y="1823585"/>
              <a:ext cx="291809" cy="296430"/>
            </a:xfrm>
            <a:custGeom>
              <a:avLst/>
              <a:gdLst/>
              <a:ahLst/>
              <a:cxnLst/>
              <a:rect l="l" t="t" r="r" b="b"/>
              <a:pathLst>
                <a:path w="6756" h="6863" extrusionOk="0">
                  <a:moveTo>
                    <a:pt x="3443" y="0"/>
                  </a:moveTo>
                  <a:cubicBezTo>
                    <a:pt x="3045" y="0"/>
                    <a:pt x="2352" y="160"/>
                    <a:pt x="1552" y="682"/>
                  </a:cubicBezTo>
                  <a:cubicBezTo>
                    <a:pt x="0" y="1672"/>
                    <a:pt x="469" y="3304"/>
                    <a:pt x="469" y="3304"/>
                  </a:cubicBezTo>
                  <a:cubicBezTo>
                    <a:pt x="723" y="3358"/>
                    <a:pt x="963" y="3452"/>
                    <a:pt x="1124" y="3625"/>
                  </a:cubicBezTo>
                  <a:lnTo>
                    <a:pt x="1138" y="3612"/>
                  </a:lnTo>
                  <a:cubicBezTo>
                    <a:pt x="1138" y="3612"/>
                    <a:pt x="910" y="2475"/>
                    <a:pt x="1953" y="1686"/>
                  </a:cubicBezTo>
                  <a:cubicBezTo>
                    <a:pt x="2247" y="1454"/>
                    <a:pt x="2705" y="1288"/>
                    <a:pt x="3209" y="1288"/>
                  </a:cubicBezTo>
                  <a:cubicBezTo>
                    <a:pt x="3692" y="1288"/>
                    <a:pt x="4218" y="1440"/>
                    <a:pt x="4682" y="1833"/>
                  </a:cubicBezTo>
                  <a:cubicBezTo>
                    <a:pt x="5525" y="2528"/>
                    <a:pt x="5499" y="3906"/>
                    <a:pt x="5458" y="3973"/>
                  </a:cubicBezTo>
                  <a:cubicBezTo>
                    <a:pt x="5444" y="3986"/>
                    <a:pt x="5426" y="3991"/>
                    <a:pt x="5406" y="3991"/>
                  </a:cubicBezTo>
                  <a:cubicBezTo>
                    <a:pt x="5346" y="3991"/>
                    <a:pt x="5271" y="3946"/>
                    <a:pt x="5271" y="3946"/>
                  </a:cubicBezTo>
                  <a:cubicBezTo>
                    <a:pt x="5271" y="3946"/>
                    <a:pt x="5057" y="5551"/>
                    <a:pt x="3398" y="5619"/>
                  </a:cubicBezTo>
                  <a:cubicBezTo>
                    <a:pt x="3906" y="6047"/>
                    <a:pt x="4307" y="6461"/>
                    <a:pt x="4307" y="6662"/>
                  </a:cubicBezTo>
                  <a:cubicBezTo>
                    <a:pt x="4307" y="6742"/>
                    <a:pt x="4295" y="6809"/>
                    <a:pt x="4281" y="6862"/>
                  </a:cubicBezTo>
                  <a:cubicBezTo>
                    <a:pt x="6448" y="6368"/>
                    <a:pt x="6314" y="4442"/>
                    <a:pt x="6314" y="4442"/>
                  </a:cubicBezTo>
                  <a:lnTo>
                    <a:pt x="6314" y="4442"/>
                  </a:lnTo>
                  <a:cubicBezTo>
                    <a:pt x="6314" y="4442"/>
                    <a:pt x="6401" y="4507"/>
                    <a:pt x="6492" y="4507"/>
                  </a:cubicBezTo>
                  <a:cubicBezTo>
                    <a:pt x="6576" y="4507"/>
                    <a:pt x="6663" y="4452"/>
                    <a:pt x="6688" y="4240"/>
                  </a:cubicBezTo>
                  <a:cubicBezTo>
                    <a:pt x="6756" y="3572"/>
                    <a:pt x="6328" y="2810"/>
                    <a:pt x="6328" y="2810"/>
                  </a:cubicBezTo>
                  <a:lnTo>
                    <a:pt x="6328" y="2810"/>
                  </a:lnTo>
                  <a:cubicBezTo>
                    <a:pt x="6328" y="2810"/>
                    <a:pt x="6480" y="2905"/>
                    <a:pt x="6583" y="2905"/>
                  </a:cubicBezTo>
                  <a:cubicBezTo>
                    <a:pt x="6653" y="2905"/>
                    <a:pt x="6700" y="2861"/>
                    <a:pt x="6662" y="2715"/>
                  </a:cubicBezTo>
                  <a:cubicBezTo>
                    <a:pt x="6474" y="2061"/>
                    <a:pt x="5725" y="1419"/>
                    <a:pt x="5725" y="1418"/>
                  </a:cubicBezTo>
                  <a:lnTo>
                    <a:pt x="5725" y="1418"/>
                  </a:lnTo>
                  <a:cubicBezTo>
                    <a:pt x="5725" y="1418"/>
                    <a:pt x="5878" y="1467"/>
                    <a:pt x="5991" y="1467"/>
                  </a:cubicBezTo>
                  <a:cubicBezTo>
                    <a:pt x="6114" y="1467"/>
                    <a:pt x="6190" y="1409"/>
                    <a:pt x="5966" y="1164"/>
                  </a:cubicBezTo>
                  <a:cubicBezTo>
                    <a:pt x="5295" y="434"/>
                    <a:pt x="4375" y="335"/>
                    <a:pt x="3924" y="335"/>
                  </a:cubicBezTo>
                  <a:cubicBezTo>
                    <a:pt x="3755" y="335"/>
                    <a:pt x="3653" y="348"/>
                    <a:pt x="3653" y="348"/>
                  </a:cubicBezTo>
                  <a:cubicBezTo>
                    <a:pt x="3653" y="348"/>
                    <a:pt x="3826" y="281"/>
                    <a:pt x="3799" y="108"/>
                  </a:cubicBezTo>
                  <a:cubicBezTo>
                    <a:pt x="3785" y="47"/>
                    <a:pt x="3657" y="0"/>
                    <a:pt x="34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77" name="Google Shape;577;p35"/>
            <p:cNvSpPr/>
            <p:nvPr/>
          </p:nvSpPr>
          <p:spPr>
            <a:xfrm>
              <a:off x="3007983" y="2654955"/>
              <a:ext cx="67639" cy="225378"/>
            </a:xfrm>
            <a:custGeom>
              <a:avLst/>
              <a:gdLst/>
              <a:ahLst/>
              <a:cxnLst/>
              <a:rect l="l" t="t" r="r" b="b"/>
              <a:pathLst>
                <a:path w="1566" h="5218" extrusionOk="0">
                  <a:moveTo>
                    <a:pt x="188" y="0"/>
                  </a:moveTo>
                  <a:lnTo>
                    <a:pt x="188" y="0"/>
                  </a:lnTo>
                  <a:cubicBezTo>
                    <a:pt x="709" y="1620"/>
                    <a:pt x="1232" y="4013"/>
                    <a:pt x="188" y="5057"/>
                  </a:cubicBezTo>
                  <a:cubicBezTo>
                    <a:pt x="135" y="5110"/>
                    <a:pt x="67" y="5164"/>
                    <a:pt x="1" y="5217"/>
                  </a:cubicBezTo>
                  <a:cubicBezTo>
                    <a:pt x="54" y="5217"/>
                    <a:pt x="697" y="5204"/>
                    <a:pt x="1151" y="4762"/>
                  </a:cubicBezTo>
                  <a:cubicBezTo>
                    <a:pt x="1137" y="4736"/>
                    <a:pt x="1125" y="4696"/>
                    <a:pt x="1125" y="4669"/>
                  </a:cubicBezTo>
                  <a:cubicBezTo>
                    <a:pt x="1137" y="3733"/>
                    <a:pt x="1339" y="2957"/>
                    <a:pt x="1565" y="2395"/>
                  </a:cubicBezTo>
                  <a:cubicBezTo>
                    <a:pt x="1232" y="964"/>
                    <a:pt x="188" y="1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78" name="Google Shape;578;p35"/>
            <p:cNvSpPr/>
            <p:nvPr/>
          </p:nvSpPr>
          <p:spPr>
            <a:xfrm>
              <a:off x="2509369" y="2364917"/>
              <a:ext cx="552994" cy="555844"/>
            </a:xfrm>
            <a:custGeom>
              <a:avLst/>
              <a:gdLst/>
              <a:ahLst/>
              <a:cxnLst/>
              <a:rect l="l" t="t" r="r" b="b"/>
              <a:pathLst>
                <a:path w="12803" h="12869" extrusionOk="0">
                  <a:moveTo>
                    <a:pt x="8269" y="3604"/>
                  </a:moveTo>
                  <a:cubicBezTo>
                    <a:pt x="8526" y="3604"/>
                    <a:pt x="9034" y="3790"/>
                    <a:pt x="9325" y="4081"/>
                  </a:cubicBezTo>
                  <a:cubicBezTo>
                    <a:pt x="9325" y="4081"/>
                    <a:pt x="9485" y="4254"/>
                    <a:pt x="9485" y="4348"/>
                  </a:cubicBezTo>
                  <a:cubicBezTo>
                    <a:pt x="9485" y="4375"/>
                    <a:pt x="9461" y="4384"/>
                    <a:pt x="9429" y="4384"/>
                  </a:cubicBezTo>
                  <a:cubicBezTo>
                    <a:pt x="9365" y="4384"/>
                    <a:pt x="9266" y="4348"/>
                    <a:pt x="9257" y="4348"/>
                  </a:cubicBezTo>
                  <a:lnTo>
                    <a:pt x="9257" y="4348"/>
                  </a:lnTo>
                  <a:cubicBezTo>
                    <a:pt x="9271" y="4361"/>
                    <a:pt x="9378" y="4509"/>
                    <a:pt x="9378" y="4602"/>
                  </a:cubicBezTo>
                  <a:cubicBezTo>
                    <a:pt x="9378" y="4675"/>
                    <a:pt x="9251" y="4683"/>
                    <a:pt x="9192" y="4683"/>
                  </a:cubicBezTo>
                  <a:cubicBezTo>
                    <a:pt x="9175" y="4683"/>
                    <a:pt x="9164" y="4682"/>
                    <a:pt x="9164" y="4682"/>
                  </a:cubicBezTo>
                  <a:lnTo>
                    <a:pt x="9164" y="4682"/>
                  </a:lnTo>
                  <a:cubicBezTo>
                    <a:pt x="9164" y="4682"/>
                    <a:pt x="9418" y="4883"/>
                    <a:pt x="9418" y="4950"/>
                  </a:cubicBezTo>
                  <a:cubicBezTo>
                    <a:pt x="9418" y="4968"/>
                    <a:pt x="9379" y="4974"/>
                    <a:pt x="9327" y="4974"/>
                  </a:cubicBezTo>
                  <a:cubicBezTo>
                    <a:pt x="9224" y="4974"/>
                    <a:pt x="9070" y="4950"/>
                    <a:pt x="9070" y="4950"/>
                  </a:cubicBezTo>
                  <a:lnTo>
                    <a:pt x="9070" y="4950"/>
                  </a:lnTo>
                  <a:cubicBezTo>
                    <a:pt x="9070" y="4950"/>
                    <a:pt x="9337" y="5071"/>
                    <a:pt x="9230" y="5164"/>
                  </a:cubicBezTo>
                  <a:cubicBezTo>
                    <a:pt x="9123" y="5124"/>
                    <a:pt x="9016" y="5071"/>
                    <a:pt x="8909" y="5017"/>
                  </a:cubicBezTo>
                  <a:cubicBezTo>
                    <a:pt x="8909" y="5017"/>
                    <a:pt x="8535" y="4803"/>
                    <a:pt x="8267" y="4803"/>
                  </a:cubicBezTo>
                  <a:cubicBezTo>
                    <a:pt x="8160" y="4803"/>
                    <a:pt x="7907" y="4763"/>
                    <a:pt x="7946" y="4669"/>
                  </a:cubicBezTo>
                  <a:cubicBezTo>
                    <a:pt x="7984" y="4526"/>
                    <a:pt x="8287" y="4506"/>
                    <a:pt x="8459" y="4506"/>
                  </a:cubicBezTo>
                  <a:cubicBezTo>
                    <a:pt x="8528" y="4506"/>
                    <a:pt x="8575" y="4509"/>
                    <a:pt x="8575" y="4509"/>
                  </a:cubicBezTo>
                  <a:cubicBezTo>
                    <a:pt x="8575" y="4509"/>
                    <a:pt x="7946" y="4335"/>
                    <a:pt x="7933" y="4174"/>
                  </a:cubicBezTo>
                  <a:cubicBezTo>
                    <a:pt x="7933" y="4067"/>
                    <a:pt x="8228" y="4050"/>
                    <a:pt x="8426" y="4050"/>
                  </a:cubicBezTo>
                  <a:cubicBezTo>
                    <a:pt x="8527" y="4050"/>
                    <a:pt x="8602" y="4054"/>
                    <a:pt x="8602" y="4054"/>
                  </a:cubicBezTo>
                  <a:cubicBezTo>
                    <a:pt x="8602" y="4054"/>
                    <a:pt x="7987" y="3853"/>
                    <a:pt x="8121" y="3653"/>
                  </a:cubicBezTo>
                  <a:cubicBezTo>
                    <a:pt x="8142" y="3620"/>
                    <a:pt x="8195" y="3604"/>
                    <a:pt x="8269" y="3604"/>
                  </a:cubicBezTo>
                  <a:close/>
                  <a:moveTo>
                    <a:pt x="6792" y="3766"/>
                  </a:moveTo>
                  <a:cubicBezTo>
                    <a:pt x="6832" y="3766"/>
                    <a:pt x="6869" y="3777"/>
                    <a:pt x="6903" y="3799"/>
                  </a:cubicBezTo>
                  <a:cubicBezTo>
                    <a:pt x="7051" y="3894"/>
                    <a:pt x="6676" y="4348"/>
                    <a:pt x="6635" y="4402"/>
                  </a:cubicBezTo>
                  <a:cubicBezTo>
                    <a:pt x="6785" y="4252"/>
                    <a:pt x="7094" y="4121"/>
                    <a:pt x="7287" y="4121"/>
                  </a:cubicBezTo>
                  <a:cubicBezTo>
                    <a:pt x="7370" y="4121"/>
                    <a:pt x="7432" y="4145"/>
                    <a:pt x="7452" y="4201"/>
                  </a:cubicBezTo>
                  <a:cubicBezTo>
                    <a:pt x="7479" y="4295"/>
                    <a:pt x="7331" y="4415"/>
                    <a:pt x="7238" y="4482"/>
                  </a:cubicBezTo>
                  <a:cubicBezTo>
                    <a:pt x="7024" y="4643"/>
                    <a:pt x="6970" y="4750"/>
                    <a:pt x="6970" y="4750"/>
                  </a:cubicBezTo>
                  <a:cubicBezTo>
                    <a:pt x="6970" y="4750"/>
                    <a:pt x="7233" y="4627"/>
                    <a:pt x="7419" y="4627"/>
                  </a:cubicBezTo>
                  <a:cubicBezTo>
                    <a:pt x="7520" y="4627"/>
                    <a:pt x="7598" y="4663"/>
                    <a:pt x="7598" y="4776"/>
                  </a:cubicBezTo>
                  <a:cubicBezTo>
                    <a:pt x="7598" y="4910"/>
                    <a:pt x="7224" y="4870"/>
                    <a:pt x="6769" y="5258"/>
                  </a:cubicBezTo>
                  <a:cubicBezTo>
                    <a:pt x="6730" y="5298"/>
                    <a:pt x="6662" y="5392"/>
                    <a:pt x="6542" y="5538"/>
                  </a:cubicBezTo>
                  <a:lnTo>
                    <a:pt x="6528" y="5298"/>
                  </a:lnTo>
                  <a:cubicBezTo>
                    <a:pt x="6528" y="5298"/>
                    <a:pt x="6435" y="5552"/>
                    <a:pt x="6301" y="5552"/>
                  </a:cubicBezTo>
                  <a:cubicBezTo>
                    <a:pt x="6168" y="5552"/>
                    <a:pt x="6234" y="5217"/>
                    <a:pt x="6234" y="5217"/>
                  </a:cubicBezTo>
                  <a:lnTo>
                    <a:pt x="6234" y="5217"/>
                  </a:lnTo>
                  <a:lnTo>
                    <a:pt x="6047" y="5324"/>
                  </a:lnTo>
                  <a:lnTo>
                    <a:pt x="6047" y="5030"/>
                  </a:lnTo>
                  <a:cubicBezTo>
                    <a:pt x="6047" y="5030"/>
                    <a:pt x="5975" y="5066"/>
                    <a:pt x="5904" y="5066"/>
                  </a:cubicBezTo>
                  <a:cubicBezTo>
                    <a:pt x="5868" y="5066"/>
                    <a:pt x="5833" y="5057"/>
                    <a:pt x="5806" y="5030"/>
                  </a:cubicBezTo>
                  <a:cubicBezTo>
                    <a:pt x="5726" y="4964"/>
                    <a:pt x="5954" y="4776"/>
                    <a:pt x="5954" y="4776"/>
                  </a:cubicBezTo>
                  <a:lnTo>
                    <a:pt x="5686" y="4776"/>
                  </a:lnTo>
                  <a:cubicBezTo>
                    <a:pt x="5606" y="4776"/>
                    <a:pt x="5753" y="4522"/>
                    <a:pt x="5753" y="4522"/>
                  </a:cubicBezTo>
                  <a:cubicBezTo>
                    <a:pt x="5779" y="4509"/>
                    <a:pt x="5806" y="4509"/>
                    <a:pt x="5806" y="4509"/>
                  </a:cubicBezTo>
                  <a:cubicBezTo>
                    <a:pt x="6197" y="4152"/>
                    <a:pt x="6548" y="3766"/>
                    <a:pt x="6792" y="3766"/>
                  </a:cubicBezTo>
                  <a:close/>
                  <a:moveTo>
                    <a:pt x="9485" y="1"/>
                  </a:moveTo>
                  <a:cubicBezTo>
                    <a:pt x="8950" y="523"/>
                    <a:pt x="8053" y="1097"/>
                    <a:pt x="6542" y="1486"/>
                  </a:cubicBezTo>
                  <a:cubicBezTo>
                    <a:pt x="5854" y="1654"/>
                    <a:pt x="5207" y="1722"/>
                    <a:pt x="4614" y="1722"/>
                  </a:cubicBezTo>
                  <a:cubicBezTo>
                    <a:pt x="3466" y="1722"/>
                    <a:pt x="2517" y="1469"/>
                    <a:pt x="1847" y="1204"/>
                  </a:cubicBezTo>
                  <a:cubicBezTo>
                    <a:pt x="1847" y="1204"/>
                    <a:pt x="630" y="1245"/>
                    <a:pt x="108" y="3318"/>
                  </a:cubicBezTo>
                  <a:cubicBezTo>
                    <a:pt x="1" y="3719"/>
                    <a:pt x="15" y="4121"/>
                    <a:pt x="122" y="4495"/>
                  </a:cubicBezTo>
                  <a:cubicBezTo>
                    <a:pt x="516" y="5889"/>
                    <a:pt x="2139" y="7025"/>
                    <a:pt x="3580" y="7025"/>
                  </a:cubicBezTo>
                  <a:cubicBezTo>
                    <a:pt x="3604" y="7025"/>
                    <a:pt x="3629" y="7024"/>
                    <a:pt x="3653" y="7024"/>
                  </a:cubicBezTo>
                  <a:lnTo>
                    <a:pt x="3653" y="7224"/>
                  </a:lnTo>
                  <a:cubicBezTo>
                    <a:pt x="3676" y="7223"/>
                    <a:pt x="3699" y="7223"/>
                    <a:pt x="3722" y="7223"/>
                  </a:cubicBezTo>
                  <a:cubicBezTo>
                    <a:pt x="4426" y="7223"/>
                    <a:pt x="5203" y="7416"/>
                    <a:pt x="5967" y="7960"/>
                  </a:cubicBezTo>
                  <a:cubicBezTo>
                    <a:pt x="7158" y="8816"/>
                    <a:pt x="6983" y="10086"/>
                    <a:pt x="6956" y="10193"/>
                  </a:cubicBezTo>
                  <a:cubicBezTo>
                    <a:pt x="7077" y="9765"/>
                    <a:pt x="7238" y="9525"/>
                    <a:pt x="7345" y="9525"/>
                  </a:cubicBezTo>
                  <a:cubicBezTo>
                    <a:pt x="7598" y="9525"/>
                    <a:pt x="7559" y="10140"/>
                    <a:pt x="7559" y="10140"/>
                  </a:cubicBezTo>
                  <a:cubicBezTo>
                    <a:pt x="7559" y="10140"/>
                    <a:pt x="7893" y="9578"/>
                    <a:pt x="8094" y="9578"/>
                  </a:cubicBezTo>
                  <a:cubicBezTo>
                    <a:pt x="8281" y="9578"/>
                    <a:pt x="7919" y="10180"/>
                    <a:pt x="7907" y="10207"/>
                  </a:cubicBezTo>
                  <a:cubicBezTo>
                    <a:pt x="7917" y="10196"/>
                    <a:pt x="8235" y="10008"/>
                    <a:pt x="8411" y="10008"/>
                  </a:cubicBezTo>
                  <a:cubicBezTo>
                    <a:pt x="8446" y="10008"/>
                    <a:pt x="8475" y="10015"/>
                    <a:pt x="8495" y="10033"/>
                  </a:cubicBezTo>
                  <a:cubicBezTo>
                    <a:pt x="8602" y="10154"/>
                    <a:pt x="8294" y="10395"/>
                    <a:pt x="8040" y="11049"/>
                  </a:cubicBezTo>
                  <a:cubicBezTo>
                    <a:pt x="7800" y="11652"/>
                    <a:pt x="8040" y="12467"/>
                    <a:pt x="7826" y="12869"/>
                  </a:cubicBezTo>
                  <a:cubicBezTo>
                    <a:pt x="7826" y="12869"/>
                    <a:pt x="7841" y="12869"/>
                    <a:pt x="7869" y="12869"/>
                  </a:cubicBezTo>
                  <a:cubicBezTo>
                    <a:pt x="8203" y="12869"/>
                    <a:pt x="10421" y="12834"/>
                    <a:pt x="11545" y="11932"/>
                  </a:cubicBezTo>
                  <a:cubicBezTo>
                    <a:pt x="11611" y="11879"/>
                    <a:pt x="11679" y="11825"/>
                    <a:pt x="11732" y="11772"/>
                  </a:cubicBezTo>
                  <a:cubicBezTo>
                    <a:pt x="12776" y="10728"/>
                    <a:pt x="12253" y="8335"/>
                    <a:pt x="11732" y="6715"/>
                  </a:cubicBezTo>
                  <a:cubicBezTo>
                    <a:pt x="11424" y="5779"/>
                    <a:pt x="11117" y="5110"/>
                    <a:pt x="11117" y="5110"/>
                  </a:cubicBezTo>
                  <a:cubicBezTo>
                    <a:pt x="12187" y="4629"/>
                    <a:pt x="12802" y="3425"/>
                    <a:pt x="12253" y="2275"/>
                  </a:cubicBezTo>
                  <a:cubicBezTo>
                    <a:pt x="11397" y="455"/>
                    <a:pt x="9551" y="68"/>
                    <a:pt x="948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79" name="Google Shape;579;p35"/>
            <p:cNvSpPr/>
            <p:nvPr/>
          </p:nvSpPr>
          <p:spPr>
            <a:xfrm>
              <a:off x="2582796" y="2364917"/>
              <a:ext cx="336340" cy="89927"/>
            </a:xfrm>
            <a:custGeom>
              <a:avLst/>
              <a:gdLst/>
              <a:ahLst/>
              <a:cxnLst/>
              <a:rect l="l" t="t" r="r" b="b"/>
              <a:pathLst>
                <a:path w="7787" h="2082" extrusionOk="0">
                  <a:moveTo>
                    <a:pt x="7785" y="1"/>
                  </a:moveTo>
                  <a:cubicBezTo>
                    <a:pt x="7781" y="5"/>
                    <a:pt x="7777" y="9"/>
                    <a:pt x="7772" y="13"/>
                  </a:cubicBezTo>
                  <a:lnTo>
                    <a:pt x="7772" y="13"/>
                  </a:lnTo>
                  <a:cubicBezTo>
                    <a:pt x="7782" y="7"/>
                    <a:pt x="7787" y="3"/>
                    <a:pt x="7785" y="1"/>
                  </a:cubicBezTo>
                  <a:close/>
                  <a:moveTo>
                    <a:pt x="7772" y="13"/>
                  </a:moveTo>
                  <a:cubicBezTo>
                    <a:pt x="7711" y="52"/>
                    <a:pt x="7461" y="165"/>
                    <a:pt x="7530" y="188"/>
                  </a:cubicBezTo>
                  <a:cubicBezTo>
                    <a:pt x="7496" y="230"/>
                    <a:pt x="7462" y="271"/>
                    <a:pt x="7427" y="312"/>
                  </a:cubicBezTo>
                  <a:lnTo>
                    <a:pt x="7427" y="312"/>
                  </a:lnTo>
                  <a:cubicBezTo>
                    <a:pt x="7556" y="212"/>
                    <a:pt x="7671" y="111"/>
                    <a:pt x="7772" y="13"/>
                  </a:cubicBezTo>
                  <a:close/>
                  <a:moveTo>
                    <a:pt x="7427" y="312"/>
                  </a:moveTo>
                  <a:lnTo>
                    <a:pt x="7427" y="312"/>
                  </a:lnTo>
                  <a:cubicBezTo>
                    <a:pt x="6875" y="741"/>
                    <a:pt x="6057" y="1174"/>
                    <a:pt x="4842" y="1486"/>
                  </a:cubicBezTo>
                  <a:cubicBezTo>
                    <a:pt x="4154" y="1654"/>
                    <a:pt x="3507" y="1722"/>
                    <a:pt x="2914" y="1722"/>
                  </a:cubicBezTo>
                  <a:cubicBezTo>
                    <a:pt x="1766" y="1722"/>
                    <a:pt x="817" y="1469"/>
                    <a:pt x="147" y="1204"/>
                  </a:cubicBezTo>
                  <a:cubicBezTo>
                    <a:pt x="147" y="1204"/>
                    <a:pt x="93" y="1204"/>
                    <a:pt x="0" y="1231"/>
                  </a:cubicBezTo>
                  <a:cubicBezTo>
                    <a:pt x="1098" y="1769"/>
                    <a:pt x="2289" y="2081"/>
                    <a:pt x="3439" y="2081"/>
                  </a:cubicBezTo>
                  <a:cubicBezTo>
                    <a:pt x="4932" y="2081"/>
                    <a:pt x="6358" y="1555"/>
                    <a:pt x="7427" y="312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2509369" y="2367249"/>
              <a:ext cx="552994" cy="553512"/>
            </a:xfrm>
            <a:custGeom>
              <a:avLst/>
              <a:gdLst/>
              <a:ahLst/>
              <a:cxnLst/>
              <a:rect l="l" t="t" r="r" b="b"/>
              <a:pathLst>
                <a:path w="12803" h="12815" extrusionOk="0">
                  <a:moveTo>
                    <a:pt x="8269" y="3550"/>
                  </a:moveTo>
                  <a:cubicBezTo>
                    <a:pt x="8526" y="3550"/>
                    <a:pt x="9034" y="3736"/>
                    <a:pt x="9325" y="4027"/>
                  </a:cubicBezTo>
                  <a:cubicBezTo>
                    <a:pt x="9325" y="4027"/>
                    <a:pt x="9485" y="4200"/>
                    <a:pt x="9485" y="4294"/>
                  </a:cubicBezTo>
                  <a:cubicBezTo>
                    <a:pt x="9485" y="4321"/>
                    <a:pt x="9461" y="4330"/>
                    <a:pt x="9429" y="4330"/>
                  </a:cubicBezTo>
                  <a:cubicBezTo>
                    <a:pt x="9365" y="4330"/>
                    <a:pt x="9266" y="4294"/>
                    <a:pt x="9257" y="4294"/>
                  </a:cubicBezTo>
                  <a:lnTo>
                    <a:pt x="9257" y="4294"/>
                  </a:lnTo>
                  <a:cubicBezTo>
                    <a:pt x="9271" y="4307"/>
                    <a:pt x="9378" y="4455"/>
                    <a:pt x="9378" y="4548"/>
                  </a:cubicBezTo>
                  <a:cubicBezTo>
                    <a:pt x="9378" y="4621"/>
                    <a:pt x="9251" y="4629"/>
                    <a:pt x="9192" y="4629"/>
                  </a:cubicBezTo>
                  <a:cubicBezTo>
                    <a:pt x="9175" y="4629"/>
                    <a:pt x="9164" y="4628"/>
                    <a:pt x="9164" y="4628"/>
                  </a:cubicBezTo>
                  <a:lnTo>
                    <a:pt x="9164" y="4628"/>
                  </a:lnTo>
                  <a:cubicBezTo>
                    <a:pt x="9164" y="4628"/>
                    <a:pt x="9418" y="4829"/>
                    <a:pt x="9418" y="4896"/>
                  </a:cubicBezTo>
                  <a:cubicBezTo>
                    <a:pt x="9418" y="4914"/>
                    <a:pt x="9379" y="4920"/>
                    <a:pt x="9327" y="4920"/>
                  </a:cubicBezTo>
                  <a:cubicBezTo>
                    <a:pt x="9224" y="4920"/>
                    <a:pt x="9070" y="4896"/>
                    <a:pt x="9070" y="4896"/>
                  </a:cubicBezTo>
                  <a:lnTo>
                    <a:pt x="9070" y="4896"/>
                  </a:lnTo>
                  <a:cubicBezTo>
                    <a:pt x="9070" y="4896"/>
                    <a:pt x="9337" y="5017"/>
                    <a:pt x="9230" y="5110"/>
                  </a:cubicBezTo>
                  <a:cubicBezTo>
                    <a:pt x="9123" y="5070"/>
                    <a:pt x="9016" y="5017"/>
                    <a:pt x="8909" y="4963"/>
                  </a:cubicBezTo>
                  <a:cubicBezTo>
                    <a:pt x="8909" y="4963"/>
                    <a:pt x="8535" y="4749"/>
                    <a:pt x="8267" y="4749"/>
                  </a:cubicBezTo>
                  <a:cubicBezTo>
                    <a:pt x="8160" y="4749"/>
                    <a:pt x="7907" y="4709"/>
                    <a:pt x="7946" y="4615"/>
                  </a:cubicBezTo>
                  <a:cubicBezTo>
                    <a:pt x="7984" y="4472"/>
                    <a:pt x="8287" y="4452"/>
                    <a:pt x="8459" y="4452"/>
                  </a:cubicBezTo>
                  <a:cubicBezTo>
                    <a:pt x="8528" y="4452"/>
                    <a:pt x="8575" y="4455"/>
                    <a:pt x="8575" y="4455"/>
                  </a:cubicBezTo>
                  <a:cubicBezTo>
                    <a:pt x="8575" y="4455"/>
                    <a:pt x="7946" y="4281"/>
                    <a:pt x="7933" y="4120"/>
                  </a:cubicBezTo>
                  <a:cubicBezTo>
                    <a:pt x="7933" y="4013"/>
                    <a:pt x="8228" y="3996"/>
                    <a:pt x="8426" y="3996"/>
                  </a:cubicBezTo>
                  <a:cubicBezTo>
                    <a:pt x="8527" y="3996"/>
                    <a:pt x="8602" y="4000"/>
                    <a:pt x="8602" y="4000"/>
                  </a:cubicBezTo>
                  <a:cubicBezTo>
                    <a:pt x="8602" y="4000"/>
                    <a:pt x="7987" y="3799"/>
                    <a:pt x="8121" y="3599"/>
                  </a:cubicBezTo>
                  <a:cubicBezTo>
                    <a:pt x="8142" y="3566"/>
                    <a:pt x="8195" y="3550"/>
                    <a:pt x="8269" y="3550"/>
                  </a:cubicBezTo>
                  <a:close/>
                  <a:moveTo>
                    <a:pt x="6792" y="3712"/>
                  </a:moveTo>
                  <a:cubicBezTo>
                    <a:pt x="6832" y="3712"/>
                    <a:pt x="6869" y="3723"/>
                    <a:pt x="6903" y="3745"/>
                  </a:cubicBezTo>
                  <a:cubicBezTo>
                    <a:pt x="7051" y="3840"/>
                    <a:pt x="6676" y="4294"/>
                    <a:pt x="6635" y="4348"/>
                  </a:cubicBezTo>
                  <a:cubicBezTo>
                    <a:pt x="6785" y="4198"/>
                    <a:pt x="7094" y="4067"/>
                    <a:pt x="7287" y="4067"/>
                  </a:cubicBezTo>
                  <a:cubicBezTo>
                    <a:pt x="7370" y="4067"/>
                    <a:pt x="7432" y="4091"/>
                    <a:pt x="7452" y="4147"/>
                  </a:cubicBezTo>
                  <a:cubicBezTo>
                    <a:pt x="7479" y="4241"/>
                    <a:pt x="7331" y="4361"/>
                    <a:pt x="7238" y="4428"/>
                  </a:cubicBezTo>
                  <a:cubicBezTo>
                    <a:pt x="7024" y="4589"/>
                    <a:pt x="6970" y="4696"/>
                    <a:pt x="6970" y="4696"/>
                  </a:cubicBezTo>
                  <a:cubicBezTo>
                    <a:pt x="6970" y="4696"/>
                    <a:pt x="7233" y="4573"/>
                    <a:pt x="7419" y="4573"/>
                  </a:cubicBezTo>
                  <a:cubicBezTo>
                    <a:pt x="7520" y="4573"/>
                    <a:pt x="7598" y="4609"/>
                    <a:pt x="7598" y="4722"/>
                  </a:cubicBezTo>
                  <a:cubicBezTo>
                    <a:pt x="7598" y="4856"/>
                    <a:pt x="7224" y="4816"/>
                    <a:pt x="6769" y="5204"/>
                  </a:cubicBezTo>
                  <a:cubicBezTo>
                    <a:pt x="6730" y="5244"/>
                    <a:pt x="6662" y="5338"/>
                    <a:pt x="6542" y="5484"/>
                  </a:cubicBezTo>
                  <a:lnTo>
                    <a:pt x="6528" y="5244"/>
                  </a:lnTo>
                  <a:cubicBezTo>
                    <a:pt x="6528" y="5244"/>
                    <a:pt x="6435" y="5498"/>
                    <a:pt x="6301" y="5498"/>
                  </a:cubicBezTo>
                  <a:cubicBezTo>
                    <a:pt x="6168" y="5498"/>
                    <a:pt x="6234" y="5163"/>
                    <a:pt x="6234" y="5163"/>
                  </a:cubicBezTo>
                  <a:lnTo>
                    <a:pt x="6234" y="5163"/>
                  </a:lnTo>
                  <a:lnTo>
                    <a:pt x="6047" y="5270"/>
                  </a:lnTo>
                  <a:lnTo>
                    <a:pt x="6047" y="4976"/>
                  </a:lnTo>
                  <a:cubicBezTo>
                    <a:pt x="6047" y="4976"/>
                    <a:pt x="5975" y="5012"/>
                    <a:pt x="5904" y="5012"/>
                  </a:cubicBezTo>
                  <a:cubicBezTo>
                    <a:pt x="5868" y="5012"/>
                    <a:pt x="5833" y="5003"/>
                    <a:pt x="5806" y="4976"/>
                  </a:cubicBezTo>
                  <a:cubicBezTo>
                    <a:pt x="5726" y="4910"/>
                    <a:pt x="5954" y="4722"/>
                    <a:pt x="5954" y="4722"/>
                  </a:cubicBezTo>
                  <a:lnTo>
                    <a:pt x="5686" y="4722"/>
                  </a:lnTo>
                  <a:cubicBezTo>
                    <a:pt x="5606" y="4722"/>
                    <a:pt x="5753" y="4468"/>
                    <a:pt x="5753" y="4468"/>
                  </a:cubicBezTo>
                  <a:cubicBezTo>
                    <a:pt x="5779" y="4455"/>
                    <a:pt x="5806" y="4455"/>
                    <a:pt x="5806" y="4455"/>
                  </a:cubicBezTo>
                  <a:cubicBezTo>
                    <a:pt x="6197" y="4098"/>
                    <a:pt x="6548" y="3712"/>
                    <a:pt x="6792" y="3712"/>
                  </a:cubicBezTo>
                  <a:close/>
                  <a:moveTo>
                    <a:pt x="9619" y="0"/>
                  </a:moveTo>
                  <a:cubicBezTo>
                    <a:pt x="8513" y="1382"/>
                    <a:pt x="6849" y="1981"/>
                    <a:pt x="5142" y="1981"/>
                  </a:cubicBezTo>
                  <a:cubicBezTo>
                    <a:pt x="3957" y="1981"/>
                    <a:pt x="2752" y="1692"/>
                    <a:pt x="1700" y="1177"/>
                  </a:cubicBezTo>
                  <a:cubicBezTo>
                    <a:pt x="1352" y="1257"/>
                    <a:pt x="523" y="1632"/>
                    <a:pt x="108" y="3264"/>
                  </a:cubicBezTo>
                  <a:cubicBezTo>
                    <a:pt x="1" y="3665"/>
                    <a:pt x="15" y="4067"/>
                    <a:pt x="122" y="4441"/>
                  </a:cubicBezTo>
                  <a:cubicBezTo>
                    <a:pt x="516" y="5835"/>
                    <a:pt x="2139" y="6971"/>
                    <a:pt x="3580" y="6971"/>
                  </a:cubicBezTo>
                  <a:cubicBezTo>
                    <a:pt x="3604" y="6971"/>
                    <a:pt x="3629" y="6970"/>
                    <a:pt x="3653" y="6970"/>
                  </a:cubicBezTo>
                  <a:lnTo>
                    <a:pt x="3653" y="7170"/>
                  </a:lnTo>
                  <a:cubicBezTo>
                    <a:pt x="3676" y="7169"/>
                    <a:pt x="3699" y="7169"/>
                    <a:pt x="3722" y="7169"/>
                  </a:cubicBezTo>
                  <a:cubicBezTo>
                    <a:pt x="4426" y="7169"/>
                    <a:pt x="5203" y="7362"/>
                    <a:pt x="5967" y="7906"/>
                  </a:cubicBezTo>
                  <a:cubicBezTo>
                    <a:pt x="7158" y="8762"/>
                    <a:pt x="6983" y="10032"/>
                    <a:pt x="6956" y="10139"/>
                  </a:cubicBezTo>
                  <a:cubicBezTo>
                    <a:pt x="7077" y="9711"/>
                    <a:pt x="7238" y="9471"/>
                    <a:pt x="7345" y="9471"/>
                  </a:cubicBezTo>
                  <a:cubicBezTo>
                    <a:pt x="7598" y="9471"/>
                    <a:pt x="7559" y="10086"/>
                    <a:pt x="7559" y="10086"/>
                  </a:cubicBezTo>
                  <a:cubicBezTo>
                    <a:pt x="7559" y="10086"/>
                    <a:pt x="7893" y="9524"/>
                    <a:pt x="8094" y="9524"/>
                  </a:cubicBezTo>
                  <a:cubicBezTo>
                    <a:pt x="8281" y="9524"/>
                    <a:pt x="7919" y="10126"/>
                    <a:pt x="7907" y="10153"/>
                  </a:cubicBezTo>
                  <a:cubicBezTo>
                    <a:pt x="7917" y="10142"/>
                    <a:pt x="8235" y="9954"/>
                    <a:pt x="8411" y="9954"/>
                  </a:cubicBezTo>
                  <a:cubicBezTo>
                    <a:pt x="8446" y="9954"/>
                    <a:pt x="8475" y="9961"/>
                    <a:pt x="8495" y="9979"/>
                  </a:cubicBezTo>
                  <a:cubicBezTo>
                    <a:pt x="8602" y="10100"/>
                    <a:pt x="8294" y="10341"/>
                    <a:pt x="8040" y="10995"/>
                  </a:cubicBezTo>
                  <a:cubicBezTo>
                    <a:pt x="7800" y="11598"/>
                    <a:pt x="8040" y="12413"/>
                    <a:pt x="7826" y="12815"/>
                  </a:cubicBezTo>
                  <a:cubicBezTo>
                    <a:pt x="7826" y="12815"/>
                    <a:pt x="7841" y="12815"/>
                    <a:pt x="7869" y="12815"/>
                  </a:cubicBezTo>
                  <a:cubicBezTo>
                    <a:pt x="8203" y="12815"/>
                    <a:pt x="10421" y="12780"/>
                    <a:pt x="11545" y="11878"/>
                  </a:cubicBezTo>
                  <a:cubicBezTo>
                    <a:pt x="11611" y="11825"/>
                    <a:pt x="11679" y="11771"/>
                    <a:pt x="11732" y="11718"/>
                  </a:cubicBezTo>
                  <a:cubicBezTo>
                    <a:pt x="12776" y="10674"/>
                    <a:pt x="12253" y="8281"/>
                    <a:pt x="11732" y="6661"/>
                  </a:cubicBezTo>
                  <a:cubicBezTo>
                    <a:pt x="11424" y="5725"/>
                    <a:pt x="11117" y="5056"/>
                    <a:pt x="11117" y="5056"/>
                  </a:cubicBezTo>
                  <a:cubicBezTo>
                    <a:pt x="12187" y="4575"/>
                    <a:pt x="12802" y="3371"/>
                    <a:pt x="12253" y="2221"/>
                  </a:cubicBezTo>
                  <a:cubicBezTo>
                    <a:pt x="11518" y="656"/>
                    <a:pt x="10074" y="161"/>
                    <a:pt x="9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2821348" y="1879174"/>
              <a:ext cx="199420" cy="187110"/>
            </a:xfrm>
            <a:custGeom>
              <a:avLst/>
              <a:gdLst/>
              <a:ahLst/>
              <a:cxnLst/>
              <a:rect l="l" t="t" r="r" b="b"/>
              <a:pathLst>
                <a:path w="4617" h="4332" extrusionOk="0">
                  <a:moveTo>
                    <a:pt x="2300" y="1"/>
                  </a:moveTo>
                  <a:cubicBezTo>
                    <a:pt x="1796" y="1"/>
                    <a:pt x="1338" y="167"/>
                    <a:pt x="1044" y="399"/>
                  </a:cubicBezTo>
                  <a:cubicBezTo>
                    <a:pt x="1" y="1188"/>
                    <a:pt x="229" y="2325"/>
                    <a:pt x="229" y="2325"/>
                  </a:cubicBezTo>
                  <a:lnTo>
                    <a:pt x="215" y="2338"/>
                  </a:lnTo>
                  <a:cubicBezTo>
                    <a:pt x="309" y="2445"/>
                    <a:pt x="375" y="2593"/>
                    <a:pt x="402" y="2780"/>
                  </a:cubicBezTo>
                  <a:cubicBezTo>
                    <a:pt x="402" y="2780"/>
                    <a:pt x="1606" y="3595"/>
                    <a:pt x="2489" y="4332"/>
                  </a:cubicBezTo>
                  <a:cubicBezTo>
                    <a:pt x="4148" y="4264"/>
                    <a:pt x="4362" y="2659"/>
                    <a:pt x="4362" y="2659"/>
                  </a:cubicBezTo>
                  <a:cubicBezTo>
                    <a:pt x="4362" y="2659"/>
                    <a:pt x="4437" y="2704"/>
                    <a:pt x="4497" y="2704"/>
                  </a:cubicBezTo>
                  <a:cubicBezTo>
                    <a:pt x="4517" y="2704"/>
                    <a:pt x="4535" y="2699"/>
                    <a:pt x="4549" y="2686"/>
                  </a:cubicBezTo>
                  <a:cubicBezTo>
                    <a:pt x="4590" y="2619"/>
                    <a:pt x="4616" y="1241"/>
                    <a:pt x="3773" y="546"/>
                  </a:cubicBezTo>
                  <a:cubicBezTo>
                    <a:pt x="3309" y="153"/>
                    <a:pt x="2783" y="1"/>
                    <a:pt x="23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2" name="Google Shape;582;p35"/>
            <p:cNvSpPr/>
            <p:nvPr/>
          </p:nvSpPr>
          <p:spPr>
            <a:xfrm>
              <a:off x="2438317" y="1920509"/>
              <a:ext cx="566254" cy="518785"/>
            </a:xfrm>
            <a:custGeom>
              <a:avLst/>
              <a:gdLst/>
              <a:ahLst/>
              <a:cxnLst/>
              <a:rect l="l" t="t" r="r" b="b"/>
              <a:pathLst>
                <a:path w="13110" h="12011" extrusionOk="0">
                  <a:moveTo>
                    <a:pt x="5729" y="0"/>
                  </a:moveTo>
                  <a:cubicBezTo>
                    <a:pt x="5181" y="0"/>
                    <a:pt x="3652" y="1328"/>
                    <a:pt x="3652" y="1328"/>
                  </a:cubicBezTo>
                  <a:cubicBezTo>
                    <a:pt x="3492" y="1422"/>
                    <a:pt x="3345" y="1515"/>
                    <a:pt x="3197" y="1622"/>
                  </a:cubicBezTo>
                  <a:cubicBezTo>
                    <a:pt x="2957" y="1796"/>
                    <a:pt x="2730" y="1996"/>
                    <a:pt x="2529" y="2198"/>
                  </a:cubicBezTo>
                  <a:cubicBezTo>
                    <a:pt x="1847" y="2906"/>
                    <a:pt x="1405" y="3722"/>
                    <a:pt x="1125" y="4445"/>
                  </a:cubicBezTo>
                  <a:cubicBezTo>
                    <a:pt x="897" y="5019"/>
                    <a:pt x="763" y="5528"/>
                    <a:pt x="697" y="5889"/>
                  </a:cubicBezTo>
                  <a:cubicBezTo>
                    <a:pt x="629" y="6223"/>
                    <a:pt x="616" y="6437"/>
                    <a:pt x="616" y="6437"/>
                  </a:cubicBezTo>
                  <a:cubicBezTo>
                    <a:pt x="616" y="6437"/>
                    <a:pt x="1" y="7040"/>
                    <a:pt x="67" y="7347"/>
                  </a:cubicBezTo>
                  <a:cubicBezTo>
                    <a:pt x="116" y="7590"/>
                    <a:pt x="256" y="7656"/>
                    <a:pt x="394" y="7656"/>
                  </a:cubicBezTo>
                  <a:cubicBezTo>
                    <a:pt x="560" y="7656"/>
                    <a:pt x="723" y="7561"/>
                    <a:pt x="723" y="7561"/>
                  </a:cubicBezTo>
                  <a:lnTo>
                    <a:pt x="723" y="7561"/>
                  </a:lnTo>
                  <a:cubicBezTo>
                    <a:pt x="723" y="7561"/>
                    <a:pt x="188" y="8083"/>
                    <a:pt x="188" y="8497"/>
                  </a:cubicBezTo>
                  <a:cubicBezTo>
                    <a:pt x="188" y="8771"/>
                    <a:pt x="444" y="8815"/>
                    <a:pt x="614" y="8815"/>
                  </a:cubicBezTo>
                  <a:cubicBezTo>
                    <a:pt x="694" y="8815"/>
                    <a:pt x="754" y="8805"/>
                    <a:pt x="763" y="8805"/>
                  </a:cubicBezTo>
                  <a:cubicBezTo>
                    <a:pt x="750" y="8832"/>
                    <a:pt x="295" y="9314"/>
                    <a:pt x="456" y="9768"/>
                  </a:cubicBezTo>
                  <a:cubicBezTo>
                    <a:pt x="524" y="9984"/>
                    <a:pt x="859" y="10013"/>
                    <a:pt x="1032" y="10013"/>
                  </a:cubicBezTo>
                  <a:cubicBezTo>
                    <a:pt x="1096" y="10013"/>
                    <a:pt x="1137" y="10009"/>
                    <a:pt x="1137" y="10009"/>
                  </a:cubicBezTo>
                  <a:lnTo>
                    <a:pt x="1137" y="10009"/>
                  </a:lnTo>
                  <a:cubicBezTo>
                    <a:pt x="1137" y="10009"/>
                    <a:pt x="1044" y="10732"/>
                    <a:pt x="1512" y="10985"/>
                  </a:cubicBezTo>
                  <a:cubicBezTo>
                    <a:pt x="1601" y="11036"/>
                    <a:pt x="1714" y="11054"/>
                    <a:pt x="1829" y="11054"/>
                  </a:cubicBezTo>
                  <a:cubicBezTo>
                    <a:pt x="2112" y="11054"/>
                    <a:pt x="2409" y="10946"/>
                    <a:pt x="2409" y="10946"/>
                  </a:cubicBezTo>
                  <a:cubicBezTo>
                    <a:pt x="2409" y="10946"/>
                    <a:pt x="2796" y="11226"/>
                    <a:pt x="3492" y="11493"/>
                  </a:cubicBezTo>
                  <a:cubicBezTo>
                    <a:pt x="4162" y="11758"/>
                    <a:pt x="5111" y="12011"/>
                    <a:pt x="6259" y="12011"/>
                  </a:cubicBezTo>
                  <a:cubicBezTo>
                    <a:pt x="6852" y="12011"/>
                    <a:pt x="7499" y="11943"/>
                    <a:pt x="8187" y="11775"/>
                  </a:cubicBezTo>
                  <a:cubicBezTo>
                    <a:pt x="9698" y="11386"/>
                    <a:pt x="10595" y="10812"/>
                    <a:pt x="11130" y="10290"/>
                  </a:cubicBezTo>
                  <a:cubicBezTo>
                    <a:pt x="11799" y="9648"/>
                    <a:pt x="11892" y="9086"/>
                    <a:pt x="11892" y="9086"/>
                  </a:cubicBezTo>
                  <a:cubicBezTo>
                    <a:pt x="11892" y="9086"/>
                    <a:pt x="12114" y="9225"/>
                    <a:pt x="12346" y="9225"/>
                  </a:cubicBezTo>
                  <a:cubicBezTo>
                    <a:pt x="12488" y="9225"/>
                    <a:pt x="12634" y="9173"/>
                    <a:pt x="12735" y="9005"/>
                  </a:cubicBezTo>
                  <a:cubicBezTo>
                    <a:pt x="13083" y="8417"/>
                    <a:pt x="12347" y="7816"/>
                    <a:pt x="12320" y="7789"/>
                  </a:cubicBezTo>
                  <a:lnTo>
                    <a:pt x="12320" y="7789"/>
                  </a:lnTo>
                  <a:cubicBezTo>
                    <a:pt x="12341" y="7795"/>
                    <a:pt x="12518" y="7842"/>
                    <a:pt x="12690" y="7842"/>
                  </a:cubicBezTo>
                  <a:cubicBezTo>
                    <a:pt x="12849" y="7842"/>
                    <a:pt x="13004" y="7802"/>
                    <a:pt x="13029" y="7655"/>
                  </a:cubicBezTo>
                  <a:cubicBezTo>
                    <a:pt x="13110" y="7160"/>
                    <a:pt x="12227" y="6291"/>
                    <a:pt x="12227" y="6291"/>
                  </a:cubicBezTo>
                  <a:lnTo>
                    <a:pt x="12227" y="6291"/>
                  </a:lnTo>
                  <a:cubicBezTo>
                    <a:pt x="12227" y="6291"/>
                    <a:pt x="12304" y="6320"/>
                    <a:pt x="12404" y="6320"/>
                  </a:cubicBezTo>
                  <a:cubicBezTo>
                    <a:pt x="12547" y="6320"/>
                    <a:pt x="12737" y="6260"/>
                    <a:pt x="12815" y="5970"/>
                  </a:cubicBezTo>
                  <a:cubicBezTo>
                    <a:pt x="12962" y="5488"/>
                    <a:pt x="11799" y="4819"/>
                    <a:pt x="11799" y="4819"/>
                  </a:cubicBezTo>
                  <a:lnTo>
                    <a:pt x="11799" y="4819"/>
                  </a:lnTo>
                  <a:cubicBezTo>
                    <a:pt x="11799" y="4819"/>
                    <a:pt x="11874" y="4850"/>
                    <a:pt x="11964" y="4850"/>
                  </a:cubicBezTo>
                  <a:cubicBezTo>
                    <a:pt x="12070" y="4850"/>
                    <a:pt x="12196" y="4807"/>
                    <a:pt x="12240" y="4618"/>
                  </a:cubicBezTo>
                  <a:cubicBezTo>
                    <a:pt x="12254" y="4565"/>
                    <a:pt x="12266" y="4498"/>
                    <a:pt x="12266" y="4418"/>
                  </a:cubicBezTo>
                  <a:cubicBezTo>
                    <a:pt x="12266" y="4217"/>
                    <a:pt x="11865" y="3803"/>
                    <a:pt x="11357" y="3375"/>
                  </a:cubicBezTo>
                  <a:cubicBezTo>
                    <a:pt x="10474" y="2638"/>
                    <a:pt x="9270" y="1823"/>
                    <a:pt x="9270" y="1823"/>
                  </a:cubicBezTo>
                  <a:cubicBezTo>
                    <a:pt x="9243" y="1636"/>
                    <a:pt x="9177" y="1488"/>
                    <a:pt x="9083" y="1381"/>
                  </a:cubicBezTo>
                  <a:cubicBezTo>
                    <a:pt x="8922" y="1208"/>
                    <a:pt x="8682" y="1114"/>
                    <a:pt x="8428" y="1060"/>
                  </a:cubicBezTo>
                  <a:cubicBezTo>
                    <a:pt x="8256" y="1026"/>
                    <a:pt x="8082" y="1015"/>
                    <a:pt x="7931" y="1015"/>
                  </a:cubicBezTo>
                  <a:cubicBezTo>
                    <a:pt x="7671" y="1015"/>
                    <a:pt x="7478" y="1047"/>
                    <a:pt x="7478" y="1047"/>
                  </a:cubicBezTo>
                  <a:cubicBezTo>
                    <a:pt x="7478" y="1047"/>
                    <a:pt x="7839" y="899"/>
                    <a:pt x="7599" y="646"/>
                  </a:cubicBezTo>
                  <a:cubicBezTo>
                    <a:pt x="7543" y="593"/>
                    <a:pt x="7426" y="572"/>
                    <a:pt x="7279" y="572"/>
                  </a:cubicBezTo>
                  <a:cubicBezTo>
                    <a:pt x="6753" y="572"/>
                    <a:pt x="5833" y="833"/>
                    <a:pt x="5833" y="833"/>
                  </a:cubicBezTo>
                  <a:cubicBezTo>
                    <a:pt x="5833" y="833"/>
                    <a:pt x="6261" y="218"/>
                    <a:pt x="5819" y="17"/>
                  </a:cubicBezTo>
                  <a:cubicBezTo>
                    <a:pt x="5793" y="6"/>
                    <a:pt x="5763" y="0"/>
                    <a:pt x="5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3" name="Google Shape;583;p35"/>
            <p:cNvSpPr/>
            <p:nvPr/>
          </p:nvSpPr>
          <p:spPr>
            <a:xfrm>
              <a:off x="2850849" y="2520583"/>
              <a:ext cx="68244" cy="67380"/>
            </a:xfrm>
            <a:custGeom>
              <a:avLst/>
              <a:gdLst/>
              <a:ahLst/>
              <a:cxnLst/>
              <a:rect l="l" t="t" r="r" b="b"/>
              <a:pathLst>
                <a:path w="1580" h="1560" extrusionOk="0">
                  <a:moveTo>
                    <a:pt x="363" y="0"/>
                  </a:moveTo>
                  <a:cubicBezTo>
                    <a:pt x="289" y="0"/>
                    <a:pt x="236" y="16"/>
                    <a:pt x="215" y="49"/>
                  </a:cubicBezTo>
                  <a:cubicBezTo>
                    <a:pt x="81" y="249"/>
                    <a:pt x="696" y="450"/>
                    <a:pt x="696" y="450"/>
                  </a:cubicBezTo>
                  <a:cubicBezTo>
                    <a:pt x="696" y="450"/>
                    <a:pt x="621" y="446"/>
                    <a:pt x="520" y="446"/>
                  </a:cubicBezTo>
                  <a:cubicBezTo>
                    <a:pt x="322" y="446"/>
                    <a:pt x="27" y="463"/>
                    <a:pt x="27" y="570"/>
                  </a:cubicBezTo>
                  <a:cubicBezTo>
                    <a:pt x="40" y="731"/>
                    <a:pt x="669" y="905"/>
                    <a:pt x="669" y="905"/>
                  </a:cubicBezTo>
                  <a:cubicBezTo>
                    <a:pt x="669" y="905"/>
                    <a:pt x="622" y="902"/>
                    <a:pt x="553" y="902"/>
                  </a:cubicBezTo>
                  <a:cubicBezTo>
                    <a:pt x="381" y="902"/>
                    <a:pt x="78" y="922"/>
                    <a:pt x="40" y="1065"/>
                  </a:cubicBezTo>
                  <a:cubicBezTo>
                    <a:pt x="1" y="1159"/>
                    <a:pt x="254" y="1199"/>
                    <a:pt x="361" y="1199"/>
                  </a:cubicBezTo>
                  <a:cubicBezTo>
                    <a:pt x="629" y="1199"/>
                    <a:pt x="1003" y="1413"/>
                    <a:pt x="1003" y="1413"/>
                  </a:cubicBezTo>
                  <a:cubicBezTo>
                    <a:pt x="1110" y="1467"/>
                    <a:pt x="1217" y="1520"/>
                    <a:pt x="1324" y="1560"/>
                  </a:cubicBezTo>
                  <a:cubicBezTo>
                    <a:pt x="1431" y="1467"/>
                    <a:pt x="1164" y="1346"/>
                    <a:pt x="1164" y="1346"/>
                  </a:cubicBezTo>
                  <a:lnTo>
                    <a:pt x="1164" y="1346"/>
                  </a:lnTo>
                  <a:cubicBezTo>
                    <a:pt x="1164" y="1346"/>
                    <a:pt x="1318" y="1370"/>
                    <a:pt x="1421" y="1370"/>
                  </a:cubicBezTo>
                  <a:cubicBezTo>
                    <a:pt x="1473" y="1370"/>
                    <a:pt x="1512" y="1364"/>
                    <a:pt x="1512" y="1346"/>
                  </a:cubicBezTo>
                  <a:cubicBezTo>
                    <a:pt x="1512" y="1279"/>
                    <a:pt x="1258" y="1078"/>
                    <a:pt x="1258" y="1078"/>
                  </a:cubicBezTo>
                  <a:lnTo>
                    <a:pt x="1258" y="1078"/>
                  </a:lnTo>
                  <a:cubicBezTo>
                    <a:pt x="1258" y="1078"/>
                    <a:pt x="1269" y="1079"/>
                    <a:pt x="1286" y="1079"/>
                  </a:cubicBezTo>
                  <a:cubicBezTo>
                    <a:pt x="1345" y="1079"/>
                    <a:pt x="1472" y="1071"/>
                    <a:pt x="1472" y="998"/>
                  </a:cubicBezTo>
                  <a:cubicBezTo>
                    <a:pt x="1472" y="905"/>
                    <a:pt x="1365" y="757"/>
                    <a:pt x="1351" y="744"/>
                  </a:cubicBezTo>
                  <a:lnTo>
                    <a:pt x="1351" y="744"/>
                  </a:lnTo>
                  <a:cubicBezTo>
                    <a:pt x="1360" y="744"/>
                    <a:pt x="1459" y="780"/>
                    <a:pt x="1523" y="780"/>
                  </a:cubicBezTo>
                  <a:cubicBezTo>
                    <a:pt x="1555" y="780"/>
                    <a:pt x="1579" y="771"/>
                    <a:pt x="1579" y="744"/>
                  </a:cubicBezTo>
                  <a:cubicBezTo>
                    <a:pt x="1579" y="650"/>
                    <a:pt x="1419" y="477"/>
                    <a:pt x="1419" y="477"/>
                  </a:cubicBezTo>
                  <a:cubicBezTo>
                    <a:pt x="1128" y="186"/>
                    <a:pt x="620" y="0"/>
                    <a:pt x="363" y="0"/>
                  </a:cubicBezTo>
                  <a:close/>
                </a:path>
              </a:pathLst>
            </a:custGeom>
            <a:solidFill>
              <a:srgbClr val="5B5B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4" name="Google Shape;584;p35"/>
            <p:cNvSpPr/>
            <p:nvPr/>
          </p:nvSpPr>
          <p:spPr>
            <a:xfrm>
              <a:off x="2799407" y="2776282"/>
              <a:ext cx="81547" cy="155709"/>
            </a:xfrm>
            <a:custGeom>
              <a:avLst/>
              <a:gdLst/>
              <a:ahLst/>
              <a:cxnLst/>
              <a:rect l="l" t="t" r="r" b="b"/>
              <a:pathLst>
                <a:path w="1888" h="3605" extrusionOk="0">
                  <a:moveTo>
                    <a:pt x="630" y="1"/>
                  </a:moveTo>
                  <a:cubicBezTo>
                    <a:pt x="523" y="1"/>
                    <a:pt x="362" y="241"/>
                    <a:pt x="241" y="669"/>
                  </a:cubicBezTo>
                  <a:lnTo>
                    <a:pt x="241" y="683"/>
                  </a:lnTo>
                  <a:cubicBezTo>
                    <a:pt x="81" y="1285"/>
                    <a:pt x="1" y="2262"/>
                    <a:pt x="255" y="3425"/>
                  </a:cubicBezTo>
                  <a:cubicBezTo>
                    <a:pt x="255" y="3425"/>
                    <a:pt x="466" y="3604"/>
                    <a:pt x="707" y="3604"/>
                  </a:cubicBezTo>
                  <a:cubicBezTo>
                    <a:pt x="815" y="3604"/>
                    <a:pt x="928" y="3568"/>
                    <a:pt x="1031" y="3465"/>
                  </a:cubicBezTo>
                  <a:cubicBezTo>
                    <a:pt x="1071" y="3425"/>
                    <a:pt x="1097" y="3385"/>
                    <a:pt x="1111" y="3345"/>
                  </a:cubicBezTo>
                  <a:cubicBezTo>
                    <a:pt x="1325" y="2943"/>
                    <a:pt x="1085" y="2128"/>
                    <a:pt x="1325" y="1525"/>
                  </a:cubicBezTo>
                  <a:cubicBezTo>
                    <a:pt x="1579" y="871"/>
                    <a:pt x="1887" y="630"/>
                    <a:pt x="1780" y="509"/>
                  </a:cubicBezTo>
                  <a:cubicBezTo>
                    <a:pt x="1760" y="491"/>
                    <a:pt x="1731" y="484"/>
                    <a:pt x="1696" y="484"/>
                  </a:cubicBezTo>
                  <a:cubicBezTo>
                    <a:pt x="1520" y="484"/>
                    <a:pt x="1202" y="672"/>
                    <a:pt x="1192" y="683"/>
                  </a:cubicBezTo>
                  <a:cubicBezTo>
                    <a:pt x="1204" y="656"/>
                    <a:pt x="1566" y="54"/>
                    <a:pt x="1379" y="54"/>
                  </a:cubicBezTo>
                  <a:cubicBezTo>
                    <a:pt x="1178" y="54"/>
                    <a:pt x="844" y="616"/>
                    <a:pt x="844" y="616"/>
                  </a:cubicBezTo>
                  <a:cubicBezTo>
                    <a:pt x="844" y="616"/>
                    <a:pt x="883" y="1"/>
                    <a:pt x="630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5" name="Google Shape;585;p35"/>
            <p:cNvSpPr/>
            <p:nvPr/>
          </p:nvSpPr>
          <p:spPr>
            <a:xfrm>
              <a:off x="2751463" y="2527580"/>
              <a:ext cx="86126" cy="77185"/>
            </a:xfrm>
            <a:custGeom>
              <a:avLst/>
              <a:gdLst/>
              <a:ahLst/>
              <a:cxnLst/>
              <a:rect l="l" t="t" r="r" b="b"/>
              <a:pathLst>
                <a:path w="1994" h="1787" extrusionOk="0">
                  <a:moveTo>
                    <a:pt x="1187" y="0"/>
                  </a:moveTo>
                  <a:cubicBezTo>
                    <a:pt x="943" y="0"/>
                    <a:pt x="592" y="386"/>
                    <a:pt x="201" y="743"/>
                  </a:cubicBezTo>
                  <a:cubicBezTo>
                    <a:pt x="201" y="743"/>
                    <a:pt x="174" y="743"/>
                    <a:pt x="148" y="756"/>
                  </a:cubicBezTo>
                  <a:cubicBezTo>
                    <a:pt x="148" y="756"/>
                    <a:pt x="1" y="1010"/>
                    <a:pt x="81" y="1010"/>
                  </a:cubicBezTo>
                  <a:lnTo>
                    <a:pt x="349" y="1010"/>
                  </a:lnTo>
                  <a:cubicBezTo>
                    <a:pt x="349" y="1010"/>
                    <a:pt x="121" y="1198"/>
                    <a:pt x="201" y="1264"/>
                  </a:cubicBezTo>
                  <a:cubicBezTo>
                    <a:pt x="228" y="1291"/>
                    <a:pt x="263" y="1300"/>
                    <a:pt x="299" y="1300"/>
                  </a:cubicBezTo>
                  <a:cubicBezTo>
                    <a:pt x="370" y="1300"/>
                    <a:pt x="442" y="1264"/>
                    <a:pt x="442" y="1264"/>
                  </a:cubicBezTo>
                  <a:lnTo>
                    <a:pt x="442" y="1558"/>
                  </a:lnTo>
                  <a:lnTo>
                    <a:pt x="629" y="1451"/>
                  </a:lnTo>
                  <a:lnTo>
                    <a:pt x="629" y="1451"/>
                  </a:lnTo>
                  <a:cubicBezTo>
                    <a:pt x="629" y="1451"/>
                    <a:pt x="563" y="1786"/>
                    <a:pt x="696" y="1786"/>
                  </a:cubicBezTo>
                  <a:cubicBezTo>
                    <a:pt x="830" y="1786"/>
                    <a:pt x="923" y="1532"/>
                    <a:pt x="923" y="1532"/>
                  </a:cubicBezTo>
                  <a:lnTo>
                    <a:pt x="937" y="1772"/>
                  </a:lnTo>
                  <a:cubicBezTo>
                    <a:pt x="1057" y="1626"/>
                    <a:pt x="1125" y="1532"/>
                    <a:pt x="1164" y="1492"/>
                  </a:cubicBezTo>
                  <a:cubicBezTo>
                    <a:pt x="1619" y="1104"/>
                    <a:pt x="1993" y="1144"/>
                    <a:pt x="1993" y="1010"/>
                  </a:cubicBezTo>
                  <a:cubicBezTo>
                    <a:pt x="1993" y="897"/>
                    <a:pt x="1915" y="861"/>
                    <a:pt x="1814" y="861"/>
                  </a:cubicBezTo>
                  <a:cubicBezTo>
                    <a:pt x="1628" y="861"/>
                    <a:pt x="1365" y="984"/>
                    <a:pt x="1365" y="984"/>
                  </a:cubicBezTo>
                  <a:cubicBezTo>
                    <a:pt x="1365" y="984"/>
                    <a:pt x="1419" y="877"/>
                    <a:pt x="1633" y="716"/>
                  </a:cubicBezTo>
                  <a:cubicBezTo>
                    <a:pt x="1726" y="649"/>
                    <a:pt x="1874" y="529"/>
                    <a:pt x="1847" y="435"/>
                  </a:cubicBezTo>
                  <a:cubicBezTo>
                    <a:pt x="1827" y="379"/>
                    <a:pt x="1765" y="355"/>
                    <a:pt x="1682" y="355"/>
                  </a:cubicBezTo>
                  <a:cubicBezTo>
                    <a:pt x="1489" y="355"/>
                    <a:pt x="1180" y="486"/>
                    <a:pt x="1030" y="636"/>
                  </a:cubicBezTo>
                  <a:cubicBezTo>
                    <a:pt x="1071" y="582"/>
                    <a:pt x="1446" y="128"/>
                    <a:pt x="1298" y="33"/>
                  </a:cubicBezTo>
                  <a:cubicBezTo>
                    <a:pt x="1264" y="11"/>
                    <a:pt x="1227" y="0"/>
                    <a:pt x="118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2416376" y="2559067"/>
              <a:ext cx="402165" cy="385148"/>
            </a:xfrm>
            <a:custGeom>
              <a:avLst/>
              <a:gdLst/>
              <a:ahLst/>
              <a:cxnLst/>
              <a:rect l="l" t="t" r="r" b="b"/>
              <a:pathLst>
                <a:path w="9311" h="8917" extrusionOk="0">
                  <a:moveTo>
                    <a:pt x="2275" y="0"/>
                  </a:moveTo>
                  <a:cubicBezTo>
                    <a:pt x="2275" y="0"/>
                    <a:pt x="1" y="5926"/>
                    <a:pt x="1338" y="8293"/>
                  </a:cubicBezTo>
                  <a:cubicBezTo>
                    <a:pt x="1583" y="8721"/>
                    <a:pt x="3388" y="8917"/>
                    <a:pt x="5218" y="8917"/>
                  </a:cubicBezTo>
                  <a:cubicBezTo>
                    <a:pt x="6886" y="8917"/>
                    <a:pt x="8575" y="8754"/>
                    <a:pt x="9123" y="8454"/>
                  </a:cubicBezTo>
                  <a:cubicBezTo>
                    <a:pt x="8869" y="7291"/>
                    <a:pt x="8949" y="6314"/>
                    <a:pt x="9109" y="5712"/>
                  </a:cubicBezTo>
                  <a:lnTo>
                    <a:pt x="9109" y="5698"/>
                  </a:lnTo>
                  <a:cubicBezTo>
                    <a:pt x="9136" y="5591"/>
                    <a:pt x="9311" y="4321"/>
                    <a:pt x="8120" y="3465"/>
                  </a:cubicBezTo>
                  <a:cubicBezTo>
                    <a:pt x="7356" y="2921"/>
                    <a:pt x="6579" y="2728"/>
                    <a:pt x="5875" y="2728"/>
                  </a:cubicBezTo>
                  <a:cubicBezTo>
                    <a:pt x="5852" y="2728"/>
                    <a:pt x="5829" y="2728"/>
                    <a:pt x="5806" y="2729"/>
                  </a:cubicBezTo>
                  <a:lnTo>
                    <a:pt x="5806" y="2529"/>
                  </a:lnTo>
                  <a:cubicBezTo>
                    <a:pt x="5782" y="2529"/>
                    <a:pt x="5757" y="2530"/>
                    <a:pt x="5733" y="2530"/>
                  </a:cubicBezTo>
                  <a:cubicBezTo>
                    <a:pt x="4292" y="2530"/>
                    <a:pt x="2669" y="1394"/>
                    <a:pt x="22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2308826" y="1872522"/>
              <a:ext cx="276864" cy="302391"/>
            </a:xfrm>
            <a:custGeom>
              <a:avLst/>
              <a:gdLst/>
              <a:ahLst/>
              <a:cxnLst/>
              <a:rect l="l" t="t" r="r" b="b"/>
              <a:pathLst>
                <a:path w="6410" h="7001" extrusionOk="0">
                  <a:moveTo>
                    <a:pt x="3060" y="1"/>
                  </a:moveTo>
                  <a:cubicBezTo>
                    <a:pt x="2651" y="1"/>
                    <a:pt x="2410" y="98"/>
                    <a:pt x="2410" y="191"/>
                  </a:cubicBezTo>
                  <a:cubicBezTo>
                    <a:pt x="2410" y="366"/>
                    <a:pt x="2598" y="405"/>
                    <a:pt x="2598" y="405"/>
                  </a:cubicBezTo>
                  <a:cubicBezTo>
                    <a:pt x="2598" y="405"/>
                    <a:pt x="1193" y="446"/>
                    <a:pt x="444" y="1582"/>
                  </a:cubicBezTo>
                  <a:cubicBezTo>
                    <a:pt x="285" y="1826"/>
                    <a:pt x="329" y="1892"/>
                    <a:pt x="424" y="1892"/>
                  </a:cubicBezTo>
                  <a:cubicBezTo>
                    <a:pt x="538" y="1892"/>
                    <a:pt x="725" y="1796"/>
                    <a:pt x="725" y="1796"/>
                  </a:cubicBezTo>
                  <a:lnTo>
                    <a:pt x="725" y="1796"/>
                  </a:lnTo>
                  <a:cubicBezTo>
                    <a:pt x="725" y="1797"/>
                    <a:pt x="83" y="2546"/>
                    <a:pt x="16" y="3228"/>
                  </a:cubicBezTo>
                  <a:cubicBezTo>
                    <a:pt x="1" y="3356"/>
                    <a:pt x="41" y="3397"/>
                    <a:pt x="97" y="3397"/>
                  </a:cubicBezTo>
                  <a:cubicBezTo>
                    <a:pt x="194" y="3397"/>
                    <a:pt x="342" y="3277"/>
                    <a:pt x="350" y="3268"/>
                  </a:cubicBezTo>
                  <a:lnTo>
                    <a:pt x="350" y="3268"/>
                  </a:lnTo>
                  <a:cubicBezTo>
                    <a:pt x="337" y="3309"/>
                    <a:pt x="56" y="4097"/>
                    <a:pt x="230" y="4739"/>
                  </a:cubicBezTo>
                  <a:cubicBezTo>
                    <a:pt x="281" y="4915"/>
                    <a:pt x="361" y="4966"/>
                    <a:pt x="436" y="4966"/>
                  </a:cubicBezTo>
                  <a:cubicBezTo>
                    <a:pt x="538" y="4966"/>
                    <a:pt x="631" y="4873"/>
                    <a:pt x="631" y="4873"/>
                  </a:cubicBezTo>
                  <a:cubicBezTo>
                    <a:pt x="631" y="4873"/>
                    <a:pt x="859" y="6879"/>
                    <a:pt x="3695" y="7000"/>
                  </a:cubicBezTo>
                  <a:cubicBezTo>
                    <a:pt x="3761" y="6639"/>
                    <a:pt x="3895" y="6130"/>
                    <a:pt x="4123" y="5556"/>
                  </a:cubicBezTo>
                  <a:lnTo>
                    <a:pt x="4082" y="5542"/>
                  </a:lnTo>
                  <a:cubicBezTo>
                    <a:pt x="3945" y="5559"/>
                    <a:pt x="3816" y="5567"/>
                    <a:pt x="3694" y="5567"/>
                  </a:cubicBezTo>
                  <a:cubicBezTo>
                    <a:pt x="1854" y="5567"/>
                    <a:pt x="1701" y="3696"/>
                    <a:pt x="1701" y="3696"/>
                  </a:cubicBezTo>
                  <a:cubicBezTo>
                    <a:pt x="1701" y="3696"/>
                    <a:pt x="1594" y="3994"/>
                    <a:pt x="1548" y="3994"/>
                  </a:cubicBezTo>
                  <a:cubicBezTo>
                    <a:pt x="1545" y="3994"/>
                    <a:pt x="1543" y="3992"/>
                    <a:pt x="1540" y="3990"/>
                  </a:cubicBezTo>
                  <a:cubicBezTo>
                    <a:pt x="1487" y="3937"/>
                    <a:pt x="1086" y="3027"/>
                    <a:pt x="1822" y="2024"/>
                  </a:cubicBezTo>
                  <a:cubicBezTo>
                    <a:pt x="2253" y="1425"/>
                    <a:pt x="2890" y="1212"/>
                    <a:pt x="3472" y="1212"/>
                  </a:cubicBezTo>
                  <a:cubicBezTo>
                    <a:pt x="3865" y="1212"/>
                    <a:pt x="4233" y="1309"/>
                    <a:pt x="4497" y="1449"/>
                  </a:cubicBezTo>
                  <a:cubicBezTo>
                    <a:pt x="5607" y="2037"/>
                    <a:pt x="5540" y="3228"/>
                    <a:pt x="5527" y="3309"/>
                  </a:cubicBezTo>
                  <a:cubicBezTo>
                    <a:pt x="5728" y="3107"/>
                    <a:pt x="5955" y="2907"/>
                    <a:pt x="6195" y="2733"/>
                  </a:cubicBezTo>
                  <a:cubicBezTo>
                    <a:pt x="6195" y="2733"/>
                    <a:pt x="6409" y="1128"/>
                    <a:pt x="4724" y="392"/>
                  </a:cubicBezTo>
                  <a:cubicBezTo>
                    <a:pt x="4048" y="98"/>
                    <a:pt x="3470" y="1"/>
                    <a:pt x="30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8" name="Google Shape;588;p35"/>
            <p:cNvSpPr/>
            <p:nvPr/>
          </p:nvSpPr>
          <p:spPr>
            <a:xfrm>
              <a:off x="2355690" y="1924829"/>
              <a:ext cx="195316" cy="188190"/>
            </a:xfrm>
            <a:custGeom>
              <a:avLst/>
              <a:gdLst/>
              <a:ahLst/>
              <a:cxnLst/>
              <a:rect l="l" t="t" r="r" b="b"/>
              <a:pathLst>
                <a:path w="4522" h="4357" extrusionOk="0">
                  <a:moveTo>
                    <a:pt x="2387" y="1"/>
                  </a:moveTo>
                  <a:cubicBezTo>
                    <a:pt x="1805" y="1"/>
                    <a:pt x="1168" y="214"/>
                    <a:pt x="737" y="813"/>
                  </a:cubicBezTo>
                  <a:cubicBezTo>
                    <a:pt x="1" y="1816"/>
                    <a:pt x="402" y="2726"/>
                    <a:pt x="455" y="2779"/>
                  </a:cubicBezTo>
                  <a:cubicBezTo>
                    <a:pt x="458" y="2781"/>
                    <a:pt x="460" y="2783"/>
                    <a:pt x="463" y="2783"/>
                  </a:cubicBezTo>
                  <a:cubicBezTo>
                    <a:pt x="509" y="2783"/>
                    <a:pt x="616" y="2485"/>
                    <a:pt x="616" y="2485"/>
                  </a:cubicBezTo>
                  <a:cubicBezTo>
                    <a:pt x="616" y="2485"/>
                    <a:pt x="769" y="4356"/>
                    <a:pt x="2609" y="4356"/>
                  </a:cubicBezTo>
                  <a:cubicBezTo>
                    <a:pt x="2731" y="4356"/>
                    <a:pt x="2860" y="4348"/>
                    <a:pt x="2997" y="4331"/>
                  </a:cubicBezTo>
                  <a:lnTo>
                    <a:pt x="3038" y="4345"/>
                  </a:lnTo>
                  <a:cubicBezTo>
                    <a:pt x="3318" y="3622"/>
                    <a:pt x="3760" y="2806"/>
                    <a:pt x="4442" y="2098"/>
                  </a:cubicBezTo>
                  <a:cubicBezTo>
                    <a:pt x="4455" y="2017"/>
                    <a:pt x="4522" y="826"/>
                    <a:pt x="3412" y="238"/>
                  </a:cubicBezTo>
                  <a:cubicBezTo>
                    <a:pt x="3148" y="98"/>
                    <a:pt x="2780" y="1"/>
                    <a:pt x="23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89" name="Google Shape;589;p35"/>
            <p:cNvSpPr/>
            <p:nvPr/>
          </p:nvSpPr>
          <p:spPr>
            <a:xfrm>
              <a:off x="2943842" y="2117424"/>
              <a:ext cx="60124" cy="144695"/>
            </a:xfrm>
            <a:custGeom>
              <a:avLst/>
              <a:gdLst/>
              <a:ahLst/>
              <a:cxnLst/>
              <a:rect l="l" t="t" r="r" b="b"/>
              <a:pathLst>
                <a:path w="1392" h="3350" extrusionOk="0">
                  <a:moveTo>
                    <a:pt x="526" y="1"/>
                  </a:moveTo>
                  <a:cubicBezTo>
                    <a:pt x="504" y="1"/>
                    <a:pt x="482" y="13"/>
                    <a:pt x="482" y="32"/>
                  </a:cubicBezTo>
                  <a:lnTo>
                    <a:pt x="469" y="73"/>
                  </a:lnTo>
                  <a:cubicBezTo>
                    <a:pt x="455" y="86"/>
                    <a:pt x="455" y="100"/>
                    <a:pt x="455" y="100"/>
                  </a:cubicBezTo>
                  <a:cubicBezTo>
                    <a:pt x="443" y="113"/>
                    <a:pt x="443" y="139"/>
                    <a:pt x="429" y="153"/>
                  </a:cubicBezTo>
                  <a:cubicBezTo>
                    <a:pt x="416" y="153"/>
                    <a:pt x="416" y="166"/>
                    <a:pt x="402" y="166"/>
                  </a:cubicBezTo>
                  <a:lnTo>
                    <a:pt x="389" y="180"/>
                  </a:lnTo>
                  <a:lnTo>
                    <a:pt x="362" y="193"/>
                  </a:lnTo>
                  <a:cubicBezTo>
                    <a:pt x="348" y="207"/>
                    <a:pt x="348" y="207"/>
                    <a:pt x="336" y="207"/>
                  </a:cubicBezTo>
                  <a:cubicBezTo>
                    <a:pt x="322" y="220"/>
                    <a:pt x="309" y="220"/>
                    <a:pt x="282" y="220"/>
                  </a:cubicBezTo>
                  <a:lnTo>
                    <a:pt x="229" y="220"/>
                  </a:lnTo>
                  <a:cubicBezTo>
                    <a:pt x="202" y="220"/>
                    <a:pt x="188" y="220"/>
                    <a:pt x="175" y="207"/>
                  </a:cubicBezTo>
                  <a:cubicBezTo>
                    <a:pt x="155" y="207"/>
                    <a:pt x="142" y="199"/>
                    <a:pt x="125" y="195"/>
                  </a:cubicBezTo>
                  <a:lnTo>
                    <a:pt x="125" y="195"/>
                  </a:lnTo>
                  <a:cubicBezTo>
                    <a:pt x="124" y="194"/>
                    <a:pt x="123" y="194"/>
                    <a:pt x="122" y="193"/>
                  </a:cubicBezTo>
                  <a:lnTo>
                    <a:pt x="121" y="194"/>
                  </a:lnTo>
                  <a:lnTo>
                    <a:pt x="121" y="194"/>
                  </a:lnTo>
                  <a:cubicBezTo>
                    <a:pt x="117" y="193"/>
                    <a:pt x="113" y="193"/>
                    <a:pt x="108" y="193"/>
                  </a:cubicBezTo>
                  <a:cubicBezTo>
                    <a:pt x="101" y="189"/>
                    <a:pt x="93" y="188"/>
                    <a:pt x="84" y="188"/>
                  </a:cubicBezTo>
                  <a:cubicBezTo>
                    <a:pt x="62" y="188"/>
                    <a:pt x="38" y="200"/>
                    <a:pt x="27" y="220"/>
                  </a:cubicBezTo>
                  <a:cubicBezTo>
                    <a:pt x="1" y="246"/>
                    <a:pt x="15" y="300"/>
                    <a:pt x="41" y="327"/>
                  </a:cubicBezTo>
                  <a:lnTo>
                    <a:pt x="54" y="327"/>
                  </a:lnTo>
                  <a:cubicBezTo>
                    <a:pt x="215" y="434"/>
                    <a:pt x="375" y="541"/>
                    <a:pt x="523" y="662"/>
                  </a:cubicBezTo>
                  <a:cubicBezTo>
                    <a:pt x="603" y="728"/>
                    <a:pt x="670" y="795"/>
                    <a:pt x="737" y="862"/>
                  </a:cubicBezTo>
                  <a:cubicBezTo>
                    <a:pt x="803" y="929"/>
                    <a:pt x="871" y="995"/>
                    <a:pt x="924" y="1076"/>
                  </a:cubicBezTo>
                  <a:cubicBezTo>
                    <a:pt x="964" y="1143"/>
                    <a:pt x="1004" y="1223"/>
                    <a:pt x="1017" y="1304"/>
                  </a:cubicBezTo>
                  <a:cubicBezTo>
                    <a:pt x="1017" y="1330"/>
                    <a:pt x="1017" y="1370"/>
                    <a:pt x="1004" y="1397"/>
                  </a:cubicBezTo>
                  <a:cubicBezTo>
                    <a:pt x="991" y="1423"/>
                    <a:pt x="991" y="1450"/>
                    <a:pt x="978" y="1464"/>
                  </a:cubicBezTo>
                  <a:lnTo>
                    <a:pt x="951" y="1518"/>
                  </a:lnTo>
                  <a:lnTo>
                    <a:pt x="910" y="1557"/>
                  </a:lnTo>
                  <a:cubicBezTo>
                    <a:pt x="897" y="1571"/>
                    <a:pt x="897" y="1598"/>
                    <a:pt x="871" y="1598"/>
                  </a:cubicBezTo>
                  <a:cubicBezTo>
                    <a:pt x="844" y="1625"/>
                    <a:pt x="817" y="1637"/>
                    <a:pt x="777" y="1651"/>
                  </a:cubicBezTo>
                  <a:cubicBezTo>
                    <a:pt x="750" y="1651"/>
                    <a:pt x="723" y="1657"/>
                    <a:pt x="697" y="1657"/>
                  </a:cubicBezTo>
                  <a:cubicBezTo>
                    <a:pt x="683" y="1657"/>
                    <a:pt x="670" y="1656"/>
                    <a:pt x="657" y="1651"/>
                  </a:cubicBezTo>
                  <a:cubicBezTo>
                    <a:pt x="630" y="1651"/>
                    <a:pt x="576" y="1651"/>
                    <a:pt x="550" y="1637"/>
                  </a:cubicBezTo>
                  <a:lnTo>
                    <a:pt x="536" y="1637"/>
                  </a:lnTo>
                  <a:cubicBezTo>
                    <a:pt x="525" y="1632"/>
                    <a:pt x="512" y="1629"/>
                    <a:pt x="498" y="1629"/>
                  </a:cubicBezTo>
                  <a:cubicBezTo>
                    <a:pt x="479" y="1629"/>
                    <a:pt x="458" y="1636"/>
                    <a:pt x="443" y="1651"/>
                  </a:cubicBezTo>
                  <a:cubicBezTo>
                    <a:pt x="402" y="1691"/>
                    <a:pt x="402" y="1758"/>
                    <a:pt x="443" y="1798"/>
                  </a:cubicBezTo>
                  <a:cubicBezTo>
                    <a:pt x="509" y="1865"/>
                    <a:pt x="576" y="1946"/>
                    <a:pt x="643" y="2012"/>
                  </a:cubicBezTo>
                  <a:cubicBezTo>
                    <a:pt x="710" y="2092"/>
                    <a:pt x="777" y="2160"/>
                    <a:pt x="830" y="2240"/>
                  </a:cubicBezTo>
                  <a:cubicBezTo>
                    <a:pt x="871" y="2280"/>
                    <a:pt x="897" y="2320"/>
                    <a:pt x="924" y="2360"/>
                  </a:cubicBezTo>
                  <a:lnTo>
                    <a:pt x="1004" y="2481"/>
                  </a:lnTo>
                  <a:lnTo>
                    <a:pt x="1085" y="2601"/>
                  </a:lnTo>
                  <a:cubicBezTo>
                    <a:pt x="1111" y="2641"/>
                    <a:pt x="1138" y="2695"/>
                    <a:pt x="1151" y="2734"/>
                  </a:cubicBezTo>
                  <a:cubicBezTo>
                    <a:pt x="1165" y="2775"/>
                    <a:pt x="1192" y="2815"/>
                    <a:pt x="1205" y="2868"/>
                  </a:cubicBezTo>
                  <a:cubicBezTo>
                    <a:pt x="1218" y="2909"/>
                    <a:pt x="1218" y="2948"/>
                    <a:pt x="1231" y="2989"/>
                  </a:cubicBezTo>
                  <a:lnTo>
                    <a:pt x="1231" y="3055"/>
                  </a:lnTo>
                  <a:lnTo>
                    <a:pt x="1231" y="3082"/>
                  </a:lnTo>
                  <a:lnTo>
                    <a:pt x="1231" y="3096"/>
                  </a:lnTo>
                  <a:lnTo>
                    <a:pt x="1218" y="3109"/>
                  </a:lnTo>
                  <a:lnTo>
                    <a:pt x="1218" y="3136"/>
                  </a:lnTo>
                  <a:cubicBezTo>
                    <a:pt x="1205" y="3136"/>
                    <a:pt x="1205" y="3136"/>
                    <a:pt x="1205" y="3150"/>
                  </a:cubicBezTo>
                  <a:cubicBezTo>
                    <a:pt x="1192" y="3150"/>
                    <a:pt x="1192" y="3162"/>
                    <a:pt x="1192" y="3162"/>
                  </a:cubicBezTo>
                  <a:lnTo>
                    <a:pt x="1165" y="3176"/>
                  </a:lnTo>
                  <a:lnTo>
                    <a:pt x="1044" y="3216"/>
                  </a:lnTo>
                  <a:lnTo>
                    <a:pt x="897" y="3216"/>
                  </a:lnTo>
                  <a:cubicBezTo>
                    <a:pt x="803" y="3216"/>
                    <a:pt x="710" y="3203"/>
                    <a:pt x="616" y="3176"/>
                  </a:cubicBezTo>
                  <a:cubicBezTo>
                    <a:pt x="589" y="3176"/>
                    <a:pt x="562" y="3189"/>
                    <a:pt x="550" y="3216"/>
                  </a:cubicBezTo>
                  <a:cubicBezTo>
                    <a:pt x="536" y="3243"/>
                    <a:pt x="562" y="3269"/>
                    <a:pt x="589" y="3283"/>
                  </a:cubicBezTo>
                  <a:cubicBezTo>
                    <a:pt x="683" y="3310"/>
                    <a:pt x="790" y="3337"/>
                    <a:pt x="897" y="3350"/>
                  </a:cubicBezTo>
                  <a:lnTo>
                    <a:pt x="1058" y="3350"/>
                  </a:lnTo>
                  <a:cubicBezTo>
                    <a:pt x="1111" y="3350"/>
                    <a:pt x="1165" y="3337"/>
                    <a:pt x="1231" y="3310"/>
                  </a:cubicBezTo>
                  <a:cubicBezTo>
                    <a:pt x="1245" y="3310"/>
                    <a:pt x="1258" y="3296"/>
                    <a:pt x="1272" y="3283"/>
                  </a:cubicBezTo>
                  <a:lnTo>
                    <a:pt x="1312" y="3257"/>
                  </a:lnTo>
                  <a:cubicBezTo>
                    <a:pt x="1325" y="3243"/>
                    <a:pt x="1338" y="3230"/>
                    <a:pt x="1352" y="3203"/>
                  </a:cubicBezTo>
                  <a:lnTo>
                    <a:pt x="1365" y="3176"/>
                  </a:lnTo>
                  <a:cubicBezTo>
                    <a:pt x="1365" y="3176"/>
                    <a:pt x="1365" y="3162"/>
                    <a:pt x="1379" y="3162"/>
                  </a:cubicBezTo>
                  <a:lnTo>
                    <a:pt x="1379" y="3150"/>
                  </a:lnTo>
                  <a:lnTo>
                    <a:pt x="1379" y="3136"/>
                  </a:lnTo>
                  <a:lnTo>
                    <a:pt x="1379" y="3123"/>
                  </a:lnTo>
                  <a:lnTo>
                    <a:pt x="1392" y="3109"/>
                  </a:lnTo>
                  <a:lnTo>
                    <a:pt x="1392" y="3069"/>
                  </a:lnTo>
                  <a:lnTo>
                    <a:pt x="1392" y="2975"/>
                  </a:lnTo>
                  <a:cubicBezTo>
                    <a:pt x="1392" y="2922"/>
                    <a:pt x="1379" y="2868"/>
                    <a:pt x="1365" y="2815"/>
                  </a:cubicBezTo>
                  <a:cubicBezTo>
                    <a:pt x="1352" y="2761"/>
                    <a:pt x="1325" y="2708"/>
                    <a:pt x="1312" y="2668"/>
                  </a:cubicBezTo>
                  <a:cubicBezTo>
                    <a:pt x="1285" y="2614"/>
                    <a:pt x="1258" y="2561"/>
                    <a:pt x="1245" y="2520"/>
                  </a:cubicBezTo>
                  <a:cubicBezTo>
                    <a:pt x="1218" y="2467"/>
                    <a:pt x="1192" y="2427"/>
                    <a:pt x="1165" y="2387"/>
                  </a:cubicBezTo>
                  <a:cubicBezTo>
                    <a:pt x="1111" y="2293"/>
                    <a:pt x="1044" y="2213"/>
                    <a:pt x="991" y="2119"/>
                  </a:cubicBezTo>
                  <a:lnTo>
                    <a:pt x="790" y="1878"/>
                  </a:lnTo>
                  <a:cubicBezTo>
                    <a:pt x="782" y="1870"/>
                    <a:pt x="773" y="1861"/>
                    <a:pt x="764" y="1851"/>
                  </a:cubicBezTo>
                  <a:lnTo>
                    <a:pt x="764" y="1851"/>
                  </a:lnTo>
                  <a:cubicBezTo>
                    <a:pt x="785" y="1848"/>
                    <a:pt x="807" y="1843"/>
                    <a:pt x="830" y="1839"/>
                  </a:cubicBezTo>
                  <a:cubicBezTo>
                    <a:pt x="884" y="1825"/>
                    <a:pt x="951" y="1798"/>
                    <a:pt x="991" y="1758"/>
                  </a:cubicBezTo>
                  <a:cubicBezTo>
                    <a:pt x="1017" y="1744"/>
                    <a:pt x="1044" y="1718"/>
                    <a:pt x="1071" y="1691"/>
                  </a:cubicBezTo>
                  <a:cubicBezTo>
                    <a:pt x="1085" y="1678"/>
                    <a:pt x="1098" y="1651"/>
                    <a:pt x="1124" y="1625"/>
                  </a:cubicBezTo>
                  <a:lnTo>
                    <a:pt x="1165" y="1544"/>
                  </a:lnTo>
                  <a:cubicBezTo>
                    <a:pt x="1178" y="1518"/>
                    <a:pt x="1178" y="1491"/>
                    <a:pt x="1192" y="1464"/>
                  </a:cubicBezTo>
                  <a:cubicBezTo>
                    <a:pt x="1218" y="1411"/>
                    <a:pt x="1218" y="1343"/>
                    <a:pt x="1205" y="1277"/>
                  </a:cubicBezTo>
                  <a:cubicBezTo>
                    <a:pt x="1192" y="1156"/>
                    <a:pt x="1138" y="1049"/>
                    <a:pt x="1071" y="969"/>
                  </a:cubicBezTo>
                  <a:cubicBezTo>
                    <a:pt x="951" y="781"/>
                    <a:pt x="790" y="648"/>
                    <a:pt x="630" y="528"/>
                  </a:cubicBezTo>
                  <a:cubicBezTo>
                    <a:pt x="550" y="460"/>
                    <a:pt x="469" y="407"/>
                    <a:pt x="389" y="353"/>
                  </a:cubicBezTo>
                  <a:cubicBezTo>
                    <a:pt x="381" y="349"/>
                    <a:pt x="372" y="344"/>
                    <a:pt x="364" y="339"/>
                  </a:cubicBezTo>
                  <a:lnTo>
                    <a:pt x="364" y="339"/>
                  </a:lnTo>
                  <a:cubicBezTo>
                    <a:pt x="372" y="335"/>
                    <a:pt x="381" y="331"/>
                    <a:pt x="389" y="327"/>
                  </a:cubicBezTo>
                  <a:cubicBezTo>
                    <a:pt x="402" y="327"/>
                    <a:pt x="416" y="314"/>
                    <a:pt x="429" y="314"/>
                  </a:cubicBezTo>
                  <a:lnTo>
                    <a:pt x="455" y="287"/>
                  </a:lnTo>
                  <a:lnTo>
                    <a:pt x="496" y="246"/>
                  </a:lnTo>
                  <a:cubicBezTo>
                    <a:pt x="509" y="246"/>
                    <a:pt x="509" y="234"/>
                    <a:pt x="523" y="220"/>
                  </a:cubicBezTo>
                  <a:lnTo>
                    <a:pt x="562" y="139"/>
                  </a:lnTo>
                  <a:cubicBezTo>
                    <a:pt x="562" y="126"/>
                    <a:pt x="562" y="113"/>
                    <a:pt x="576" y="100"/>
                  </a:cubicBezTo>
                  <a:lnTo>
                    <a:pt x="576" y="73"/>
                  </a:lnTo>
                  <a:cubicBezTo>
                    <a:pt x="589" y="46"/>
                    <a:pt x="576" y="19"/>
                    <a:pt x="550" y="6"/>
                  </a:cubicBezTo>
                  <a:cubicBezTo>
                    <a:pt x="543" y="2"/>
                    <a:pt x="534" y="1"/>
                    <a:pt x="526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0" name="Google Shape;590;p35"/>
            <p:cNvSpPr/>
            <p:nvPr/>
          </p:nvSpPr>
          <p:spPr>
            <a:xfrm>
              <a:off x="2593162" y="1916579"/>
              <a:ext cx="247320" cy="85003"/>
            </a:xfrm>
            <a:custGeom>
              <a:avLst/>
              <a:gdLst/>
              <a:ahLst/>
              <a:cxnLst/>
              <a:rect l="l" t="t" r="r" b="b"/>
              <a:pathLst>
                <a:path w="5726" h="1968" extrusionOk="0">
                  <a:moveTo>
                    <a:pt x="2047" y="1"/>
                  </a:moveTo>
                  <a:cubicBezTo>
                    <a:pt x="1967" y="15"/>
                    <a:pt x="1886" y="41"/>
                    <a:pt x="1820" y="81"/>
                  </a:cubicBezTo>
                  <a:cubicBezTo>
                    <a:pt x="1672" y="134"/>
                    <a:pt x="1539" y="215"/>
                    <a:pt x="1419" y="295"/>
                  </a:cubicBezTo>
                  <a:cubicBezTo>
                    <a:pt x="1164" y="455"/>
                    <a:pt x="923" y="630"/>
                    <a:pt x="696" y="803"/>
                  </a:cubicBezTo>
                  <a:cubicBezTo>
                    <a:pt x="468" y="990"/>
                    <a:pt x="242" y="1178"/>
                    <a:pt x="14" y="1379"/>
                  </a:cubicBezTo>
                  <a:cubicBezTo>
                    <a:pt x="1" y="1392"/>
                    <a:pt x="1" y="1432"/>
                    <a:pt x="14" y="1445"/>
                  </a:cubicBezTo>
                  <a:cubicBezTo>
                    <a:pt x="22" y="1461"/>
                    <a:pt x="39" y="1468"/>
                    <a:pt x="57" y="1468"/>
                  </a:cubicBezTo>
                  <a:cubicBezTo>
                    <a:pt x="70" y="1468"/>
                    <a:pt x="83" y="1464"/>
                    <a:pt x="94" y="1459"/>
                  </a:cubicBezTo>
                  <a:cubicBezTo>
                    <a:pt x="322" y="1272"/>
                    <a:pt x="549" y="1097"/>
                    <a:pt x="789" y="924"/>
                  </a:cubicBezTo>
                  <a:cubicBezTo>
                    <a:pt x="1017" y="750"/>
                    <a:pt x="1258" y="589"/>
                    <a:pt x="1512" y="443"/>
                  </a:cubicBezTo>
                  <a:cubicBezTo>
                    <a:pt x="1633" y="375"/>
                    <a:pt x="1766" y="295"/>
                    <a:pt x="1886" y="255"/>
                  </a:cubicBezTo>
                  <a:cubicBezTo>
                    <a:pt x="1954" y="229"/>
                    <a:pt x="2020" y="202"/>
                    <a:pt x="2074" y="188"/>
                  </a:cubicBezTo>
                  <a:lnTo>
                    <a:pt x="2154" y="188"/>
                  </a:lnTo>
                  <a:cubicBezTo>
                    <a:pt x="2163" y="188"/>
                    <a:pt x="2172" y="194"/>
                    <a:pt x="2181" y="198"/>
                  </a:cubicBezTo>
                  <a:lnTo>
                    <a:pt x="2181" y="198"/>
                  </a:lnTo>
                  <a:lnTo>
                    <a:pt x="2181" y="202"/>
                  </a:lnTo>
                  <a:lnTo>
                    <a:pt x="2195" y="202"/>
                  </a:lnTo>
                  <a:cubicBezTo>
                    <a:pt x="2189" y="202"/>
                    <a:pt x="2188" y="202"/>
                    <a:pt x="2188" y="201"/>
                  </a:cubicBezTo>
                  <a:lnTo>
                    <a:pt x="2188" y="201"/>
                  </a:lnTo>
                  <a:cubicBezTo>
                    <a:pt x="2190" y="201"/>
                    <a:pt x="2192" y="202"/>
                    <a:pt x="2195" y="202"/>
                  </a:cubicBezTo>
                  <a:lnTo>
                    <a:pt x="2207" y="202"/>
                  </a:lnTo>
                  <a:lnTo>
                    <a:pt x="2221" y="215"/>
                  </a:lnTo>
                  <a:lnTo>
                    <a:pt x="2248" y="229"/>
                  </a:lnTo>
                  <a:lnTo>
                    <a:pt x="2261" y="241"/>
                  </a:lnTo>
                  <a:lnTo>
                    <a:pt x="2288" y="268"/>
                  </a:lnTo>
                  <a:cubicBezTo>
                    <a:pt x="2288" y="282"/>
                    <a:pt x="2302" y="282"/>
                    <a:pt x="2302" y="295"/>
                  </a:cubicBezTo>
                  <a:cubicBezTo>
                    <a:pt x="2314" y="309"/>
                    <a:pt x="2314" y="322"/>
                    <a:pt x="2314" y="336"/>
                  </a:cubicBezTo>
                  <a:cubicBezTo>
                    <a:pt x="2328" y="375"/>
                    <a:pt x="2328" y="443"/>
                    <a:pt x="2314" y="496"/>
                  </a:cubicBezTo>
                  <a:cubicBezTo>
                    <a:pt x="2302" y="562"/>
                    <a:pt x="2275" y="630"/>
                    <a:pt x="2248" y="683"/>
                  </a:cubicBezTo>
                  <a:cubicBezTo>
                    <a:pt x="2221" y="750"/>
                    <a:pt x="2181" y="803"/>
                    <a:pt x="2154" y="857"/>
                  </a:cubicBezTo>
                  <a:cubicBezTo>
                    <a:pt x="2141" y="883"/>
                    <a:pt x="2127" y="910"/>
                    <a:pt x="2141" y="937"/>
                  </a:cubicBezTo>
                  <a:cubicBezTo>
                    <a:pt x="2152" y="983"/>
                    <a:pt x="2194" y="1020"/>
                    <a:pt x="2239" y="1020"/>
                  </a:cubicBezTo>
                  <a:cubicBezTo>
                    <a:pt x="2246" y="1020"/>
                    <a:pt x="2254" y="1019"/>
                    <a:pt x="2261" y="1017"/>
                  </a:cubicBezTo>
                  <a:cubicBezTo>
                    <a:pt x="2448" y="964"/>
                    <a:pt x="2635" y="924"/>
                    <a:pt x="2810" y="883"/>
                  </a:cubicBezTo>
                  <a:cubicBezTo>
                    <a:pt x="2997" y="844"/>
                    <a:pt x="3184" y="803"/>
                    <a:pt x="3372" y="790"/>
                  </a:cubicBezTo>
                  <a:cubicBezTo>
                    <a:pt x="3465" y="776"/>
                    <a:pt x="3559" y="764"/>
                    <a:pt x="3652" y="764"/>
                  </a:cubicBezTo>
                  <a:cubicBezTo>
                    <a:pt x="3746" y="764"/>
                    <a:pt x="3839" y="764"/>
                    <a:pt x="3907" y="790"/>
                  </a:cubicBezTo>
                  <a:lnTo>
                    <a:pt x="3920" y="803"/>
                  </a:lnTo>
                  <a:lnTo>
                    <a:pt x="3946" y="830"/>
                  </a:lnTo>
                  <a:lnTo>
                    <a:pt x="3960" y="844"/>
                  </a:lnTo>
                  <a:lnTo>
                    <a:pt x="3960" y="857"/>
                  </a:lnTo>
                  <a:cubicBezTo>
                    <a:pt x="3973" y="871"/>
                    <a:pt x="3973" y="883"/>
                    <a:pt x="3987" y="883"/>
                  </a:cubicBezTo>
                  <a:lnTo>
                    <a:pt x="3987" y="924"/>
                  </a:lnTo>
                  <a:cubicBezTo>
                    <a:pt x="3987" y="937"/>
                    <a:pt x="3960" y="964"/>
                    <a:pt x="3933" y="990"/>
                  </a:cubicBezTo>
                  <a:cubicBezTo>
                    <a:pt x="3907" y="1004"/>
                    <a:pt x="3866" y="1031"/>
                    <a:pt x="3839" y="1044"/>
                  </a:cubicBezTo>
                  <a:cubicBezTo>
                    <a:pt x="3800" y="1071"/>
                    <a:pt x="3773" y="1097"/>
                    <a:pt x="3786" y="1151"/>
                  </a:cubicBezTo>
                  <a:cubicBezTo>
                    <a:pt x="3786" y="1186"/>
                    <a:pt x="3826" y="1221"/>
                    <a:pt x="3872" y="1221"/>
                  </a:cubicBezTo>
                  <a:cubicBezTo>
                    <a:pt x="3879" y="1221"/>
                    <a:pt x="3886" y="1220"/>
                    <a:pt x="3893" y="1218"/>
                  </a:cubicBezTo>
                  <a:cubicBezTo>
                    <a:pt x="3897" y="1218"/>
                    <a:pt x="3902" y="1217"/>
                    <a:pt x="3906" y="1216"/>
                  </a:cubicBezTo>
                  <a:lnTo>
                    <a:pt x="3906" y="1216"/>
                  </a:lnTo>
                  <a:lnTo>
                    <a:pt x="3907" y="1218"/>
                  </a:lnTo>
                  <a:cubicBezTo>
                    <a:pt x="3909" y="1217"/>
                    <a:pt x="3911" y="1216"/>
                    <a:pt x="3913" y="1215"/>
                  </a:cubicBezTo>
                  <a:lnTo>
                    <a:pt x="3913" y="1215"/>
                  </a:lnTo>
                  <a:cubicBezTo>
                    <a:pt x="3989" y="1205"/>
                    <a:pt x="4074" y="1205"/>
                    <a:pt x="4147" y="1205"/>
                  </a:cubicBezTo>
                  <a:cubicBezTo>
                    <a:pt x="4187" y="1192"/>
                    <a:pt x="4241" y="1192"/>
                    <a:pt x="4281" y="1192"/>
                  </a:cubicBezTo>
                  <a:lnTo>
                    <a:pt x="4415" y="1192"/>
                  </a:lnTo>
                  <a:cubicBezTo>
                    <a:pt x="4455" y="1192"/>
                    <a:pt x="4508" y="1192"/>
                    <a:pt x="4549" y="1205"/>
                  </a:cubicBezTo>
                  <a:cubicBezTo>
                    <a:pt x="4588" y="1205"/>
                    <a:pt x="4629" y="1205"/>
                    <a:pt x="4683" y="1218"/>
                  </a:cubicBezTo>
                  <a:lnTo>
                    <a:pt x="4802" y="1231"/>
                  </a:lnTo>
                  <a:cubicBezTo>
                    <a:pt x="4843" y="1245"/>
                    <a:pt x="4897" y="1245"/>
                    <a:pt x="4936" y="1258"/>
                  </a:cubicBezTo>
                  <a:cubicBezTo>
                    <a:pt x="5097" y="1299"/>
                    <a:pt x="5257" y="1365"/>
                    <a:pt x="5391" y="1486"/>
                  </a:cubicBezTo>
                  <a:cubicBezTo>
                    <a:pt x="5405" y="1486"/>
                    <a:pt x="5418" y="1513"/>
                    <a:pt x="5432" y="1513"/>
                  </a:cubicBezTo>
                  <a:lnTo>
                    <a:pt x="5471" y="1566"/>
                  </a:lnTo>
                  <a:cubicBezTo>
                    <a:pt x="5512" y="1606"/>
                    <a:pt x="5512" y="1646"/>
                    <a:pt x="5539" y="1673"/>
                  </a:cubicBezTo>
                  <a:cubicBezTo>
                    <a:pt x="5565" y="1713"/>
                    <a:pt x="5565" y="1753"/>
                    <a:pt x="5592" y="1793"/>
                  </a:cubicBezTo>
                  <a:cubicBezTo>
                    <a:pt x="5592" y="1834"/>
                    <a:pt x="5605" y="1873"/>
                    <a:pt x="5619" y="1914"/>
                  </a:cubicBezTo>
                  <a:lnTo>
                    <a:pt x="5619" y="1927"/>
                  </a:lnTo>
                  <a:cubicBezTo>
                    <a:pt x="5619" y="1954"/>
                    <a:pt x="5646" y="1967"/>
                    <a:pt x="5672" y="1967"/>
                  </a:cubicBezTo>
                  <a:cubicBezTo>
                    <a:pt x="5699" y="1954"/>
                    <a:pt x="5726" y="1927"/>
                    <a:pt x="5726" y="1900"/>
                  </a:cubicBezTo>
                  <a:cubicBezTo>
                    <a:pt x="5712" y="1860"/>
                    <a:pt x="5712" y="1807"/>
                    <a:pt x="5699" y="1753"/>
                  </a:cubicBezTo>
                  <a:cubicBezTo>
                    <a:pt x="5685" y="1713"/>
                    <a:pt x="5672" y="1659"/>
                    <a:pt x="5646" y="1620"/>
                  </a:cubicBezTo>
                  <a:cubicBezTo>
                    <a:pt x="5632" y="1579"/>
                    <a:pt x="5605" y="1526"/>
                    <a:pt x="5578" y="1486"/>
                  </a:cubicBezTo>
                  <a:lnTo>
                    <a:pt x="5539" y="1432"/>
                  </a:lnTo>
                  <a:lnTo>
                    <a:pt x="5485" y="1379"/>
                  </a:lnTo>
                  <a:cubicBezTo>
                    <a:pt x="5444" y="1352"/>
                    <a:pt x="5405" y="1312"/>
                    <a:pt x="5364" y="1285"/>
                  </a:cubicBezTo>
                  <a:cubicBezTo>
                    <a:pt x="5325" y="1258"/>
                    <a:pt x="5284" y="1231"/>
                    <a:pt x="5244" y="1218"/>
                  </a:cubicBezTo>
                  <a:cubicBezTo>
                    <a:pt x="5204" y="1192"/>
                    <a:pt x="5150" y="1178"/>
                    <a:pt x="5111" y="1151"/>
                  </a:cubicBezTo>
                  <a:cubicBezTo>
                    <a:pt x="5070" y="1138"/>
                    <a:pt x="5016" y="1124"/>
                    <a:pt x="4977" y="1111"/>
                  </a:cubicBezTo>
                  <a:cubicBezTo>
                    <a:pt x="4923" y="1097"/>
                    <a:pt x="4883" y="1085"/>
                    <a:pt x="4843" y="1071"/>
                  </a:cubicBezTo>
                  <a:lnTo>
                    <a:pt x="4695" y="1058"/>
                  </a:lnTo>
                  <a:cubicBezTo>
                    <a:pt x="4656" y="1044"/>
                    <a:pt x="4602" y="1044"/>
                    <a:pt x="4562" y="1031"/>
                  </a:cubicBezTo>
                  <a:lnTo>
                    <a:pt x="4415" y="1031"/>
                  </a:lnTo>
                  <a:cubicBezTo>
                    <a:pt x="4374" y="1017"/>
                    <a:pt x="4321" y="1017"/>
                    <a:pt x="4281" y="1017"/>
                  </a:cubicBezTo>
                  <a:lnTo>
                    <a:pt x="4148" y="1017"/>
                  </a:lnTo>
                  <a:cubicBezTo>
                    <a:pt x="4158" y="1000"/>
                    <a:pt x="4167" y="983"/>
                    <a:pt x="4174" y="964"/>
                  </a:cubicBezTo>
                  <a:cubicBezTo>
                    <a:pt x="4174" y="924"/>
                    <a:pt x="4174" y="883"/>
                    <a:pt x="4160" y="844"/>
                  </a:cubicBezTo>
                  <a:cubicBezTo>
                    <a:pt x="4160" y="803"/>
                    <a:pt x="4147" y="776"/>
                    <a:pt x="4121" y="750"/>
                  </a:cubicBezTo>
                  <a:lnTo>
                    <a:pt x="4107" y="723"/>
                  </a:lnTo>
                  <a:lnTo>
                    <a:pt x="4094" y="710"/>
                  </a:lnTo>
                  <a:lnTo>
                    <a:pt x="4067" y="683"/>
                  </a:lnTo>
                  <a:cubicBezTo>
                    <a:pt x="4040" y="643"/>
                    <a:pt x="4014" y="630"/>
                    <a:pt x="3973" y="616"/>
                  </a:cubicBezTo>
                  <a:cubicBezTo>
                    <a:pt x="3920" y="589"/>
                    <a:pt x="3866" y="589"/>
                    <a:pt x="3813" y="576"/>
                  </a:cubicBezTo>
                  <a:cubicBezTo>
                    <a:pt x="3777" y="576"/>
                    <a:pt x="3741" y="570"/>
                    <a:pt x="3706" y="570"/>
                  </a:cubicBezTo>
                  <a:cubicBezTo>
                    <a:pt x="3688" y="570"/>
                    <a:pt x="3670" y="572"/>
                    <a:pt x="3652" y="576"/>
                  </a:cubicBezTo>
                  <a:cubicBezTo>
                    <a:pt x="3545" y="576"/>
                    <a:pt x="3452" y="576"/>
                    <a:pt x="3358" y="589"/>
                  </a:cubicBezTo>
                  <a:cubicBezTo>
                    <a:pt x="3038" y="632"/>
                    <a:pt x="2735" y="691"/>
                    <a:pt x="2436" y="761"/>
                  </a:cubicBezTo>
                  <a:lnTo>
                    <a:pt x="2436" y="761"/>
                  </a:lnTo>
                  <a:cubicBezTo>
                    <a:pt x="2463" y="695"/>
                    <a:pt x="2489" y="615"/>
                    <a:pt x="2516" y="536"/>
                  </a:cubicBezTo>
                  <a:cubicBezTo>
                    <a:pt x="2528" y="455"/>
                    <a:pt x="2528" y="362"/>
                    <a:pt x="2502" y="268"/>
                  </a:cubicBezTo>
                  <a:cubicBezTo>
                    <a:pt x="2489" y="255"/>
                    <a:pt x="2489" y="229"/>
                    <a:pt x="2475" y="202"/>
                  </a:cubicBezTo>
                  <a:cubicBezTo>
                    <a:pt x="2462" y="188"/>
                    <a:pt x="2448" y="161"/>
                    <a:pt x="2435" y="148"/>
                  </a:cubicBezTo>
                  <a:cubicBezTo>
                    <a:pt x="2421" y="122"/>
                    <a:pt x="2395" y="108"/>
                    <a:pt x="2382" y="95"/>
                  </a:cubicBezTo>
                  <a:cubicBezTo>
                    <a:pt x="2368" y="81"/>
                    <a:pt x="2355" y="68"/>
                    <a:pt x="2341" y="68"/>
                  </a:cubicBezTo>
                  <a:lnTo>
                    <a:pt x="2328" y="54"/>
                  </a:lnTo>
                  <a:lnTo>
                    <a:pt x="2302" y="41"/>
                  </a:lnTo>
                  <a:lnTo>
                    <a:pt x="2288" y="27"/>
                  </a:lnTo>
                  <a:lnTo>
                    <a:pt x="2275" y="27"/>
                  </a:lnTo>
                  <a:cubicBezTo>
                    <a:pt x="2270" y="23"/>
                    <a:pt x="2269" y="22"/>
                    <a:pt x="2268" y="22"/>
                  </a:cubicBezTo>
                  <a:lnTo>
                    <a:pt x="2268" y="22"/>
                  </a:lnTo>
                  <a:cubicBezTo>
                    <a:pt x="2267" y="22"/>
                    <a:pt x="2270" y="27"/>
                    <a:pt x="2261" y="27"/>
                  </a:cubicBezTo>
                  <a:cubicBezTo>
                    <a:pt x="2234" y="15"/>
                    <a:pt x="2207" y="1"/>
                    <a:pt x="218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1" name="Google Shape;591;p35"/>
            <p:cNvSpPr/>
            <p:nvPr/>
          </p:nvSpPr>
          <p:spPr>
            <a:xfrm>
              <a:off x="2436590" y="2196423"/>
              <a:ext cx="37016" cy="107895"/>
            </a:xfrm>
            <a:custGeom>
              <a:avLst/>
              <a:gdLst/>
              <a:ahLst/>
              <a:cxnLst/>
              <a:rect l="l" t="t" r="r" b="b"/>
              <a:pathLst>
                <a:path w="857" h="2498" extrusionOk="0">
                  <a:moveTo>
                    <a:pt x="636" y="0"/>
                  </a:moveTo>
                  <a:cubicBezTo>
                    <a:pt x="625" y="0"/>
                    <a:pt x="614" y="4"/>
                    <a:pt x="603" y="10"/>
                  </a:cubicBezTo>
                  <a:cubicBezTo>
                    <a:pt x="482" y="117"/>
                    <a:pt x="362" y="237"/>
                    <a:pt x="255" y="370"/>
                  </a:cubicBezTo>
                  <a:cubicBezTo>
                    <a:pt x="241" y="397"/>
                    <a:pt x="214" y="438"/>
                    <a:pt x="188" y="464"/>
                  </a:cubicBezTo>
                  <a:cubicBezTo>
                    <a:pt x="161" y="504"/>
                    <a:pt x="134" y="545"/>
                    <a:pt x="121" y="571"/>
                  </a:cubicBezTo>
                  <a:cubicBezTo>
                    <a:pt x="68" y="652"/>
                    <a:pt x="27" y="718"/>
                    <a:pt x="0" y="825"/>
                  </a:cubicBezTo>
                  <a:lnTo>
                    <a:pt x="0" y="905"/>
                  </a:lnTo>
                  <a:lnTo>
                    <a:pt x="0" y="959"/>
                  </a:lnTo>
                  <a:lnTo>
                    <a:pt x="0" y="973"/>
                  </a:lnTo>
                  <a:lnTo>
                    <a:pt x="0" y="986"/>
                  </a:lnTo>
                  <a:lnTo>
                    <a:pt x="0" y="1000"/>
                  </a:lnTo>
                  <a:lnTo>
                    <a:pt x="14" y="1012"/>
                  </a:lnTo>
                  <a:lnTo>
                    <a:pt x="14" y="1039"/>
                  </a:lnTo>
                  <a:cubicBezTo>
                    <a:pt x="27" y="1066"/>
                    <a:pt x="27" y="1093"/>
                    <a:pt x="41" y="1107"/>
                  </a:cubicBezTo>
                  <a:cubicBezTo>
                    <a:pt x="54" y="1133"/>
                    <a:pt x="54" y="1160"/>
                    <a:pt x="68" y="1173"/>
                  </a:cubicBezTo>
                  <a:lnTo>
                    <a:pt x="121" y="1240"/>
                  </a:lnTo>
                  <a:lnTo>
                    <a:pt x="175" y="1294"/>
                  </a:lnTo>
                  <a:lnTo>
                    <a:pt x="255" y="1333"/>
                  </a:lnTo>
                  <a:cubicBezTo>
                    <a:pt x="268" y="1347"/>
                    <a:pt x="295" y="1347"/>
                    <a:pt x="321" y="1360"/>
                  </a:cubicBezTo>
                  <a:cubicBezTo>
                    <a:pt x="348" y="1360"/>
                    <a:pt x="375" y="1360"/>
                    <a:pt x="402" y="1374"/>
                  </a:cubicBezTo>
                  <a:cubicBezTo>
                    <a:pt x="417" y="1374"/>
                    <a:pt x="432" y="1373"/>
                    <a:pt x="446" y="1371"/>
                  </a:cubicBezTo>
                  <a:lnTo>
                    <a:pt x="446" y="1371"/>
                  </a:lnTo>
                  <a:cubicBezTo>
                    <a:pt x="420" y="1402"/>
                    <a:pt x="396" y="1433"/>
                    <a:pt x="375" y="1467"/>
                  </a:cubicBezTo>
                  <a:cubicBezTo>
                    <a:pt x="335" y="1535"/>
                    <a:pt x="282" y="1615"/>
                    <a:pt x="255" y="1681"/>
                  </a:cubicBezTo>
                  <a:cubicBezTo>
                    <a:pt x="214" y="1761"/>
                    <a:pt x="175" y="1829"/>
                    <a:pt x="161" y="1922"/>
                  </a:cubicBezTo>
                  <a:cubicBezTo>
                    <a:pt x="148" y="1963"/>
                    <a:pt x="134" y="2016"/>
                    <a:pt x="134" y="2043"/>
                  </a:cubicBezTo>
                  <a:lnTo>
                    <a:pt x="134" y="2109"/>
                  </a:lnTo>
                  <a:lnTo>
                    <a:pt x="148" y="2177"/>
                  </a:lnTo>
                  <a:cubicBezTo>
                    <a:pt x="148" y="2230"/>
                    <a:pt x="175" y="2284"/>
                    <a:pt x="201" y="2323"/>
                  </a:cubicBezTo>
                  <a:cubicBezTo>
                    <a:pt x="228" y="2364"/>
                    <a:pt x="268" y="2403"/>
                    <a:pt x="308" y="2430"/>
                  </a:cubicBezTo>
                  <a:cubicBezTo>
                    <a:pt x="321" y="2430"/>
                    <a:pt x="348" y="2444"/>
                    <a:pt x="362" y="2457"/>
                  </a:cubicBezTo>
                  <a:cubicBezTo>
                    <a:pt x="389" y="2457"/>
                    <a:pt x="415" y="2471"/>
                    <a:pt x="428" y="2471"/>
                  </a:cubicBezTo>
                  <a:cubicBezTo>
                    <a:pt x="469" y="2484"/>
                    <a:pt x="523" y="2484"/>
                    <a:pt x="562" y="2498"/>
                  </a:cubicBezTo>
                  <a:cubicBezTo>
                    <a:pt x="642" y="2498"/>
                    <a:pt x="723" y="2484"/>
                    <a:pt x="803" y="2471"/>
                  </a:cubicBezTo>
                  <a:lnTo>
                    <a:pt x="817" y="2471"/>
                  </a:lnTo>
                  <a:lnTo>
                    <a:pt x="830" y="2457"/>
                  </a:lnTo>
                  <a:lnTo>
                    <a:pt x="844" y="2457"/>
                  </a:lnTo>
                  <a:cubicBezTo>
                    <a:pt x="856" y="2430"/>
                    <a:pt x="856" y="2403"/>
                    <a:pt x="830" y="2377"/>
                  </a:cubicBezTo>
                  <a:cubicBezTo>
                    <a:pt x="823" y="2370"/>
                    <a:pt x="810" y="2367"/>
                    <a:pt x="796" y="2367"/>
                  </a:cubicBezTo>
                  <a:cubicBezTo>
                    <a:pt x="791" y="2367"/>
                    <a:pt x="785" y="2368"/>
                    <a:pt x="780" y="2369"/>
                  </a:cubicBezTo>
                  <a:lnTo>
                    <a:pt x="780" y="2369"/>
                  </a:lnTo>
                  <a:lnTo>
                    <a:pt x="790" y="2364"/>
                  </a:lnTo>
                  <a:lnTo>
                    <a:pt x="576" y="2364"/>
                  </a:lnTo>
                  <a:cubicBezTo>
                    <a:pt x="535" y="2350"/>
                    <a:pt x="509" y="2350"/>
                    <a:pt x="469" y="2337"/>
                  </a:cubicBezTo>
                  <a:cubicBezTo>
                    <a:pt x="455" y="2337"/>
                    <a:pt x="442" y="2323"/>
                    <a:pt x="428" y="2323"/>
                  </a:cubicBezTo>
                  <a:cubicBezTo>
                    <a:pt x="415" y="2310"/>
                    <a:pt x="402" y="2296"/>
                    <a:pt x="389" y="2296"/>
                  </a:cubicBezTo>
                  <a:cubicBezTo>
                    <a:pt x="362" y="2270"/>
                    <a:pt x="348" y="2257"/>
                    <a:pt x="335" y="2230"/>
                  </a:cubicBezTo>
                  <a:cubicBezTo>
                    <a:pt x="321" y="2216"/>
                    <a:pt x="308" y="2189"/>
                    <a:pt x="308" y="2163"/>
                  </a:cubicBezTo>
                  <a:lnTo>
                    <a:pt x="308" y="2109"/>
                  </a:lnTo>
                  <a:lnTo>
                    <a:pt x="308" y="2056"/>
                  </a:lnTo>
                  <a:cubicBezTo>
                    <a:pt x="321" y="2016"/>
                    <a:pt x="321" y="2002"/>
                    <a:pt x="335" y="1963"/>
                  </a:cubicBezTo>
                  <a:cubicBezTo>
                    <a:pt x="362" y="1895"/>
                    <a:pt x="389" y="1829"/>
                    <a:pt x="415" y="1775"/>
                  </a:cubicBezTo>
                  <a:cubicBezTo>
                    <a:pt x="455" y="1708"/>
                    <a:pt x="496" y="1642"/>
                    <a:pt x="535" y="1588"/>
                  </a:cubicBezTo>
                  <a:cubicBezTo>
                    <a:pt x="576" y="1521"/>
                    <a:pt x="630" y="1467"/>
                    <a:pt x="669" y="1401"/>
                  </a:cubicBezTo>
                  <a:cubicBezTo>
                    <a:pt x="723" y="1347"/>
                    <a:pt x="776" y="1294"/>
                    <a:pt x="817" y="1240"/>
                  </a:cubicBezTo>
                  <a:cubicBezTo>
                    <a:pt x="856" y="1214"/>
                    <a:pt x="856" y="1160"/>
                    <a:pt x="830" y="1119"/>
                  </a:cubicBezTo>
                  <a:cubicBezTo>
                    <a:pt x="812" y="1084"/>
                    <a:pt x="782" y="1066"/>
                    <a:pt x="749" y="1066"/>
                  </a:cubicBezTo>
                  <a:cubicBezTo>
                    <a:pt x="732" y="1066"/>
                    <a:pt x="714" y="1071"/>
                    <a:pt x="696" y="1080"/>
                  </a:cubicBezTo>
                  <a:cubicBezTo>
                    <a:pt x="669" y="1093"/>
                    <a:pt x="630" y="1119"/>
                    <a:pt x="603" y="1133"/>
                  </a:cubicBezTo>
                  <a:cubicBezTo>
                    <a:pt x="576" y="1146"/>
                    <a:pt x="535" y="1146"/>
                    <a:pt x="509" y="1160"/>
                  </a:cubicBezTo>
                  <a:cubicBezTo>
                    <a:pt x="469" y="1173"/>
                    <a:pt x="442" y="1173"/>
                    <a:pt x="402" y="1173"/>
                  </a:cubicBezTo>
                  <a:lnTo>
                    <a:pt x="362" y="1173"/>
                  </a:lnTo>
                  <a:cubicBezTo>
                    <a:pt x="348" y="1160"/>
                    <a:pt x="335" y="1160"/>
                    <a:pt x="321" y="1160"/>
                  </a:cubicBezTo>
                  <a:cubicBezTo>
                    <a:pt x="308" y="1146"/>
                    <a:pt x="295" y="1146"/>
                    <a:pt x="295" y="1133"/>
                  </a:cubicBezTo>
                  <a:cubicBezTo>
                    <a:pt x="282" y="1133"/>
                    <a:pt x="268" y="1119"/>
                    <a:pt x="255" y="1107"/>
                  </a:cubicBezTo>
                  <a:cubicBezTo>
                    <a:pt x="255" y="1093"/>
                    <a:pt x="241" y="1093"/>
                    <a:pt x="241" y="1080"/>
                  </a:cubicBezTo>
                  <a:lnTo>
                    <a:pt x="214" y="1039"/>
                  </a:lnTo>
                  <a:cubicBezTo>
                    <a:pt x="201" y="1026"/>
                    <a:pt x="201" y="1000"/>
                    <a:pt x="201" y="986"/>
                  </a:cubicBezTo>
                  <a:lnTo>
                    <a:pt x="188" y="959"/>
                  </a:lnTo>
                  <a:lnTo>
                    <a:pt x="188" y="946"/>
                  </a:lnTo>
                  <a:lnTo>
                    <a:pt x="175" y="892"/>
                  </a:lnTo>
                  <a:cubicBezTo>
                    <a:pt x="188" y="879"/>
                    <a:pt x="188" y="866"/>
                    <a:pt x="188" y="852"/>
                  </a:cubicBezTo>
                  <a:cubicBezTo>
                    <a:pt x="201" y="798"/>
                    <a:pt x="228" y="718"/>
                    <a:pt x="268" y="652"/>
                  </a:cubicBezTo>
                  <a:cubicBezTo>
                    <a:pt x="282" y="625"/>
                    <a:pt x="295" y="584"/>
                    <a:pt x="321" y="558"/>
                  </a:cubicBezTo>
                  <a:cubicBezTo>
                    <a:pt x="335" y="531"/>
                    <a:pt x="362" y="491"/>
                    <a:pt x="389" y="464"/>
                  </a:cubicBezTo>
                  <a:cubicBezTo>
                    <a:pt x="469" y="331"/>
                    <a:pt x="576" y="210"/>
                    <a:pt x="683" y="90"/>
                  </a:cubicBezTo>
                  <a:cubicBezTo>
                    <a:pt x="696" y="63"/>
                    <a:pt x="696" y="36"/>
                    <a:pt x="683" y="23"/>
                  </a:cubicBezTo>
                  <a:cubicBezTo>
                    <a:pt x="667" y="7"/>
                    <a:pt x="652" y="0"/>
                    <a:pt x="63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2" name="Google Shape;592;p35"/>
            <p:cNvSpPr/>
            <p:nvPr/>
          </p:nvSpPr>
          <p:spPr>
            <a:xfrm>
              <a:off x="2452182" y="2298660"/>
              <a:ext cx="91914" cy="102712"/>
            </a:xfrm>
            <a:custGeom>
              <a:avLst/>
              <a:gdLst/>
              <a:ahLst/>
              <a:cxnLst/>
              <a:rect l="l" t="t" r="r" b="b"/>
              <a:pathLst>
                <a:path w="2128" h="2378" extrusionOk="0">
                  <a:moveTo>
                    <a:pt x="435" y="0"/>
                  </a:moveTo>
                  <a:cubicBezTo>
                    <a:pt x="422" y="0"/>
                    <a:pt x="409" y="3"/>
                    <a:pt x="402" y="10"/>
                  </a:cubicBezTo>
                  <a:cubicBezTo>
                    <a:pt x="335" y="63"/>
                    <a:pt x="281" y="131"/>
                    <a:pt x="242" y="197"/>
                  </a:cubicBezTo>
                  <a:cubicBezTo>
                    <a:pt x="188" y="250"/>
                    <a:pt x="148" y="331"/>
                    <a:pt x="108" y="398"/>
                  </a:cubicBezTo>
                  <a:cubicBezTo>
                    <a:pt x="94" y="438"/>
                    <a:pt x="81" y="465"/>
                    <a:pt x="67" y="505"/>
                  </a:cubicBezTo>
                  <a:lnTo>
                    <a:pt x="28" y="625"/>
                  </a:lnTo>
                  <a:cubicBezTo>
                    <a:pt x="14" y="666"/>
                    <a:pt x="14" y="719"/>
                    <a:pt x="1" y="759"/>
                  </a:cubicBezTo>
                  <a:lnTo>
                    <a:pt x="1" y="893"/>
                  </a:lnTo>
                  <a:cubicBezTo>
                    <a:pt x="1" y="906"/>
                    <a:pt x="14" y="933"/>
                    <a:pt x="14" y="960"/>
                  </a:cubicBezTo>
                  <a:lnTo>
                    <a:pt x="28" y="1013"/>
                  </a:lnTo>
                  <a:lnTo>
                    <a:pt x="28" y="1040"/>
                  </a:lnTo>
                  <a:cubicBezTo>
                    <a:pt x="41" y="1067"/>
                    <a:pt x="41" y="1067"/>
                    <a:pt x="54" y="1080"/>
                  </a:cubicBezTo>
                  <a:lnTo>
                    <a:pt x="67" y="1120"/>
                  </a:lnTo>
                  <a:lnTo>
                    <a:pt x="94" y="1147"/>
                  </a:lnTo>
                  <a:cubicBezTo>
                    <a:pt x="108" y="1174"/>
                    <a:pt x="121" y="1187"/>
                    <a:pt x="148" y="1201"/>
                  </a:cubicBezTo>
                  <a:cubicBezTo>
                    <a:pt x="162" y="1227"/>
                    <a:pt x="174" y="1240"/>
                    <a:pt x="201" y="1240"/>
                  </a:cubicBezTo>
                  <a:cubicBezTo>
                    <a:pt x="215" y="1254"/>
                    <a:pt x="242" y="1267"/>
                    <a:pt x="255" y="1281"/>
                  </a:cubicBezTo>
                  <a:cubicBezTo>
                    <a:pt x="281" y="1294"/>
                    <a:pt x="308" y="1294"/>
                    <a:pt x="322" y="1308"/>
                  </a:cubicBezTo>
                  <a:cubicBezTo>
                    <a:pt x="362" y="1321"/>
                    <a:pt x="402" y="1335"/>
                    <a:pt x="442" y="1335"/>
                  </a:cubicBezTo>
                  <a:cubicBezTo>
                    <a:pt x="495" y="1347"/>
                    <a:pt x="536" y="1347"/>
                    <a:pt x="576" y="1361"/>
                  </a:cubicBezTo>
                  <a:lnTo>
                    <a:pt x="697" y="1361"/>
                  </a:lnTo>
                  <a:cubicBezTo>
                    <a:pt x="697" y="1366"/>
                    <a:pt x="697" y="1370"/>
                    <a:pt x="697" y="1374"/>
                  </a:cubicBezTo>
                  <a:lnTo>
                    <a:pt x="697" y="1522"/>
                  </a:lnTo>
                  <a:cubicBezTo>
                    <a:pt x="709" y="1561"/>
                    <a:pt x="709" y="1602"/>
                    <a:pt x="709" y="1656"/>
                  </a:cubicBezTo>
                  <a:cubicBezTo>
                    <a:pt x="723" y="1695"/>
                    <a:pt x="736" y="1736"/>
                    <a:pt x="750" y="1789"/>
                  </a:cubicBezTo>
                  <a:cubicBezTo>
                    <a:pt x="750" y="1829"/>
                    <a:pt x="777" y="1870"/>
                    <a:pt x="790" y="1909"/>
                  </a:cubicBezTo>
                  <a:cubicBezTo>
                    <a:pt x="804" y="1963"/>
                    <a:pt x="830" y="2003"/>
                    <a:pt x="857" y="2043"/>
                  </a:cubicBezTo>
                  <a:lnTo>
                    <a:pt x="884" y="2096"/>
                  </a:lnTo>
                  <a:lnTo>
                    <a:pt x="937" y="2164"/>
                  </a:lnTo>
                  <a:cubicBezTo>
                    <a:pt x="964" y="2191"/>
                    <a:pt x="1018" y="2230"/>
                    <a:pt x="1044" y="2257"/>
                  </a:cubicBezTo>
                  <a:lnTo>
                    <a:pt x="1098" y="2298"/>
                  </a:lnTo>
                  <a:lnTo>
                    <a:pt x="1125" y="2298"/>
                  </a:lnTo>
                  <a:lnTo>
                    <a:pt x="1125" y="2310"/>
                  </a:lnTo>
                  <a:lnTo>
                    <a:pt x="1137" y="2310"/>
                  </a:lnTo>
                  <a:lnTo>
                    <a:pt x="1164" y="2324"/>
                  </a:lnTo>
                  <a:cubicBezTo>
                    <a:pt x="1191" y="2337"/>
                    <a:pt x="1218" y="2351"/>
                    <a:pt x="1244" y="2351"/>
                  </a:cubicBezTo>
                  <a:cubicBezTo>
                    <a:pt x="1258" y="2351"/>
                    <a:pt x="1285" y="2364"/>
                    <a:pt x="1312" y="2364"/>
                  </a:cubicBezTo>
                  <a:cubicBezTo>
                    <a:pt x="1405" y="2378"/>
                    <a:pt x="1499" y="2378"/>
                    <a:pt x="1579" y="2378"/>
                  </a:cubicBezTo>
                  <a:cubicBezTo>
                    <a:pt x="1672" y="2364"/>
                    <a:pt x="1753" y="2351"/>
                    <a:pt x="1847" y="2324"/>
                  </a:cubicBezTo>
                  <a:lnTo>
                    <a:pt x="2088" y="2244"/>
                  </a:lnTo>
                  <a:cubicBezTo>
                    <a:pt x="2114" y="2230"/>
                    <a:pt x="2127" y="2203"/>
                    <a:pt x="2114" y="2177"/>
                  </a:cubicBezTo>
                  <a:cubicBezTo>
                    <a:pt x="2114" y="2150"/>
                    <a:pt x="2088" y="2137"/>
                    <a:pt x="2061" y="2137"/>
                  </a:cubicBezTo>
                  <a:lnTo>
                    <a:pt x="2047" y="2137"/>
                  </a:lnTo>
                  <a:cubicBezTo>
                    <a:pt x="1900" y="2177"/>
                    <a:pt x="1726" y="2217"/>
                    <a:pt x="1579" y="2217"/>
                  </a:cubicBezTo>
                  <a:cubicBezTo>
                    <a:pt x="1499" y="2217"/>
                    <a:pt x="1419" y="2217"/>
                    <a:pt x="1339" y="2203"/>
                  </a:cubicBezTo>
                  <a:cubicBezTo>
                    <a:pt x="1325" y="2191"/>
                    <a:pt x="1312" y="2191"/>
                    <a:pt x="1285" y="2177"/>
                  </a:cubicBezTo>
                  <a:cubicBezTo>
                    <a:pt x="1271" y="2177"/>
                    <a:pt x="1258" y="2177"/>
                    <a:pt x="1244" y="2164"/>
                  </a:cubicBezTo>
                  <a:lnTo>
                    <a:pt x="1218" y="2150"/>
                  </a:lnTo>
                  <a:lnTo>
                    <a:pt x="1205" y="2137"/>
                  </a:lnTo>
                  <a:lnTo>
                    <a:pt x="1151" y="2096"/>
                  </a:lnTo>
                  <a:cubicBezTo>
                    <a:pt x="1137" y="2096"/>
                    <a:pt x="1125" y="2084"/>
                    <a:pt x="1111" y="2070"/>
                  </a:cubicBezTo>
                  <a:cubicBezTo>
                    <a:pt x="1098" y="2057"/>
                    <a:pt x="1084" y="2043"/>
                    <a:pt x="1084" y="2030"/>
                  </a:cubicBezTo>
                  <a:lnTo>
                    <a:pt x="1044" y="1989"/>
                  </a:lnTo>
                  <a:lnTo>
                    <a:pt x="1018" y="1950"/>
                  </a:lnTo>
                  <a:cubicBezTo>
                    <a:pt x="991" y="1909"/>
                    <a:pt x="977" y="1882"/>
                    <a:pt x="964" y="1843"/>
                  </a:cubicBezTo>
                  <a:cubicBezTo>
                    <a:pt x="950" y="1802"/>
                    <a:pt x="937" y="1775"/>
                    <a:pt x="937" y="1736"/>
                  </a:cubicBezTo>
                  <a:cubicBezTo>
                    <a:pt x="923" y="1695"/>
                    <a:pt x="923" y="1656"/>
                    <a:pt x="911" y="1615"/>
                  </a:cubicBezTo>
                  <a:cubicBezTo>
                    <a:pt x="911" y="1588"/>
                    <a:pt x="911" y="1549"/>
                    <a:pt x="897" y="1508"/>
                  </a:cubicBezTo>
                  <a:lnTo>
                    <a:pt x="897" y="1388"/>
                  </a:lnTo>
                  <a:cubicBezTo>
                    <a:pt x="897" y="1347"/>
                    <a:pt x="911" y="1308"/>
                    <a:pt x="911" y="1267"/>
                  </a:cubicBezTo>
                  <a:lnTo>
                    <a:pt x="911" y="1254"/>
                  </a:lnTo>
                  <a:cubicBezTo>
                    <a:pt x="911" y="1206"/>
                    <a:pt x="867" y="1158"/>
                    <a:pt x="820" y="1158"/>
                  </a:cubicBezTo>
                  <a:cubicBezTo>
                    <a:pt x="814" y="1158"/>
                    <a:pt x="809" y="1159"/>
                    <a:pt x="804" y="1160"/>
                  </a:cubicBezTo>
                  <a:lnTo>
                    <a:pt x="590" y="1160"/>
                  </a:lnTo>
                  <a:cubicBezTo>
                    <a:pt x="549" y="1160"/>
                    <a:pt x="522" y="1147"/>
                    <a:pt x="483" y="1147"/>
                  </a:cubicBezTo>
                  <a:cubicBezTo>
                    <a:pt x="456" y="1133"/>
                    <a:pt x="415" y="1133"/>
                    <a:pt x="388" y="1120"/>
                  </a:cubicBezTo>
                  <a:cubicBezTo>
                    <a:pt x="376" y="1120"/>
                    <a:pt x="349" y="1107"/>
                    <a:pt x="335" y="1107"/>
                  </a:cubicBezTo>
                  <a:cubicBezTo>
                    <a:pt x="322" y="1094"/>
                    <a:pt x="308" y="1094"/>
                    <a:pt x="295" y="1080"/>
                  </a:cubicBezTo>
                  <a:cubicBezTo>
                    <a:pt x="281" y="1080"/>
                    <a:pt x="269" y="1067"/>
                    <a:pt x="269" y="1053"/>
                  </a:cubicBezTo>
                  <a:cubicBezTo>
                    <a:pt x="255" y="1053"/>
                    <a:pt x="242" y="1040"/>
                    <a:pt x="242" y="1026"/>
                  </a:cubicBezTo>
                  <a:cubicBezTo>
                    <a:pt x="228" y="1026"/>
                    <a:pt x="228" y="1013"/>
                    <a:pt x="215" y="1000"/>
                  </a:cubicBezTo>
                  <a:lnTo>
                    <a:pt x="215" y="987"/>
                  </a:lnTo>
                  <a:lnTo>
                    <a:pt x="201" y="960"/>
                  </a:lnTo>
                  <a:lnTo>
                    <a:pt x="188" y="906"/>
                  </a:lnTo>
                  <a:lnTo>
                    <a:pt x="174" y="866"/>
                  </a:lnTo>
                  <a:lnTo>
                    <a:pt x="174" y="773"/>
                  </a:lnTo>
                  <a:cubicBezTo>
                    <a:pt x="174" y="732"/>
                    <a:pt x="174" y="692"/>
                    <a:pt x="188" y="666"/>
                  </a:cubicBezTo>
                  <a:cubicBezTo>
                    <a:pt x="188" y="625"/>
                    <a:pt x="201" y="598"/>
                    <a:pt x="215" y="559"/>
                  </a:cubicBezTo>
                  <a:cubicBezTo>
                    <a:pt x="228" y="532"/>
                    <a:pt x="242" y="491"/>
                    <a:pt x="255" y="465"/>
                  </a:cubicBezTo>
                  <a:cubicBezTo>
                    <a:pt x="281" y="398"/>
                    <a:pt x="308" y="331"/>
                    <a:pt x="349" y="264"/>
                  </a:cubicBezTo>
                  <a:cubicBezTo>
                    <a:pt x="388" y="197"/>
                    <a:pt x="429" y="143"/>
                    <a:pt x="469" y="90"/>
                  </a:cubicBezTo>
                  <a:lnTo>
                    <a:pt x="483" y="90"/>
                  </a:lnTo>
                  <a:cubicBezTo>
                    <a:pt x="495" y="63"/>
                    <a:pt x="495" y="36"/>
                    <a:pt x="469" y="10"/>
                  </a:cubicBezTo>
                  <a:cubicBezTo>
                    <a:pt x="462" y="3"/>
                    <a:pt x="449" y="0"/>
                    <a:pt x="43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3" name="Google Shape;593;p35"/>
            <p:cNvSpPr/>
            <p:nvPr/>
          </p:nvSpPr>
          <p:spPr>
            <a:xfrm>
              <a:off x="2949069" y="2254603"/>
              <a:ext cx="47425" cy="67855"/>
            </a:xfrm>
            <a:custGeom>
              <a:avLst/>
              <a:gdLst/>
              <a:ahLst/>
              <a:cxnLst/>
              <a:rect l="l" t="t" r="r" b="b"/>
              <a:pathLst>
                <a:path w="1098" h="1571" extrusionOk="0">
                  <a:moveTo>
                    <a:pt x="495" y="0"/>
                  </a:moveTo>
                  <a:cubicBezTo>
                    <a:pt x="482" y="0"/>
                    <a:pt x="441" y="0"/>
                    <a:pt x="429" y="27"/>
                  </a:cubicBezTo>
                  <a:cubicBezTo>
                    <a:pt x="415" y="54"/>
                    <a:pt x="429" y="81"/>
                    <a:pt x="441" y="93"/>
                  </a:cubicBezTo>
                  <a:cubicBezTo>
                    <a:pt x="509" y="161"/>
                    <a:pt x="575" y="241"/>
                    <a:pt x="629" y="307"/>
                  </a:cubicBezTo>
                  <a:lnTo>
                    <a:pt x="709" y="428"/>
                  </a:lnTo>
                  <a:cubicBezTo>
                    <a:pt x="736" y="468"/>
                    <a:pt x="763" y="509"/>
                    <a:pt x="776" y="548"/>
                  </a:cubicBezTo>
                  <a:cubicBezTo>
                    <a:pt x="803" y="589"/>
                    <a:pt x="816" y="628"/>
                    <a:pt x="830" y="669"/>
                  </a:cubicBezTo>
                  <a:cubicBezTo>
                    <a:pt x="843" y="709"/>
                    <a:pt x="870" y="749"/>
                    <a:pt x="870" y="789"/>
                  </a:cubicBezTo>
                  <a:lnTo>
                    <a:pt x="883" y="856"/>
                  </a:lnTo>
                  <a:lnTo>
                    <a:pt x="883" y="910"/>
                  </a:lnTo>
                  <a:cubicBezTo>
                    <a:pt x="896" y="949"/>
                    <a:pt x="883" y="990"/>
                    <a:pt x="883" y="1030"/>
                  </a:cubicBezTo>
                  <a:lnTo>
                    <a:pt x="843" y="1151"/>
                  </a:lnTo>
                  <a:lnTo>
                    <a:pt x="816" y="1204"/>
                  </a:lnTo>
                  <a:lnTo>
                    <a:pt x="816" y="1217"/>
                  </a:lnTo>
                  <a:lnTo>
                    <a:pt x="803" y="1217"/>
                  </a:lnTo>
                  <a:lnTo>
                    <a:pt x="803" y="1231"/>
                  </a:lnTo>
                  <a:lnTo>
                    <a:pt x="776" y="1258"/>
                  </a:lnTo>
                  <a:cubicBezTo>
                    <a:pt x="763" y="1284"/>
                    <a:pt x="750" y="1297"/>
                    <a:pt x="736" y="1297"/>
                  </a:cubicBezTo>
                  <a:lnTo>
                    <a:pt x="696" y="1338"/>
                  </a:lnTo>
                  <a:lnTo>
                    <a:pt x="669" y="1351"/>
                  </a:lnTo>
                  <a:lnTo>
                    <a:pt x="656" y="1365"/>
                  </a:lnTo>
                  <a:cubicBezTo>
                    <a:pt x="629" y="1378"/>
                    <a:pt x="616" y="1378"/>
                    <a:pt x="602" y="1378"/>
                  </a:cubicBezTo>
                  <a:cubicBezTo>
                    <a:pt x="575" y="1391"/>
                    <a:pt x="562" y="1391"/>
                    <a:pt x="536" y="1391"/>
                  </a:cubicBezTo>
                  <a:cubicBezTo>
                    <a:pt x="522" y="1404"/>
                    <a:pt x="495" y="1404"/>
                    <a:pt x="482" y="1404"/>
                  </a:cubicBezTo>
                  <a:cubicBezTo>
                    <a:pt x="429" y="1404"/>
                    <a:pt x="388" y="1391"/>
                    <a:pt x="348" y="1391"/>
                  </a:cubicBezTo>
                  <a:cubicBezTo>
                    <a:pt x="308" y="1378"/>
                    <a:pt x="254" y="1365"/>
                    <a:pt x="215" y="1351"/>
                  </a:cubicBezTo>
                  <a:cubicBezTo>
                    <a:pt x="174" y="1338"/>
                    <a:pt x="120" y="1324"/>
                    <a:pt x="81" y="1297"/>
                  </a:cubicBezTo>
                  <a:cubicBezTo>
                    <a:pt x="73" y="1294"/>
                    <a:pt x="65" y="1292"/>
                    <a:pt x="58" y="1292"/>
                  </a:cubicBezTo>
                  <a:cubicBezTo>
                    <a:pt x="40" y="1292"/>
                    <a:pt x="23" y="1301"/>
                    <a:pt x="13" y="1311"/>
                  </a:cubicBezTo>
                  <a:cubicBezTo>
                    <a:pt x="1" y="1338"/>
                    <a:pt x="1" y="1378"/>
                    <a:pt x="27" y="1391"/>
                  </a:cubicBezTo>
                  <a:cubicBezTo>
                    <a:pt x="120" y="1458"/>
                    <a:pt x="201" y="1498"/>
                    <a:pt x="308" y="1538"/>
                  </a:cubicBezTo>
                  <a:cubicBezTo>
                    <a:pt x="361" y="1552"/>
                    <a:pt x="415" y="1565"/>
                    <a:pt x="468" y="1565"/>
                  </a:cubicBezTo>
                  <a:cubicBezTo>
                    <a:pt x="486" y="1565"/>
                    <a:pt x="504" y="1571"/>
                    <a:pt x="522" y="1571"/>
                  </a:cubicBezTo>
                  <a:cubicBezTo>
                    <a:pt x="531" y="1571"/>
                    <a:pt x="540" y="1569"/>
                    <a:pt x="549" y="1565"/>
                  </a:cubicBezTo>
                  <a:lnTo>
                    <a:pt x="629" y="1565"/>
                  </a:lnTo>
                  <a:cubicBezTo>
                    <a:pt x="669" y="1552"/>
                    <a:pt x="696" y="1552"/>
                    <a:pt x="723" y="1538"/>
                  </a:cubicBezTo>
                  <a:lnTo>
                    <a:pt x="763" y="1525"/>
                  </a:lnTo>
                  <a:lnTo>
                    <a:pt x="803" y="1498"/>
                  </a:lnTo>
                  <a:cubicBezTo>
                    <a:pt x="830" y="1485"/>
                    <a:pt x="857" y="1472"/>
                    <a:pt x="870" y="1445"/>
                  </a:cubicBezTo>
                  <a:lnTo>
                    <a:pt x="937" y="1378"/>
                  </a:lnTo>
                  <a:lnTo>
                    <a:pt x="964" y="1351"/>
                  </a:lnTo>
                  <a:lnTo>
                    <a:pt x="964" y="1338"/>
                  </a:lnTo>
                  <a:lnTo>
                    <a:pt x="977" y="1324"/>
                  </a:lnTo>
                  <a:lnTo>
                    <a:pt x="977" y="1311"/>
                  </a:lnTo>
                  <a:lnTo>
                    <a:pt x="990" y="1311"/>
                  </a:lnTo>
                  <a:lnTo>
                    <a:pt x="1017" y="1231"/>
                  </a:lnTo>
                  <a:cubicBezTo>
                    <a:pt x="1044" y="1190"/>
                    <a:pt x="1057" y="1124"/>
                    <a:pt x="1071" y="1070"/>
                  </a:cubicBezTo>
                  <a:cubicBezTo>
                    <a:pt x="1084" y="1044"/>
                    <a:pt x="1084" y="1017"/>
                    <a:pt x="1084" y="990"/>
                  </a:cubicBezTo>
                  <a:cubicBezTo>
                    <a:pt x="1084" y="963"/>
                    <a:pt x="1097" y="937"/>
                    <a:pt x="1084" y="910"/>
                  </a:cubicBezTo>
                  <a:lnTo>
                    <a:pt x="1084" y="830"/>
                  </a:lnTo>
                  <a:lnTo>
                    <a:pt x="1071" y="749"/>
                  </a:lnTo>
                  <a:cubicBezTo>
                    <a:pt x="1057" y="696"/>
                    <a:pt x="1030" y="642"/>
                    <a:pt x="1017" y="589"/>
                  </a:cubicBezTo>
                  <a:cubicBezTo>
                    <a:pt x="990" y="548"/>
                    <a:pt x="964" y="495"/>
                    <a:pt x="937" y="455"/>
                  </a:cubicBezTo>
                  <a:cubicBezTo>
                    <a:pt x="883" y="361"/>
                    <a:pt x="816" y="281"/>
                    <a:pt x="750" y="214"/>
                  </a:cubicBezTo>
                  <a:cubicBezTo>
                    <a:pt x="709" y="174"/>
                    <a:pt x="669" y="134"/>
                    <a:pt x="629" y="107"/>
                  </a:cubicBezTo>
                  <a:cubicBezTo>
                    <a:pt x="589" y="67"/>
                    <a:pt x="549" y="40"/>
                    <a:pt x="509" y="13"/>
                  </a:cubicBezTo>
                  <a:lnTo>
                    <a:pt x="495" y="0"/>
                  </a:ln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2629012" y="2509353"/>
              <a:ext cx="128843" cy="58051"/>
            </a:xfrm>
            <a:custGeom>
              <a:avLst/>
              <a:gdLst/>
              <a:ahLst/>
              <a:cxnLst/>
              <a:rect l="l" t="t" r="r" b="b"/>
              <a:pathLst>
                <a:path w="2983" h="1344" extrusionOk="0">
                  <a:moveTo>
                    <a:pt x="40" y="1"/>
                  </a:moveTo>
                  <a:cubicBezTo>
                    <a:pt x="13" y="15"/>
                    <a:pt x="0" y="41"/>
                    <a:pt x="0" y="68"/>
                  </a:cubicBezTo>
                  <a:cubicBezTo>
                    <a:pt x="0" y="68"/>
                    <a:pt x="13" y="122"/>
                    <a:pt x="54" y="215"/>
                  </a:cubicBezTo>
                  <a:cubicBezTo>
                    <a:pt x="66" y="255"/>
                    <a:pt x="93" y="309"/>
                    <a:pt x="120" y="375"/>
                  </a:cubicBezTo>
                  <a:cubicBezTo>
                    <a:pt x="161" y="429"/>
                    <a:pt x="187" y="496"/>
                    <a:pt x="241" y="576"/>
                  </a:cubicBezTo>
                  <a:cubicBezTo>
                    <a:pt x="294" y="643"/>
                    <a:pt x="348" y="710"/>
                    <a:pt x="414" y="777"/>
                  </a:cubicBezTo>
                  <a:cubicBezTo>
                    <a:pt x="482" y="844"/>
                    <a:pt x="562" y="910"/>
                    <a:pt x="655" y="978"/>
                  </a:cubicBezTo>
                  <a:cubicBezTo>
                    <a:pt x="735" y="1031"/>
                    <a:pt x="829" y="1085"/>
                    <a:pt x="936" y="1138"/>
                  </a:cubicBezTo>
                  <a:cubicBezTo>
                    <a:pt x="1030" y="1178"/>
                    <a:pt x="1137" y="1218"/>
                    <a:pt x="1244" y="1245"/>
                  </a:cubicBezTo>
                  <a:cubicBezTo>
                    <a:pt x="1351" y="1285"/>
                    <a:pt x="1458" y="1299"/>
                    <a:pt x="1565" y="1312"/>
                  </a:cubicBezTo>
                  <a:cubicBezTo>
                    <a:pt x="1672" y="1338"/>
                    <a:pt x="1779" y="1338"/>
                    <a:pt x="1886" y="1338"/>
                  </a:cubicBezTo>
                  <a:cubicBezTo>
                    <a:pt x="1940" y="1342"/>
                    <a:pt x="1994" y="1344"/>
                    <a:pt x="2047" y="1344"/>
                  </a:cubicBezTo>
                  <a:cubicBezTo>
                    <a:pt x="2192" y="1344"/>
                    <a:pt x="2330" y="1331"/>
                    <a:pt x="2447" y="1312"/>
                  </a:cubicBezTo>
                  <a:cubicBezTo>
                    <a:pt x="2768" y="1272"/>
                    <a:pt x="2970" y="1192"/>
                    <a:pt x="2970" y="1192"/>
                  </a:cubicBezTo>
                  <a:cubicBezTo>
                    <a:pt x="2983" y="1192"/>
                    <a:pt x="2983" y="1192"/>
                    <a:pt x="2983" y="1178"/>
                  </a:cubicBezTo>
                  <a:cubicBezTo>
                    <a:pt x="2983" y="1165"/>
                    <a:pt x="2970" y="1165"/>
                    <a:pt x="2970" y="1165"/>
                  </a:cubicBezTo>
                  <a:cubicBezTo>
                    <a:pt x="2970" y="1165"/>
                    <a:pt x="2916" y="1165"/>
                    <a:pt x="2822" y="1178"/>
                  </a:cubicBezTo>
                  <a:cubicBezTo>
                    <a:pt x="2729" y="1178"/>
                    <a:pt x="2595" y="1192"/>
                    <a:pt x="2435" y="1192"/>
                  </a:cubicBezTo>
                  <a:cubicBezTo>
                    <a:pt x="2274" y="1192"/>
                    <a:pt x="2087" y="1192"/>
                    <a:pt x="1900" y="1165"/>
                  </a:cubicBezTo>
                  <a:cubicBezTo>
                    <a:pt x="1698" y="1151"/>
                    <a:pt x="1498" y="1111"/>
                    <a:pt x="1297" y="1058"/>
                  </a:cubicBezTo>
                  <a:cubicBezTo>
                    <a:pt x="1110" y="991"/>
                    <a:pt x="923" y="910"/>
                    <a:pt x="762" y="803"/>
                  </a:cubicBezTo>
                  <a:cubicBezTo>
                    <a:pt x="682" y="750"/>
                    <a:pt x="615" y="696"/>
                    <a:pt x="548" y="643"/>
                  </a:cubicBezTo>
                  <a:cubicBezTo>
                    <a:pt x="482" y="589"/>
                    <a:pt x="428" y="523"/>
                    <a:pt x="375" y="469"/>
                  </a:cubicBezTo>
                  <a:cubicBezTo>
                    <a:pt x="334" y="402"/>
                    <a:pt x="294" y="348"/>
                    <a:pt x="254" y="295"/>
                  </a:cubicBezTo>
                  <a:cubicBezTo>
                    <a:pt x="214" y="241"/>
                    <a:pt x="187" y="202"/>
                    <a:pt x="173" y="161"/>
                  </a:cubicBezTo>
                  <a:lnTo>
                    <a:pt x="107" y="27"/>
                  </a:lnTo>
                  <a:cubicBezTo>
                    <a:pt x="93" y="1"/>
                    <a:pt x="66" y="1"/>
                    <a:pt x="40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5" name="Google Shape;595;p35"/>
            <p:cNvSpPr/>
            <p:nvPr/>
          </p:nvSpPr>
          <p:spPr>
            <a:xfrm>
              <a:off x="2506518" y="2414588"/>
              <a:ext cx="285459" cy="257730"/>
            </a:xfrm>
            <a:custGeom>
              <a:avLst/>
              <a:gdLst/>
              <a:ahLst/>
              <a:cxnLst/>
              <a:rect l="l" t="t" r="r" b="b"/>
              <a:pathLst>
                <a:path w="6609" h="5967" extrusionOk="0">
                  <a:moveTo>
                    <a:pt x="1859" y="1"/>
                  </a:moveTo>
                  <a:cubicBezTo>
                    <a:pt x="1832" y="1"/>
                    <a:pt x="1806" y="15"/>
                    <a:pt x="1752" y="28"/>
                  </a:cubicBezTo>
                  <a:cubicBezTo>
                    <a:pt x="1672" y="42"/>
                    <a:pt x="1538" y="81"/>
                    <a:pt x="1391" y="161"/>
                  </a:cubicBezTo>
                  <a:cubicBezTo>
                    <a:pt x="1231" y="242"/>
                    <a:pt x="1070" y="363"/>
                    <a:pt x="896" y="536"/>
                  </a:cubicBezTo>
                  <a:cubicBezTo>
                    <a:pt x="736" y="710"/>
                    <a:pt x="575" y="924"/>
                    <a:pt x="441" y="1178"/>
                  </a:cubicBezTo>
                  <a:cubicBezTo>
                    <a:pt x="375" y="1312"/>
                    <a:pt x="307" y="1446"/>
                    <a:pt x="254" y="1579"/>
                  </a:cubicBezTo>
                  <a:cubicBezTo>
                    <a:pt x="227" y="1660"/>
                    <a:pt x="200" y="1727"/>
                    <a:pt x="174" y="1807"/>
                  </a:cubicBezTo>
                  <a:cubicBezTo>
                    <a:pt x="147" y="1888"/>
                    <a:pt x="134" y="1968"/>
                    <a:pt x="107" y="2034"/>
                  </a:cubicBezTo>
                  <a:cubicBezTo>
                    <a:pt x="93" y="2088"/>
                    <a:pt x="81" y="2114"/>
                    <a:pt x="67" y="2168"/>
                  </a:cubicBezTo>
                  <a:cubicBezTo>
                    <a:pt x="67" y="2209"/>
                    <a:pt x="54" y="2248"/>
                    <a:pt x="40" y="2289"/>
                  </a:cubicBezTo>
                  <a:cubicBezTo>
                    <a:pt x="27" y="2369"/>
                    <a:pt x="13" y="2449"/>
                    <a:pt x="13" y="2542"/>
                  </a:cubicBezTo>
                  <a:cubicBezTo>
                    <a:pt x="0" y="2637"/>
                    <a:pt x="0" y="2730"/>
                    <a:pt x="0" y="2810"/>
                  </a:cubicBezTo>
                  <a:cubicBezTo>
                    <a:pt x="13" y="2904"/>
                    <a:pt x="13" y="2997"/>
                    <a:pt x="27" y="3091"/>
                  </a:cubicBezTo>
                  <a:cubicBezTo>
                    <a:pt x="54" y="3172"/>
                    <a:pt x="67" y="3265"/>
                    <a:pt x="81" y="3359"/>
                  </a:cubicBezTo>
                  <a:cubicBezTo>
                    <a:pt x="120" y="3452"/>
                    <a:pt x="147" y="3532"/>
                    <a:pt x="174" y="3613"/>
                  </a:cubicBezTo>
                  <a:cubicBezTo>
                    <a:pt x="214" y="3707"/>
                    <a:pt x="254" y="3787"/>
                    <a:pt x="295" y="3880"/>
                  </a:cubicBezTo>
                  <a:cubicBezTo>
                    <a:pt x="334" y="3960"/>
                    <a:pt x="388" y="4041"/>
                    <a:pt x="428" y="4135"/>
                  </a:cubicBezTo>
                  <a:cubicBezTo>
                    <a:pt x="629" y="4456"/>
                    <a:pt x="896" y="4750"/>
                    <a:pt x="1190" y="5004"/>
                  </a:cubicBezTo>
                  <a:cubicBezTo>
                    <a:pt x="1766" y="5499"/>
                    <a:pt x="2488" y="5847"/>
                    <a:pt x="3211" y="5940"/>
                  </a:cubicBezTo>
                  <a:cubicBezTo>
                    <a:pt x="3398" y="5967"/>
                    <a:pt x="3571" y="5967"/>
                    <a:pt x="3759" y="5967"/>
                  </a:cubicBezTo>
                  <a:cubicBezTo>
                    <a:pt x="3839" y="5954"/>
                    <a:pt x="3933" y="5954"/>
                    <a:pt x="4013" y="5940"/>
                  </a:cubicBezTo>
                  <a:cubicBezTo>
                    <a:pt x="4094" y="5927"/>
                    <a:pt x="4174" y="5900"/>
                    <a:pt x="4267" y="5887"/>
                  </a:cubicBezTo>
                  <a:cubicBezTo>
                    <a:pt x="4281" y="5874"/>
                    <a:pt x="4308" y="5874"/>
                    <a:pt x="4334" y="5874"/>
                  </a:cubicBezTo>
                  <a:lnTo>
                    <a:pt x="4388" y="5847"/>
                  </a:lnTo>
                  <a:cubicBezTo>
                    <a:pt x="4427" y="5833"/>
                    <a:pt x="4468" y="5820"/>
                    <a:pt x="4495" y="5806"/>
                  </a:cubicBezTo>
                  <a:cubicBezTo>
                    <a:pt x="4575" y="5793"/>
                    <a:pt x="4641" y="5767"/>
                    <a:pt x="4722" y="5740"/>
                  </a:cubicBezTo>
                  <a:cubicBezTo>
                    <a:pt x="4789" y="5713"/>
                    <a:pt x="4855" y="5686"/>
                    <a:pt x="4936" y="5660"/>
                  </a:cubicBezTo>
                  <a:cubicBezTo>
                    <a:pt x="5003" y="5633"/>
                    <a:pt x="5069" y="5592"/>
                    <a:pt x="5137" y="5565"/>
                  </a:cubicBezTo>
                  <a:cubicBezTo>
                    <a:pt x="5404" y="5446"/>
                    <a:pt x="5631" y="5325"/>
                    <a:pt x="5819" y="5191"/>
                  </a:cubicBezTo>
                  <a:cubicBezTo>
                    <a:pt x="5926" y="5125"/>
                    <a:pt x="6006" y="5057"/>
                    <a:pt x="6086" y="4991"/>
                  </a:cubicBezTo>
                  <a:cubicBezTo>
                    <a:pt x="6166" y="4937"/>
                    <a:pt x="6234" y="4870"/>
                    <a:pt x="6287" y="4804"/>
                  </a:cubicBezTo>
                  <a:cubicBezTo>
                    <a:pt x="6354" y="4750"/>
                    <a:pt x="6394" y="4697"/>
                    <a:pt x="6434" y="4643"/>
                  </a:cubicBezTo>
                  <a:cubicBezTo>
                    <a:pt x="6487" y="4590"/>
                    <a:pt x="6514" y="4549"/>
                    <a:pt x="6541" y="4509"/>
                  </a:cubicBezTo>
                  <a:cubicBezTo>
                    <a:pt x="6594" y="4429"/>
                    <a:pt x="6608" y="4388"/>
                    <a:pt x="6608" y="4388"/>
                  </a:cubicBezTo>
                  <a:lnTo>
                    <a:pt x="6608" y="4376"/>
                  </a:lnTo>
                  <a:lnTo>
                    <a:pt x="6594" y="4376"/>
                  </a:lnTo>
                  <a:cubicBezTo>
                    <a:pt x="6594" y="4376"/>
                    <a:pt x="6555" y="4402"/>
                    <a:pt x="6487" y="4469"/>
                  </a:cubicBezTo>
                  <a:cubicBezTo>
                    <a:pt x="6461" y="4495"/>
                    <a:pt x="6421" y="4536"/>
                    <a:pt x="6367" y="4576"/>
                  </a:cubicBezTo>
                  <a:cubicBezTo>
                    <a:pt x="6327" y="4616"/>
                    <a:pt x="6273" y="4670"/>
                    <a:pt x="6207" y="4709"/>
                  </a:cubicBezTo>
                  <a:cubicBezTo>
                    <a:pt x="6073" y="4816"/>
                    <a:pt x="5926" y="4937"/>
                    <a:pt x="5738" y="5057"/>
                  </a:cubicBezTo>
                  <a:cubicBezTo>
                    <a:pt x="5551" y="5178"/>
                    <a:pt x="5324" y="5298"/>
                    <a:pt x="5069" y="5405"/>
                  </a:cubicBezTo>
                  <a:lnTo>
                    <a:pt x="4869" y="5485"/>
                  </a:lnTo>
                  <a:cubicBezTo>
                    <a:pt x="4802" y="5512"/>
                    <a:pt x="4736" y="5539"/>
                    <a:pt x="4655" y="5565"/>
                  </a:cubicBezTo>
                  <a:cubicBezTo>
                    <a:pt x="4588" y="5579"/>
                    <a:pt x="4522" y="5606"/>
                    <a:pt x="4441" y="5633"/>
                  </a:cubicBezTo>
                  <a:lnTo>
                    <a:pt x="4320" y="5673"/>
                  </a:lnTo>
                  <a:lnTo>
                    <a:pt x="4267" y="5686"/>
                  </a:lnTo>
                  <a:cubicBezTo>
                    <a:pt x="4254" y="5686"/>
                    <a:pt x="4240" y="5699"/>
                    <a:pt x="4213" y="5699"/>
                  </a:cubicBezTo>
                  <a:cubicBezTo>
                    <a:pt x="4147" y="5713"/>
                    <a:pt x="4067" y="5726"/>
                    <a:pt x="3987" y="5740"/>
                  </a:cubicBezTo>
                  <a:cubicBezTo>
                    <a:pt x="3906" y="5753"/>
                    <a:pt x="3826" y="5753"/>
                    <a:pt x="3746" y="5767"/>
                  </a:cubicBezTo>
                  <a:cubicBezTo>
                    <a:pt x="3585" y="5767"/>
                    <a:pt x="3411" y="5767"/>
                    <a:pt x="3250" y="5740"/>
                  </a:cubicBezTo>
                  <a:cubicBezTo>
                    <a:pt x="2569" y="5646"/>
                    <a:pt x="1873" y="5325"/>
                    <a:pt x="1311" y="4843"/>
                  </a:cubicBezTo>
                  <a:cubicBezTo>
                    <a:pt x="1044" y="4602"/>
                    <a:pt x="789" y="4335"/>
                    <a:pt x="602" y="4028"/>
                  </a:cubicBezTo>
                  <a:cubicBezTo>
                    <a:pt x="548" y="3948"/>
                    <a:pt x="509" y="3867"/>
                    <a:pt x="468" y="3800"/>
                  </a:cubicBezTo>
                  <a:lnTo>
                    <a:pt x="348" y="3559"/>
                  </a:lnTo>
                  <a:cubicBezTo>
                    <a:pt x="321" y="3479"/>
                    <a:pt x="295" y="3386"/>
                    <a:pt x="268" y="3305"/>
                  </a:cubicBezTo>
                  <a:cubicBezTo>
                    <a:pt x="254" y="3225"/>
                    <a:pt x="227" y="3131"/>
                    <a:pt x="214" y="3051"/>
                  </a:cubicBezTo>
                  <a:cubicBezTo>
                    <a:pt x="200" y="2971"/>
                    <a:pt x="200" y="2890"/>
                    <a:pt x="188" y="2810"/>
                  </a:cubicBezTo>
                  <a:cubicBezTo>
                    <a:pt x="174" y="2717"/>
                    <a:pt x="188" y="2637"/>
                    <a:pt x="188" y="2569"/>
                  </a:cubicBezTo>
                  <a:cubicBezTo>
                    <a:pt x="188" y="2489"/>
                    <a:pt x="200" y="2396"/>
                    <a:pt x="214" y="2316"/>
                  </a:cubicBezTo>
                  <a:cubicBezTo>
                    <a:pt x="227" y="2275"/>
                    <a:pt x="227" y="2235"/>
                    <a:pt x="241" y="2195"/>
                  </a:cubicBezTo>
                  <a:cubicBezTo>
                    <a:pt x="254" y="2155"/>
                    <a:pt x="268" y="2128"/>
                    <a:pt x="268" y="2088"/>
                  </a:cubicBezTo>
                  <a:cubicBezTo>
                    <a:pt x="295" y="2007"/>
                    <a:pt x="307" y="1927"/>
                    <a:pt x="334" y="1861"/>
                  </a:cubicBezTo>
                  <a:cubicBezTo>
                    <a:pt x="361" y="1781"/>
                    <a:pt x="388" y="1713"/>
                    <a:pt x="414" y="1647"/>
                  </a:cubicBezTo>
                  <a:cubicBezTo>
                    <a:pt x="455" y="1499"/>
                    <a:pt x="522" y="1379"/>
                    <a:pt x="575" y="1245"/>
                  </a:cubicBezTo>
                  <a:cubicBezTo>
                    <a:pt x="709" y="1005"/>
                    <a:pt x="856" y="791"/>
                    <a:pt x="1003" y="630"/>
                  </a:cubicBezTo>
                  <a:cubicBezTo>
                    <a:pt x="1151" y="470"/>
                    <a:pt x="1311" y="349"/>
                    <a:pt x="1445" y="268"/>
                  </a:cubicBezTo>
                  <a:cubicBezTo>
                    <a:pt x="1579" y="188"/>
                    <a:pt x="1699" y="149"/>
                    <a:pt x="1779" y="135"/>
                  </a:cubicBezTo>
                  <a:cubicBezTo>
                    <a:pt x="1820" y="122"/>
                    <a:pt x="1859" y="122"/>
                    <a:pt x="1873" y="108"/>
                  </a:cubicBezTo>
                  <a:lnTo>
                    <a:pt x="1913" y="108"/>
                  </a:lnTo>
                  <a:cubicBezTo>
                    <a:pt x="1939" y="108"/>
                    <a:pt x="1953" y="81"/>
                    <a:pt x="1953" y="54"/>
                  </a:cubicBezTo>
                  <a:cubicBezTo>
                    <a:pt x="1953" y="28"/>
                    <a:pt x="1939" y="1"/>
                    <a:pt x="1900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6" name="Google Shape;596;p35"/>
            <p:cNvSpPr/>
            <p:nvPr/>
          </p:nvSpPr>
          <p:spPr>
            <a:xfrm>
              <a:off x="2542886" y="2670331"/>
              <a:ext cx="268744" cy="136618"/>
            </a:xfrm>
            <a:custGeom>
              <a:avLst/>
              <a:gdLst/>
              <a:ahLst/>
              <a:cxnLst/>
              <a:rect l="l" t="t" r="r" b="b"/>
              <a:pathLst>
                <a:path w="6222" h="3163" extrusionOk="0">
                  <a:moveTo>
                    <a:pt x="2893" y="0"/>
                  </a:moveTo>
                  <a:cubicBezTo>
                    <a:pt x="2881" y="0"/>
                    <a:pt x="2868" y="2"/>
                    <a:pt x="2850" y="6"/>
                  </a:cubicBezTo>
                  <a:lnTo>
                    <a:pt x="2756" y="6"/>
                  </a:lnTo>
                  <a:cubicBezTo>
                    <a:pt x="2703" y="6"/>
                    <a:pt x="2636" y="6"/>
                    <a:pt x="2569" y="19"/>
                  </a:cubicBezTo>
                  <a:cubicBezTo>
                    <a:pt x="2515" y="19"/>
                    <a:pt x="2449" y="33"/>
                    <a:pt x="2395" y="33"/>
                  </a:cubicBezTo>
                  <a:cubicBezTo>
                    <a:pt x="2275" y="46"/>
                    <a:pt x="2155" y="73"/>
                    <a:pt x="2048" y="99"/>
                  </a:cubicBezTo>
                  <a:cubicBezTo>
                    <a:pt x="1927" y="126"/>
                    <a:pt x="1820" y="153"/>
                    <a:pt x="1713" y="180"/>
                  </a:cubicBezTo>
                  <a:cubicBezTo>
                    <a:pt x="1499" y="247"/>
                    <a:pt x="1299" y="313"/>
                    <a:pt x="1124" y="394"/>
                  </a:cubicBezTo>
                  <a:cubicBezTo>
                    <a:pt x="951" y="474"/>
                    <a:pt x="803" y="554"/>
                    <a:pt x="657" y="634"/>
                  </a:cubicBezTo>
                  <a:cubicBezTo>
                    <a:pt x="523" y="715"/>
                    <a:pt x="416" y="782"/>
                    <a:pt x="322" y="848"/>
                  </a:cubicBezTo>
                  <a:cubicBezTo>
                    <a:pt x="228" y="902"/>
                    <a:pt x="161" y="955"/>
                    <a:pt x="108" y="996"/>
                  </a:cubicBezTo>
                  <a:cubicBezTo>
                    <a:pt x="54" y="1036"/>
                    <a:pt x="41" y="1050"/>
                    <a:pt x="41" y="1050"/>
                  </a:cubicBezTo>
                  <a:cubicBezTo>
                    <a:pt x="1" y="1076"/>
                    <a:pt x="1" y="1130"/>
                    <a:pt x="14" y="1157"/>
                  </a:cubicBezTo>
                  <a:cubicBezTo>
                    <a:pt x="32" y="1182"/>
                    <a:pt x="60" y="1197"/>
                    <a:pt x="89" y="1197"/>
                  </a:cubicBezTo>
                  <a:cubicBezTo>
                    <a:pt x="105" y="1197"/>
                    <a:pt x="120" y="1193"/>
                    <a:pt x="134" y="1183"/>
                  </a:cubicBezTo>
                  <a:cubicBezTo>
                    <a:pt x="134" y="1183"/>
                    <a:pt x="161" y="1169"/>
                    <a:pt x="202" y="1143"/>
                  </a:cubicBezTo>
                  <a:cubicBezTo>
                    <a:pt x="255" y="1103"/>
                    <a:pt x="322" y="1062"/>
                    <a:pt x="416" y="1009"/>
                  </a:cubicBezTo>
                  <a:cubicBezTo>
                    <a:pt x="603" y="902"/>
                    <a:pt x="883" y="768"/>
                    <a:pt x="1231" y="634"/>
                  </a:cubicBezTo>
                  <a:cubicBezTo>
                    <a:pt x="1392" y="568"/>
                    <a:pt x="1593" y="514"/>
                    <a:pt x="1793" y="461"/>
                  </a:cubicBezTo>
                  <a:cubicBezTo>
                    <a:pt x="1994" y="407"/>
                    <a:pt x="2208" y="367"/>
                    <a:pt x="2435" y="340"/>
                  </a:cubicBezTo>
                  <a:cubicBezTo>
                    <a:pt x="2489" y="327"/>
                    <a:pt x="2542" y="327"/>
                    <a:pt x="2596" y="313"/>
                  </a:cubicBezTo>
                  <a:lnTo>
                    <a:pt x="2863" y="313"/>
                  </a:lnTo>
                  <a:cubicBezTo>
                    <a:pt x="2868" y="309"/>
                    <a:pt x="2875" y="308"/>
                    <a:pt x="2884" y="308"/>
                  </a:cubicBezTo>
                  <a:cubicBezTo>
                    <a:pt x="2902" y="308"/>
                    <a:pt x="2925" y="313"/>
                    <a:pt x="2943" y="313"/>
                  </a:cubicBezTo>
                  <a:lnTo>
                    <a:pt x="3131" y="313"/>
                  </a:lnTo>
                  <a:cubicBezTo>
                    <a:pt x="3359" y="327"/>
                    <a:pt x="3599" y="354"/>
                    <a:pt x="3826" y="420"/>
                  </a:cubicBezTo>
                  <a:cubicBezTo>
                    <a:pt x="4067" y="474"/>
                    <a:pt x="4295" y="568"/>
                    <a:pt x="4509" y="661"/>
                  </a:cubicBezTo>
                  <a:cubicBezTo>
                    <a:pt x="4616" y="715"/>
                    <a:pt x="4723" y="768"/>
                    <a:pt x="4816" y="822"/>
                  </a:cubicBezTo>
                  <a:cubicBezTo>
                    <a:pt x="4923" y="889"/>
                    <a:pt x="5017" y="943"/>
                    <a:pt x="5110" y="1009"/>
                  </a:cubicBezTo>
                  <a:cubicBezTo>
                    <a:pt x="5151" y="1036"/>
                    <a:pt x="5204" y="1076"/>
                    <a:pt x="5244" y="1103"/>
                  </a:cubicBezTo>
                  <a:cubicBezTo>
                    <a:pt x="5285" y="1143"/>
                    <a:pt x="5324" y="1183"/>
                    <a:pt x="5365" y="1210"/>
                  </a:cubicBezTo>
                  <a:cubicBezTo>
                    <a:pt x="5431" y="1290"/>
                    <a:pt x="5512" y="1371"/>
                    <a:pt x="5565" y="1451"/>
                  </a:cubicBezTo>
                  <a:cubicBezTo>
                    <a:pt x="5686" y="1611"/>
                    <a:pt x="5793" y="1785"/>
                    <a:pt x="5859" y="1945"/>
                  </a:cubicBezTo>
                  <a:cubicBezTo>
                    <a:pt x="5940" y="2106"/>
                    <a:pt x="5993" y="2266"/>
                    <a:pt x="6034" y="2414"/>
                  </a:cubicBezTo>
                  <a:cubicBezTo>
                    <a:pt x="6073" y="2561"/>
                    <a:pt x="6100" y="2681"/>
                    <a:pt x="6114" y="2788"/>
                  </a:cubicBezTo>
                  <a:cubicBezTo>
                    <a:pt x="6127" y="2895"/>
                    <a:pt x="6141" y="2989"/>
                    <a:pt x="6141" y="3042"/>
                  </a:cubicBezTo>
                  <a:cubicBezTo>
                    <a:pt x="6154" y="3096"/>
                    <a:pt x="6154" y="3136"/>
                    <a:pt x="6154" y="3136"/>
                  </a:cubicBezTo>
                  <a:cubicBezTo>
                    <a:pt x="6154" y="3149"/>
                    <a:pt x="6168" y="3163"/>
                    <a:pt x="6180" y="3163"/>
                  </a:cubicBezTo>
                  <a:cubicBezTo>
                    <a:pt x="6194" y="3163"/>
                    <a:pt x="6221" y="3149"/>
                    <a:pt x="6221" y="3136"/>
                  </a:cubicBezTo>
                  <a:lnTo>
                    <a:pt x="6221" y="3042"/>
                  </a:lnTo>
                  <a:lnTo>
                    <a:pt x="6221" y="2788"/>
                  </a:lnTo>
                  <a:cubicBezTo>
                    <a:pt x="6207" y="2561"/>
                    <a:pt x="6168" y="2239"/>
                    <a:pt x="6034" y="1879"/>
                  </a:cubicBezTo>
                  <a:cubicBezTo>
                    <a:pt x="5966" y="1692"/>
                    <a:pt x="5886" y="1504"/>
                    <a:pt x="5752" y="1317"/>
                  </a:cubicBezTo>
                  <a:cubicBezTo>
                    <a:pt x="5686" y="1223"/>
                    <a:pt x="5619" y="1130"/>
                    <a:pt x="5538" y="1036"/>
                  </a:cubicBezTo>
                  <a:cubicBezTo>
                    <a:pt x="5499" y="996"/>
                    <a:pt x="5445" y="955"/>
                    <a:pt x="5405" y="902"/>
                  </a:cubicBezTo>
                  <a:cubicBezTo>
                    <a:pt x="5365" y="875"/>
                    <a:pt x="5311" y="836"/>
                    <a:pt x="5271" y="795"/>
                  </a:cubicBezTo>
                  <a:cubicBezTo>
                    <a:pt x="5164" y="715"/>
                    <a:pt x="5071" y="661"/>
                    <a:pt x="4964" y="581"/>
                  </a:cubicBezTo>
                  <a:cubicBezTo>
                    <a:pt x="4857" y="527"/>
                    <a:pt x="4750" y="461"/>
                    <a:pt x="4629" y="394"/>
                  </a:cubicBezTo>
                  <a:cubicBezTo>
                    <a:pt x="4402" y="287"/>
                    <a:pt x="4161" y="193"/>
                    <a:pt x="3906" y="126"/>
                  </a:cubicBezTo>
                  <a:cubicBezTo>
                    <a:pt x="3653" y="60"/>
                    <a:pt x="3398" y="19"/>
                    <a:pt x="3131" y="6"/>
                  </a:cubicBezTo>
                  <a:lnTo>
                    <a:pt x="2957" y="6"/>
                  </a:lnTo>
                  <a:cubicBezTo>
                    <a:pt x="2930" y="6"/>
                    <a:pt x="2915" y="0"/>
                    <a:pt x="289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7" name="Google Shape;597;p35"/>
            <p:cNvSpPr/>
            <p:nvPr/>
          </p:nvSpPr>
          <p:spPr>
            <a:xfrm>
              <a:off x="2910325" y="2490650"/>
              <a:ext cx="66516" cy="52263"/>
            </a:xfrm>
            <a:custGeom>
              <a:avLst/>
              <a:gdLst/>
              <a:ahLst/>
              <a:cxnLst/>
              <a:rect l="l" t="t" r="r" b="b"/>
              <a:pathLst>
                <a:path w="1540" h="1210" extrusionOk="0">
                  <a:moveTo>
                    <a:pt x="1478" y="1"/>
                  </a:moveTo>
                  <a:cubicBezTo>
                    <a:pt x="1459" y="1"/>
                    <a:pt x="1442" y="13"/>
                    <a:pt x="1433" y="32"/>
                  </a:cubicBezTo>
                  <a:lnTo>
                    <a:pt x="1392" y="113"/>
                  </a:lnTo>
                  <a:cubicBezTo>
                    <a:pt x="1379" y="127"/>
                    <a:pt x="1365" y="166"/>
                    <a:pt x="1352" y="193"/>
                  </a:cubicBezTo>
                  <a:cubicBezTo>
                    <a:pt x="1352" y="234"/>
                    <a:pt x="1326" y="260"/>
                    <a:pt x="1299" y="300"/>
                  </a:cubicBezTo>
                  <a:cubicBezTo>
                    <a:pt x="1285" y="341"/>
                    <a:pt x="1258" y="380"/>
                    <a:pt x="1231" y="421"/>
                  </a:cubicBezTo>
                  <a:cubicBezTo>
                    <a:pt x="1205" y="460"/>
                    <a:pt x="1178" y="501"/>
                    <a:pt x="1138" y="541"/>
                  </a:cubicBezTo>
                  <a:cubicBezTo>
                    <a:pt x="1098" y="581"/>
                    <a:pt x="1071" y="635"/>
                    <a:pt x="1031" y="662"/>
                  </a:cubicBezTo>
                  <a:lnTo>
                    <a:pt x="964" y="728"/>
                  </a:lnTo>
                  <a:lnTo>
                    <a:pt x="898" y="769"/>
                  </a:lnTo>
                  <a:cubicBezTo>
                    <a:pt x="857" y="808"/>
                    <a:pt x="803" y="835"/>
                    <a:pt x="750" y="876"/>
                  </a:cubicBezTo>
                  <a:cubicBezTo>
                    <a:pt x="696" y="902"/>
                    <a:pt x="657" y="929"/>
                    <a:pt x="603" y="956"/>
                  </a:cubicBezTo>
                  <a:cubicBezTo>
                    <a:pt x="509" y="995"/>
                    <a:pt x="402" y="1036"/>
                    <a:pt x="322" y="1063"/>
                  </a:cubicBezTo>
                  <a:cubicBezTo>
                    <a:pt x="149" y="1116"/>
                    <a:pt x="28" y="1143"/>
                    <a:pt x="28" y="1143"/>
                  </a:cubicBezTo>
                  <a:cubicBezTo>
                    <a:pt x="15" y="1143"/>
                    <a:pt x="15" y="1156"/>
                    <a:pt x="15" y="1170"/>
                  </a:cubicBezTo>
                  <a:cubicBezTo>
                    <a:pt x="1" y="1183"/>
                    <a:pt x="15" y="1197"/>
                    <a:pt x="28" y="1197"/>
                  </a:cubicBezTo>
                  <a:cubicBezTo>
                    <a:pt x="28" y="1197"/>
                    <a:pt x="68" y="1210"/>
                    <a:pt x="122" y="1210"/>
                  </a:cubicBezTo>
                  <a:cubicBezTo>
                    <a:pt x="175" y="1210"/>
                    <a:pt x="256" y="1210"/>
                    <a:pt x="349" y="1197"/>
                  </a:cubicBezTo>
                  <a:cubicBezTo>
                    <a:pt x="443" y="1183"/>
                    <a:pt x="563" y="1156"/>
                    <a:pt x="670" y="1116"/>
                  </a:cubicBezTo>
                  <a:cubicBezTo>
                    <a:pt x="737" y="1102"/>
                    <a:pt x="791" y="1076"/>
                    <a:pt x="844" y="1036"/>
                  </a:cubicBezTo>
                  <a:cubicBezTo>
                    <a:pt x="898" y="1009"/>
                    <a:pt x="964" y="983"/>
                    <a:pt x="1017" y="942"/>
                  </a:cubicBezTo>
                  <a:lnTo>
                    <a:pt x="1098" y="876"/>
                  </a:lnTo>
                  <a:lnTo>
                    <a:pt x="1165" y="808"/>
                  </a:lnTo>
                  <a:cubicBezTo>
                    <a:pt x="1219" y="769"/>
                    <a:pt x="1258" y="715"/>
                    <a:pt x="1299" y="662"/>
                  </a:cubicBezTo>
                  <a:cubicBezTo>
                    <a:pt x="1338" y="621"/>
                    <a:pt x="1365" y="567"/>
                    <a:pt x="1392" y="514"/>
                  </a:cubicBezTo>
                  <a:cubicBezTo>
                    <a:pt x="1419" y="474"/>
                    <a:pt x="1433" y="421"/>
                    <a:pt x="1459" y="367"/>
                  </a:cubicBezTo>
                  <a:lnTo>
                    <a:pt x="1499" y="246"/>
                  </a:lnTo>
                  <a:cubicBezTo>
                    <a:pt x="1499" y="207"/>
                    <a:pt x="1513" y="166"/>
                    <a:pt x="1513" y="139"/>
                  </a:cubicBezTo>
                  <a:cubicBezTo>
                    <a:pt x="1526" y="86"/>
                    <a:pt x="1526" y="59"/>
                    <a:pt x="1526" y="59"/>
                  </a:cubicBezTo>
                  <a:cubicBezTo>
                    <a:pt x="1540" y="32"/>
                    <a:pt x="1526" y="6"/>
                    <a:pt x="1499" y="6"/>
                  </a:cubicBezTo>
                  <a:cubicBezTo>
                    <a:pt x="1492" y="2"/>
                    <a:pt x="1485" y="1"/>
                    <a:pt x="1478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8" name="Google Shape;598;p35"/>
            <p:cNvSpPr/>
            <p:nvPr/>
          </p:nvSpPr>
          <p:spPr>
            <a:xfrm>
              <a:off x="2906870" y="2362973"/>
              <a:ext cx="144479" cy="233715"/>
            </a:xfrm>
            <a:custGeom>
              <a:avLst/>
              <a:gdLst/>
              <a:ahLst/>
              <a:cxnLst/>
              <a:rect l="l" t="t" r="r" b="b"/>
              <a:pathLst>
                <a:path w="3345" h="5411" extrusionOk="0">
                  <a:moveTo>
                    <a:pt x="272" y="0"/>
                  </a:moveTo>
                  <a:cubicBezTo>
                    <a:pt x="254" y="0"/>
                    <a:pt x="238" y="10"/>
                    <a:pt x="229" y="19"/>
                  </a:cubicBezTo>
                  <a:cubicBezTo>
                    <a:pt x="215" y="46"/>
                    <a:pt x="215" y="86"/>
                    <a:pt x="241" y="99"/>
                  </a:cubicBezTo>
                  <a:cubicBezTo>
                    <a:pt x="241" y="99"/>
                    <a:pt x="268" y="113"/>
                    <a:pt x="348" y="140"/>
                  </a:cubicBezTo>
                  <a:cubicBezTo>
                    <a:pt x="416" y="167"/>
                    <a:pt x="496" y="206"/>
                    <a:pt x="616" y="247"/>
                  </a:cubicBezTo>
                  <a:cubicBezTo>
                    <a:pt x="723" y="300"/>
                    <a:pt x="871" y="354"/>
                    <a:pt x="1017" y="434"/>
                  </a:cubicBezTo>
                  <a:cubicBezTo>
                    <a:pt x="1165" y="500"/>
                    <a:pt x="1325" y="607"/>
                    <a:pt x="1499" y="714"/>
                  </a:cubicBezTo>
                  <a:cubicBezTo>
                    <a:pt x="1593" y="768"/>
                    <a:pt x="1673" y="835"/>
                    <a:pt x="1766" y="902"/>
                  </a:cubicBezTo>
                  <a:cubicBezTo>
                    <a:pt x="1847" y="969"/>
                    <a:pt x="1954" y="1035"/>
                    <a:pt x="2034" y="1130"/>
                  </a:cubicBezTo>
                  <a:cubicBezTo>
                    <a:pt x="2114" y="1210"/>
                    <a:pt x="2208" y="1290"/>
                    <a:pt x="2288" y="1383"/>
                  </a:cubicBezTo>
                  <a:cubicBezTo>
                    <a:pt x="2328" y="1437"/>
                    <a:pt x="2369" y="1477"/>
                    <a:pt x="2408" y="1531"/>
                  </a:cubicBezTo>
                  <a:cubicBezTo>
                    <a:pt x="2449" y="1571"/>
                    <a:pt x="2489" y="1624"/>
                    <a:pt x="2529" y="1678"/>
                  </a:cubicBezTo>
                  <a:cubicBezTo>
                    <a:pt x="2610" y="1772"/>
                    <a:pt x="2676" y="1892"/>
                    <a:pt x="2756" y="1999"/>
                  </a:cubicBezTo>
                  <a:cubicBezTo>
                    <a:pt x="2824" y="2106"/>
                    <a:pt x="2877" y="2239"/>
                    <a:pt x="2943" y="2346"/>
                  </a:cubicBezTo>
                  <a:cubicBezTo>
                    <a:pt x="3064" y="2601"/>
                    <a:pt x="3131" y="2855"/>
                    <a:pt x="3145" y="3122"/>
                  </a:cubicBezTo>
                  <a:cubicBezTo>
                    <a:pt x="3157" y="3390"/>
                    <a:pt x="3104" y="3657"/>
                    <a:pt x="3011" y="3912"/>
                  </a:cubicBezTo>
                  <a:cubicBezTo>
                    <a:pt x="2917" y="4153"/>
                    <a:pt x="2770" y="4380"/>
                    <a:pt x="2596" y="4567"/>
                  </a:cubicBezTo>
                  <a:cubicBezTo>
                    <a:pt x="2422" y="4754"/>
                    <a:pt x="2221" y="4902"/>
                    <a:pt x="2021" y="5009"/>
                  </a:cubicBezTo>
                  <a:cubicBezTo>
                    <a:pt x="1967" y="5035"/>
                    <a:pt x="1914" y="5075"/>
                    <a:pt x="1860" y="5089"/>
                  </a:cubicBezTo>
                  <a:cubicBezTo>
                    <a:pt x="1807" y="5116"/>
                    <a:pt x="1753" y="5143"/>
                    <a:pt x="1700" y="5155"/>
                  </a:cubicBezTo>
                  <a:cubicBezTo>
                    <a:pt x="1646" y="5182"/>
                    <a:pt x="1606" y="5196"/>
                    <a:pt x="1552" y="5209"/>
                  </a:cubicBezTo>
                  <a:lnTo>
                    <a:pt x="1392" y="5250"/>
                  </a:lnTo>
                  <a:cubicBezTo>
                    <a:pt x="1352" y="5262"/>
                    <a:pt x="1299" y="5276"/>
                    <a:pt x="1245" y="5276"/>
                  </a:cubicBezTo>
                  <a:cubicBezTo>
                    <a:pt x="1204" y="5289"/>
                    <a:pt x="1151" y="5289"/>
                    <a:pt x="1111" y="5303"/>
                  </a:cubicBezTo>
                  <a:cubicBezTo>
                    <a:pt x="1017" y="5316"/>
                    <a:pt x="924" y="5316"/>
                    <a:pt x="844" y="5316"/>
                  </a:cubicBezTo>
                  <a:cubicBezTo>
                    <a:pt x="669" y="5316"/>
                    <a:pt x="523" y="5303"/>
                    <a:pt x="402" y="5276"/>
                  </a:cubicBezTo>
                  <a:cubicBezTo>
                    <a:pt x="282" y="5262"/>
                    <a:pt x="188" y="5223"/>
                    <a:pt x="122" y="5209"/>
                  </a:cubicBezTo>
                  <a:cubicBezTo>
                    <a:pt x="68" y="5196"/>
                    <a:pt x="27" y="5182"/>
                    <a:pt x="27" y="5182"/>
                  </a:cubicBezTo>
                  <a:cubicBezTo>
                    <a:pt x="15" y="5182"/>
                    <a:pt x="1" y="5196"/>
                    <a:pt x="1" y="5196"/>
                  </a:cubicBezTo>
                  <a:cubicBezTo>
                    <a:pt x="1" y="5209"/>
                    <a:pt x="1" y="5223"/>
                    <a:pt x="15" y="5223"/>
                  </a:cubicBezTo>
                  <a:cubicBezTo>
                    <a:pt x="15" y="5223"/>
                    <a:pt x="54" y="5236"/>
                    <a:pt x="108" y="5262"/>
                  </a:cubicBezTo>
                  <a:cubicBezTo>
                    <a:pt x="175" y="5276"/>
                    <a:pt x="268" y="5316"/>
                    <a:pt x="389" y="5343"/>
                  </a:cubicBezTo>
                  <a:cubicBezTo>
                    <a:pt x="509" y="5369"/>
                    <a:pt x="657" y="5396"/>
                    <a:pt x="830" y="5410"/>
                  </a:cubicBezTo>
                  <a:lnTo>
                    <a:pt x="1111" y="5410"/>
                  </a:lnTo>
                  <a:cubicBezTo>
                    <a:pt x="1165" y="5396"/>
                    <a:pt x="1218" y="5396"/>
                    <a:pt x="1272" y="5396"/>
                  </a:cubicBezTo>
                  <a:cubicBezTo>
                    <a:pt x="1311" y="5383"/>
                    <a:pt x="1365" y="5383"/>
                    <a:pt x="1418" y="5369"/>
                  </a:cubicBezTo>
                  <a:lnTo>
                    <a:pt x="1579" y="5330"/>
                  </a:lnTo>
                  <a:cubicBezTo>
                    <a:pt x="1646" y="5316"/>
                    <a:pt x="1700" y="5303"/>
                    <a:pt x="1753" y="5289"/>
                  </a:cubicBezTo>
                  <a:cubicBezTo>
                    <a:pt x="1807" y="5262"/>
                    <a:pt x="1860" y="5250"/>
                    <a:pt x="1914" y="5223"/>
                  </a:cubicBezTo>
                  <a:cubicBezTo>
                    <a:pt x="1980" y="5196"/>
                    <a:pt x="2034" y="5169"/>
                    <a:pt x="2087" y="5143"/>
                  </a:cubicBezTo>
                  <a:cubicBezTo>
                    <a:pt x="2301" y="5035"/>
                    <a:pt x="2529" y="4875"/>
                    <a:pt x="2717" y="4688"/>
                  </a:cubicBezTo>
                  <a:cubicBezTo>
                    <a:pt x="2904" y="4487"/>
                    <a:pt x="3077" y="4246"/>
                    <a:pt x="3184" y="3978"/>
                  </a:cubicBezTo>
                  <a:cubicBezTo>
                    <a:pt x="3291" y="3711"/>
                    <a:pt x="3345" y="3416"/>
                    <a:pt x="3345" y="3109"/>
                  </a:cubicBezTo>
                  <a:cubicBezTo>
                    <a:pt x="3332" y="2828"/>
                    <a:pt x="3252" y="2521"/>
                    <a:pt x="3131" y="2266"/>
                  </a:cubicBezTo>
                  <a:cubicBezTo>
                    <a:pt x="3064" y="2146"/>
                    <a:pt x="2997" y="2012"/>
                    <a:pt x="2931" y="1892"/>
                  </a:cubicBezTo>
                  <a:cubicBezTo>
                    <a:pt x="2850" y="1785"/>
                    <a:pt x="2783" y="1665"/>
                    <a:pt x="2690" y="1558"/>
                  </a:cubicBezTo>
                  <a:lnTo>
                    <a:pt x="2569" y="1397"/>
                  </a:lnTo>
                  <a:cubicBezTo>
                    <a:pt x="2529" y="1344"/>
                    <a:pt x="2476" y="1303"/>
                    <a:pt x="2435" y="1249"/>
                  </a:cubicBezTo>
                  <a:cubicBezTo>
                    <a:pt x="2342" y="1156"/>
                    <a:pt x="2248" y="1062"/>
                    <a:pt x="2155" y="982"/>
                  </a:cubicBezTo>
                  <a:cubicBezTo>
                    <a:pt x="2061" y="902"/>
                    <a:pt x="1967" y="835"/>
                    <a:pt x="1873" y="755"/>
                  </a:cubicBezTo>
                  <a:cubicBezTo>
                    <a:pt x="1780" y="688"/>
                    <a:pt x="1686" y="634"/>
                    <a:pt x="1593" y="568"/>
                  </a:cubicBezTo>
                  <a:cubicBezTo>
                    <a:pt x="1418" y="461"/>
                    <a:pt x="1245" y="367"/>
                    <a:pt x="1085" y="300"/>
                  </a:cubicBezTo>
                  <a:cubicBezTo>
                    <a:pt x="924" y="220"/>
                    <a:pt x="776" y="167"/>
                    <a:pt x="657" y="126"/>
                  </a:cubicBezTo>
                  <a:cubicBezTo>
                    <a:pt x="550" y="86"/>
                    <a:pt x="455" y="60"/>
                    <a:pt x="389" y="33"/>
                  </a:cubicBezTo>
                  <a:cubicBezTo>
                    <a:pt x="362" y="33"/>
                    <a:pt x="348" y="19"/>
                    <a:pt x="322" y="19"/>
                  </a:cubicBezTo>
                  <a:lnTo>
                    <a:pt x="309" y="6"/>
                  </a:lnTo>
                  <a:lnTo>
                    <a:pt x="295" y="6"/>
                  </a:lnTo>
                  <a:cubicBezTo>
                    <a:pt x="287" y="2"/>
                    <a:pt x="279" y="0"/>
                    <a:pt x="272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99" name="Google Shape;599;p35"/>
            <p:cNvSpPr/>
            <p:nvPr/>
          </p:nvSpPr>
          <p:spPr>
            <a:xfrm>
              <a:off x="2844456" y="2583082"/>
              <a:ext cx="201709" cy="340271"/>
            </a:xfrm>
            <a:custGeom>
              <a:avLst/>
              <a:gdLst/>
              <a:ahLst/>
              <a:cxnLst/>
              <a:rect l="l" t="t" r="r" b="b"/>
              <a:pathLst>
                <a:path w="4670" h="7878" extrusionOk="0">
                  <a:moveTo>
                    <a:pt x="3353" y="1"/>
                  </a:moveTo>
                  <a:cubicBezTo>
                    <a:pt x="3346" y="1"/>
                    <a:pt x="3339" y="2"/>
                    <a:pt x="3332" y="6"/>
                  </a:cubicBezTo>
                  <a:cubicBezTo>
                    <a:pt x="3305" y="20"/>
                    <a:pt x="3292" y="47"/>
                    <a:pt x="3305" y="73"/>
                  </a:cubicBezTo>
                  <a:cubicBezTo>
                    <a:pt x="3305" y="73"/>
                    <a:pt x="3372" y="234"/>
                    <a:pt x="3479" y="528"/>
                  </a:cubicBezTo>
                  <a:cubicBezTo>
                    <a:pt x="3573" y="808"/>
                    <a:pt x="3720" y="1224"/>
                    <a:pt x="3880" y="1705"/>
                  </a:cubicBezTo>
                  <a:cubicBezTo>
                    <a:pt x="4041" y="2200"/>
                    <a:pt x="4201" y="2788"/>
                    <a:pt x="4322" y="3430"/>
                  </a:cubicBezTo>
                  <a:cubicBezTo>
                    <a:pt x="4376" y="3738"/>
                    <a:pt x="4415" y="4072"/>
                    <a:pt x="4442" y="4407"/>
                  </a:cubicBezTo>
                  <a:cubicBezTo>
                    <a:pt x="4469" y="4741"/>
                    <a:pt x="4469" y="5089"/>
                    <a:pt x="4415" y="5424"/>
                  </a:cubicBezTo>
                  <a:cubicBezTo>
                    <a:pt x="4376" y="5758"/>
                    <a:pt x="4281" y="6093"/>
                    <a:pt x="4108" y="6373"/>
                  </a:cubicBezTo>
                  <a:cubicBezTo>
                    <a:pt x="4028" y="6507"/>
                    <a:pt x="3934" y="6628"/>
                    <a:pt x="3800" y="6735"/>
                  </a:cubicBezTo>
                  <a:lnTo>
                    <a:pt x="3720" y="6815"/>
                  </a:lnTo>
                  <a:lnTo>
                    <a:pt x="3613" y="6881"/>
                  </a:lnTo>
                  <a:cubicBezTo>
                    <a:pt x="3546" y="6922"/>
                    <a:pt x="3479" y="6975"/>
                    <a:pt x="3412" y="7015"/>
                  </a:cubicBezTo>
                  <a:cubicBezTo>
                    <a:pt x="3158" y="7176"/>
                    <a:pt x="2851" y="7283"/>
                    <a:pt x="2583" y="7377"/>
                  </a:cubicBezTo>
                  <a:cubicBezTo>
                    <a:pt x="2302" y="7470"/>
                    <a:pt x="2021" y="7537"/>
                    <a:pt x="1781" y="7591"/>
                  </a:cubicBezTo>
                  <a:cubicBezTo>
                    <a:pt x="1526" y="7630"/>
                    <a:pt x="1285" y="7671"/>
                    <a:pt x="1071" y="7698"/>
                  </a:cubicBezTo>
                  <a:cubicBezTo>
                    <a:pt x="871" y="7724"/>
                    <a:pt x="684" y="7737"/>
                    <a:pt x="536" y="7751"/>
                  </a:cubicBezTo>
                  <a:cubicBezTo>
                    <a:pt x="229" y="7764"/>
                    <a:pt x="54" y="7764"/>
                    <a:pt x="54" y="7764"/>
                  </a:cubicBezTo>
                  <a:cubicBezTo>
                    <a:pt x="28" y="7764"/>
                    <a:pt x="1" y="7791"/>
                    <a:pt x="1" y="7818"/>
                  </a:cubicBezTo>
                  <a:cubicBezTo>
                    <a:pt x="1" y="7844"/>
                    <a:pt x="28" y="7871"/>
                    <a:pt x="54" y="7871"/>
                  </a:cubicBezTo>
                  <a:cubicBezTo>
                    <a:pt x="54" y="7871"/>
                    <a:pt x="132" y="7877"/>
                    <a:pt x="275" y="7877"/>
                  </a:cubicBezTo>
                  <a:cubicBezTo>
                    <a:pt x="346" y="7877"/>
                    <a:pt x="434" y="7876"/>
                    <a:pt x="536" y="7871"/>
                  </a:cubicBezTo>
                  <a:cubicBezTo>
                    <a:pt x="697" y="7871"/>
                    <a:pt x="884" y="7858"/>
                    <a:pt x="1098" y="7831"/>
                  </a:cubicBezTo>
                  <a:cubicBezTo>
                    <a:pt x="1299" y="7818"/>
                    <a:pt x="1540" y="7791"/>
                    <a:pt x="1807" y="7751"/>
                  </a:cubicBezTo>
                  <a:cubicBezTo>
                    <a:pt x="2061" y="7698"/>
                    <a:pt x="2342" y="7644"/>
                    <a:pt x="2637" y="7550"/>
                  </a:cubicBezTo>
                  <a:cubicBezTo>
                    <a:pt x="2703" y="7537"/>
                    <a:pt x="2783" y="7510"/>
                    <a:pt x="2851" y="7484"/>
                  </a:cubicBezTo>
                  <a:cubicBezTo>
                    <a:pt x="2931" y="7443"/>
                    <a:pt x="2997" y="7430"/>
                    <a:pt x="3078" y="7390"/>
                  </a:cubicBezTo>
                  <a:cubicBezTo>
                    <a:pt x="3145" y="7363"/>
                    <a:pt x="3225" y="7323"/>
                    <a:pt x="3292" y="7296"/>
                  </a:cubicBezTo>
                  <a:cubicBezTo>
                    <a:pt x="3372" y="7256"/>
                    <a:pt x="3439" y="7216"/>
                    <a:pt x="3519" y="7176"/>
                  </a:cubicBezTo>
                  <a:cubicBezTo>
                    <a:pt x="3800" y="7002"/>
                    <a:pt x="4094" y="6788"/>
                    <a:pt x="4281" y="6467"/>
                  </a:cubicBezTo>
                  <a:cubicBezTo>
                    <a:pt x="4469" y="6159"/>
                    <a:pt x="4576" y="5811"/>
                    <a:pt x="4616" y="5451"/>
                  </a:cubicBezTo>
                  <a:cubicBezTo>
                    <a:pt x="4670" y="5103"/>
                    <a:pt x="4670" y="4741"/>
                    <a:pt x="4643" y="4393"/>
                  </a:cubicBezTo>
                  <a:cubicBezTo>
                    <a:pt x="4616" y="4045"/>
                    <a:pt x="4563" y="3712"/>
                    <a:pt x="4509" y="3391"/>
                  </a:cubicBezTo>
                  <a:cubicBezTo>
                    <a:pt x="4376" y="2749"/>
                    <a:pt x="4201" y="2160"/>
                    <a:pt x="4041" y="1664"/>
                  </a:cubicBezTo>
                  <a:cubicBezTo>
                    <a:pt x="3948" y="1411"/>
                    <a:pt x="3867" y="1183"/>
                    <a:pt x="3787" y="983"/>
                  </a:cubicBezTo>
                  <a:cubicBezTo>
                    <a:pt x="3707" y="796"/>
                    <a:pt x="3653" y="621"/>
                    <a:pt x="3586" y="475"/>
                  </a:cubicBezTo>
                  <a:cubicBezTo>
                    <a:pt x="3466" y="193"/>
                    <a:pt x="3399" y="33"/>
                    <a:pt x="3399" y="33"/>
                  </a:cubicBezTo>
                  <a:cubicBezTo>
                    <a:pt x="3389" y="13"/>
                    <a:pt x="3372" y="1"/>
                    <a:pt x="335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0" name="Google Shape;600;p35"/>
            <p:cNvSpPr/>
            <p:nvPr/>
          </p:nvSpPr>
          <p:spPr>
            <a:xfrm>
              <a:off x="2647455" y="2044558"/>
              <a:ext cx="189788" cy="247709"/>
            </a:xfrm>
            <a:custGeom>
              <a:avLst/>
              <a:gdLst/>
              <a:ahLst/>
              <a:cxnLst/>
              <a:rect l="l" t="t" r="r" b="b"/>
              <a:pathLst>
                <a:path w="4394" h="5735" extrusionOk="0">
                  <a:moveTo>
                    <a:pt x="1592" y="1"/>
                  </a:moveTo>
                  <a:cubicBezTo>
                    <a:pt x="1539" y="1"/>
                    <a:pt x="1486" y="8"/>
                    <a:pt x="1432" y="21"/>
                  </a:cubicBezTo>
                  <a:cubicBezTo>
                    <a:pt x="4" y="371"/>
                    <a:pt x="0" y="5735"/>
                    <a:pt x="2042" y="5735"/>
                  </a:cubicBezTo>
                  <a:cubicBezTo>
                    <a:pt x="2104" y="5735"/>
                    <a:pt x="2168" y="5730"/>
                    <a:pt x="2234" y="5719"/>
                  </a:cubicBezTo>
                  <a:cubicBezTo>
                    <a:pt x="4393" y="5370"/>
                    <a:pt x="3118" y="1"/>
                    <a:pt x="1592" y="1"/>
                  </a:cubicBezTo>
                  <a:close/>
                </a:path>
              </a:pathLst>
            </a:custGeom>
            <a:solidFill>
              <a:srgbClr val="322F3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1" name="Google Shape;601;p35"/>
            <p:cNvSpPr/>
            <p:nvPr/>
          </p:nvSpPr>
          <p:spPr>
            <a:xfrm>
              <a:off x="2586252" y="2168477"/>
              <a:ext cx="38182" cy="38182"/>
            </a:xfrm>
            <a:custGeom>
              <a:avLst/>
              <a:gdLst/>
              <a:ahLst/>
              <a:cxnLst/>
              <a:rect l="l" t="t" r="r" b="b"/>
              <a:pathLst>
                <a:path w="884" h="884" extrusionOk="0">
                  <a:moveTo>
                    <a:pt x="441" y="1"/>
                  </a:moveTo>
                  <a:cubicBezTo>
                    <a:pt x="200" y="1"/>
                    <a:pt x="0" y="202"/>
                    <a:pt x="0" y="443"/>
                  </a:cubicBezTo>
                  <a:cubicBezTo>
                    <a:pt x="0" y="683"/>
                    <a:pt x="200" y="884"/>
                    <a:pt x="441" y="884"/>
                  </a:cubicBezTo>
                  <a:cubicBezTo>
                    <a:pt x="682" y="884"/>
                    <a:pt x="883" y="683"/>
                    <a:pt x="883" y="429"/>
                  </a:cubicBezTo>
                  <a:cubicBezTo>
                    <a:pt x="883" y="188"/>
                    <a:pt x="682" y="1"/>
                    <a:pt x="441" y="1"/>
                  </a:cubicBezTo>
                  <a:close/>
                </a:path>
              </a:pathLst>
            </a:custGeom>
            <a:solidFill>
              <a:srgbClr val="14120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2" name="Google Shape;602;p35"/>
            <p:cNvSpPr/>
            <p:nvPr/>
          </p:nvSpPr>
          <p:spPr>
            <a:xfrm>
              <a:off x="2818498" y="2129216"/>
              <a:ext cx="38182" cy="38139"/>
            </a:xfrm>
            <a:custGeom>
              <a:avLst/>
              <a:gdLst/>
              <a:ahLst/>
              <a:cxnLst/>
              <a:rect l="l" t="t" r="r" b="b"/>
              <a:pathLst>
                <a:path w="884" h="883" extrusionOk="0">
                  <a:moveTo>
                    <a:pt x="441" y="0"/>
                  </a:moveTo>
                  <a:cubicBezTo>
                    <a:pt x="201" y="0"/>
                    <a:pt x="1" y="201"/>
                    <a:pt x="1" y="442"/>
                  </a:cubicBezTo>
                  <a:cubicBezTo>
                    <a:pt x="1" y="683"/>
                    <a:pt x="201" y="883"/>
                    <a:pt x="441" y="883"/>
                  </a:cubicBezTo>
                  <a:cubicBezTo>
                    <a:pt x="682" y="883"/>
                    <a:pt x="883" y="683"/>
                    <a:pt x="883" y="442"/>
                  </a:cubicBezTo>
                  <a:cubicBezTo>
                    <a:pt x="883" y="187"/>
                    <a:pt x="682" y="0"/>
                    <a:pt x="441" y="0"/>
                  </a:cubicBezTo>
                  <a:close/>
                </a:path>
              </a:pathLst>
            </a:custGeom>
            <a:solidFill>
              <a:srgbClr val="14120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3" name="Google Shape;603;p35"/>
            <p:cNvSpPr/>
            <p:nvPr/>
          </p:nvSpPr>
          <p:spPr>
            <a:xfrm>
              <a:off x="2534809" y="2208085"/>
              <a:ext cx="26607" cy="37016"/>
            </a:xfrm>
            <a:custGeom>
              <a:avLst/>
              <a:gdLst/>
              <a:ahLst/>
              <a:cxnLst/>
              <a:rect l="l" t="t" r="r" b="b"/>
              <a:pathLst>
                <a:path w="616" h="857" extrusionOk="0">
                  <a:moveTo>
                    <a:pt x="390" y="1"/>
                  </a:moveTo>
                  <a:cubicBezTo>
                    <a:pt x="355" y="1"/>
                    <a:pt x="318" y="11"/>
                    <a:pt x="282" y="34"/>
                  </a:cubicBezTo>
                  <a:cubicBezTo>
                    <a:pt x="94" y="168"/>
                    <a:pt x="0" y="448"/>
                    <a:pt x="14" y="662"/>
                  </a:cubicBezTo>
                  <a:cubicBezTo>
                    <a:pt x="22" y="791"/>
                    <a:pt x="112" y="857"/>
                    <a:pt x="206" y="857"/>
                  </a:cubicBezTo>
                  <a:cubicBezTo>
                    <a:pt x="268" y="857"/>
                    <a:pt x="332" y="828"/>
                    <a:pt x="375" y="769"/>
                  </a:cubicBezTo>
                  <a:cubicBezTo>
                    <a:pt x="482" y="622"/>
                    <a:pt x="616" y="395"/>
                    <a:pt x="603" y="207"/>
                  </a:cubicBezTo>
                  <a:cubicBezTo>
                    <a:pt x="592" y="97"/>
                    <a:pt x="498" y="1"/>
                    <a:pt x="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4" name="Google Shape;604;p35"/>
            <p:cNvSpPr/>
            <p:nvPr/>
          </p:nvSpPr>
          <p:spPr>
            <a:xfrm>
              <a:off x="2566599" y="2213873"/>
              <a:ext cx="21380" cy="31444"/>
            </a:xfrm>
            <a:custGeom>
              <a:avLst/>
              <a:gdLst/>
              <a:ahLst/>
              <a:cxnLst/>
              <a:rect l="l" t="t" r="r" b="b"/>
              <a:pathLst>
                <a:path w="495" h="728" extrusionOk="0">
                  <a:moveTo>
                    <a:pt x="279" y="0"/>
                  </a:moveTo>
                  <a:cubicBezTo>
                    <a:pt x="232" y="0"/>
                    <a:pt x="185" y="19"/>
                    <a:pt x="147" y="60"/>
                  </a:cubicBezTo>
                  <a:cubicBezTo>
                    <a:pt x="67" y="154"/>
                    <a:pt x="54" y="261"/>
                    <a:pt x="27" y="368"/>
                  </a:cubicBezTo>
                  <a:cubicBezTo>
                    <a:pt x="27" y="421"/>
                    <a:pt x="13" y="462"/>
                    <a:pt x="0" y="515"/>
                  </a:cubicBezTo>
                  <a:lnTo>
                    <a:pt x="0" y="569"/>
                  </a:lnTo>
                  <a:lnTo>
                    <a:pt x="0" y="622"/>
                  </a:lnTo>
                  <a:cubicBezTo>
                    <a:pt x="0" y="686"/>
                    <a:pt x="67" y="724"/>
                    <a:pt x="128" y="724"/>
                  </a:cubicBezTo>
                  <a:cubicBezTo>
                    <a:pt x="144" y="724"/>
                    <a:pt x="160" y="721"/>
                    <a:pt x="174" y="715"/>
                  </a:cubicBezTo>
                  <a:lnTo>
                    <a:pt x="174" y="715"/>
                  </a:lnTo>
                  <a:cubicBezTo>
                    <a:pt x="170" y="717"/>
                    <a:pt x="166" y="718"/>
                    <a:pt x="163" y="720"/>
                  </a:cubicBezTo>
                  <a:lnTo>
                    <a:pt x="163" y="720"/>
                  </a:lnTo>
                  <a:cubicBezTo>
                    <a:pt x="171" y="717"/>
                    <a:pt x="181" y="715"/>
                    <a:pt x="188" y="715"/>
                  </a:cubicBezTo>
                  <a:cubicBezTo>
                    <a:pt x="215" y="703"/>
                    <a:pt x="241" y="676"/>
                    <a:pt x="268" y="662"/>
                  </a:cubicBezTo>
                  <a:cubicBezTo>
                    <a:pt x="308" y="622"/>
                    <a:pt x="334" y="582"/>
                    <a:pt x="361" y="542"/>
                  </a:cubicBezTo>
                  <a:cubicBezTo>
                    <a:pt x="415" y="448"/>
                    <a:pt x="495" y="328"/>
                    <a:pt x="495" y="207"/>
                  </a:cubicBezTo>
                  <a:cubicBezTo>
                    <a:pt x="486" y="88"/>
                    <a:pt x="382" y="0"/>
                    <a:pt x="279" y="0"/>
                  </a:cubicBezTo>
                  <a:close/>
                  <a:moveTo>
                    <a:pt x="163" y="720"/>
                  </a:moveTo>
                  <a:cubicBezTo>
                    <a:pt x="151" y="723"/>
                    <a:pt x="141" y="727"/>
                    <a:pt x="142" y="727"/>
                  </a:cubicBezTo>
                  <a:cubicBezTo>
                    <a:pt x="143" y="727"/>
                    <a:pt x="149" y="725"/>
                    <a:pt x="163" y="7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5" name="Google Shape;605;p35"/>
            <p:cNvSpPr/>
            <p:nvPr/>
          </p:nvSpPr>
          <p:spPr>
            <a:xfrm>
              <a:off x="2598950" y="2215169"/>
              <a:ext cx="24317" cy="31746"/>
            </a:xfrm>
            <a:custGeom>
              <a:avLst/>
              <a:gdLst/>
              <a:ahLst/>
              <a:cxnLst/>
              <a:rect l="l" t="t" r="r" b="b"/>
              <a:pathLst>
                <a:path w="563" h="735" extrusionOk="0">
                  <a:moveTo>
                    <a:pt x="321" y="0"/>
                  </a:moveTo>
                  <a:cubicBezTo>
                    <a:pt x="308" y="0"/>
                    <a:pt x="295" y="1"/>
                    <a:pt x="281" y="4"/>
                  </a:cubicBezTo>
                  <a:cubicBezTo>
                    <a:pt x="161" y="30"/>
                    <a:pt x="108" y="150"/>
                    <a:pt x="67" y="257"/>
                  </a:cubicBezTo>
                  <a:cubicBezTo>
                    <a:pt x="40" y="364"/>
                    <a:pt x="27" y="458"/>
                    <a:pt x="13" y="566"/>
                  </a:cubicBezTo>
                  <a:cubicBezTo>
                    <a:pt x="1" y="646"/>
                    <a:pt x="67" y="712"/>
                    <a:pt x="134" y="726"/>
                  </a:cubicBezTo>
                  <a:cubicBezTo>
                    <a:pt x="151" y="732"/>
                    <a:pt x="168" y="734"/>
                    <a:pt x="185" y="734"/>
                  </a:cubicBezTo>
                  <a:cubicBezTo>
                    <a:pt x="247" y="734"/>
                    <a:pt x="303" y="698"/>
                    <a:pt x="334" y="646"/>
                  </a:cubicBezTo>
                  <a:cubicBezTo>
                    <a:pt x="388" y="578"/>
                    <a:pt x="429" y="498"/>
                    <a:pt x="468" y="418"/>
                  </a:cubicBezTo>
                  <a:cubicBezTo>
                    <a:pt x="509" y="311"/>
                    <a:pt x="562" y="191"/>
                    <a:pt x="482" y="84"/>
                  </a:cubicBezTo>
                  <a:cubicBezTo>
                    <a:pt x="438" y="28"/>
                    <a:pt x="384" y="0"/>
                    <a:pt x="3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6" name="Google Shape;606;p35"/>
            <p:cNvSpPr/>
            <p:nvPr/>
          </p:nvSpPr>
          <p:spPr>
            <a:xfrm>
              <a:off x="2829469" y="2184372"/>
              <a:ext cx="26045" cy="26520"/>
            </a:xfrm>
            <a:custGeom>
              <a:avLst/>
              <a:gdLst/>
              <a:ahLst/>
              <a:cxnLst/>
              <a:rect l="l" t="t" r="r" b="b"/>
              <a:pathLst>
                <a:path w="603" h="614" extrusionOk="0">
                  <a:moveTo>
                    <a:pt x="303" y="0"/>
                  </a:moveTo>
                  <a:cubicBezTo>
                    <a:pt x="287" y="0"/>
                    <a:pt x="271" y="2"/>
                    <a:pt x="255" y="7"/>
                  </a:cubicBezTo>
                  <a:cubicBezTo>
                    <a:pt x="27" y="75"/>
                    <a:pt x="0" y="422"/>
                    <a:pt x="134" y="569"/>
                  </a:cubicBezTo>
                  <a:cubicBezTo>
                    <a:pt x="165" y="600"/>
                    <a:pt x="201" y="613"/>
                    <a:pt x="237" y="613"/>
                  </a:cubicBezTo>
                  <a:cubicBezTo>
                    <a:pt x="262" y="613"/>
                    <a:pt x="286" y="607"/>
                    <a:pt x="308" y="596"/>
                  </a:cubicBezTo>
                  <a:cubicBezTo>
                    <a:pt x="455" y="529"/>
                    <a:pt x="603" y="248"/>
                    <a:pt x="496" y="114"/>
                  </a:cubicBezTo>
                  <a:cubicBezTo>
                    <a:pt x="440" y="48"/>
                    <a:pt x="376" y="0"/>
                    <a:pt x="3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7" name="Google Shape;607;p35"/>
            <p:cNvSpPr/>
            <p:nvPr/>
          </p:nvSpPr>
          <p:spPr>
            <a:xfrm>
              <a:off x="2859703" y="2173229"/>
              <a:ext cx="23540" cy="31703"/>
            </a:xfrm>
            <a:custGeom>
              <a:avLst/>
              <a:gdLst/>
              <a:ahLst/>
              <a:cxnLst/>
              <a:rect l="l" t="t" r="r" b="b"/>
              <a:pathLst>
                <a:path w="545" h="734" extrusionOk="0">
                  <a:moveTo>
                    <a:pt x="287" y="0"/>
                  </a:moveTo>
                  <a:cubicBezTo>
                    <a:pt x="41" y="0"/>
                    <a:pt x="0" y="455"/>
                    <a:pt x="49" y="627"/>
                  </a:cubicBezTo>
                  <a:cubicBezTo>
                    <a:pt x="66" y="700"/>
                    <a:pt x="121" y="734"/>
                    <a:pt x="181" y="734"/>
                  </a:cubicBezTo>
                  <a:cubicBezTo>
                    <a:pt x="219" y="734"/>
                    <a:pt x="259" y="720"/>
                    <a:pt x="290" y="693"/>
                  </a:cubicBezTo>
                  <a:cubicBezTo>
                    <a:pt x="384" y="613"/>
                    <a:pt x="424" y="493"/>
                    <a:pt x="451" y="386"/>
                  </a:cubicBezTo>
                  <a:cubicBezTo>
                    <a:pt x="491" y="252"/>
                    <a:pt x="545" y="51"/>
                    <a:pt x="357" y="12"/>
                  </a:cubicBezTo>
                  <a:cubicBezTo>
                    <a:pt x="332" y="4"/>
                    <a:pt x="309" y="0"/>
                    <a:pt x="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8" name="Google Shape;608;p35"/>
            <p:cNvSpPr/>
            <p:nvPr/>
          </p:nvSpPr>
          <p:spPr>
            <a:xfrm>
              <a:off x="2891277" y="2165065"/>
              <a:ext cx="22590" cy="34208"/>
            </a:xfrm>
            <a:custGeom>
              <a:avLst/>
              <a:gdLst/>
              <a:ahLst/>
              <a:cxnLst/>
              <a:rect l="l" t="t" r="r" b="b"/>
              <a:pathLst>
                <a:path w="523" h="792" extrusionOk="0">
                  <a:moveTo>
                    <a:pt x="277" y="0"/>
                  </a:moveTo>
                  <a:cubicBezTo>
                    <a:pt x="223" y="0"/>
                    <a:pt x="170" y="21"/>
                    <a:pt x="135" y="67"/>
                  </a:cubicBezTo>
                  <a:cubicBezTo>
                    <a:pt x="14" y="201"/>
                    <a:pt x="1" y="415"/>
                    <a:pt x="1" y="602"/>
                  </a:cubicBezTo>
                  <a:cubicBezTo>
                    <a:pt x="1" y="722"/>
                    <a:pt x="102" y="792"/>
                    <a:pt x="200" y="792"/>
                  </a:cubicBezTo>
                  <a:cubicBezTo>
                    <a:pt x="277" y="792"/>
                    <a:pt x="352" y="749"/>
                    <a:pt x="376" y="655"/>
                  </a:cubicBezTo>
                  <a:cubicBezTo>
                    <a:pt x="415" y="481"/>
                    <a:pt x="522" y="334"/>
                    <a:pt x="483" y="147"/>
                  </a:cubicBezTo>
                  <a:cubicBezTo>
                    <a:pt x="457" y="56"/>
                    <a:pt x="365" y="0"/>
                    <a:pt x="2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09" name="Google Shape;609;p35"/>
            <p:cNvSpPr/>
            <p:nvPr/>
          </p:nvSpPr>
          <p:spPr>
            <a:xfrm>
              <a:off x="2601801" y="2256893"/>
              <a:ext cx="81547" cy="47296"/>
            </a:xfrm>
            <a:custGeom>
              <a:avLst/>
              <a:gdLst/>
              <a:ahLst/>
              <a:cxnLst/>
              <a:rect l="l" t="t" r="r" b="b"/>
              <a:pathLst>
                <a:path w="1888" h="1095" extrusionOk="0">
                  <a:moveTo>
                    <a:pt x="81" y="1"/>
                  </a:moveTo>
                  <a:cubicBezTo>
                    <a:pt x="42" y="1"/>
                    <a:pt x="1" y="28"/>
                    <a:pt x="1" y="67"/>
                  </a:cubicBezTo>
                  <a:lnTo>
                    <a:pt x="1" y="108"/>
                  </a:lnTo>
                  <a:lnTo>
                    <a:pt x="1" y="188"/>
                  </a:lnTo>
                  <a:cubicBezTo>
                    <a:pt x="1" y="268"/>
                    <a:pt x="15" y="375"/>
                    <a:pt x="54" y="495"/>
                  </a:cubicBezTo>
                  <a:cubicBezTo>
                    <a:pt x="95" y="616"/>
                    <a:pt x="175" y="763"/>
                    <a:pt x="309" y="870"/>
                  </a:cubicBezTo>
                  <a:cubicBezTo>
                    <a:pt x="375" y="937"/>
                    <a:pt x="456" y="977"/>
                    <a:pt x="536" y="1017"/>
                  </a:cubicBezTo>
                  <a:cubicBezTo>
                    <a:pt x="616" y="1044"/>
                    <a:pt x="710" y="1071"/>
                    <a:pt x="791" y="1084"/>
                  </a:cubicBezTo>
                  <a:cubicBezTo>
                    <a:pt x="837" y="1091"/>
                    <a:pt x="881" y="1094"/>
                    <a:pt x="924" y="1094"/>
                  </a:cubicBezTo>
                  <a:cubicBezTo>
                    <a:pt x="967" y="1094"/>
                    <a:pt x="1011" y="1091"/>
                    <a:pt x="1058" y="1084"/>
                  </a:cubicBezTo>
                  <a:cubicBezTo>
                    <a:pt x="1151" y="1071"/>
                    <a:pt x="1232" y="1057"/>
                    <a:pt x="1312" y="1017"/>
                  </a:cubicBezTo>
                  <a:cubicBezTo>
                    <a:pt x="1472" y="950"/>
                    <a:pt x="1593" y="857"/>
                    <a:pt x="1673" y="750"/>
                  </a:cubicBezTo>
                  <a:cubicBezTo>
                    <a:pt x="1754" y="656"/>
                    <a:pt x="1807" y="563"/>
                    <a:pt x="1834" y="495"/>
                  </a:cubicBezTo>
                  <a:cubicBezTo>
                    <a:pt x="1861" y="429"/>
                    <a:pt x="1874" y="375"/>
                    <a:pt x="1874" y="375"/>
                  </a:cubicBezTo>
                  <a:cubicBezTo>
                    <a:pt x="1888" y="335"/>
                    <a:pt x="1874" y="295"/>
                    <a:pt x="1834" y="268"/>
                  </a:cubicBezTo>
                  <a:cubicBezTo>
                    <a:pt x="1827" y="266"/>
                    <a:pt x="1819" y="265"/>
                    <a:pt x="1811" y="265"/>
                  </a:cubicBezTo>
                  <a:cubicBezTo>
                    <a:pt x="1775" y="265"/>
                    <a:pt x="1737" y="289"/>
                    <a:pt x="1727" y="322"/>
                  </a:cubicBezTo>
                  <a:cubicBezTo>
                    <a:pt x="1727" y="321"/>
                    <a:pt x="1727" y="321"/>
                    <a:pt x="1727" y="321"/>
                  </a:cubicBezTo>
                  <a:cubicBezTo>
                    <a:pt x="1721" y="321"/>
                    <a:pt x="1652" y="461"/>
                    <a:pt x="1499" y="589"/>
                  </a:cubicBezTo>
                  <a:cubicBezTo>
                    <a:pt x="1419" y="656"/>
                    <a:pt x="1326" y="723"/>
                    <a:pt x="1219" y="750"/>
                  </a:cubicBezTo>
                  <a:cubicBezTo>
                    <a:pt x="1151" y="777"/>
                    <a:pt x="1098" y="789"/>
                    <a:pt x="1031" y="789"/>
                  </a:cubicBezTo>
                  <a:cubicBezTo>
                    <a:pt x="964" y="789"/>
                    <a:pt x="898" y="789"/>
                    <a:pt x="830" y="777"/>
                  </a:cubicBezTo>
                  <a:cubicBezTo>
                    <a:pt x="764" y="777"/>
                    <a:pt x="710" y="763"/>
                    <a:pt x="643" y="736"/>
                  </a:cubicBezTo>
                  <a:cubicBezTo>
                    <a:pt x="589" y="709"/>
                    <a:pt x="536" y="682"/>
                    <a:pt x="496" y="656"/>
                  </a:cubicBezTo>
                  <a:cubicBezTo>
                    <a:pt x="402" y="575"/>
                    <a:pt x="336" y="482"/>
                    <a:pt x="282" y="402"/>
                  </a:cubicBezTo>
                  <a:cubicBezTo>
                    <a:pt x="229" y="308"/>
                    <a:pt x="202" y="228"/>
                    <a:pt x="188" y="161"/>
                  </a:cubicBezTo>
                  <a:cubicBezTo>
                    <a:pt x="175" y="135"/>
                    <a:pt x="175" y="108"/>
                    <a:pt x="161" y="94"/>
                  </a:cubicBezTo>
                  <a:lnTo>
                    <a:pt x="161" y="67"/>
                  </a:lnTo>
                  <a:lnTo>
                    <a:pt x="161" y="54"/>
                  </a:lnTo>
                  <a:cubicBezTo>
                    <a:pt x="149" y="28"/>
                    <a:pt x="122" y="1"/>
                    <a:pt x="81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2899397" y="2380855"/>
              <a:ext cx="60124" cy="143572"/>
            </a:xfrm>
            <a:custGeom>
              <a:avLst/>
              <a:gdLst/>
              <a:ahLst/>
              <a:cxnLst/>
              <a:rect l="l" t="t" r="r" b="b"/>
              <a:pathLst>
                <a:path w="1392" h="3324" extrusionOk="0">
                  <a:moveTo>
                    <a:pt x="41" y="1"/>
                  </a:moveTo>
                  <a:cubicBezTo>
                    <a:pt x="36" y="1"/>
                    <a:pt x="31" y="2"/>
                    <a:pt x="27" y="6"/>
                  </a:cubicBezTo>
                  <a:cubicBezTo>
                    <a:pt x="13" y="6"/>
                    <a:pt x="0" y="33"/>
                    <a:pt x="13" y="47"/>
                  </a:cubicBezTo>
                  <a:cubicBezTo>
                    <a:pt x="13" y="47"/>
                    <a:pt x="81" y="261"/>
                    <a:pt x="214" y="568"/>
                  </a:cubicBezTo>
                  <a:cubicBezTo>
                    <a:pt x="268" y="716"/>
                    <a:pt x="348" y="889"/>
                    <a:pt x="428" y="1090"/>
                  </a:cubicBezTo>
                  <a:cubicBezTo>
                    <a:pt x="509" y="1277"/>
                    <a:pt x="602" y="1478"/>
                    <a:pt x="682" y="1679"/>
                  </a:cubicBezTo>
                  <a:cubicBezTo>
                    <a:pt x="776" y="1879"/>
                    <a:pt x="869" y="2080"/>
                    <a:pt x="949" y="2267"/>
                  </a:cubicBezTo>
                  <a:cubicBezTo>
                    <a:pt x="1030" y="2455"/>
                    <a:pt x="1110" y="2642"/>
                    <a:pt x="1163" y="2788"/>
                  </a:cubicBezTo>
                  <a:cubicBezTo>
                    <a:pt x="1204" y="2869"/>
                    <a:pt x="1231" y="2936"/>
                    <a:pt x="1258" y="3002"/>
                  </a:cubicBezTo>
                  <a:cubicBezTo>
                    <a:pt x="1270" y="3056"/>
                    <a:pt x="1284" y="3109"/>
                    <a:pt x="1311" y="3163"/>
                  </a:cubicBezTo>
                  <a:cubicBezTo>
                    <a:pt x="1324" y="3204"/>
                    <a:pt x="1324" y="3243"/>
                    <a:pt x="1338" y="3270"/>
                  </a:cubicBezTo>
                  <a:lnTo>
                    <a:pt x="1338" y="3297"/>
                  </a:lnTo>
                  <a:lnTo>
                    <a:pt x="1338" y="3311"/>
                  </a:lnTo>
                  <a:cubicBezTo>
                    <a:pt x="1351" y="3323"/>
                    <a:pt x="1351" y="3323"/>
                    <a:pt x="1365" y="3323"/>
                  </a:cubicBezTo>
                  <a:cubicBezTo>
                    <a:pt x="1377" y="3323"/>
                    <a:pt x="1391" y="3311"/>
                    <a:pt x="1391" y="3297"/>
                  </a:cubicBezTo>
                  <a:lnTo>
                    <a:pt x="1391" y="3257"/>
                  </a:lnTo>
                  <a:lnTo>
                    <a:pt x="1391" y="3150"/>
                  </a:lnTo>
                  <a:cubicBezTo>
                    <a:pt x="1377" y="3097"/>
                    <a:pt x="1365" y="3029"/>
                    <a:pt x="1351" y="2963"/>
                  </a:cubicBezTo>
                  <a:cubicBezTo>
                    <a:pt x="1338" y="2895"/>
                    <a:pt x="1324" y="2829"/>
                    <a:pt x="1297" y="2749"/>
                  </a:cubicBezTo>
                  <a:cubicBezTo>
                    <a:pt x="1270" y="2669"/>
                    <a:pt x="1244" y="2574"/>
                    <a:pt x="1217" y="2481"/>
                  </a:cubicBezTo>
                  <a:cubicBezTo>
                    <a:pt x="1177" y="2401"/>
                    <a:pt x="1151" y="2307"/>
                    <a:pt x="1110" y="2200"/>
                  </a:cubicBezTo>
                  <a:cubicBezTo>
                    <a:pt x="1044" y="2013"/>
                    <a:pt x="963" y="1799"/>
                    <a:pt x="869" y="1598"/>
                  </a:cubicBezTo>
                  <a:cubicBezTo>
                    <a:pt x="789" y="1397"/>
                    <a:pt x="696" y="1197"/>
                    <a:pt x="602" y="1010"/>
                  </a:cubicBezTo>
                  <a:cubicBezTo>
                    <a:pt x="509" y="823"/>
                    <a:pt x="428" y="648"/>
                    <a:pt x="348" y="502"/>
                  </a:cubicBezTo>
                  <a:cubicBezTo>
                    <a:pt x="188" y="207"/>
                    <a:pt x="67" y="20"/>
                    <a:pt x="67" y="20"/>
                  </a:cubicBezTo>
                  <a:cubicBezTo>
                    <a:pt x="67" y="10"/>
                    <a:pt x="53" y="1"/>
                    <a:pt x="4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2850849" y="2520583"/>
              <a:ext cx="68244" cy="67380"/>
            </a:xfrm>
            <a:custGeom>
              <a:avLst/>
              <a:gdLst/>
              <a:ahLst/>
              <a:cxnLst/>
              <a:rect l="l" t="t" r="r" b="b"/>
              <a:pathLst>
                <a:path w="1580" h="1560" extrusionOk="0">
                  <a:moveTo>
                    <a:pt x="363" y="0"/>
                  </a:moveTo>
                  <a:cubicBezTo>
                    <a:pt x="289" y="0"/>
                    <a:pt x="236" y="16"/>
                    <a:pt x="215" y="49"/>
                  </a:cubicBezTo>
                  <a:cubicBezTo>
                    <a:pt x="81" y="249"/>
                    <a:pt x="696" y="450"/>
                    <a:pt x="696" y="450"/>
                  </a:cubicBezTo>
                  <a:cubicBezTo>
                    <a:pt x="696" y="450"/>
                    <a:pt x="621" y="446"/>
                    <a:pt x="520" y="446"/>
                  </a:cubicBezTo>
                  <a:cubicBezTo>
                    <a:pt x="322" y="446"/>
                    <a:pt x="27" y="463"/>
                    <a:pt x="27" y="570"/>
                  </a:cubicBezTo>
                  <a:cubicBezTo>
                    <a:pt x="40" y="731"/>
                    <a:pt x="669" y="905"/>
                    <a:pt x="669" y="905"/>
                  </a:cubicBezTo>
                  <a:cubicBezTo>
                    <a:pt x="669" y="905"/>
                    <a:pt x="622" y="902"/>
                    <a:pt x="553" y="902"/>
                  </a:cubicBezTo>
                  <a:cubicBezTo>
                    <a:pt x="381" y="902"/>
                    <a:pt x="78" y="922"/>
                    <a:pt x="40" y="1065"/>
                  </a:cubicBezTo>
                  <a:cubicBezTo>
                    <a:pt x="1" y="1159"/>
                    <a:pt x="254" y="1199"/>
                    <a:pt x="361" y="1199"/>
                  </a:cubicBezTo>
                  <a:cubicBezTo>
                    <a:pt x="629" y="1199"/>
                    <a:pt x="1003" y="1413"/>
                    <a:pt x="1003" y="1413"/>
                  </a:cubicBezTo>
                  <a:cubicBezTo>
                    <a:pt x="1110" y="1467"/>
                    <a:pt x="1217" y="1520"/>
                    <a:pt x="1324" y="1560"/>
                  </a:cubicBezTo>
                  <a:cubicBezTo>
                    <a:pt x="1431" y="1467"/>
                    <a:pt x="1164" y="1346"/>
                    <a:pt x="1164" y="1346"/>
                  </a:cubicBezTo>
                  <a:lnTo>
                    <a:pt x="1164" y="1346"/>
                  </a:lnTo>
                  <a:cubicBezTo>
                    <a:pt x="1164" y="1346"/>
                    <a:pt x="1318" y="1370"/>
                    <a:pt x="1421" y="1370"/>
                  </a:cubicBezTo>
                  <a:cubicBezTo>
                    <a:pt x="1473" y="1370"/>
                    <a:pt x="1512" y="1364"/>
                    <a:pt x="1512" y="1346"/>
                  </a:cubicBezTo>
                  <a:cubicBezTo>
                    <a:pt x="1512" y="1279"/>
                    <a:pt x="1258" y="1078"/>
                    <a:pt x="1258" y="1078"/>
                  </a:cubicBezTo>
                  <a:lnTo>
                    <a:pt x="1258" y="1078"/>
                  </a:lnTo>
                  <a:cubicBezTo>
                    <a:pt x="1258" y="1078"/>
                    <a:pt x="1269" y="1079"/>
                    <a:pt x="1286" y="1079"/>
                  </a:cubicBezTo>
                  <a:cubicBezTo>
                    <a:pt x="1345" y="1079"/>
                    <a:pt x="1472" y="1071"/>
                    <a:pt x="1472" y="998"/>
                  </a:cubicBezTo>
                  <a:cubicBezTo>
                    <a:pt x="1472" y="905"/>
                    <a:pt x="1365" y="757"/>
                    <a:pt x="1351" y="744"/>
                  </a:cubicBezTo>
                  <a:lnTo>
                    <a:pt x="1351" y="744"/>
                  </a:lnTo>
                  <a:cubicBezTo>
                    <a:pt x="1360" y="744"/>
                    <a:pt x="1459" y="780"/>
                    <a:pt x="1523" y="780"/>
                  </a:cubicBezTo>
                  <a:cubicBezTo>
                    <a:pt x="1555" y="780"/>
                    <a:pt x="1579" y="771"/>
                    <a:pt x="1579" y="744"/>
                  </a:cubicBezTo>
                  <a:cubicBezTo>
                    <a:pt x="1579" y="650"/>
                    <a:pt x="1419" y="477"/>
                    <a:pt x="1419" y="477"/>
                  </a:cubicBezTo>
                  <a:cubicBezTo>
                    <a:pt x="1128" y="186"/>
                    <a:pt x="620" y="0"/>
                    <a:pt x="36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2751463" y="2527580"/>
              <a:ext cx="86126" cy="77185"/>
            </a:xfrm>
            <a:custGeom>
              <a:avLst/>
              <a:gdLst/>
              <a:ahLst/>
              <a:cxnLst/>
              <a:rect l="l" t="t" r="r" b="b"/>
              <a:pathLst>
                <a:path w="1994" h="1787" extrusionOk="0">
                  <a:moveTo>
                    <a:pt x="1187" y="0"/>
                  </a:moveTo>
                  <a:cubicBezTo>
                    <a:pt x="943" y="0"/>
                    <a:pt x="592" y="386"/>
                    <a:pt x="201" y="743"/>
                  </a:cubicBezTo>
                  <a:cubicBezTo>
                    <a:pt x="201" y="743"/>
                    <a:pt x="174" y="743"/>
                    <a:pt x="148" y="756"/>
                  </a:cubicBezTo>
                  <a:cubicBezTo>
                    <a:pt x="148" y="756"/>
                    <a:pt x="1" y="1010"/>
                    <a:pt x="81" y="1010"/>
                  </a:cubicBezTo>
                  <a:lnTo>
                    <a:pt x="349" y="1010"/>
                  </a:lnTo>
                  <a:cubicBezTo>
                    <a:pt x="349" y="1010"/>
                    <a:pt x="121" y="1198"/>
                    <a:pt x="201" y="1264"/>
                  </a:cubicBezTo>
                  <a:cubicBezTo>
                    <a:pt x="228" y="1291"/>
                    <a:pt x="263" y="1300"/>
                    <a:pt x="299" y="1300"/>
                  </a:cubicBezTo>
                  <a:cubicBezTo>
                    <a:pt x="370" y="1300"/>
                    <a:pt x="442" y="1264"/>
                    <a:pt x="442" y="1264"/>
                  </a:cubicBezTo>
                  <a:lnTo>
                    <a:pt x="442" y="1558"/>
                  </a:lnTo>
                  <a:lnTo>
                    <a:pt x="629" y="1451"/>
                  </a:lnTo>
                  <a:lnTo>
                    <a:pt x="629" y="1451"/>
                  </a:lnTo>
                  <a:cubicBezTo>
                    <a:pt x="629" y="1451"/>
                    <a:pt x="563" y="1786"/>
                    <a:pt x="696" y="1786"/>
                  </a:cubicBezTo>
                  <a:cubicBezTo>
                    <a:pt x="830" y="1786"/>
                    <a:pt x="923" y="1532"/>
                    <a:pt x="923" y="1532"/>
                  </a:cubicBezTo>
                  <a:lnTo>
                    <a:pt x="937" y="1772"/>
                  </a:lnTo>
                  <a:cubicBezTo>
                    <a:pt x="1057" y="1626"/>
                    <a:pt x="1125" y="1532"/>
                    <a:pt x="1164" y="1492"/>
                  </a:cubicBezTo>
                  <a:cubicBezTo>
                    <a:pt x="1619" y="1104"/>
                    <a:pt x="1993" y="1144"/>
                    <a:pt x="1993" y="1010"/>
                  </a:cubicBezTo>
                  <a:cubicBezTo>
                    <a:pt x="1993" y="897"/>
                    <a:pt x="1915" y="861"/>
                    <a:pt x="1814" y="861"/>
                  </a:cubicBezTo>
                  <a:cubicBezTo>
                    <a:pt x="1628" y="861"/>
                    <a:pt x="1365" y="984"/>
                    <a:pt x="1365" y="984"/>
                  </a:cubicBezTo>
                  <a:cubicBezTo>
                    <a:pt x="1365" y="984"/>
                    <a:pt x="1419" y="877"/>
                    <a:pt x="1633" y="716"/>
                  </a:cubicBezTo>
                  <a:cubicBezTo>
                    <a:pt x="1726" y="649"/>
                    <a:pt x="1874" y="529"/>
                    <a:pt x="1847" y="435"/>
                  </a:cubicBezTo>
                  <a:cubicBezTo>
                    <a:pt x="1827" y="379"/>
                    <a:pt x="1765" y="355"/>
                    <a:pt x="1682" y="355"/>
                  </a:cubicBezTo>
                  <a:cubicBezTo>
                    <a:pt x="1489" y="355"/>
                    <a:pt x="1180" y="486"/>
                    <a:pt x="1030" y="636"/>
                  </a:cubicBezTo>
                  <a:cubicBezTo>
                    <a:pt x="1071" y="582"/>
                    <a:pt x="1446" y="128"/>
                    <a:pt x="1298" y="33"/>
                  </a:cubicBezTo>
                  <a:cubicBezTo>
                    <a:pt x="1264" y="11"/>
                    <a:pt x="1227" y="0"/>
                    <a:pt x="118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2482244" y="2296759"/>
              <a:ext cx="1209" cy="43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27" y="0"/>
                  </a:moveTo>
                  <a:lnTo>
                    <a:pt x="27" y="0"/>
                  </a:lnTo>
                  <a:cubicBezTo>
                    <a:pt x="13" y="0"/>
                    <a:pt x="1" y="0"/>
                    <a:pt x="2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2477622" y="2273781"/>
              <a:ext cx="16240" cy="23022"/>
            </a:xfrm>
            <a:custGeom>
              <a:avLst/>
              <a:gdLst/>
              <a:ahLst/>
              <a:cxnLst/>
              <a:rect l="l" t="t" r="r" b="b"/>
              <a:pathLst>
                <a:path w="376" h="533" extrusionOk="0">
                  <a:moveTo>
                    <a:pt x="248" y="1"/>
                  </a:moveTo>
                  <a:cubicBezTo>
                    <a:pt x="231" y="1"/>
                    <a:pt x="214" y="4"/>
                    <a:pt x="201" y="11"/>
                  </a:cubicBezTo>
                  <a:cubicBezTo>
                    <a:pt x="120" y="65"/>
                    <a:pt x="54" y="172"/>
                    <a:pt x="27" y="265"/>
                  </a:cubicBezTo>
                  <a:cubicBezTo>
                    <a:pt x="13" y="305"/>
                    <a:pt x="1" y="359"/>
                    <a:pt x="13" y="412"/>
                  </a:cubicBezTo>
                  <a:cubicBezTo>
                    <a:pt x="27" y="466"/>
                    <a:pt x="67" y="505"/>
                    <a:pt x="94" y="519"/>
                  </a:cubicBezTo>
                  <a:cubicBezTo>
                    <a:pt x="108" y="519"/>
                    <a:pt x="120" y="532"/>
                    <a:pt x="134" y="532"/>
                  </a:cubicBezTo>
                  <a:cubicBezTo>
                    <a:pt x="147" y="519"/>
                    <a:pt x="188" y="519"/>
                    <a:pt x="188" y="519"/>
                  </a:cubicBezTo>
                  <a:cubicBezTo>
                    <a:pt x="254" y="505"/>
                    <a:pt x="295" y="452"/>
                    <a:pt x="322" y="386"/>
                  </a:cubicBezTo>
                  <a:cubicBezTo>
                    <a:pt x="348" y="291"/>
                    <a:pt x="375" y="184"/>
                    <a:pt x="361" y="77"/>
                  </a:cubicBezTo>
                  <a:cubicBezTo>
                    <a:pt x="352" y="28"/>
                    <a:pt x="297" y="1"/>
                    <a:pt x="248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2489198" y="2301510"/>
              <a:ext cx="16759" cy="26779"/>
            </a:xfrm>
            <a:custGeom>
              <a:avLst/>
              <a:gdLst/>
              <a:ahLst/>
              <a:cxnLst/>
              <a:rect l="l" t="t" r="r" b="b"/>
              <a:pathLst>
                <a:path w="388" h="620" extrusionOk="0">
                  <a:moveTo>
                    <a:pt x="194" y="1"/>
                  </a:moveTo>
                  <a:cubicBezTo>
                    <a:pt x="134" y="1"/>
                    <a:pt x="73" y="31"/>
                    <a:pt x="66" y="91"/>
                  </a:cubicBezTo>
                  <a:cubicBezTo>
                    <a:pt x="40" y="238"/>
                    <a:pt x="0" y="439"/>
                    <a:pt x="80" y="559"/>
                  </a:cubicBezTo>
                  <a:cubicBezTo>
                    <a:pt x="107" y="599"/>
                    <a:pt x="150" y="619"/>
                    <a:pt x="194" y="619"/>
                  </a:cubicBezTo>
                  <a:cubicBezTo>
                    <a:pt x="237" y="619"/>
                    <a:pt x="280" y="599"/>
                    <a:pt x="307" y="559"/>
                  </a:cubicBezTo>
                  <a:cubicBezTo>
                    <a:pt x="387" y="439"/>
                    <a:pt x="348" y="238"/>
                    <a:pt x="321" y="91"/>
                  </a:cubicBezTo>
                  <a:cubicBezTo>
                    <a:pt x="314" y="31"/>
                    <a:pt x="254" y="1"/>
                    <a:pt x="19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2508807" y="2346819"/>
              <a:ext cx="13908" cy="18962"/>
            </a:xfrm>
            <a:custGeom>
              <a:avLst/>
              <a:gdLst/>
              <a:ahLst/>
              <a:cxnLst/>
              <a:rect l="l" t="t" r="r" b="b"/>
              <a:pathLst>
                <a:path w="322" h="439" extrusionOk="0">
                  <a:moveTo>
                    <a:pt x="100" y="0"/>
                  </a:moveTo>
                  <a:cubicBezTo>
                    <a:pt x="89" y="0"/>
                    <a:pt x="77" y="2"/>
                    <a:pt x="67" y="5"/>
                  </a:cubicBezTo>
                  <a:cubicBezTo>
                    <a:pt x="14" y="18"/>
                    <a:pt x="1" y="72"/>
                    <a:pt x="1" y="125"/>
                  </a:cubicBezTo>
                  <a:cubicBezTo>
                    <a:pt x="14" y="179"/>
                    <a:pt x="1" y="246"/>
                    <a:pt x="14" y="313"/>
                  </a:cubicBezTo>
                  <a:cubicBezTo>
                    <a:pt x="26" y="371"/>
                    <a:pt x="67" y="439"/>
                    <a:pt x="121" y="439"/>
                  </a:cubicBezTo>
                  <a:cubicBezTo>
                    <a:pt x="130" y="439"/>
                    <a:pt x="138" y="437"/>
                    <a:pt x="147" y="434"/>
                  </a:cubicBezTo>
                  <a:cubicBezTo>
                    <a:pt x="322" y="393"/>
                    <a:pt x="228" y="139"/>
                    <a:pt x="188" y="45"/>
                  </a:cubicBezTo>
                  <a:cubicBezTo>
                    <a:pt x="168" y="15"/>
                    <a:pt x="133" y="0"/>
                    <a:pt x="10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2543664" y="2347899"/>
              <a:ext cx="7947" cy="16068"/>
            </a:xfrm>
            <a:custGeom>
              <a:avLst/>
              <a:gdLst/>
              <a:ahLst/>
              <a:cxnLst/>
              <a:rect l="l" t="t" r="r" b="b"/>
              <a:pathLst>
                <a:path w="184" h="372" extrusionOk="0">
                  <a:moveTo>
                    <a:pt x="43" y="1"/>
                  </a:moveTo>
                  <a:cubicBezTo>
                    <a:pt x="21" y="1"/>
                    <a:pt x="1" y="21"/>
                    <a:pt x="9" y="47"/>
                  </a:cubicBezTo>
                  <a:cubicBezTo>
                    <a:pt x="23" y="141"/>
                    <a:pt x="36" y="248"/>
                    <a:pt x="63" y="341"/>
                  </a:cubicBezTo>
                  <a:cubicBezTo>
                    <a:pt x="70" y="361"/>
                    <a:pt x="90" y="372"/>
                    <a:pt x="110" y="372"/>
                  </a:cubicBezTo>
                  <a:cubicBezTo>
                    <a:pt x="130" y="372"/>
                    <a:pt x="150" y="361"/>
                    <a:pt x="157" y="341"/>
                  </a:cubicBezTo>
                  <a:cubicBezTo>
                    <a:pt x="184" y="221"/>
                    <a:pt x="130" y="127"/>
                    <a:pt x="77" y="20"/>
                  </a:cubicBezTo>
                  <a:cubicBezTo>
                    <a:pt x="67" y="6"/>
                    <a:pt x="55" y="1"/>
                    <a:pt x="4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2590830" y="2372260"/>
              <a:ext cx="17407" cy="24101"/>
            </a:xfrm>
            <a:custGeom>
              <a:avLst/>
              <a:gdLst/>
              <a:ahLst/>
              <a:cxnLst/>
              <a:rect l="l" t="t" r="r" b="b"/>
              <a:pathLst>
                <a:path w="403" h="558" extrusionOk="0">
                  <a:moveTo>
                    <a:pt x="134" y="0"/>
                  </a:moveTo>
                  <a:cubicBezTo>
                    <a:pt x="69" y="0"/>
                    <a:pt x="1" y="54"/>
                    <a:pt x="28" y="125"/>
                  </a:cubicBezTo>
                  <a:cubicBezTo>
                    <a:pt x="68" y="219"/>
                    <a:pt x="94" y="312"/>
                    <a:pt x="121" y="406"/>
                  </a:cubicBezTo>
                  <a:cubicBezTo>
                    <a:pt x="145" y="477"/>
                    <a:pt x="200" y="558"/>
                    <a:pt x="276" y="558"/>
                  </a:cubicBezTo>
                  <a:cubicBezTo>
                    <a:pt x="287" y="558"/>
                    <a:pt x="297" y="556"/>
                    <a:pt x="308" y="553"/>
                  </a:cubicBezTo>
                  <a:cubicBezTo>
                    <a:pt x="403" y="526"/>
                    <a:pt x="389" y="406"/>
                    <a:pt x="362" y="339"/>
                  </a:cubicBezTo>
                  <a:cubicBezTo>
                    <a:pt x="308" y="246"/>
                    <a:pt x="269" y="139"/>
                    <a:pt x="215" y="45"/>
                  </a:cubicBezTo>
                  <a:cubicBezTo>
                    <a:pt x="197" y="14"/>
                    <a:pt x="166" y="0"/>
                    <a:pt x="13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2639249" y="2386254"/>
              <a:ext cx="19091" cy="19825"/>
            </a:xfrm>
            <a:custGeom>
              <a:avLst/>
              <a:gdLst/>
              <a:ahLst/>
              <a:cxnLst/>
              <a:rect l="l" t="t" r="r" b="b"/>
              <a:pathLst>
                <a:path w="442" h="459" extrusionOk="0">
                  <a:moveTo>
                    <a:pt x="124" y="1"/>
                  </a:moveTo>
                  <a:cubicBezTo>
                    <a:pt x="63" y="1"/>
                    <a:pt x="1" y="49"/>
                    <a:pt x="17" y="122"/>
                  </a:cubicBezTo>
                  <a:cubicBezTo>
                    <a:pt x="44" y="202"/>
                    <a:pt x="84" y="270"/>
                    <a:pt x="124" y="336"/>
                  </a:cubicBezTo>
                  <a:cubicBezTo>
                    <a:pt x="151" y="363"/>
                    <a:pt x="177" y="389"/>
                    <a:pt x="218" y="416"/>
                  </a:cubicBezTo>
                  <a:cubicBezTo>
                    <a:pt x="245" y="443"/>
                    <a:pt x="284" y="443"/>
                    <a:pt x="325" y="457"/>
                  </a:cubicBezTo>
                  <a:cubicBezTo>
                    <a:pt x="330" y="458"/>
                    <a:pt x="334" y="458"/>
                    <a:pt x="339" y="458"/>
                  </a:cubicBezTo>
                  <a:cubicBezTo>
                    <a:pt x="389" y="458"/>
                    <a:pt x="441" y="399"/>
                    <a:pt x="405" y="350"/>
                  </a:cubicBezTo>
                  <a:cubicBezTo>
                    <a:pt x="365" y="309"/>
                    <a:pt x="338" y="256"/>
                    <a:pt x="298" y="216"/>
                  </a:cubicBezTo>
                  <a:cubicBezTo>
                    <a:pt x="258" y="175"/>
                    <a:pt x="231" y="122"/>
                    <a:pt x="218" y="68"/>
                  </a:cubicBezTo>
                  <a:cubicBezTo>
                    <a:pt x="202" y="21"/>
                    <a:pt x="163" y="1"/>
                    <a:pt x="12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2690777" y="2392042"/>
              <a:ext cx="19134" cy="17709"/>
            </a:xfrm>
            <a:custGeom>
              <a:avLst/>
              <a:gdLst/>
              <a:ahLst/>
              <a:cxnLst/>
              <a:rect l="l" t="t" r="r" b="b"/>
              <a:pathLst>
                <a:path w="443" h="410" extrusionOk="0">
                  <a:moveTo>
                    <a:pt x="74" y="0"/>
                  </a:moveTo>
                  <a:cubicBezTo>
                    <a:pt x="67" y="0"/>
                    <a:pt x="61" y="1"/>
                    <a:pt x="54" y="2"/>
                  </a:cubicBezTo>
                  <a:cubicBezTo>
                    <a:pt x="42" y="15"/>
                    <a:pt x="15" y="29"/>
                    <a:pt x="15" y="41"/>
                  </a:cubicBezTo>
                  <a:cubicBezTo>
                    <a:pt x="1" y="136"/>
                    <a:pt x="95" y="229"/>
                    <a:pt x="149" y="296"/>
                  </a:cubicBezTo>
                  <a:cubicBezTo>
                    <a:pt x="186" y="353"/>
                    <a:pt x="257" y="410"/>
                    <a:pt x="329" y="410"/>
                  </a:cubicBezTo>
                  <a:cubicBezTo>
                    <a:pt x="359" y="410"/>
                    <a:pt x="388" y="400"/>
                    <a:pt x="416" y="376"/>
                  </a:cubicBezTo>
                  <a:cubicBezTo>
                    <a:pt x="443" y="336"/>
                    <a:pt x="443" y="296"/>
                    <a:pt x="429" y="255"/>
                  </a:cubicBezTo>
                  <a:cubicBezTo>
                    <a:pt x="402" y="202"/>
                    <a:pt x="363" y="162"/>
                    <a:pt x="309" y="122"/>
                  </a:cubicBezTo>
                  <a:cubicBezTo>
                    <a:pt x="246" y="85"/>
                    <a:pt x="161" y="0"/>
                    <a:pt x="7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2722394" y="2392863"/>
              <a:ext cx="18054" cy="14426"/>
            </a:xfrm>
            <a:custGeom>
              <a:avLst/>
              <a:gdLst/>
              <a:ahLst/>
              <a:cxnLst/>
              <a:rect l="l" t="t" r="r" b="b"/>
              <a:pathLst>
                <a:path w="418" h="334" extrusionOk="0">
                  <a:moveTo>
                    <a:pt x="154" y="1"/>
                  </a:moveTo>
                  <a:cubicBezTo>
                    <a:pt x="69" y="1"/>
                    <a:pt x="0" y="112"/>
                    <a:pt x="71" y="183"/>
                  </a:cubicBezTo>
                  <a:cubicBezTo>
                    <a:pt x="112" y="224"/>
                    <a:pt x="152" y="250"/>
                    <a:pt x="192" y="277"/>
                  </a:cubicBezTo>
                  <a:cubicBezTo>
                    <a:pt x="232" y="304"/>
                    <a:pt x="285" y="317"/>
                    <a:pt x="326" y="331"/>
                  </a:cubicBezTo>
                  <a:cubicBezTo>
                    <a:pt x="333" y="332"/>
                    <a:pt x="340" y="333"/>
                    <a:pt x="346" y="333"/>
                  </a:cubicBezTo>
                  <a:cubicBezTo>
                    <a:pt x="389" y="333"/>
                    <a:pt x="418" y="297"/>
                    <a:pt x="406" y="250"/>
                  </a:cubicBezTo>
                  <a:cubicBezTo>
                    <a:pt x="392" y="210"/>
                    <a:pt x="380" y="156"/>
                    <a:pt x="339" y="129"/>
                  </a:cubicBezTo>
                  <a:cubicBezTo>
                    <a:pt x="299" y="103"/>
                    <a:pt x="259" y="63"/>
                    <a:pt x="232" y="36"/>
                  </a:cubicBezTo>
                  <a:cubicBezTo>
                    <a:pt x="207" y="11"/>
                    <a:pt x="180" y="1"/>
                    <a:pt x="15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2482244" y="2182472"/>
              <a:ext cx="15247" cy="19609"/>
            </a:xfrm>
            <a:custGeom>
              <a:avLst/>
              <a:gdLst/>
              <a:ahLst/>
              <a:cxnLst/>
              <a:rect l="l" t="t" r="r" b="b"/>
              <a:pathLst>
                <a:path w="353" h="454" extrusionOk="0">
                  <a:moveTo>
                    <a:pt x="261" y="0"/>
                  </a:moveTo>
                  <a:cubicBezTo>
                    <a:pt x="239" y="0"/>
                    <a:pt x="217" y="8"/>
                    <a:pt x="201" y="24"/>
                  </a:cubicBezTo>
                  <a:cubicBezTo>
                    <a:pt x="108" y="105"/>
                    <a:pt x="1" y="306"/>
                    <a:pt x="81" y="413"/>
                  </a:cubicBezTo>
                  <a:cubicBezTo>
                    <a:pt x="101" y="440"/>
                    <a:pt x="127" y="453"/>
                    <a:pt x="154" y="453"/>
                  </a:cubicBezTo>
                  <a:cubicBezTo>
                    <a:pt x="181" y="453"/>
                    <a:pt x="208" y="440"/>
                    <a:pt x="227" y="413"/>
                  </a:cubicBezTo>
                  <a:cubicBezTo>
                    <a:pt x="268" y="372"/>
                    <a:pt x="268" y="319"/>
                    <a:pt x="281" y="265"/>
                  </a:cubicBezTo>
                  <a:cubicBezTo>
                    <a:pt x="281" y="212"/>
                    <a:pt x="322" y="158"/>
                    <a:pt x="334" y="92"/>
                  </a:cubicBezTo>
                  <a:cubicBezTo>
                    <a:pt x="353" y="37"/>
                    <a:pt x="308" y="0"/>
                    <a:pt x="26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2482806" y="2144981"/>
              <a:ext cx="9286" cy="16845"/>
            </a:xfrm>
            <a:custGeom>
              <a:avLst/>
              <a:gdLst/>
              <a:ahLst/>
              <a:cxnLst/>
              <a:rect l="l" t="t" r="r" b="b"/>
              <a:pathLst>
                <a:path w="215" h="390" extrusionOk="0">
                  <a:moveTo>
                    <a:pt x="114" y="0"/>
                  </a:moveTo>
                  <a:cubicBezTo>
                    <a:pt x="64" y="0"/>
                    <a:pt x="14" y="30"/>
                    <a:pt x="14" y="90"/>
                  </a:cubicBezTo>
                  <a:lnTo>
                    <a:pt x="14" y="211"/>
                  </a:lnTo>
                  <a:cubicBezTo>
                    <a:pt x="14" y="224"/>
                    <a:pt x="0" y="250"/>
                    <a:pt x="0" y="264"/>
                  </a:cubicBezTo>
                  <a:cubicBezTo>
                    <a:pt x="0" y="291"/>
                    <a:pt x="14" y="318"/>
                    <a:pt x="14" y="345"/>
                  </a:cubicBezTo>
                  <a:cubicBezTo>
                    <a:pt x="24" y="374"/>
                    <a:pt x="56" y="389"/>
                    <a:pt x="83" y="389"/>
                  </a:cubicBezTo>
                  <a:cubicBezTo>
                    <a:pt x="92" y="389"/>
                    <a:pt x="101" y="388"/>
                    <a:pt x="107" y="384"/>
                  </a:cubicBezTo>
                  <a:cubicBezTo>
                    <a:pt x="214" y="331"/>
                    <a:pt x="214" y="197"/>
                    <a:pt x="214" y="90"/>
                  </a:cubicBezTo>
                  <a:cubicBezTo>
                    <a:pt x="214" y="30"/>
                    <a:pt x="164" y="0"/>
                    <a:pt x="11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2460864" y="2212750"/>
              <a:ext cx="13346" cy="18616"/>
            </a:xfrm>
            <a:custGeom>
              <a:avLst/>
              <a:gdLst/>
              <a:ahLst/>
              <a:cxnLst/>
              <a:rect l="l" t="t" r="r" b="b"/>
              <a:pathLst>
                <a:path w="309" h="431" extrusionOk="0">
                  <a:moveTo>
                    <a:pt x="165" y="0"/>
                  </a:moveTo>
                  <a:cubicBezTo>
                    <a:pt x="120" y="0"/>
                    <a:pt x="71" y="24"/>
                    <a:pt x="54" y="60"/>
                  </a:cubicBezTo>
                  <a:cubicBezTo>
                    <a:pt x="27" y="113"/>
                    <a:pt x="14" y="167"/>
                    <a:pt x="14" y="220"/>
                  </a:cubicBezTo>
                  <a:cubicBezTo>
                    <a:pt x="0" y="287"/>
                    <a:pt x="14" y="327"/>
                    <a:pt x="41" y="381"/>
                  </a:cubicBezTo>
                  <a:cubicBezTo>
                    <a:pt x="54" y="414"/>
                    <a:pt x="91" y="430"/>
                    <a:pt x="127" y="430"/>
                  </a:cubicBezTo>
                  <a:cubicBezTo>
                    <a:pt x="164" y="430"/>
                    <a:pt x="201" y="414"/>
                    <a:pt x="214" y="381"/>
                  </a:cubicBezTo>
                  <a:cubicBezTo>
                    <a:pt x="241" y="340"/>
                    <a:pt x="255" y="300"/>
                    <a:pt x="255" y="260"/>
                  </a:cubicBezTo>
                  <a:cubicBezTo>
                    <a:pt x="255" y="233"/>
                    <a:pt x="268" y="206"/>
                    <a:pt x="268" y="193"/>
                  </a:cubicBezTo>
                  <a:cubicBezTo>
                    <a:pt x="308" y="126"/>
                    <a:pt x="294" y="60"/>
                    <a:pt x="228" y="19"/>
                  </a:cubicBezTo>
                  <a:cubicBezTo>
                    <a:pt x="210" y="6"/>
                    <a:pt x="188" y="0"/>
                    <a:pt x="16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2759108" y="2388932"/>
              <a:ext cx="17104" cy="16370"/>
            </a:xfrm>
            <a:custGeom>
              <a:avLst/>
              <a:gdLst/>
              <a:ahLst/>
              <a:cxnLst/>
              <a:rect l="l" t="t" r="r" b="b"/>
              <a:pathLst>
                <a:path w="396" h="379" extrusionOk="0">
                  <a:moveTo>
                    <a:pt x="128" y="0"/>
                  </a:moveTo>
                  <a:cubicBezTo>
                    <a:pt x="66" y="0"/>
                    <a:pt x="1" y="70"/>
                    <a:pt x="38" y="154"/>
                  </a:cubicBezTo>
                  <a:cubicBezTo>
                    <a:pt x="78" y="220"/>
                    <a:pt x="145" y="288"/>
                    <a:pt x="198" y="354"/>
                  </a:cubicBezTo>
                  <a:cubicBezTo>
                    <a:pt x="219" y="372"/>
                    <a:pt x="240" y="379"/>
                    <a:pt x="261" y="379"/>
                  </a:cubicBezTo>
                  <a:cubicBezTo>
                    <a:pt x="335" y="379"/>
                    <a:pt x="395" y="283"/>
                    <a:pt x="332" y="220"/>
                  </a:cubicBezTo>
                  <a:cubicBezTo>
                    <a:pt x="292" y="167"/>
                    <a:pt x="238" y="113"/>
                    <a:pt x="198" y="47"/>
                  </a:cubicBezTo>
                  <a:cubicBezTo>
                    <a:pt x="182" y="14"/>
                    <a:pt x="155" y="0"/>
                    <a:pt x="128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2795260" y="2380812"/>
              <a:ext cx="16370" cy="16240"/>
            </a:xfrm>
            <a:custGeom>
              <a:avLst/>
              <a:gdLst/>
              <a:ahLst/>
              <a:cxnLst/>
              <a:rect l="l" t="t" r="r" b="b"/>
              <a:pathLst>
                <a:path w="379" h="376" extrusionOk="0">
                  <a:moveTo>
                    <a:pt x="174" y="0"/>
                  </a:moveTo>
                  <a:cubicBezTo>
                    <a:pt x="87" y="0"/>
                    <a:pt x="0" y="125"/>
                    <a:pt x="84" y="208"/>
                  </a:cubicBezTo>
                  <a:cubicBezTo>
                    <a:pt x="111" y="235"/>
                    <a:pt x="111" y="315"/>
                    <a:pt x="150" y="342"/>
                  </a:cubicBezTo>
                  <a:cubicBezTo>
                    <a:pt x="173" y="365"/>
                    <a:pt x="202" y="376"/>
                    <a:pt x="230" y="376"/>
                  </a:cubicBezTo>
                  <a:cubicBezTo>
                    <a:pt x="266" y="376"/>
                    <a:pt x="302" y="358"/>
                    <a:pt x="325" y="328"/>
                  </a:cubicBezTo>
                  <a:cubicBezTo>
                    <a:pt x="378" y="235"/>
                    <a:pt x="311" y="114"/>
                    <a:pt x="244" y="34"/>
                  </a:cubicBezTo>
                  <a:cubicBezTo>
                    <a:pt x="224" y="10"/>
                    <a:pt x="199" y="0"/>
                    <a:pt x="17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2661363" y="2385606"/>
              <a:ext cx="14469" cy="23367"/>
            </a:xfrm>
            <a:custGeom>
              <a:avLst/>
              <a:gdLst/>
              <a:ahLst/>
              <a:cxnLst/>
              <a:rect l="l" t="t" r="r" b="b"/>
              <a:pathLst>
                <a:path w="335" h="541" extrusionOk="0">
                  <a:moveTo>
                    <a:pt x="122" y="0"/>
                  </a:moveTo>
                  <a:cubicBezTo>
                    <a:pt x="67" y="0"/>
                    <a:pt x="13" y="37"/>
                    <a:pt x="13" y="110"/>
                  </a:cubicBezTo>
                  <a:cubicBezTo>
                    <a:pt x="0" y="271"/>
                    <a:pt x="40" y="472"/>
                    <a:pt x="200" y="538"/>
                  </a:cubicBezTo>
                  <a:cubicBezTo>
                    <a:pt x="208" y="540"/>
                    <a:pt x="215" y="540"/>
                    <a:pt x="222" y="540"/>
                  </a:cubicBezTo>
                  <a:cubicBezTo>
                    <a:pt x="279" y="540"/>
                    <a:pt x="321" y="491"/>
                    <a:pt x="321" y="431"/>
                  </a:cubicBezTo>
                  <a:cubicBezTo>
                    <a:pt x="334" y="324"/>
                    <a:pt x="254" y="231"/>
                    <a:pt x="241" y="110"/>
                  </a:cubicBezTo>
                  <a:cubicBezTo>
                    <a:pt x="234" y="37"/>
                    <a:pt x="177" y="0"/>
                    <a:pt x="122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2565433" y="2353860"/>
              <a:ext cx="13908" cy="20603"/>
            </a:xfrm>
            <a:custGeom>
              <a:avLst/>
              <a:gdLst/>
              <a:ahLst/>
              <a:cxnLst/>
              <a:rect l="l" t="t" r="r" b="b"/>
              <a:pathLst>
                <a:path w="322" h="477" extrusionOk="0">
                  <a:moveTo>
                    <a:pt x="100" y="0"/>
                  </a:moveTo>
                  <a:cubicBezTo>
                    <a:pt x="57" y="0"/>
                    <a:pt x="17" y="34"/>
                    <a:pt x="27" y="83"/>
                  </a:cubicBezTo>
                  <a:cubicBezTo>
                    <a:pt x="54" y="190"/>
                    <a:pt x="1" y="351"/>
                    <a:pt x="94" y="444"/>
                  </a:cubicBezTo>
                  <a:cubicBezTo>
                    <a:pt x="113" y="463"/>
                    <a:pt x="140" y="476"/>
                    <a:pt x="164" y="476"/>
                  </a:cubicBezTo>
                  <a:cubicBezTo>
                    <a:pt x="173" y="476"/>
                    <a:pt x="181" y="474"/>
                    <a:pt x="188" y="471"/>
                  </a:cubicBezTo>
                  <a:cubicBezTo>
                    <a:pt x="295" y="431"/>
                    <a:pt x="322" y="324"/>
                    <a:pt x="295" y="217"/>
                  </a:cubicBezTo>
                  <a:cubicBezTo>
                    <a:pt x="268" y="137"/>
                    <a:pt x="215" y="69"/>
                    <a:pt x="147" y="16"/>
                  </a:cubicBezTo>
                  <a:cubicBezTo>
                    <a:pt x="133" y="5"/>
                    <a:pt x="116" y="0"/>
                    <a:pt x="10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2951271" y="2290280"/>
              <a:ext cx="13217" cy="13217"/>
            </a:xfrm>
            <a:custGeom>
              <a:avLst/>
              <a:gdLst/>
              <a:ahLst/>
              <a:cxnLst/>
              <a:rect l="l" t="t" r="r" b="b"/>
              <a:pathLst>
                <a:path w="306" h="306" extrusionOk="0">
                  <a:moveTo>
                    <a:pt x="87" y="1"/>
                  </a:moveTo>
                  <a:cubicBezTo>
                    <a:pt x="42" y="1"/>
                    <a:pt x="0" y="68"/>
                    <a:pt x="43" y="111"/>
                  </a:cubicBezTo>
                  <a:cubicBezTo>
                    <a:pt x="96" y="164"/>
                    <a:pt x="137" y="257"/>
                    <a:pt x="217" y="298"/>
                  </a:cubicBezTo>
                  <a:cubicBezTo>
                    <a:pt x="225" y="303"/>
                    <a:pt x="232" y="305"/>
                    <a:pt x="240" y="305"/>
                  </a:cubicBezTo>
                  <a:cubicBezTo>
                    <a:pt x="274" y="305"/>
                    <a:pt x="305" y="264"/>
                    <a:pt x="283" y="230"/>
                  </a:cubicBezTo>
                  <a:cubicBezTo>
                    <a:pt x="244" y="164"/>
                    <a:pt x="176" y="84"/>
                    <a:pt x="123" y="16"/>
                  </a:cubicBezTo>
                  <a:cubicBezTo>
                    <a:pt x="112" y="5"/>
                    <a:pt x="99" y="1"/>
                    <a:pt x="8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0" name="Google Shape;630;p35"/>
            <p:cNvSpPr/>
            <p:nvPr/>
          </p:nvSpPr>
          <p:spPr>
            <a:xfrm>
              <a:off x="2955979" y="2279569"/>
              <a:ext cx="17968" cy="23238"/>
            </a:xfrm>
            <a:custGeom>
              <a:avLst/>
              <a:gdLst/>
              <a:ahLst/>
              <a:cxnLst/>
              <a:rect l="l" t="t" r="r" b="b"/>
              <a:pathLst>
                <a:path w="416" h="538" extrusionOk="0">
                  <a:moveTo>
                    <a:pt x="114" y="1"/>
                  </a:moveTo>
                  <a:cubicBezTo>
                    <a:pt x="60" y="1"/>
                    <a:pt x="0" y="67"/>
                    <a:pt x="41" y="118"/>
                  </a:cubicBezTo>
                  <a:cubicBezTo>
                    <a:pt x="94" y="198"/>
                    <a:pt x="135" y="264"/>
                    <a:pt x="188" y="345"/>
                  </a:cubicBezTo>
                  <a:cubicBezTo>
                    <a:pt x="228" y="412"/>
                    <a:pt x="228" y="505"/>
                    <a:pt x="308" y="532"/>
                  </a:cubicBezTo>
                  <a:cubicBezTo>
                    <a:pt x="316" y="536"/>
                    <a:pt x="324" y="538"/>
                    <a:pt x="332" y="538"/>
                  </a:cubicBezTo>
                  <a:cubicBezTo>
                    <a:pt x="350" y="538"/>
                    <a:pt x="366" y="528"/>
                    <a:pt x="376" y="519"/>
                  </a:cubicBezTo>
                  <a:lnTo>
                    <a:pt x="389" y="519"/>
                  </a:lnTo>
                  <a:cubicBezTo>
                    <a:pt x="402" y="492"/>
                    <a:pt x="415" y="452"/>
                    <a:pt x="402" y="425"/>
                  </a:cubicBezTo>
                  <a:cubicBezTo>
                    <a:pt x="349" y="278"/>
                    <a:pt x="255" y="157"/>
                    <a:pt x="162" y="24"/>
                  </a:cubicBezTo>
                  <a:cubicBezTo>
                    <a:pt x="149" y="8"/>
                    <a:pt x="132" y="1"/>
                    <a:pt x="11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2958657" y="2234821"/>
              <a:ext cx="20300" cy="15420"/>
            </a:xfrm>
            <a:custGeom>
              <a:avLst/>
              <a:gdLst/>
              <a:ahLst/>
              <a:cxnLst/>
              <a:rect l="l" t="t" r="r" b="b"/>
              <a:pathLst>
                <a:path w="470" h="357" extrusionOk="0">
                  <a:moveTo>
                    <a:pt x="104" y="0"/>
                  </a:moveTo>
                  <a:cubicBezTo>
                    <a:pt x="27" y="0"/>
                    <a:pt x="0" y="125"/>
                    <a:pt x="86" y="137"/>
                  </a:cubicBezTo>
                  <a:cubicBezTo>
                    <a:pt x="207" y="177"/>
                    <a:pt x="273" y="271"/>
                    <a:pt x="353" y="337"/>
                  </a:cubicBezTo>
                  <a:cubicBezTo>
                    <a:pt x="366" y="350"/>
                    <a:pt x="384" y="357"/>
                    <a:pt x="400" y="357"/>
                  </a:cubicBezTo>
                  <a:cubicBezTo>
                    <a:pt x="436" y="357"/>
                    <a:pt x="470" y="330"/>
                    <a:pt x="460" y="284"/>
                  </a:cubicBezTo>
                  <a:cubicBezTo>
                    <a:pt x="407" y="150"/>
                    <a:pt x="260" y="43"/>
                    <a:pt x="126" y="3"/>
                  </a:cubicBezTo>
                  <a:cubicBezTo>
                    <a:pt x="119" y="1"/>
                    <a:pt x="111" y="0"/>
                    <a:pt x="10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2963452" y="2222209"/>
              <a:ext cx="16845" cy="16456"/>
            </a:xfrm>
            <a:custGeom>
              <a:avLst/>
              <a:gdLst/>
              <a:ahLst/>
              <a:cxnLst/>
              <a:rect l="l" t="t" r="r" b="b"/>
              <a:pathLst>
                <a:path w="390" h="381" extrusionOk="0">
                  <a:moveTo>
                    <a:pt x="88" y="1"/>
                  </a:moveTo>
                  <a:cubicBezTo>
                    <a:pt x="36" y="1"/>
                    <a:pt x="0" y="91"/>
                    <a:pt x="55" y="135"/>
                  </a:cubicBezTo>
                  <a:cubicBezTo>
                    <a:pt x="108" y="162"/>
                    <a:pt x="149" y="201"/>
                    <a:pt x="176" y="242"/>
                  </a:cubicBezTo>
                  <a:cubicBezTo>
                    <a:pt x="216" y="282"/>
                    <a:pt x="242" y="349"/>
                    <a:pt x="296" y="376"/>
                  </a:cubicBezTo>
                  <a:cubicBezTo>
                    <a:pt x="303" y="379"/>
                    <a:pt x="311" y="381"/>
                    <a:pt x="319" y="381"/>
                  </a:cubicBezTo>
                  <a:cubicBezTo>
                    <a:pt x="342" y="381"/>
                    <a:pt x="367" y="369"/>
                    <a:pt x="376" y="349"/>
                  </a:cubicBezTo>
                  <a:cubicBezTo>
                    <a:pt x="390" y="201"/>
                    <a:pt x="229" y="81"/>
                    <a:pt x="122" y="14"/>
                  </a:cubicBezTo>
                  <a:cubicBezTo>
                    <a:pt x="111" y="5"/>
                    <a:pt x="99" y="1"/>
                    <a:pt x="88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2952697" y="2168175"/>
              <a:ext cx="15895" cy="11964"/>
            </a:xfrm>
            <a:custGeom>
              <a:avLst/>
              <a:gdLst/>
              <a:ahLst/>
              <a:cxnLst/>
              <a:rect l="l" t="t" r="r" b="b"/>
              <a:pathLst>
                <a:path w="368" h="277" extrusionOk="0">
                  <a:moveTo>
                    <a:pt x="121" y="0"/>
                  </a:moveTo>
                  <a:cubicBezTo>
                    <a:pt x="60" y="0"/>
                    <a:pt x="1" y="79"/>
                    <a:pt x="63" y="141"/>
                  </a:cubicBezTo>
                  <a:cubicBezTo>
                    <a:pt x="117" y="195"/>
                    <a:pt x="170" y="262"/>
                    <a:pt x="264" y="275"/>
                  </a:cubicBezTo>
                  <a:cubicBezTo>
                    <a:pt x="269" y="276"/>
                    <a:pt x="273" y="277"/>
                    <a:pt x="277" y="277"/>
                  </a:cubicBezTo>
                  <a:cubicBezTo>
                    <a:pt x="326" y="277"/>
                    <a:pt x="367" y="206"/>
                    <a:pt x="318" y="168"/>
                  </a:cubicBezTo>
                  <a:cubicBezTo>
                    <a:pt x="277" y="115"/>
                    <a:pt x="211" y="75"/>
                    <a:pt x="170" y="22"/>
                  </a:cubicBezTo>
                  <a:cubicBezTo>
                    <a:pt x="156" y="7"/>
                    <a:pt x="138" y="0"/>
                    <a:pt x="12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2930798" y="2296155"/>
              <a:ext cx="10237" cy="26995"/>
            </a:xfrm>
            <a:custGeom>
              <a:avLst/>
              <a:gdLst/>
              <a:ahLst/>
              <a:cxnLst/>
              <a:rect l="l" t="t" r="r" b="b"/>
              <a:pathLst>
                <a:path w="237" h="625" extrusionOk="0">
                  <a:moveTo>
                    <a:pt x="113" y="0"/>
                  </a:moveTo>
                  <a:cubicBezTo>
                    <a:pt x="61" y="0"/>
                    <a:pt x="1" y="49"/>
                    <a:pt x="8" y="121"/>
                  </a:cubicBezTo>
                  <a:cubicBezTo>
                    <a:pt x="35" y="269"/>
                    <a:pt x="22" y="403"/>
                    <a:pt x="22" y="549"/>
                  </a:cubicBezTo>
                  <a:cubicBezTo>
                    <a:pt x="22" y="592"/>
                    <a:pt x="66" y="624"/>
                    <a:pt x="108" y="624"/>
                  </a:cubicBezTo>
                  <a:cubicBezTo>
                    <a:pt x="132" y="624"/>
                    <a:pt x="155" y="614"/>
                    <a:pt x="169" y="590"/>
                  </a:cubicBezTo>
                  <a:cubicBezTo>
                    <a:pt x="236" y="429"/>
                    <a:pt x="222" y="228"/>
                    <a:pt x="183" y="68"/>
                  </a:cubicBezTo>
                  <a:cubicBezTo>
                    <a:pt x="177" y="21"/>
                    <a:pt x="147" y="0"/>
                    <a:pt x="11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2900304" y="2332523"/>
              <a:ext cx="16456" cy="28118"/>
            </a:xfrm>
            <a:custGeom>
              <a:avLst/>
              <a:gdLst/>
              <a:ahLst/>
              <a:cxnLst/>
              <a:rect l="l" t="t" r="r" b="b"/>
              <a:pathLst>
                <a:path w="381" h="651" extrusionOk="0">
                  <a:moveTo>
                    <a:pt x="260" y="1"/>
                  </a:moveTo>
                  <a:cubicBezTo>
                    <a:pt x="205" y="1"/>
                    <a:pt x="145" y="49"/>
                    <a:pt x="153" y="122"/>
                  </a:cubicBezTo>
                  <a:cubicBezTo>
                    <a:pt x="179" y="283"/>
                    <a:pt x="126" y="390"/>
                    <a:pt x="33" y="510"/>
                  </a:cubicBezTo>
                  <a:cubicBezTo>
                    <a:pt x="0" y="563"/>
                    <a:pt x="53" y="650"/>
                    <a:pt x="117" y="650"/>
                  </a:cubicBezTo>
                  <a:cubicBezTo>
                    <a:pt x="133" y="650"/>
                    <a:pt x="150" y="644"/>
                    <a:pt x="167" y="631"/>
                  </a:cubicBezTo>
                  <a:cubicBezTo>
                    <a:pt x="340" y="497"/>
                    <a:pt x="381" y="283"/>
                    <a:pt x="340" y="69"/>
                  </a:cubicBezTo>
                  <a:cubicBezTo>
                    <a:pt x="329" y="21"/>
                    <a:pt x="296" y="1"/>
                    <a:pt x="260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2544657" y="2497734"/>
              <a:ext cx="14469" cy="27384"/>
            </a:xfrm>
            <a:custGeom>
              <a:avLst/>
              <a:gdLst/>
              <a:ahLst/>
              <a:cxnLst/>
              <a:rect l="l" t="t" r="r" b="b"/>
              <a:pathLst>
                <a:path w="335" h="634" extrusionOk="0">
                  <a:moveTo>
                    <a:pt x="219" y="1"/>
                  </a:moveTo>
                  <a:cubicBezTo>
                    <a:pt x="193" y="1"/>
                    <a:pt x="166" y="11"/>
                    <a:pt x="147" y="29"/>
                  </a:cubicBezTo>
                  <a:cubicBezTo>
                    <a:pt x="93" y="82"/>
                    <a:pt x="67" y="189"/>
                    <a:pt x="54" y="270"/>
                  </a:cubicBezTo>
                  <a:cubicBezTo>
                    <a:pt x="27" y="350"/>
                    <a:pt x="13" y="430"/>
                    <a:pt x="0" y="524"/>
                  </a:cubicBezTo>
                  <a:cubicBezTo>
                    <a:pt x="0" y="595"/>
                    <a:pt x="57" y="634"/>
                    <a:pt x="114" y="634"/>
                  </a:cubicBezTo>
                  <a:cubicBezTo>
                    <a:pt x="153" y="634"/>
                    <a:pt x="192" y="616"/>
                    <a:pt x="214" y="578"/>
                  </a:cubicBezTo>
                  <a:cubicBezTo>
                    <a:pt x="268" y="498"/>
                    <a:pt x="281" y="417"/>
                    <a:pt x="294" y="323"/>
                  </a:cubicBezTo>
                  <a:cubicBezTo>
                    <a:pt x="307" y="243"/>
                    <a:pt x="334" y="123"/>
                    <a:pt x="294" y="43"/>
                  </a:cubicBezTo>
                  <a:cubicBezTo>
                    <a:pt x="280" y="14"/>
                    <a:pt x="250" y="1"/>
                    <a:pt x="21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2544484" y="2554878"/>
              <a:ext cx="18530" cy="31487"/>
            </a:xfrm>
            <a:custGeom>
              <a:avLst/>
              <a:gdLst/>
              <a:ahLst/>
              <a:cxnLst/>
              <a:rect l="l" t="t" r="r" b="b"/>
              <a:pathLst>
                <a:path w="429" h="729" extrusionOk="0">
                  <a:moveTo>
                    <a:pt x="137" y="1"/>
                  </a:moveTo>
                  <a:cubicBezTo>
                    <a:pt x="72" y="1"/>
                    <a:pt x="1" y="57"/>
                    <a:pt x="17" y="138"/>
                  </a:cubicBezTo>
                  <a:cubicBezTo>
                    <a:pt x="31" y="245"/>
                    <a:pt x="58" y="352"/>
                    <a:pt x="97" y="445"/>
                  </a:cubicBezTo>
                  <a:cubicBezTo>
                    <a:pt x="138" y="539"/>
                    <a:pt x="178" y="646"/>
                    <a:pt x="245" y="700"/>
                  </a:cubicBezTo>
                  <a:cubicBezTo>
                    <a:pt x="269" y="720"/>
                    <a:pt x="296" y="729"/>
                    <a:pt x="321" y="729"/>
                  </a:cubicBezTo>
                  <a:cubicBezTo>
                    <a:pt x="379" y="729"/>
                    <a:pt x="428" y="680"/>
                    <a:pt x="418" y="605"/>
                  </a:cubicBezTo>
                  <a:cubicBezTo>
                    <a:pt x="405" y="525"/>
                    <a:pt x="338" y="445"/>
                    <a:pt x="311" y="352"/>
                  </a:cubicBezTo>
                  <a:cubicBezTo>
                    <a:pt x="272" y="271"/>
                    <a:pt x="245" y="177"/>
                    <a:pt x="231" y="84"/>
                  </a:cubicBezTo>
                  <a:cubicBezTo>
                    <a:pt x="220" y="25"/>
                    <a:pt x="180" y="1"/>
                    <a:pt x="13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2559386" y="2540149"/>
              <a:ext cx="15895" cy="25527"/>
            </a:xfrm>
            <a:custGeom>
              <a:avLst/>
              <a:gdLst/>
              <a:ahLst/>
              <a:cxnLst/>
              <a:rect l="l" t="t" r="r" b="b"/>
              <a:pathLst>
                <a:path w="368" h="591" extrusionOk="0">
                  <a:moveTo>
                    <a:pt x="136" y="0"/>
                  </a:moveTo>
                  <a:cubicBezTo>
                    <a:pt x="67" y="0"/>
                    <a:pt x="0" y="44"/>
                    <a:pt x="7" y="131"/>
                  </a:cubicBezTo>
                  <a:cubicBezTo>
                    <a:pt x="7" y="265"/>
                    <a:pt x="34" y="411"/>
                    <a:pt x="114" y="532"/>
                  </a:cubicBezTo>
                  <a:cubicBezTo>
                    <a:pt x="134" y="573"/>
                    <a:pt x="171" y="590"/>
                    <a:pt x="216" y="590"/>
                  </a:cubicBezTo>
                  <a:cubicBezTo>
                    <a:pt x="230" y="590"/>
                    <a:pt x="245" y="589"/>
                    <a:pt x="261" y="586"/>
                  </a:cubicBezTo>
                  <a:cubicBezTo>
                    <a:pt x="287" y="586"/>
                    <a:pt x="301" y="572"/>
                    <a:pt x="314" y="559"/>
                  </a:cubicBezTo>
                  <a:cubicBezTo>
                    <a:pt x="355" y="532"/>
                    <a:pt x="368" y="465"/>
                    <a:pt x="355" y="425"/>
                  </a:cubicBezTo>
                  <a:cubicBezTo>
                    <a:pt x="314" y="331"/>
                    <a:pt x="275" y="238"/>
                    <a:pt x="275" y="131"/>
                  </a:cubicBezTo>
                  <a:cubicBezTo>
                    <a:pt x="275" y="44"/>
                    <a:pt x="204" y="0"/>
                    <a:pt x="13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2583228" y="2592110"/>
              <a:ext cx="24404" cy="24749"/>
            </a:xfrm>
            <a:custGeom>
              <a:avLst/>
              <a:gdLst/>
              <a:ahLst/>
              <a:cxnLst/>
              <a:rect l="l" t="t" r="r" b="b"/>
              <a:pathLst>
                <a:path w="565" h="573" extrusionOk="0">
                  <a:moveTo>
                    <a:pt x="182" y="1"/>
                  </a:moveTo>
                  <a:cubicBezTo>
                    <a:pt x="93" y="1"/>
                    <a:pt x="1" y="96"/>
                    <a:pt x="56" y="198"/>
                  </a:cubicBezTo>
                  <a:cubicBezTo>
                    <a:pt x="137" y="346"/>
                    <a:pt x="258" y="560"/>
                    <a:pt x="431" y="573"/>
                  </a:cubicBezTo>
                  <a:cubicBezTo>
                    <a:pt x="498" y="573"/>
                    <a:pt x="565" y="492"/>
                    <a:pt x="538" y="426"/>
                  </a:cubicBezTo>
                  <a:cubicBezTo>
                    <a:pt x="511" y="346"/>
                    <a:pt x="445" y="305"/>
                    <a:pt x="391" y="239"/>
                  </a:cubicBezTo>
                  <a:cubicBezTo>
                    <a:pt x="351" y="185"/>
                    <a:pt x="324" y="132"/>
                    <a:pt x="284" y="64"/>
                  </a:cubicBezTo>
                  <a:cubicBezTo>
                    <a:pt x="260" y="19"/>
                    <a:pt x="221" y="1"/>
                    <a:pt x="18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2592687" y="2563127"/>
              <a:ext cx="20344" cy="21078"/>
            </a:xfrm>
            <a:custGeom>
              <a:avLst/>
              <a:gdLst/>
              <a:ahLst/>
              <a:cxnLst/>
              <a:rect l="l" t="t" r="r" b="b"/>
              <a:pathLst>
                <a:path w="471" h="488" extrusionOk="0">
                  <a:moveTo>
                    <a:pt x="120" y="0"/>
                  </a:moveTo>
                  <a:cubicBezTo>
                    <a:pt x="59" y="0"/>
                    <a:pt x="1" y="85"/>
                    <a:pt x="51" y="147"/>
                  </a:cubicBezTo>
                  <a:cubicBezTo>
                    <a:pt x="146" y="241"/>
                    <a:pt x="239" y="334"/>
                    <a:pt x="306" y="455"/>
                  </a:cubicBezTo>
                  <a:cubicBezTo>
                    <a:pt x="324" y="478"/>
                    <a:pt x="350" y="488"/>
                    <a:pt x="376" y="488"/>
                  </a:cubicBezTo>
                  <a:cubicBezTo>
                    <a:pt x="424" y="488"/>
                    <a:pt x="470" y="450"/>
                    <a:pt x="453" y="388"/>
                  </a:cubicBezTo>
                  <a:cubicBezTo>
                    <a:pt x="399" y="241"/>
                    <a:pt x="292" y="134"/>
                    <a:pt x="172" y="27"/>
                  </a:cubicBezTo>
                  <a:cubicBezTo>
                    <a:pt x="157" y="8"/>
                    <a:pt x="138" y="0"/>
                    <a:pt x="12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2635318" y="2596299"/>
              <a:ext cx="22028" cy="17795"/>
            </a:xfrm>
            <a:custGeom>
              <a:avLst/>
              <a:gdLst/>
              <a:ahLst/>
              <a:cxnLst/>
              <a:rect l="l" t="t" r="r" b="b"/>
              <a:pathLst>
                <a:path w="510" h="412" extrusionOk="0">
                  <a:moveTo>
                    <a:pt x="139" y="1"/>
                  </a:moveTo>
                  <a:cubicBezTo>
                    <a:pt x="85" y="1"/>
                    <a:pt x="37" y="47"/>
                    <a:pt x="15" y="101"/>
                  </a:cubicBezTo>
                  <a:cubicBezTo>
                    <a:pt x="1" y="169"/>
                    <a:pt x="41" y="235"/>
                    <a:pt x="108" y="262"/>
                  </a:cubicBezTo>
                  <a:cubicBezTo>
                    <a:pt x="148" y="276"/>
                    <a:pt x="202" y="302"/>
                    <a:pt x="229" y="329"/>
                  </a:cubicBezTo>
                  <a:cubicBezTo>
                    <a:pt x="255" y="356"/>
                    <a:pt x="295" y="395"/>
                    <a:pt x="336" y="409"/>
                  </a:cubicBezTo>
                  <a:cubicBezTo>
                    <a:pt x="343" y="411"/>
                    <a:pt x="350" y="412"/>
                    <a:pt x="357" y="412"/>
                  </a:cubicBezTo>
                  <a:cubicBezTo>
                    <a:pt x="406" y="412"/>
                    <a:pt x="459" y="376"/>
                    <a:pt x="482" y="329"/>
                  </a:cubicBezTo>
                  <a:cubicBezTo>
                    <a:pt x="509" y="235"/>
                    <a:pt x="429" y="181"/>
                    <a:pt x="375" y="128"/>
                  </a:cubicBezTo>
                  <a:cubicBezTo>
                    <a:pt x="322" y="74"/>
                    <a:pt x="255" y="35"/>
                    <a:pt x="175" y="8"/>
                  </a:cubicBezTo>
                  <a:cubicBezTo>
                    <a:pt x="163" y="3"/>
                    <a:pt x="151" y="1"/>
                    <a:pt x="13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2621669" y="2625454"/>
              <a:ext cx="35677" cy="18530"/>
            </a:xfrm>
            <a:custGeom>
              <a:avLst/>
              <a:gdLst/>
              <a:ahLst/>
              <a:cxnLst/>
              <a:rect l="l" t="t" r="r" b="b"/>
              <a:pathLst>
                <a:path w="826" h="429" extrusionOk="0">
                  <a:moveTo>
                    <a:pt x="167" y="1"/>
                  </a:moveTo>
                  <a:cubicBezTo>
                    <a:pt x="63" y="1"/>
                    <a:pt x="0" y="147"/>
                    <a:pt x="103" y="216"/>
                  </a:cubicBezTo>
                  <a:cubicBezTo>
                    <a:pt x="237" y="298"/>
                    <a:pt x="443" y="428"/>
                    <a:pt x="622" y="428"/>
                  </a:cubicBezTo>
                  <a:cubicBezTo>
                    <a:pt x="675" y="428"/>
                    <a:pt x="726" y="417"/>
                    <a:pt x="772" y="389"/>
                  </a:cubicBezTo>
                  <a:cubicBezTo>
                    <a:pt x="825" y="362"/>
                    <a:pt x="825" y="282"/>
                    <a:pt x="785" y="243"/>
                  </a:cubicBezTo>
                  <a:cubicBezTo>
                    <a:pt x="718" y="162"/>
                    <a:pt x="625" y="148"/>
                    <a:pt x="518" y="122"/>
                  </a:cubicBezTo>
                  <a:cubicBezTo>
                    <a:pt x="424" y="95"/>
                    <a:pt x="317" y="55"/>
                    <a:pt x="224" y="15"/>
                  </a:cubicBezTo>
                  <a:cubicBezTo>
                    <a:pt x="204" y="5"/>
                    <a:pt x="185" y="1"/>
                    <a:pt x="16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3" name="Google Shape;643;p35"/>
            <p:cNvSpPr/>
            <p:nvPr/>
          </p:nvSpPr>
          <p:spPr>
            <a:xfrm>
              <a:off x="2676394" y="2612799"/>
              <a:ext cx="21380" cy="12137"/>
            </a:xfrm>
            <a:custGeom>
              <a:avLst/>
              <a:gdLst/>
              <a:ahLst/>
              <a:cxnLst/>
              <a:rect l="l" t="t" r="r" b="b"/>
              <a:pathLst>
                <a:path w="495" h="281" extrusionOk="0">
                  <a:moveTo>
                    <a:pt x="321" y="1"/>
                  </a:moveTo>
                  <a:lnTo>
                    <a:pt x="307" y="13"/>
                  </a:lnTo>
                  <a:lnTo>
                    <a:pt x="173" y="13"/>
                  </a:lnTo>
                  <a:cubicBezTo>
                    <a:pt x="169" y="13"/>
                    <a:pt x="166" y="13"/>
                    <a:pt x="162" y="13"/>
                  </a:cubicBezTo>
                  <a:cubicBezTo>
                    <a:pt x="0" y="13"/>
                    <a:pt x="4" y="281"/>
                    <a:pt x="173" y="281"/>
                  </a:cubicBezTo>
                  <a:cubicBezTo>
                    <a:pt x="268" y="268"/>
                    <a:pt x="468" y="281"/>
                    <a:pt x="482" y="147"/>
                  </a:cubicBezTo>
                  <a:cubicBezTo>
                    <a:pt x="494" y="120"/>
                    <a:pt x="494" y="67"/>
                    <a:pt x="455" y="40"/>
                  </a:cubicBezTo>
                  <a:cubicBezTo>
                    <a:pt x="428" y="13"/>
                    <a:pt x="401" y="1"/>
                    <a:pt x="36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4" name="Google Shape;644;p35"/>
            <p:cNvSpPr/>
            <p:nvPr/>
          </p:nvSpPr>
          <p:spPr>
            <a:xfrm>
              <a:off x="2689654" y="2627484"/>
              <a:ext cx="27946" cy="13692"/>
            </a:xfrm>
            <a:custGeom>
              <a:avLst/>
              <a:gdLst/>
              <a:ahLst/>
              <a:cxnLst/>
              <a:rect l="l" t="t" r="r" b="b"/>
              <a:pathLst>
                <a:path w="647" h="317" extrusionOk="0">
                  <a:moveTo>
                    <a:pt x="532" y="0"/>
                  </a:moveTo>
                  <a:cubicBezTo>
                    <a:pt x="521" y="0"/>
                    <a:pt x="508" y="3"/>
                    <a:pt x="496" y="8"/>
                  </a:cubicBezTo>
                  <a:cubicBezTo>
                    <a:pt x="375" y="35"/>
                    <a:pt x="282" y="75"/>
                    <a:pt x="161" y="75"/>
                  </a:cubicBezTo>
                  <a:cubicBezTo>
                    <a:pt x="4" y="75"/>
                    <a:pt x="0" y="316"/>
                    <a:pt x="148" y="316"/>
                  </a:cubicBezTo>
                  <a:cubicBezTo>
                    <a:pt x="152" y="316"/>
                    <a:pt x="156" y="316"/>
                    <a:pt x="161" y="315"/>
                  </a:cubicBezTo>
                  <a:cubicBezTo>
                    <a:pt x="308" y="315"/>
                    <a:pt x="482" y="289"/>
                    <a:pt x="589" y="169"/>
                  </a:cubicBezTo>
                  <a:cubicBezTo>
                    <a:pt x="647" y="100"/>
                    <a:pt x="605" y="0"/>
                    <a:pt x="532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5" name="Google Shape;645;p35"/>
            <p:cNvSpPr/>
            <p:nvPr/>
          </p:nvSpPr>
          <p:spPr>
            <a:xfrm>
              <a:off x="2728916" y="2598156"/>
              <a:ext cx="21683" cy="12958"/>
            </a:xfrm>
            <a:custGeom>
              <a:avLst/>
              <a:gdLst/>
              <a:ahLst/>
              <a:cxnLst/>
              <a:rect l="l" t="t" r="r" b="b"/>
              <a:pathLst>
                <a:path w="502" h="300" extrusionOk="0">
                  <a:moveTo>
                    <a:pt x="359" y="1"/>
                  </a:moveTo>
                  <a:cubicBezTo>
                    <a:pt x="351" y="1"/>
                    <a:pt x="343" y="2"/>
                    <a:pt x="336" y="5"/>
                  </a:cubicBezTo>
                  <a:cubicBezTo>
                    <a:pt x="241" y="19"/>
                    <a:pt x="161" y="58"/>
                    <a:pt x="81" y="99"/>
                  </a:cubicBezTo>
                  <a:cubicBezTo>
                    <a:pt x="15" y="112"/>
                    <a:pt x="1" y="192"/>
                    <a:pt x="41" y="245"/>
                  </a:cubicBezTo>
                  <a:cubicBezTo>
                    <a:pt x="59" y="281"/>
                    <a:pt x="95" y="299"/>
                    <a:pt x="133" y="299"/>
                  </a:cubicBezTo>
                  <a:cubicBezTo>
                    <a:pt x="151" y="299"/>
                    <a:pt x="170" y="295"/>
                    <a:pt x="188" y="286"/>
                  </a:cubicBezTo>
                  <a:cubicBezTo>
                    <a:pt x="229" y="272"/>
                    <a:pt x="268" y="245"/>
                    <a:pt x="295" y="233"/>
                  </a:cubicBezTo>
                  <a:cubicBezTo>
                    <a:pt x="348" y="219"/>
                    <a:pt x="389" y="192"/>
                    <a:pt x="429" y="152"/>
                  </a:cubicBezTo>
                  <a:cubicBezTo>
                    <a:pt x="501" y="104"/>
                    <a:pt x="432" y="1"/>
                    <a:pt x="35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6" name="Google Shape;646;p35"/>
            <p:cNvSpPr/>
            <p:nvPr/>
          </p:nvSpPr>
          <p:spPr>
            <a:xfrm>
              <a:off x="2674062" y="2585631"/>
              <a:ext cx="28334" cy="12137"/>
            </a:xfrm>
            <a:custGeom>
              <a:avLst/>
              <a:gdLst/>
              <a:ahLst/>
              <a:cxnLst/>
              <a:rect l="l" t="t" r="r" b="b"/>
              <a:pathLst>
                <a:path w="656" h="281" extrusionOk="0">
                  <a:moveTo>
                    <a:pt x="131" y="1"/>
                  </a:moveTo>
                  <a:cubicBezTo>
                    <a:pt x="62" y="1"/>
                    <a:pt x="1" y="92"/>
                    <a:pt x="67" y="148"/>
                  </a:cubicBezTo>
                  <a:cubicBezTo>
                    <a:pt x="158" y="222"/>
                    <a:pt x="284" y="281"/>
                    <a:pt x="402" y="281"/>
                  </a:cubicBezTo>
                  <a:cubicBezTo>
                    <a:pt x="475" y="281"/>
                    <a:pt x="546" y="258"/>
                    <a:pt x="602" y="202"/>
                  </a:cubicBezTo>
                  <a:cubicBezTo>
                    <a:pt x="655" y="161"/>
                    <a:pt x="629" y="95"/>
                    <a:pt x="575" y="81"/>
                  </a:cubicBezTo>
                  <a:cubicBezTo>
                    <a:pt x="536" y="67"/>
                    <a:pt x="503" y="64"/>
                    <a:pt x="470" y="64"/>
                  </a:cubicBezTo>
                  <a:cubicBezTo>
                    <a:pt x="436" y="64"/>
                    <a:pt x="402" y="68"/>
                    <a:pt x="361" y="68"/>
                  </a:cubicBezTo>
                  <a:cubicBezTo>
                    <a:pt x="295" y="68"/>
                    <a:pt x="227" y="41"/>
                    <a:pt x="174" y="14"/>
                  </a:cubicBezTo>
                  <a:cubicBezTo>
                    <a:pt x="160" y="5"/>
                    <a:pt x="145" y="1"/>
                    <a:pt x="13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7" name="Google Shape;647;p35"/>
            <p:cNvSpPr/>
            <p:nvPr/>
          </p:nvSpPr>
          <p:spPr>
            <a:xfrm>
              <a:off x="2622058" y="2563689"/>
              <a:ext cx="19566" cy="14081"/>
            </a:xfrm>
            <a:custGeom>
              <a:avLst/>
              <a:gdLst/>
              <a:ahLst/>
              <a:cxnLst/>
              <a:rect l="l" t="t" r="r" b="b"/>
              <a:pathLst>
                <a:path w="453" h="326" extrusionOk="0">
                  <a:moveTo>
                    <a:pt x="121" y="0"/>
                  </a:moveTo>
                  <a:cubicBezTo>
                    <a:pt x="86" y="0"/>
                    <a:pt x="54" y="18"/>
                    <a:pt x="27" y="54"/>
                  </a:cubicBezTo>
                  <a:cubicBezTo>
                    <a:pt x="1" y="94"/>
                    <a:pt x="13" y="174"/>
                    <a:pt x="67" y="201"/>
                  </a:cubicBezTo>
                  <a:cubicBezTo>
                    <a:pt x="161" y="241"/>
                    <a:pt x="241" y="281"/>
                    <a:pt x="334" y="321"/>
                  </a:cubicBezTo>
                  <a:cubicBezTo>
                    <a:pt x="343" y="324"/>
                    <a:pt x="351" y="326"/>
                    <a:pt x="358" y="326"/>
                  </a:cubicBezTo>
                  <a:cubicBezTo>
                    <a:pt x="414" y="326"/>
                    <a:pt x="452" y="247"/>
                    <a:pt x="429" y="187"/>
                  </a:cubicBezTo>
                  <a:cubicBezTo>
                    <a:pt x="375" y="94"/>
                    <a:pt x="268" y="54"/>
                    <a:pt x="174" y="14"/>
                  </a:cubicBezTo>
                  <a:cubicBezTo>
                    <a:pt x="156" y="5"/>
                    <a:pt x="138" y="0"/>
                    <a:pt x="12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8" name="Google Shape;648;p35"/>
            <p:cNvSpPr/>
            <p:nvPr/>
          </p:nvSpPr>
          <p:spPr>
            <a:xfrm>
              <a:off x="2937709" y="2569390"/>
              <a:ext cx="27600" cy="8552"/>
            </a:xfrm>
            <a:custGeom>
              <a:avLst/>
              <a:gdLst/>
              <a:ahLst/>
              <a:cxnLst/>
              <a:rect l="l" t="t" r="r" b="b"/>
              <a:pathLst>
                <a:path w="639" h="198" extrusionOk="0">
                  <a:moveTo>
                    <a:pt x="104" y="1"/>
                  </a:moveTo>
                  <a:cubicBezTo>
                    <a:pt x="32" y="1"/>
                    <a:pt x="1" y="110"/>
                    <a:pt x="89" y="136"/>
                  </a:cubicBezTo>
                  <a:cubicBezTo>
                    <a:pt x="203" y="167"/>
                    <a:pt x="325" y="198"/>
                    <a:pt x="449" y="198"/>
                  </a:cubicBezTo>
                  <a:cubicBezTo>
                    <a:pt x="485" y="198"/>
                    <a:pt x="521" y="195"/>
                    <a:pt x="558" y="189"/>
                  </a:cubicBezTo>
                  <a:cubicBezTo>
                    <a:pt x="611" y="189"/>
                    <a:pt x="638" y="96"/>
                    <a:pt x="571" y="82"/>
                  </a:cubicBezTo>
                  <a:cubicBezTo>
                    <a:pt x="424" y="55"/>
                    <a:pt x="264" y="42"/>
                    <a:pt x="116" y="2"/>
                  </a:cubicBezTo>
                  <a:cubicBezTo>
                    <a:pt x="112" y="1"/>
                    <a:pt x="108" y="1"/>
                    <a:pt x="10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49" name="Google Shape;649;p35"/>
            <p:cNvSpPr/>
            <p:nvPr/>
          </p:nvSpPr>
          <p:spPr>
            <a:xfrm>
              <a:off x="2940992" y="2553107"/>
              <a:ext cx="18789" cy="9459"/>
            </a:xfrm>
            <a:custGeom>
              <a:avLst/>
              <a:gdLst/>
              <a:ahLst/>
              <a:cxnLst/>
              <a:rect l="l" t="t" r="r" b="b"/>
              <a:pathLst>
                <a:path w="435" h="219" extrusionOk="0">
                  <a:moveTo>
                    <a:pt x="322" y="1"/>
                  </a:moveTo>
                  <a:cubicBezTo>
                    <a:pt x="313" y="1"/>
                    <a:pt x="304" y="2"/>
                    <a:pt x="295" y="4"/>
                  </a:cubicBezTo>
                  <a:cubicBezTo>
                    <a:pt x="241" y="18"/>
                    <a:pt x="174" y="18"/>
                    <a:pt x="120" y="18"/>
                  </a:cubicBezTo>
                  <a:cubicBezTo>
                    <a:pt x="0" y="18"/>
                    <a:pt x="0" y="218"/>
                    <a:pt x="120" y="218"/>
                  </a:cubicBezTo>
                  <a:cubicBezTo>
                    <a:pt x="214" y="218"/>
                    <a:pt x="295" y="218"/>
                    <a:pt x="361" y="165"/>
                  </a:cubicBezTo>
                  <a:cubicBezTo>
                    <a:pt x="434" y="116"/>
                    <a:pt x="408" y="1"/>
                    <a:pt x="32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0" name="Google Shape;650;p35"/>
            <p:cNvSpPr/>
            <p:nvPr/>
          </p:nvSpPr>
          <p:spPr>
            <a:xfrm>
              <a:off x="2973343" y="2556519"/>
              <a:ext cx="24706" cy="14729"/>
            </a:xfrm>
            <a:custGeom>
              <a:avLst/>
              <a:gdLst/>
              <a:ahLst/>
              <a:cxnLst/>
              <a:rect l="l" t="t" r="r" b="b"/>
              <a:pathLst>
                <a:path w="572" h="341" extrusionOk="0">
                  <a:moveTo>
                    <a:pt x="494" y="0"/>
                  </a:moveTo>
                  <a:cubicBezTo>
                    <a:pt x="486" y="0"/>
                    <a:pt x="477" y="2"/>
                    <a:pt x="468" y="6"/>
                  </a:cubicBezTo>
                  <a:cubicBezTo>
                    <a:pt x="348" y="46"/>
                    <a:pt x="254" y="139"/>
                    <a:pt x="120" y="139"/>
                  </a:cubicBezTo>
                  <a:cubicBezTo>
                    <a:pt x="0" y="139"/>
                    <a:pt x="0" y="340"/>
                    <a:pt x="120" y="340"/>
                  </a:cubicBezTo>
                  <a:cubicBezTo>
                    <a:pt x="281" y="327"/>
                    <a:pt x="482" y="260"/>
                    <a:pt x="548" y="113"/>
                  </a:cubicBezTo>
                  <a:cubicBezTo>
                    <a:pt x="571" y="66"/>
                    <a:pt x="545" y="0"/>
                    <a:pt x="49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1" name="Google Shape;651;p35"/>
            <p:cNvSpPr/>
            <p:nvPr/>
          </p:nvSpPr>
          <p:spPr>
            <a:xfrm>
              <a:off x="2973991" y="2539717"/>
              <a:ext cx="14210" cy="12223"/>
            </a:xfrm>
            <a:custGeom>
              <a:avLst/>
              <a:gdLst/>
              <a:ahLst/>
              <a:cxnLst/>
              <a:rect l="l" t="t" r="r" b="b"/>
              <a:pathLst>
                <a:path w="329" h="283" extrusionOk="0">
                  <a:moveTo>
                    <a:pt x="247" y="1"/>
                  </a:moveTo>
                  <a:cubicBezTo>
                    <a:pt x="240" y="1"/>
                    <a:pt x="233" y="3"/>
                    <a:pt x="226" y="7"/>
                  </a:cubicBezTo>
                  <a:cubicBezTo>
                    <a:pt x="159" y="34"/>
                    <a:pt x="105" y="87"/>
                    <a:pt x="52" y="141"/>
                  </a:cubicBezTo>
                  <a:cubicBezTo>
                    <a:pt x="0" y="203"/>
                    <a:pt x="54" y="282"/>
                    <a:pt x="118" y="282"/>
                  </a:cubicBezTo>
                  <a:cubicBezTo>
                    <a:pt x="136" y="282"/>
                    <a:pt x="155" y="276"/>
                    <a:pt x="173" y="261"/>
                  </a:cubicBezTo>
                  <a:cubicBezTo>
                    <a:pt x="212" y="207"/>
                    <a:pt x="280" y="154"/>
                    <a:pt x="306" y="87"/>
                  </a:cubicBezTo>
                  <a:cubicBezTo>
                    <a:pt x="329" y="53"/>
                    <a:pt x="285" y="1"/>
                    <a:pt x="24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2" name="Google Shape;652;p35"/>
            <p:cNvSpPr/>
            <p:nvPr/>
          </p:nvSpPr>
          <p:spPr>
            <a:xfrm>
              <a:off x="3008847" y="2526802"/>
              <a:ext cx="11705" cy="14945"/>
            </a:xfrm>
            <a:custGeom>
              <a:avLst/>
              <a:gdLst/>
              <a:ahLst/>
              <a:cxnLst/>
              <a:rect l="l" t="t" r="r" b="b"/>
              <a:pathLst>
                <a:path w="271" h="346" extrusionOk="0">
                  <a:moveTo>
                    <a:pt x="184" y="1"/>
                  </a:moveTo>
                  <a:cubicBezTo>
                    <a:pt x="171" y="1"/>
                    <a:pt x="157" y="4"/>
                    <a:pt x="142" y="12"/>
                  </a:cubicBezTo>
                  <a:cubicBezTo>
                    <a:pt x="61" y="51"/>
                    <a:pt x="8" y="185"/>
                    <a:pt x="8" y="265"/>
                  </a:cubicBezTo>
                  <a:cubicBezTo>
                    <a:pt x="1" y="319"/>
                    <a:pt x="41" y="346"/>
                    <a:pt x="83" y="346"/>
                  </a:cubicBezTo>
                  <a:cubicBezTo>
                    <a:pt x="125" y="346"/>
                    <a:pt x="168" y="319"/>
                    <a:pt x="168" y="265"/>
                  </a:cubicBezTo>
                  <a:cubicBezTo>
                    <a:pt x="168" y="199"/>
                    <a:pt x="222" y="172"/>
                    <a:pt x="249" y="119"/>
                  </a:cubicBezTo>
                  <a:cubicBezTo>
                    <a:pt x="270" y="64"/>
                    <a:pt x="239" y="1"/>
                    <a:pt x="18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3" name="Google Shape;653;p35"/>
            <p:cNvSpPr/>
            <p:nvPr/>
          </p:nvSpPr>
          <p:spPr>
            <a:xfrm>
              <a:off x="2996667" y="2512117"/>
              <a:ext cx="10798" cy="18098"/>
            </a:xfrm>
            <a:custGeom>
              <a:avLst/>
              <a:gdLst/>
              <a:ahLst/>
              <a:cxnLst/>
              <a:rect l="l" t="t" r="r" b="b"/>
              <a:pathLst>
                <a:path w="250" h="419" extrusionOk="0">
                  <a:moveTo>
                    <a:pt x="140" y="0"/>
                  </a:moveTo>
                  <a:cubicBezTo>
                    <a:pt x="122" y="0"/>
                    <a:pt x="102" y="11"/>
                    <a:pt x="89" y="31"/>
                  </a:cubicBezTo>
                  <a:cubicBezTo>
                    <a:pt x="49" y="124"/>
                    <a:pt x="35" y="231"/>
                    <a:pt x="8" y="338"/>
                  </a:cubicBezTo>
                  <a:cubicBezTo>
                    <a:pt x="0" y="381"/>
                    <a:pt x="41" y="419"/>
                    <a:pt x="79" y="419"/>
                  </a:cubicBezTo>
                  <a:cubicBezTo>
                    <a:pt x="100" y="419"/>
                    <a:pt x="120" y="407"/>
                    <a:pt x="129" y="379"/>
                  </a:cubicBezTo>
                  <a:cubicBezTo>
                    <a:pt x="183" y="272"/>
                    <a:pt x="249" y="151"/>
                    <a:pt x="183" y="31"/>
                  </a:cubicBezTo>
                  <a:cubicBezTo>
                    <a:pt x="176" y="11"/>
                    <a:pt x="159" y="0"/>
                    <a:pt x="14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4" name="Google Shape;654;p35"/>
            <p:cNvSpPr/>
            <p:nvPr/>
          </p:nvSpPr>
          <p:spPr>
            <a:xfrm>
              <a:off x="3013166" y="2489657"/>
              <a:ext cx="12223" cy="18011"/>
            </a:xfrm>
            <a:custGeom>
              <a:avLst/>
              <a:gdLst/>
              <a:ahLst/>
              <a:cxnLst/>
              <a:rect l="l" t="t" r="r" b="b"/>
              <a:pathLst>
                <a:path w="283" h="417" extrusionOk="0">
                  <a:moveTo>
                    <a:pt x="109" y="1"/>
                  </a:moveTo>
                  <a:cubicBezTo>
                    <a:pt x="67" y="1"/>
                    <a:pt x="28" y="30"/>
                    <a:pt x="28" y="82"/>
                  </a:cubicBezTo>
                  <a:cubicBezTo>
                    <a:pt x="28" y="150"/>
                    <a:pt x="54" y="203"/>
                    <a:pt x="28" y="257"/>
                  </a:cubicBezTo>
                  <a:cubicBezTo>
                    <a:pt x="1" y="310"/>
                    <a:pt x="15" y="376"/>
                    <a:pt x="68" y="403"/>
                  </a:cubicBezTo>
                  <a:cubicBezTo>
                    <a:pt x="82" y="412"/>
                    <a:pt x="99" y="417"/>
                    <a:pt x="118" y="417"/>
                  </a:cubicBezTo>
                  <a:cubicBezTo>
                    <a:pt x="156" y="417"/>
                    <a:pt x="197" y="399"/>
                    <a:pt x="215" y="364"/>
                  </a:cubicBezTo>
                  <a:cubicBezTo>
                    <a:pt x="256" y="269"/>
                    <a:pt x="282" y="109"/>
                    <a:pt x="175" y="29"/>
                  </a:cubicBezTo>
                  <a:cubicBezTo>
                    <a:pt x="156" y="10"/>
                    <a:pt x="132" y="1"/>
                    <a:pt x="10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5" name="Google Shape;655;p35"/>
            <p:cNvSpPr/>
            <p:nvPr/>
          </p:nvSpPr>
          <p:spPr>
            <a:xfrm>
              <a:off x="2950364" y="2403617"/>
              <a:ext cx="18400" cy="14513"/>
            </a:xfrm>
            <a:custGeom>
              <a:avLst/>
              <a:gdLst/>
              <a:ahLst/>
              <a:cxnLst/>
              <a:rect l="l" t="t" r="r" b="b"/>
              <a:pathLst>
                <a:path w="426" h="336" extrusionOk="0">
                  <a:moveTo>
                    <a:pt x="144" y="1"/>
                  </a:moveTo>
                  <a:cubicBezTo>
                    <a:pt x="34" y="1"/>
                    <a:pt x="1" y="164"/>
                    <a:pt x="90" y="228"/>
                  </a:cubicBezTo>
                  <a:cubicBezTo>
                    <a:pt x="104" y="228"/>
                    <a:pt x="104" y="228"/>
                    <a:pt x="117" y="242"/>
                  </a:cubicBezTo>
                  <a:cubicBezTo>
                    <a:pt x="131" y="269"/>
                    <a:pt x="158" y="282"/>
                    <a:pt x="185" y="296"/>
                  </a:cubicBezTo>
                  <a:cubicBezTo>
                    <a:pt x="224" y="322"/>
                    <a:pt x="292" y="335"/>
                    <a:pt x="331" y="335"/>
                  </a:cubicBezTo>
                  <a:cubicBezTo>
                    <a:pt x="385" y="335"/>
                    <a:pt x="425" y="296"/>
                    <a:pt x="425" y="255"/>
                  </a:cubicBezTo>
                  <a:cubicBezTo>
                    <a:pt x="411" y="121"/>
                    <a:pt x="292" y="14"/>
                    <a:pt x="158" y="1"/>
                  </a:cubicBezTo>
                  <a:cubicBezTo>
                    <a:pt x="153" y="1"/>
                    <a:pt x="149" y="1"/>
                    <a:pt x="14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6" name="Google Shape;656;p35"/>
            <p:cNvSpPr/>
            <p:nvPr/>
          </p:nvSpPr>
          <p:spPr>
            <a:xfrm>
              <a:off x="2988849" y="2433463"/>
              <a:ext cx="26131" cy="18314"/>
            </a:xfrm>
            <a:custGeom>
              <a:avLst/>
              <a:gdLst/>
              <a:ahLst/>
              <a:cxnLst/>
              <a:rect l="l" t="t" r="r" b="b"/>
              <a:pathLst>
                <a:path w="605" h="424" extrusionOk="0">
                  <a:moveTo>
                    <a:pt x="156" y="1"/>
                  </a:moveTo>
                  <a:cubicBezTo>
                    <a:pt x="46" y="1"/>
                    <a:pt x="1" y="183"/>
                    <a:pt x="123" y="220"/>
                  </a:cubicBezTo>
                  <a:cubicBezTo>
                    <a:pt x="203" y="247"/>
                    <a:pt x="270" y="286"/>
                    <a:pt x="323" y="340"/>
                  </a:cubicBezTo>
                  <a:cubicBezTo>
                    <a:pt x="364" y="380"/>
                    <a:pt x="390" y="420"/>
                    <a:pt x="457" y="420"/>
                  </a:cubicBezTo>
                  <a:cubicBezTo>
                    <a:pt x="464" y="423"/>
                    <a:pt x="472" y="424"/>
                    <a:pt x="479" y="424"/>
                  </a:cubicBezTo>
                  <a:cubicBezTo>
                    <a:pt x="511" y="424"/>
                    <a:pt x="542" y="400"/>
                    <a:pt x="564" y="367"/>
                  </a:cubicBezTo>
                  <a:cubicBezTo>
                    <a:pt x="605" y="273"/>
                    <a:pt x="497" y="193"/>
                    <a:pt x="444" y="140"/>
                  </a:cubicBezTo>
                  <a:cubicBezTo>
                    <a:pt x="364" y="86"/>
                    <a:pt x="283" y="33"/>
                    <a:pt x="189" y="6"/>
                  </a:cubicBezTo>
                  <a:cubicBezTo>
                    <a:pt x="178" y="2"/>
                    <a:pt x="167" y="1"/>
                    <a:pt x="156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7" name="Google Shape;657;p35"/>
            <p:cNvSpPr/>
            <p:nvPr/>
          </p:nvSpPr>
          <p:spPr>
            <a:xfrm>
              <a:off x="2978699" y="2456140"/>
              <a:ext cx="15463" cy="21942"/>
            </a:xfrm>
            <a:custGeom>
              <a:avLst/>
              <a:gdLst/>
              <a:ahLst/>
              <a:cxnLst/>
              <a:rect l="l" t="t" r="r" b="b"/>
              <a:pathLst>
                <a:path w="358" h="508" extrusionOk="0">
                  <a:moveTo>
                    <a:pt x="97" y="0"/>
                  </a:moveTo>
                  <a:cubicBezTo>
                    <a:pt x="40" y="0"/>
                    <a:pt x="0" y="76"/>
                    <a:pt x="50" y="136"/>
                  </a:cubicBezTo>
                  <a:cubicBezTo>
                    <a:pt x="90" y="189"/>
                    <a:pt x="117" y="243"/>
                    <a:pt x="144" y="310"/>
                  </a:cubicBezTo>
                  <a:cubicBezTo>
                    <a:pt x="157" y="377"/>
                    <a:pt x="157" y="444"/>
                    <a:pt x="210" y="484"/>
                  </a:cubicBezTo>
                  <a:cubicBezTo>
                    <a:pt x="226" y="500"/>
                    <a:pt x="244" y="507"/>
                    <a:pt x="262" y="507"/>
                  </a:cubicBezTo>
                  <a:cubicBezTo>
                    <a:pt x="289" y="507"/>
                    <a:pt x="315" y="489"/>
                    <a:pt x="331" y="457"/>
                  </a:cubicBezTo>
                  <a:cubicBezTo>
                    <a:pt x="358" y="391"/>
                    <a:pt x="317" y="296"/>
                    <a:pt x="291" y="230"/>
                  </a:cubicBezTo>
                  <a:cubicBezTo>
                    <a:pt x="251" y="150"/>
                    <a:pt x="210" y="82"/>
                    <a:pt x="157" y="29"/>
                  </a:cubicBezTo>
                  <a:cubicBezTo>
                    <a:pt x="137" y="9"/>
                    <a:pt x="116" y="0"/>
                    <a:pt x="9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8" name="Google Shape;658;p35"/>
            <p:cNvSpPr/>
            <p:nvPr/>
          </p:nvSpPr>
          <p:spPr>
            <a:xfrm>
              <a:off x="2951833" y="2433463"/>
              <a:ext cx="14988" cy="16111"/>
            </a:xfrm>
            <a:custGeom>
              <a:avLst/>
              <a:gdLst/>
              <a:ahLst/>
              <a:cxnLst/>
              <a:rect l="l" t="t" r="r" b="b"/>
              <a:pathLst>
                <a:path w="347" h="373" extrusionOk="0">
                  <a:moveTo>
                    <a:pt x="104" y="0"/>
                  </a:moveTo>
                  <a:cubicBezTo>
                    <a:pt x="54" y="0"/>
                    <a:pt x="1" y="42"/>
                    <a:pt x="17" y="99"/>
                  </a:cubicBezTo>
                  <a:cubicBezTo>
                    <a:pt x="56" y="220"/>
                    <a:pt x="137" y="300"/>
                    <a:pt x="231" y="367"/>
                  </a:cubicBezTo>
                  <a:cubicBezTo>
                    <a:pt x="239" y="371"/>
                    <a:pt x="248" y="373"/>
                    <a:pt x="257" y="373"/>
                  </a:cubicBezTo>
                  <a:cubicBezTo>
                    <a:pt x="303" y="373"/>
                    <a:pt x="347" y="319"/>
                    <a:pt x="324" y="273"/>
                  </a:cubicBezTo>
                  <a:cubicBezTo>
                    <a:pt x="270" y="206"/>
                    <a:pt x="204" y="140"/>
                    <a:pt x="177" y="59"/>
                  </a:cubicBezTo>
                  <a:cubicBezTo>
                    <a:pt x="167" y="18"/>
                    <a:pt x="136" y="0"/>
                    <a:pt x="10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59" name="Google Shape;659;p35"/>
            <p:cNvSpPr/>
            <p:nvPr/>
          </p:nvSpPr>
          <p:spPr>
            <a:xfrm>
              <a:off x="2958398" y="2461452"/>
              <a:ext cx="13822" cy="20128"/>
            </a:xfrm>
            <a:custGeom>
              <a:avLst/>
              <a:gdLst/>
              <a:ahLst/>
              <a:cxnLst/>
              <a:rect l="l" t="t" r="r" b="b"/>
              <a:pathLst>
                <a:path w="320" h="466" extrusionOk="0">
                  <a:moveTo>
                    <a:pt x="114" y="0"/>
                  </a:moveTo>
                  <a:cubicBezTo>
                    <a:pt x="51" y="0"/>
                    <a:pt x="0" y="85"/>
                    <a:pt x="52" y="147"/>
                  </a:cubicBezTo>
                  <a:cubicBezTo>
                    <a:pt x="106" y="214"/>
                    <a:pt x="106" y="307"/>
                    <a:pt x="106" y="387"/>
                  </a:cubicBezTo>
                  <a:cubicBezTo>
                    <a:pt x="118" y="441"/>
                    <a:pt x="159" y="466"/>
                    <a:pt x="200" y="466"/>
                  </a:cubicBezTo>
                  <a:cubicBezTo>
                    <a:pt x="252" y="466"/>
                    <a:pt x="306" y="428"/>
                    <a:pt x="306" y="361"/>
                  </a:cubicBezTo>
                  <a:cubicBezTo>
                    <a:pt x="320" y="254"/>
                    <a:pt x="252" y="107"/>
                    <a:pt x="172" y="27"/>
                  </a:cubicBezTo>
                  <a:cubicBezTo>
                    <a:pt x="153" y="8"/>
                    <a:pt x="133" y="0"/>
                    <a:pt x="11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0" name="Google Shape;660;p35"/>
            <p:cNvSpPr/>
            <p:nvPr/>
          </p:nvSpPr>
          <p:spPr>
            <a:xfrm>
              <a:off x="2975071" y="2430570"/>
              <a:ext cx="12396" cy="14254"/>
            </a:xfrm>
            <a:custGeom>
              <a:avLst/>
              <a:gdLst/>
              <a:ahLst/>
              <a:cxnLst/>
              <a:rect l="l" t="t" r="r" b="b"/>
              <a:pathLst>
                <a:path w="287" h="330" extrusionOk="0">
                  <a:moveTo>
                    <a:pt x="72" y="1"/>
                  </a:moveTo>
                  <a:cubicBezTo>
                    <a:pt x="61" y="1"/>
                    <a:pt x="50" y="2"/>
                    <a:pt x="41" y="6"/>
                  </a:cubicBezTo>
                  <a:cubicBezTo>
                    <a:pt x="0" y="32"/>
                    <a:pt x="0" y="86"/>
                    <a:pt x="14" y="126"/>
                  </a:cubicBezTo>
                  <a:cubicBezTo>
                    <a:pt x="27" y="166"/>
                    <a:pt x="41" y="193"/>
                    <a:pt x="67" y="233"/>
                  </a:cubicBezTo>
                  <a:cubicBezTo>
                    <a:pt x="80" y="273"/>
                    <a:pt x="107" y="287"/>
                    <a:pt x="148" y="314"/>
                  </a:cubicBezTo>
                  <a:cubicBezTo>
                    <a:pt x="161" y="325"/>
                    <a:pt x="176" y="329"/>
                    <a:pt x="189" y="329"/>
                  </a:cubicBezTo>
                  <a:cubicBezTo>
                    <a:pt x="242" y="329"/>
                    <a:pt x="286" y="259"/>
                    <a:pt x="255" y="207"/>
                  </a:cubicBezTo>
                  <a:cubicBezTo>
                    <a:pt x="214" y="153"/>
                    <a:pt x="187" y="100"/>
                    <a:pt x="161" y="46"/>
                  </a:cubicBezTo>
                  <a:cubicBezTo>
                    <a:pt x="140" y="16"/>
                    <a:pt x="105" y="1"/>
                    <a:pt x="7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1" name="Google Shape;661;p35"/>
            <p:cNvSpPr/>
            <p:nvPr/>
          </p:nvSpPr>
          <p:spPr>
            <a:xfrm>
              <a:off x="2980815" y="2498036"/>
              <a:ext cx="12785" cy="20344"/>
            </a:xfrm>
            <a:custGeom>
              <a:avLst/>
              <a:gdLst/>
              <a:ahLst/>
              <a:cxnLst/>
              <a:rect l="l" t="t" r="r" b="b"/>
              <a:pathLst>
                <a:path w="296" h="471" extrusionOk="0">
                  <a:moveTo>
                    <a:pt x="115" y="0"/>
                  </a:moveTo>
                  <a:cubicBezTo>
                    <a:pt x="63" y="0"/>
                    <a:pt x="11" y="44"/>
                    <a:pt x="28" y="116"/>
                  </a:cubicBezTo>
                  <a:cubicBezTo>
                    <a:pt x="41" y="156"/>
                    <a:pt x="41" y="209"/>
                    <a:pt x="41" y="250"/>
                  </a:cubicBezTo>
                  <a:cubicBezTo>
                    <a:pt x="28" y="316"/>
                    <a:pt x="1" y="370"/>
                    <a:pt x="41" y="423"/>
                  </a:cubicBezTo>
                  <a:cubicBezTo>
                    <a:pt x="50" y="459"/>
                    <a:pt x="83" y="471"/>
                    <a:pt x="116" y="471"/>
                  </a:cubicBezTo>
                  <a:cubicBezTo>
                    <a:pt x="132" y="471"/>
                    <a:pt x="148" y="468"/>
                    <a:pt x="161" y="464"/>
                  </a:cubicBezTo>
                  <a:cubicBezTo>
                    <a:pt x="295" y="396"/>
                    <a:pt x="242" y="170"/>
                    <a:pt x="202" y="63"/>
                  </a:cubicBezTo>
                  <a:cubicBezTo>
                    <a:pt x="186" y="20"/>
                    <a:pt x="150" y="0"/>
                    <a:pt x="11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2" name="Google Shape;662;p35"/>
            <p:cNvSpPr/>
            <p:nvPr/>
          </p:nvSpPr>
          <p:spPr>
            <a:xfrm>
              <a:off x="2507684" y="2613231"/>
              <a:ext cx="12742" cy="31444"/>
            </a:xfrm>
            <a:custGeom>
              <a:avLst/>
              <a:gdLst/>
              <a:ahLst/>
              <a:cxnLst/>
              <a:rect l="l" t="t" r="r" b="b"/>
              <a:pathLst>
                <a:path w="295" h="728" extrusionOk="0">
                  <a:moveTo>
                    <a:pt x="259" y="0"/>
                  </a:moveTo>
                  <a:cubicBezTo>
                    <a:pt x="241" y="0"/>
                    <a:pt x="221" y="10"/>
                    <a:pt x="214" y="30"/>
                  </a:cubicBezTo>
                  <a:cubicBezTo>
                    <a:pt x="214" y="151"/>
                    <a:pt x="161" y="285"/>
                    <a:pt x="120" y="392"/>
                  </a:cubicBezTo>
                  <a:cubicBezTo>
                    <a:pt x="80" y="485"/>
                    <a:pt x="0" y="592"/>
                    <a:pt x="66" y="699"/>
                  </a:cubicBezTo>
                  <a:cubicBezTo>
                    <a:pt x="75" y="716"/>
                    <a:pt x="94" y="727"/>
                    <a:pt x="116" y="727"/>
                  </a:cubicBezTo>
                  <a:cubicBezTo>
                    <a:pt x="130" y="727"/>
                    <a:pt x="145" y="723"/>
                    <a:pt x="161" y="713"/>
                  </a:cubicBezTo>
                  <a:cubicBezTo>
                    <a:pt x="268" y="672"/>
                    <a:pt x="268" y="552"/>
                    <a:pt x="280" y="458"/>
                  </a:cubicBezTo>
                  <a:cubicBezTo>
                    <a:pt x="294" y="312"/>
                    <a:pt x="294" y="178"/>
                    <a:pt x="294" y="30"/>
                  </a:cubicBezTo>
                  <a:cubicBezTo>
                    <a:pt x="294" y="10"/>
                    <a:pt x="278" y="0"/>
                    <a:pt x="259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3" name="Google Shape;663;p35"/>
            <p:cNvSpPr/>
            <p:nvPr/>
          </p:nvSpPr>
          <p:spPr>
            <a:xfrm>
              <a:off x="2520945" y="2648044"/>
              <a:ext cx="13908" cy="26779"/>
            </a:xfrm>
            <a:custGeom>
              <a:avLst/>
              <a:gdLst/>
              <a:ahLst/>
              <a:cxnLst/>
              <a:rect l="l" t="t" r="r" b="b"/>
              <a:pathLst>
                <a:path w="322" h="620" extrusionOk="0">
                  <a:moveTo>
                    <a:pt x="213" y="1"/>
                  </a:moveTo>
                  <a:cubicBezTo>
                    <a:pt x="194" y="1"/>
                    <a:pt x="174" y="14"/>
                    <a:pt x="161" y="41"/>
                  </a:cubicBezTo>
                  <a:lnTo>
                    <a:pt x="80" y="281"/>
                  </a:lnTo>
                  <a:cubicBezTo>
                    <a:pt x="41" y="348"/>
                    <a:pt x="0" y="415"/>
                    <a:pt x="0" y="508"/>
                  </a:cubicBezTo>
                  <a:cubicBezTo>
                    <a:pt x="0" y="560"/>
                    <a:pt x="56" y="620"/>
                    <a:pt x="119" y="620"/>
                  </a:cubicBezTo>
                  <a:cubicBezTo>
                    <a:pt x="137" y="620"/>
                    <a:pt x="156" y="615"/>
                    <a:pt x="175" y="602"/>
                  </a:cubicBezTo>
                  <a:cubicBezTo>
                    <a:pt x="321" y="482"/>
                    <a:pt x="321" y="201"/>
                    <a:pt x="255" y="41"/>
                  </a:cubicBezTo>
                  <a:cubicBezTo>
                    <a:pt x="248" y="14"/>
                    <a:pt x="231" y="1"/>
                    <a:pt x="21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4" name="Google Shape;664;p35"/>
            <p:cNvSpPr/>
            <p:nvPr/>
          </p:nvSpPr>
          <p:spPr>
            <a:xfrm>
              <a:off x="2494943" y="2667178"/>
              <a:ext cx="14469" cy="24015"/>
            </a:xfrm>
            <a:custGeom>
              <a:avLst/>
              <a:gdLst/>
              <a:ahLst/>
              <a:cxnLst/>
              <a:rect l="l" t="t" r="r" b="b"/>
              <a:pathLst>
                <a:path w="335" h="556" extrusionOk="0">
                  <a:moveTo>
                    <a:pt x="226" y="0"/>
                  </a:moveTo>
                  <a:cubicBezTo>
                    <a:pt x="184" y="0"/>
                    <a:pt x="141" y="24"/>
                    <a:pt x="135" y="65"/>
                  </a:cubicBezTo>
                  <a:cubicBezTo>
                    <a:pt x="121" y="133"/>
                    <a:pt x="108" y="199"/>
                    <a:pt x="81" y="253"/>
                  </a:cubicBezTo>
                  <a:cubicBezTo>
                    <a:pt x="40" y="320"/>
                    <a:pt x="1" y="400"/>
                    <a:pt x="28" y="480"/>
                  </a:cubicBezTo>
                  <a:cubicBezTo>
                    <a:pt x="38" y="522"/>
                    <a:pt x="72" y="555"/>
                    <a:pt x="112" y="555"/>
                  </a:cubicBezTo>
                  <a:cubicBezTo>
                    <a:pt x="124" y="555"/>
                    <a:pt x="136" y="553"/>
                    <a:pt x="147" y="547"/>
                  </a:cubicBezTo>
                  <a:cubicBezTo>
                    <a:pt x="335" y="493"/>
                    <a:pt x="335" y="226"/>
                    <a:pt x="308" y="65"/>
                  </a:cubicBezTo>
                  <a:cubicBezTo>
                    <a:pt x="302" y="20"/>
                    <a:pt x="264" y="0"/>
                    <a:pt x="22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5" name="Google Shape;665;p35"/>
            <p:cNvSpPr/>
            <p:nvPr/>
          </p:nvSpPr>
          <p:spPr>
            <a:xfrm>
              <a:off x="2513429" y="2686615"/>
              <a:ext cx="15074" cy="28809"/>
            </a:xfrm>
            <a:custGeom>
              <a:avLst/>
              <a:gdLst/>
              <a:ahLst/>
              <a:cxnLst/>
              <a:rect l="l" t="t" r="r" b="b"/>
              <a:pathLst>
                <a:path w="349" h="667" extrusionOk="0">
                  <a:moveTo>
                    <a:pt x="202" y="1"/>
                  </a:moveTo>
                  <a:cubicBezTo>
                    <a:pt x="165" y="1"/>
                    <a:pt x="132" y="21"/>
                    <a:pt x="121" y="70"/>
                  </a:cubicBezTo>
                  <a:cubicBezTo>
                    <a:pt x="94" y="231"/>
                    <a:pt x="1" y="432"/>
                    <a:pt x="54" y="592"/>
                  </a:cubicBezTo>
                  <a:cubicBezTo>
                    <a:pt x="71" y="635"/>
                    <a:pt x="116" y="667"/>
                    <a:pt x="159" y="667"/>
                  </a:cubicBezTo>
                  <a:cubicBezTo>
                    <a:pt x="184" y="667"/>
                    <a:pt x="208" y="656"/>
                    <a:pt x="228" y="632"/>
                  </a:cubicBezTo>
                  <a:cubicBezTo>
                    <a:pt x="349" y="498"/>
                    <a:pt x="349" y="271"/>
                    <a:pt x="322" y="97"/>
                  </a:cubicBezTo>
                  <a:cubicBezTo>
                    <a:pt x="314" y="42"/>
                    <a:pt x="255" y="1"/>
                    <a:pt x="20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6" name="Google Shape;666;p35"/>
            <p:cNvSpPr/>
            <p:nvPr/>
          </p:nvSpPr>
          <p:spPr>
            <a:xfrm>
              <a:off x="2482806" y="2719787"/>
              <a:ext cx="16197" cy="34943"/>
            </a:xfrm>
            <a:custGeom>
              <a:avLst/>
              <a:gdLst/>
              <a:ahLst/>
              <a:cxnLst/>
              <a:rect l="l" t="t" r="r" b="b"/>
              <a:pathLst>
                <a:path w="375" h="809" extrusionOk="0">
                  <a:moveTo>
                    <a:pt x="244" y="1"/>
                  </a:moveTo>
                  <a:cubicBezTo>
                    <a:pt x="206" y="1"/>
                    <a:pt x="168" y="28"/>
                    <a:pt x="161" y="78"/>
                  </a:cubicBezTo>
                  <a:cubicBezTo>
                    <a:pt x="148" y="199"/>
                    <a:pt x="121" y="292"/>
                    <a:pt x="81" y="399"/>
                  </a:cubicBezTo>
                  <a:cubicBezTo>
                    <a:pt x="54" y="506"/>
                    <a:pt x="0" y="613"/>
                    <a:pt x="54" y="734"/>
                  </a:cubicBezTo>
                  <a:cubicBezTo>
                    <a:pt x="63" y="776"/>
                    <a:pt x="104" y="808"/>
                    <a:pt x="146" y="808"/>
                  </a:cubicBezTo>
                  <a:cubicBezTo>
                    <a:pt x="171" y="808"/>
                    <a:pt x="195" y="798"/>
                    <a:pt x="214" y="773"/>
                  </a:cubicBezTo>
                  <a:cubicBezTo>
                    <a:pt x="309" y="680"/>
                    <a:pt x="321" y="547"/>
                    <a:pt x="335" y="426"/>
                  </a:cubicBezTo>
                  <a:cubicBezTo>
                    <a:pt x="362" y="306"/>
                    <a:pt x="375" y="185"/>
                    <a:pt x="321" y="65"/>
                  </a:cubicBezTo>
                  <a:cubicBezTo>
                    <a:pt x="309" y="21"/>
                    <a:pt x="276" y="1"/>
                    <a:pt x="24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7" name="Google Shape;667;p35"/>
            <p:cNvSpPr/>
            <p:nvPr/>
          </p:nvSpPr>
          <p:spPr>
            <a:xfrm>
              <a:off x="2470107" y="2784878"/>
              <a:ext cx="19134" cy="31617"/>
            </a:xfrm>
            <a:custGeom>
              <a:avLst/>
              <a:gdLst/>
              <a:ahLst/>
              <a:cxnLst/>
              <a:rect l="l" t="t" r="r" b="b"/>
              <a:pathLst>
                <a:path w="443" h="732" extrusionOk="0">
                  <a:moveTo>
                    <a:pt x="345" y="1"/>
                  </a:moveTo>
                  <a:cubicBezTo>
                    <a:pt x="315" y="1"/>
                    <a:pt x="285" y="15"/>
                    <a:pt x="268" y="42"/>
                  </a:cubicBezTo>
                  <a:cubicBezTo>
                    <a:pt x="148" y="190"/>
                    <a:pt x="0" y="538"/>
                    <a:pt x="187" y="698"/>
                  </a:cubicBezTo>
                  <a:cubicBezTo>
                    <a:pt x="215" y="721"/>
                    <a:pt x="246" y="731"/>
                    <a:pt x="275" y="731"/>
                  </a:cubicBezTo>
                  <a:cubicBezTo>
                    <a:pt x="317" y="731"/>
                    <a:pt x="357" y="710"/>
                    <a:pt x="389" y="672"/>
                  </a:cubicBezTo>
                  <a:cubicBezTo>
                    <a:pt x="442" y="577"/>
                    <a:pt x="415" y="484"/>
                    <a:pt x="415" y="377"/>
                  </a:cubicBezTo>
                  <a:cubicBezTo>
                    <a:pt x="415" y="283"/>
                    <a:pt x="415" y="176"/>
                    <a:pt x="428" y="83"/>
                  </a:cubicBezTo>
                  <a:cubicBezTo>
                    <a:pt x="428" y="28"/>
                    <a:pt x="387" y="1"/>
                    <a:pt x="34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8" name="Google Shape;668;p35"/>
            <p:cNvSpPr/>
            <p:nvPr/>
          </p:nvSpPr>
          <p:spPr>
            <a:xfrm>
              <a:off x="2515157" y="2748985"/>
              <a:ext cx="12742" cy="25095"/>
            </a:xfrm>
            <a:custGeom>
              <a:avLst/>
              <a:gdLst/>
              <a:ahLst/>
              <a:cxnLst/>
              <a:rect l="l" t="t" r="r" b="b"/>
              <a:pathLst>
                <a:path w="295" h="581" extrusionOk="0">
                  <a:moveTo>
                    <a:pt x="178" y="1"/>
                  </a:moveTo>
                  <a:cubicBezTo>
                    <a:pt x="139" y="1"/>
                    <a:pt x="92" y="27"/>
                    <a:pt x="81" y="71"/>
                  </a:cubicBezTo>
                  <a:cubicBezTo>
                    <a:pt x="68" y="138"/>
                    <a:pt x="54" y="204"/>
                    <a:pt x="27" y="272"/>
                  </a:cubicBezTo>
                  <a:cubicBezTo>
                    <a:pt x="0" y="352"/>
                    <a:pt x="0" y="432"/>
                    <a:pt x="27" y="513"/>
                  </a:cubicBezTo>
                  <a:cubicBezTo>
                    <a:pt x="36" y="555"/>
                    <a:pt x="76" y="581"/>
                    <a:pt x="119" y="581"/>
                  </a:cubicBezTo>
                  <a:cubicBezTo>
                    <a:pt x="143" y="581"/>
                    <a:pt x="168" y="572"/>
                    <a:pt x="188" y="552"/>
                  </a:cubicBezTo>
                  <a:cubicBezTo>
                    <a:pt x="295" y="418"/>
                    <a:pt x="295" y="258"/>
                    <a:pt x="282" y="97"/>
                  </a:cubicBezTo>
                  <a:cubicBezTo>
                    <a:pt x="282" y="44"/>
                    <a:pt x="255" y="17"/>
                    <a:pt x="202" y="4"/>
                  </a:cubicBezTo>
                  <a:cubicBezTo>
                    <a:pt x="194" y="2"/>
                    <a:pt x="187" y="1"/>
                    <a:pt x="178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69" name="Google Shape;669;p35"/>
            <p:cNvSpPr/>
            <p:nvPr/>
          </p:nvSpPr>
          <p:spPr>
            <a:xfrm>
              <a:off x="2501897" y="2808072"/>
              <a:ext cx="18530" cy="25527"/>
            </a:xfrm>
            <a:custGeom>
              <a:avLst/>
              <a:gdLst/>
              <a:ahLst/>
              <a:cxnLst/>
              <a:rect l="l" t="t" r="r" b="b"/>
              <a:pathLst>
                <a:path w="429" h="591" extrusionOk="0">
                  <a:moveTo>
                    <a:pt x="132" y="1"/>
                  </a:moveTo>
                  <a:cubicBezTo>
                    <a:pt x="80" y="1"/>
                    <a:pt x="27" y="38"/>
                    <a:pt x="27" y="94"/>
                  </a:cubicBezTo>
                  <a:cubicBezTo>
                    <a:pt x="40" y="254"/>
                    <a:pt x="0" y="468"/>
                    <a:pt x="147" y="575"/>
                  </a:cubicBezTo>
                  <a:cubicBezTo>
                    <a:pt x="163" y="586"/>
                    <a:pt x="178" y="590"/>
                    <a:pt x="194" y="590"/>
                  </a:cubicBezTo>
                  <a:cubicBezTo>
                    <a:pt x="218" y="590"/>
                    <a:pt x="243" y="579"/>
                    <a:pt x="268" y="563"/>
                  </a:cubicBezTo>
                  <a:cubicBezTo>
                    <a:pt x="428" y="442"/>
                    <a:pt x="281" y="188"/>
                    <a:pt x="214" y="54"/>
                  </a:cubicBezTo>
                  <a:cubicBezTo>
                    <a:pt x="198" y="17"/>
                    <a:pt x="165" y="1"/>
                    <a:pt x="13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0" name="Google Shape;670;p35"/>
            <p:cNvSpPr/>
            <p:nvPr/>
          </p:nvSpPr>
          <p:spPr>
            <a:xfrm>
              <a:off x="2525437" y="2818395"/>
              <a:ext cx="19264" cy="28637"/>
            </a:xfrm>
            <a:custGeom>
              <a:avLst/>
              <a:gdLst/>
              <a:ahLst/>
              <a:cxnLst/>
              <a:rect l="l" t="t" r="r" b="b"/>
              <a:pathLst>
                <a:path w="446" h="663" extrusionOk="0">
                  <a:moveTo>
                    <a:pt x="145" y="0"/>
                  </a:moveTo>
                  <a:cubicBezTo>
                    <a:pt x="74" y="0"/>
                    <a:pt x="1" y="60"/>
                    <a:pt x="17" y="149"/>
                  </a:cubicBezTo>
                  <a:cubicBezTo>
                    <a:pt x="44" y="229"/>
                    <a:pt x="57" y="310"/>
                    <a:pt x="84" y="377"/>
                  </a:cubicBezTo>
                  <a:cubicBezTo>
                    <a:pt x="110" y="470"/>
                    <a:pt x="110" y="564"/>
                    <a:pt x="191" y="631"/>
                  </a:cubicBezTo>
                  <a:cubicBezTo>
                    <a:pt x="216" y="650"/>
                    <a:pt x="250" y="663"/>
                    <a:pt x="282" y="663"/>
                  </a:cubicBezTo>
                  <a:cubicBezTo>
                    <a:pt x="318" y="663"/>
                    <a:pt x="351" y="646"/>
                    <a:pt x="365" y="604"/>
                  </a:cubicBezTo>
                  <a:cubicBezTo>
                    <a:pt x="445" y="443"/>
                    <a:pt x="298" y="243"/>
                    <a:pt x="258" y="83"/>
                  </a:cubicBezTo>
                  <a:cubicBezTo>
                    <a:pt x="237" y="25"/>
                    <a:pt x="191" y="0"/>
                    <a:pt x="14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1" name="Google Shape;671;p35"/>
            <p:cNvSpPr/>
            <p:nvPr/>
          </p:nvSpPr>
          <p:spPr>
            <a:xfrm>
              <a:off x="2482115" y="2846686"/>
              <a:ext cx="14599" cy="28377"/>
            </a:xfrm>
            <a:custGeom>
              <a:avLst/>
              <a:gdLst/>
              <a:ahLst/>
              <a:cxnLst/>
              <a:rect l="l" t="t" r="r" b="b"/>
              <a:pathLst>
                <a:path w="338" h="657" extrusionOk="0">
                  <a:moveTo>
                    <a:pt x="142" y="1"/>
                  </a:moveTo>
                  <a:cubicBezTo>
                    <a:pt x="73" y="1"/>
                    <a:pt x="0" y="60"/>
                    <a:pt x="16" y="150"/>
                  </a:cubicBezTo>
                  <a:cubicBezTo>
                    <a:pt x="30" y="297"/>
                    <a:pt x="4" y="471"/>
                    <a:pt x="97" y="605"/>
                  </a:cubicBezTo>
                  <a:cubicBezTo>
                    <a:pt x="122" y="637"/>
                    <a:pt x="167" y="657"/>
                    <a:pt x="207" y="657"/>
                  </a:cubicBezTo>
                  <a:cubicBezTo>
                    <a:pt x="251" y="657"/>
                    <a:pt x="291" y="634"/>
                    <a:pt x="298" y="578"/>
                  </a:cubicBezTo>
                  <a:cubicBezTo>
                    <a:pt x="337" y="418"/>
                    <a:pt x="298" y="230"/>
                    <a:pt x="244" y="83"/>
                  </a:cubicBezTo>
                  <a:cubicBezTo>
                    <a:pt x="228" y="25"/>
                    <a:pt x="186" y="1"/>
                    <a:pt x="14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2" name="Google Shape;672;p35"/>
            <p:cNvSpPr/>
            <p:nvPr/>
          </p:nvSpPr>
          <p:spPr>
            <a:xfrm>
              <a:off x="2509974" y="2860033"/>
              <a:ext cx="15636" cy="20473"/>
            </a:xfrm>
            <a:custGeom>
              <a:avLst/>
              <a:gdLst/>
              <a:ahLst/>
              <a:cxnLst/>
              <a:rect l="l" t="t" r="r" b="b"/>
              <a:pathLst>
                <a:path w="362" h="474" extrusionOk="0">
                  <a:moveTo>
                    <a:pt x="103" y="0"/>
                  </a:moveTo>
                  <a:cubicBezTo>
                    <a:pt x="86" y="0"/>
                    <a:pt x="69" y="4"/>
                    <a:pt x="54" y="14"/>
                  </a:cubicBezTo>
                  <a:cubicBezTo>
                    <a:pt x="13" y="41"/>
                    <a:pt x="1" y="82"/>
                    <a:pt x="1" y="135"/>
                  </a:cubicBezTo>
                  <a:cubicBezTo>
                    <a:pt x="13" y="242"/>
                    <a:pt x="54" y="389"/>
                    <a:pt x="147" y="456"/>
                  </a:cubicBezTo>
                  <a:cubicBezTo>
                    <a:pt x="168" y="468"/>
                    <a:pt x="190" y="474"/>
                    <a:pt x="211" y="474"/>
                  </a:cubicBezTo>
                  <a:cubicBezTo>
                    <a:pt x="284" y="474"/>
                    <a:pt x="348" y="409"/>
                    <a:pt x="348" y="335"/>
                  </a:cubicBezTo>
                  <a:cubicBezTo>
                    <a:pt x="361" y="269"/>
                    <a:pt x="322" y="216"/>
                    <a:pt x="281" y="162"/>
                  </a:cubicBezTo>
                  <a:cubicBezTo>
                    <a:pt x="254" y="109"/>
                    <a:pt x="215" y="68"/>
                    <a:pt x="174" y="28"/>
                  </a:cubicBezTo>
                  <a:cubicBezTo>
                    <a:pt x="157" y="12"/>
                    <a:pt x="130" y="0"/>
                    <a:pt x="10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3" name="Google Shape;673;p35"/>
            <p:cNvSpPr/>
            <p:nvPr/>
          </p:nvSpPr>
          <p:spPr>
            <a:xfrm>
              <a:off x="2543923" y="2874891"/>
              <a:ext cx="18314" cy="23972"/>
            </a:xfrm>
            <a:custGeom>
              <a:avLst/>
              <a:gdLst/>
              <a:ahLst/>
              <a:cxnLst/>
              <a:rect l="l" t="t" r="r" b="b"/>
              <a:pathLst>
                <a:path w="424" h="555" extrusionOk="0">
                  <a:moveTo>
                    <a:pt x="109" y="1"/>
                  </a:moveTo>
                  <a:cubicBezTo>
                    <a:pt x="56" y="1"/>
                    <a:pt x="1" y="46"/>
                    <a:pt x="17" y="112"/>
                  </a:cubicBezTo>
                  <a:cubicBezTo>
                    <a:pt x="44" y="259"/>
                    <a:pt x="110" y="446"/>
                    <a:pt x="244" y="540"/>
                  </a:cubicBezTo>
                  <a:cubicBezTo>
                    <a:pt x="261" y="550"/>
                    <a:pt x="279" y="555"/>
                    <a:pt x="295" y="555"/>
                  </a:cubicBezTo>
                  <a:cubicBezTo>
                    <a:pt x="368" y="555"/>
                    <a:pt x="424" y="469"/>
                    <a:pt x="392" y="393"/>
                  </a:cubicBezTo>
                  <a:cubicBezTo>
                    <a:pt x="351" y="339"/>
                    <a:pt x="311" y="300"/>
                    <a:pt x="271" y="246"/>
                  </a:cubicBezTo>
                  <a:cubicBezTo>
                    <a:pt x="231" y="193"/>
                    <a:pt x="204" y="125"/>
                    <a:pt x="191" y="59"/>
                  </a:cubicBezTo>
                  <a:cubicBezTo>
                    <a:pt x="175" y="18"/>
                    <a:pt x="143" y="1"/>
                    <a:pt x="10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4" name="Google Shape;674;p35"/>
            <p:cNvSpPr/>
            <p:nvPr/>
          </p:nvSpPr>
          <p:spPr>
            <a:xfrm>
              <a:off x="2502372" y="2889404"/>
              <a:ext cx="17450" cy="27039"/>
            </a:xfrm>
            <a:custGeom>
              <a:avLst/>
              <a:gdLst/>
              <a:ahLst/>
              <a:cxnLst/>
              <a:rect l="l" t="t" r="r" b="b"/>
              <a:pathLst>
                <a:path w="404" h="626" extrusionOk="0">
                  <a:moveTo>
                    <a:pt x="121" y="0"/>
                  </a:moveTo>
                  <a:cubicBezTo>
                    <a:pt x="61" y="0"/>
                    <a:pt x="0" y="57"/>
                    <a:pt x="16" y="137"/>
                  </a:cubicBezTo>
                  <a:cubicBezTo>
                    <a:pt x="43" y="324"/>
                    <a:pt x="96" y="565"/>
                    <a:pt x="284" y="619"/>
                  </a:cubicBezTo>
                  <a:cubicBezTo>
                    <a:pt x="296" y="623"/>
                    <a:pt x="308" y="626"/>
                    <a:pt x="319" y="626"/>
                  </a:cubicBezTo>
                  <a:cubicBezTo>
                    <a:pt x="368" y="626"/>
                    <a:pt x="403" y="582"/>
                    <a:pt x="403" y="538"/>
                  </a:cubicBezTo>
                  <a:cubicBezTo>
                    <a:pt x="403" y="445"/>
                    <a:pt x="364" y="378"/>
                    <a:pt x="323" y="311"/>
                  </a:cubicBezTo>
                  <a:cubicBezTo>
                    <a:pt x="270" y="231"/>
                    <a:pt x="243" y="164"/>
                    <a:pt x="216" y="84"/>
                  </a:cubicBezTo>
                  <a:cubicBezTo>
                    <a:pt x="200" y="25"/>
                    <a:pt x="161" y="0"/>
                    <a:pt x="12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5" name="Google Shape;675;p35"/>
            <p:cNvSpPr/>
            <p:nvPr/>
          </p:nvSpPr>
          <p:spPr>
            <a:xfrm>
              <a:off x="2569147" y="2912036"/>
              <a:ext cx="33863" cy="14469"/>
            </a:xfrm>
            <a:custGeom>
              <a:avLst/>
              <a:gdLst/>
              <a:ahLst/>
              <a:cxnLst/>
              <a:rect l="l" t="t" r="r" b="b"/>
              <a:pathLst>
                <a:path w="784" h="335" extrusionOk="0">
                  <a:moveTo>
                    <a:pt x="179" y="0"/>
                  </a:moveTo>
                  <a:cubicBezTo>
                    <a:pt x="72" y="0"/>
                    <a:pt x="1" y="147"/>
                    <a:pt x="115" y="215"/>
                  </a:cubicBezTo>
                  <a:cubicBezTo>
                    <a:pt x="242" y="279"/>
                    <a:pt x="396" y="334"/>
                    <a:pt x="547" y="334"/>
                  </a:cubicBezTo>
                  <a:cubicBezTo>
                    <a:pt x="586" y="334"/>
                    <a:pt x="625" y="331"/>
                    <a:pt x="664" y="322"/>
                  </a:cubicBezTo>
                  <a:cubicBezTo>
                    <a:pt x="784" y="296"/>
                    <a:pt x="771" y="121"/>
                    <a:pt x="664" y="95"/>
                  </a:cubicBezTo>
                  <a:cubicBezTo>
                    <a:pt x="516" y="55"/>
                    <a:pt x="370" y="68"/>
                    <a:pt x="236" y="14"/>
                  </a:cubicBezTo>
                  <a:cubicBezTo>
                    <a:pt x="216" y="5"/>
                    <a:pt x="197" y="0"/>
                    <a:pt x="179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6" name="Google Shape;676;p35"/>
            <p:cNvSpPr/>
            <p:nvPr/>
          </p:nvSpPr>
          <p:spPr>
            <a:xfrm>
              <a:off x="2619467" y="2910352"/>
              <a:ext cx="36152" cy="14513"/>
            </a:xfrm>
            <a:custGeom>
              <a:avLst/>
              <a:gdLst/>
              <a:ahLst/>
              <a:cxnLst/>
              <a:rect l="l" t="t" r="r" b="b"/>
              <a:pathLst>
                <a:path w="837" h="336" extrusionOk="0">
                  <a:moveTo>
                    <a:pt x="188" y="0"/>
                  </a:moveTo>
                  <a:cubicBezTo>
                    <a:pt x="72" y="0"/>
                    <a:pt x="1" y="157"/>
                    <a:pt x="127" y="214"/>
                  </a:cubicBezTo>
                  <a:cubicBezTo>
                    <a:pt x="301" y="294"/>
                    <a:pt x="489" y="335"/>
                    <a:pt x="676" y="335"/>
                  </a:cubicBezTo>
                  <a:cubicBezTo>
                    <a:pt x="680" y="335"/>
                    <a:pt x="684" y="335"/>
                    <a:pt x="688" y="335"/>
                  </a:cubicBezTo>
                  <a:cubicBezTo>
                    <a:pt x="836" y="335"/>
                    <a:pt x="832" y="94"/>
                    <a:pt x="676" y="94"/>
                  </a:cubicBezTo>
                  <a:cubicBezTo>
                    <a:pt x="528" y="94"/>
                    <a:pt x="382" y="80"/>
                    <a:pt x="248" y="14"/>
                  </a:cubicBezTo>
                  <a:cubicBezTo>
                    <a:pt x="227" y="4"/>
                    <a:pt x="207" y="0"/>
                    <a:pt x="188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7" name="Google Shape;677;p35"/>
            <p:cNvSpPr/>
            <p:nvPr/>
          </p:nvSpPr>
          <p:spPr>
            <a:xfrm>
              <a:off x="2568327" y="2851783"/>
              <a:ext cx="24490" cy="27989"/>
            </a:xfrm>
            <a:custGeom>
              <a:avLst/>
              <a:gdLst/>
              <a:ahLst/>
              <a:cxnLst/>
              <a:rect l="l" t="t" r="r" b="b"/>
              <a:pathLst>
                <a:path w="567" h="648" extrusionOk="0">
                  <a:moveTo>
                    <a:pt x="133" y="1"/>
                  </a:moveTo>
                  <a:cubicBezTo>
                    <a:pt x="69" y="1"/>
                    <a:pt x="0" y="54"/>
                    <a:pt x="27" y="125"/>
                  </a:cubicBezTo>
                  <a:cubicBezTo>
                    <a:pt x="54" y="219"/>
                    <a:pt x="94" y="312"/>
                    <a:pt x="148" y="393"/>
                  </a:cubicBezTo>
                  <a:cubicBezTo>
                    <a:pt x="201" y="487"/>
                    <a:pt x="268" y="580"/>
                    <a:pt x="362" y="633"/>
                  </a:cubicBezTo>
                  <a:cubicBezTo>
                    <a:pt x="381" y="643"/>
                    <a:pt x="401" y="648"/>
                    <a:pt x="419" y="648"/>
                  </a:cubicBezTo>
                  <a:cubicBezTo>
                    <a:pt x="502" y="648"/>
                    <a:pt x="566" y="558"/>
                    <a:pt x="522" y="460"/>
                  </a:cubicBezTo>
                  <a:cubicBezTo>
                    <a:pt x="482" y="393"/>
                    <a:pt x="415" y="326"/>
                    <a:pt x="362" y="273"/>
                  </a:cubicBezTo>
                  <a:cubicBezTo>
                    <a:pt x="294" y="205"/>
                    <a:pt x="255" y="125"/>
                    <a:pt x="214" y="45"/>
                  </a:cubicBezTo>
                  <a:cubicBezTo>
                    <a:pt x="196" y="14"/>
                    <a:pt x="165" y="1"/>
                    <a:pt x="13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8" name="Google Shape;678;p35"/>
            <p:cNvSpPr/>
            <p:nvPr/>
          </p:nvSpPr>
          <p:spPr>
            <a:xfrm>
              <a:off x="2602406" y="2852863"/>
              <a:ext cx="17407" cy="18962"/>
            </a:xfrm>
            <a:custGeom>
              <a:avLst/>
              <a:gdLst/>
              <a:ahLst/>
              <a:cxnLst/>
              <a:rect l="l" t="t" r="r" b="b"/>
              <a:pathLst>
                <a:path w="403" h="439" extrusionOk="0">
                  <a:moveTo>
                    <a:pt x="120" y="1"/>
                  </a:moveTo>
                  <a:cubicBezTo>
                    <a:pt x="103" y="1"/>
                    <a:pt x="85" y="7"/>
                    <a:pt x="67" y="20"/>
                  </a:cubicBezTo>
                  <a:cubicBezTo>
                    <a:pt x="28" y="47"/>
                    <a:pt x="1" y="114"/>
                    <a:pt x="28" y="154"/>
                  </a:cubicBezTo>
                  <a:cubicBezTo>
                    <a:pt x="67" y="221"/>
                    <a:pt x="108" y="261"/>
                    <a:pt x="147" y="314"/>
                  </a:cubicBezTo>
                  <a:cubicBezTo>
                    <a:pt x="188" y="368"/>
                    <a:pt x="228" y="421"/>
                    <a:pt x="295" y="435"/>
                  </a:cubicBezTo>
                  <a:cubicBezTo>
                    <a:pt x="302" y="437"/>
                    <a:pt x="309" y="438"/>
                    <a:pt x="316" y="438"/>
                  </a:cubicBezTo>
                  <a:cubicBezTo>
                    <a:pt x="348" y="438"/>
                    <a:pt x="378" y="414"/>
                    <a:pt x="388" y="382"/>
                  </a:cubicBezTo>
                  <a:cubicBezTo>
                    <a:pt x="388" y="355"/>
                    <a:pt x="402" y="314"/>
                    <a:pt x="375" y="287"/>
                  </a:cubicBezTo>
                  <a:cubicBezTo>
                    <a:pt x="361" y="248"/>
                    <a:pt x="349" y="221"/>
                    <a:pt x="322" y="194"/>
                  </a:cubicBezTo>
                  <a:cubicBezTo>
                    <a:pt x="281" y="154"/>
                    <a:pt x="242" y="100"/>
                    <a:pt x="215" y="61"/>
                  </a:cubicBezTo>
                  <a:cubicBezTo>
                    <a:pt x="188" y="25"/>
                    <a:pt x="155" y="1"/>
                    <a:pt x="120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79" name="Google Shape;679;p35"/>
            <p:cNvSpPr/>
            <p:nvPr/>
          </p:nvSpPr>
          <p:spPr>
            <a:xfrm>
              <a:off x="2556060" y="2795330"/>
              <a:ext cx="20430" cy="25138"/>
            </a:xfrm>
            <a:custGeom>
              <a:avLst/>
              <a:gdLst/>
              <a:ahLst/>
              <a:cxnLst/>
              <a:rect l="l" t="t" r="r" b="b"/>
              <a:pathLst>
                <a:path w="473" h="582" extrusionOk="0">
                  <a:moveTo>
                    <a:pt x="124" y="0"/>
                  </a:moveTo>
                  <a:cubicBezTo>
                    <a:pt x="63" y="0"/>
                    <a:pt x="0" y="49"/>
                    <a:pt x="17" y="121"/>
                  </a:cubicBezTo>
                  <a:cubicBezTo>
                    <a:pt x="30" y="202"/>
                    <a:pt x="57" y="282"/>
                    <a:pt x="84" y="349"/>
                  </a:cubicBezTo>
                  <a:cubicBezTo>
                    <a:pt x="124" y="442"/>
                    <a:pt x="177" y="496"/>
                    <a:pt x="257" y="563"/>
                  </a:cubicBezTo>
                  <a:cubicBezTo>
                    <a:pt x="275" y="576"/>
                    <a:pt x="294" y="581"/>
                    <a:pt x="313" y="581"/>
                  </a:cubicBezTo>
                  <a:cubicBezTo>
                    <a:pt x="394" y="581"/>
                    <a:pt x="473" y="478"/>
                    <a:pt x="418" y="403"/>
                  </a:cubicBezTo>
                  <a:cubicBezTo>
                    <a:pt x="338" y="296"/>
                    <a:pt x="257" y="202"/>
                    <a:pt x="218" y="68"/>
                  </a:cubicBezTo>
                  <a:cubicBezTo>
                    <a:pt x="202" y="21"/>
                    <a:pt x="163" y="0"/>
                    <a:pt x="12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0" name="Google Shape;680;p35"/>
            <p:cNvSpPr/>
            <p:nvPr/>
          </p:nvSpPr>
          <p:spPr>
            <a:xfrm>
              <a:off x="2588282" y="2796367"/>
              <a:ext cx="20516" cy="23799"/>
            </a:xfrm>
            <a:custGeom>
              <a:avLst/>
              <a:gdLst/>
              <a:ahLst/>
              <a:cxnLst/>
              <a:rect l="l" t="t" r="r" b="b"/>
              <a:pathLst>
                <a:path w="475" h="551" extrusionOk="0">
                  <a:moveTo>
                    <a:pt x="159" y="1"/>
                  </a:moveTo>
                  <a:cubicBezTo>
                    <a:pt x="73" y="1"/>
                    <a:pt x="1" y="108"/>
                    <a:pt x="73" y="191"/>
                  </a:cubicBezTo>
                  <a:cubicBezTo>
                    <a:pt x="114" y="231"/>
                    <a:pt x="153" y="272"/>
                    <a:pt x="180" y="325"/>
                  </a:cubicBezTo>
                  <a:cubicBezTo>
                    <a:pt x="207" y="379"/>
                    <a:pt x="221" y="445"/>
                    <a:pt x="248" y="499"/>
                  </a:cubicBezTo>
                  <a:cubicBezTo>
                    <a:pt x="273" y="534"/>
                    <a:pt x="310" y="551"/>
                    <a:pt x="346" y="551"/>
                  </a:cubicBezTo>
                  <a:cubicBezTo>
                    <a:pt x="405" y="551"/>
                    <a:pt x="462" y="507"/>
                    <a:pt x="462" y="432"/>
                  </a:cubicBezTo>
                  <a:cubicBezTo>
                    <a:pt x="474" y="272"/>
                    <a:pt x="341" y="124"/>
                    <a:pt x="234" y="31"/>
                  </a:cubicBezTo>
                  <a:cubicBezTo>
                    <a:pt x="210" y="10"/>
                    <a:pt x="184" y="1"/>
                    <a:pt x="15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1" name="Google Shape;681;p35"/>
            <p:cNvSpPr/>
            <p:nvPr/>
          </p:nvSpPr>
          <p:spPr>
            <a:xfrm>
              <a:off x="2536537" y="2761165"/>
              <a:ext cx="11014" cy="21639"/>
            </a:xfrm>
            <a:custGeom>
              <a:avLst/>
              <a:gdLst/>
              <a:ahLst/>
              <a:cxnLst/>
              <a:rect l="l" t="t" r="r" b="b"/>
              <a:pathLst>
                <a:path w="255" h="501" extrusionOk="0">
                  <a:moveTo>
                    <a:pt x="116" y="0"/>
                  </a:moveTo>
                  <a:cubicBezTo>
                    <a:pt x="93" y="0"/>
                    <a:pt x="67" y="23"/>
                    <a:pt x="67" y="56"/>
                  </a:cubicBezTo>
                  <a:cubicBezTo>
                    <a:pt x="81" y="124"/>
                    <a:pt x="81" y="177"/>
                    <a:pt x="54" y="243"/>
                  </a:cubicBezTo>
                  <a:cubicBezTo>
                    <a:pt x="41" y="311"/>
                    <a:pt x="1" y="364"/>
                    <a:pt x="14" y="431"/>
                  </a:cubicBezTo>
                  <a:cubicBezTo>
                    <a:pt x="14" y="469"/>
                    <a:pt x="41" y="501"/>
                    <a:pt x="72" y="501"/>
                  </a:cubicBezTo>
                  <a:cubicBezTo>
                    <a:pt x="84" y="501"/>
                    <a:pt x="96" y="496"/>
                    <a:pt x="108" y="484"/>
                  </a:cubicBezTo>
                  <a:cubicBezTo>
                    <a:pt x="255" y="391"/>
                    <a:pt x="188" y="177"/>
                    <a:pt x="148" y="29"/>
                  </a:cubicBezTo>
                  <a:cubicBezTo>
                    <a:pt x="143" y="9"/>
                    <a:pt x="130" y="0"/>
                    <a:pt x="11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2" name="Google Shape;682;p35"/>
            <p:cNvSpPr/>
            <p:nvPr/>
          </p:nvSpPr>
          <p:spPr>
            <a:xfrm>
              <a:off x="2641149" y="2871047"/>
              <a:ext cx="24879" cy="10064"/>
            </a:xfrm>
            <a:custGeom>
              <a:avLst/>
              <a:gdLst/>
              <a:ahLst/>
              <a:cxnLst/>
              <a:rect l="l" t="t" r="r" b="b"/>
              <a:pathLst>
                <a:path w="576" h="233" extrusionOk="0">
                  <a:moveTo>
                    <a:pt x="101" y="1"/>
                  </a:moveTo>
                  <a:cubicBezTo>
                    <a:pt x="34" y="1"/>
                    <a:pt x="1" y="92"/>
                    <a:pt x="67" y="148"/>
                  </a:cubicBezTo>
                  <a:cubicBezTo>
                    <a:pt x="141" y="205"/>
                    <a:pt x="230" y="233"/>
                    <a:pt x="322" y="233"/>
                  </a:cubicBezTo>
                  <a:cubicBezTo>
                    <a:pt x="380" y="233"/>
                    <a:pt x="438" y="222"/>
                    <a:pt x="495" y="201"/>
                  </a:cubicBezTo>
                  <a:cubicBezTo>
                    <a:pt x="575" y="161"/>
                    <a:pt x="575" y="14"/>
                    <a:pt x="468" y="14"/>
                  </a:cubicBezTo>
                  <a:cubicBezTo>
                    <a:pt x="403" y="22"/>
                    <a:pt x="333" y="35"/>
                    <a:pt x="267" y="35"/>
                  </a:cubicBezTo>
                  <a:cubicBezTo>
                    <a:pt x="224" y="35"/>
                    <a:pt x="184" y="30"/>
                    <a:pt x="147" y="14"/>
                  </a:cubicBezTo>
                  <a:cubicBezTo>
                    <a:pt x="131" y="5"/>
                    <a:pt x="115" y="1"/>
                    <a:pt x="10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3" name="Google Shape;683;p35"/>
            <p:cNvSpPr/>
            <p:nvPr/>
          </p:nvSpPr>
          <p:spPr>
            <a:xfrm>
              <a:off x="2615709" y="2886078"/>
              <a:ext cx="32351" cy="16240"/>
            </a:xfrm>
            <a:custGeom>
              <a:avLst/>
              <a:gdLst/>
              <a:ahLst/>
              <a:cxnLst/>
              <a:rect l="l" t="t" r="r" b="b"/>
              <a:pathLst>
                <a:path w="749" h="376" extrusionOk="0">
                  <a:moveTo>
                    <a:pt x="139" y="1"/>
                  </a:moveTo>
                  <a:cubicBezTo>
                    <a:pt x="63" y="1"/>
                    <a:pt x="1" y="94"/>
                    <a:pt x="67" y="161"/>
                  </a:cubicBezTo>
                  <a:cubicBezTo>
                    <a:pt x="214" y="308"/>
                    <a:pt x="401" y="362"/>
                    <a:pt x="602" y="375"/>
                  </a:cubicBezTo>
                  <a:cubicBezTo>
                    <a:pt x="607" y="375"/>
                    <a:pt x="611" y="375"/>
                    <a:pt x="616" y="375"/>
                  </a:cubicBezTo>
                  <a:cubicBezTo>
                    <a:pt x="749" y="375"/>
                    <a:pt x="745" y="173"/>
                    <a:pt x="629" y="134"/>
                  </a:cubicBezTo>
                  <a:cubicBezTo>
                    <a:pt x="481" y="80"/>
                    <a:pt x="321" y="67"/>
                    <a:pt x="187" y="14"/>
                  </a:cubicBezTo>
                  <a:cubicBezTo>
                    <a:pt x="171" y="5"/>
                    <a:pt x="155" y="1"/>
                    <a:pt x="13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4" name="Google Shape;684;p35"/>
            <p:cNvSpPr/>
            <p:nvPr/>
          </p:nvSpPr>
          <p:spPr>
            <a:xfrm>
              <a:off x="2674235" y="2918386"/>
              <a:ext cx="41465" cy="12699"/>
            </a:xfrm>
            <a:custGeom>
              <a:avLst/>
              <a:gdLst/>
              <a:ahLst/>
              <a:cxnLst/>
              <a:rect l="l" t="t" r="r" b="b"/>
              <a:pathLst>
                <a:path w="960" h="294" extrusionOk="0">
                  <a:moveTo>
                    <a:pt x="146" y="1"/>
                  </a:moveTo>
                  <a:cubicBezTo>
                    <a:pt x="22" y="1"/>
                    <a:pt x="0" y="216"/>
                    <a:pt x="130" y="242"/>
                  </a:cubicBezTo>
                  <a:cubicBezTo>
                    <a:pt x="264" y="269"/>
                    <a:pt x="398" y="283"/>
                    <a:pt x="532" y="283"/>
                  </a:cubicBezTo>
                  <a:cubicBezTo>
                    <a:pt x="580" y="288"/>
                    <a:pt x="630" y="293"/>
                    <a:pt x="679" y="293"/>
                  </a:cubicBezTo>
                  <a:cubicBezTo>
                    <a:pt x="750" y="293"/>
                    <a:pt x="821" y="282"/>
                    <a:pt x="892" y="242"/>
                  </a:cubicBezTo>
                  <a:cubicBezTo>
                    <a:pt x="960" y="215"/>
                    <a:pt x="960" y="108"/>
                    <a:pt x="892" y="68"/>
                  </a:cubicBezTo>
                  <a:cubicBezTo>
                    <a:pt x="820" y="32"/>
                    <a:pt x="754" y="26"/>
                    <a:pt x="686" y="26"/>
                  </a:cubicBezTo>
                  <a:cubicBezTo>
                    <a:pt x="653" y="26"/>
                    <a:pt x="620" y="28"/>
                    <a:pt x="585" y="28"/>
                  </a:cubicBezTo>
                  <a:cubicBezTo>
                    <a:pt x="437" y="28"/>
                    <a:pt x="291" y="15"/>
                    <a:pt x="157" y="1"/>
                  </a:cubicBezTo>
                  <a:cubicBezTo>
                    <a:pt x="153" y="1"/>
                    <a:pt x="150" y="1"/>
                    <a:pt x="146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5" name="Google Shape;685;p35"/>
            <p:cNvSpPr/>
            <p:nvPr/>
          </p:nvSpPr>
          <p:spPr>
            <a:xfrm>
              <a:off x="2668836" y="2893507"/>
              <a:ext cx="23151" cy="9977"/>
            </a:xfrm>
            <a:custGeom>
              <a:avLst/>
              <a:gdLst/>
              <a:ahLst/>
              <a:cxnLst/>
              <a:rect l="l" t="t" r="r" b="b"/>
              <a:pathLst>
                <a:path w="536" h="231" extrusionOk="0">
                  <a:moveTo>
                    <a:pt x="267" y="1"/>
                  </a:moveTo>
                  <a:cubicBezTo>
                    <a:pt x="229" y="1"/>
                    <a:pt x="189" y="2"/>
                    <a:pt x="148" y="2"/>
                  </a:cubicBezTo>
                  <a:cubicBezTo>
                    <a:pt x="1" y="2"/>
                    <a:pt x="1" y="229"/>
                    <a:pt x="148" y="229"/>
                  </a:cubicBezTo>
                  <a:cubicBezTo>
                    <a:pt x="183" y="229"/>
                    <a:pt x="217" y="230"/>
                    <a:pt x="250" y="230"/>
                  </a:cubicBezTo>
                  <a:cubicBezTo>
                    <a:pt x="331" y="230"/>
                    <a:pt x="406" y="224"/>
                    <a:pt x="482" y="176"/>
                  </a:cubicBezTo>
                  <a:cubicBezTo>
                    <a:pt x="536" y="149"/>
                    <a:pt x="536" y="83"/>
                    <a:pt x="482" y="42"/>
                  </a:cubicBezTo>
                  <a:cubicBezTo>
                    <a:pt x="412" y="7"/>
                    <a:pt x="341" y="1"/>
                    <a:pt x="26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6" name="Google Shape;686;p35"/>
            <p:cNvSpPr/>
            <p:nvPr/>
          </p:nvSpPr>
          <p:spPr>
            <a:xfrm>
              <a:off x="2724900" y="2908149"/>
              <a:ext cx="16672" cy="12223"/>
            </a:xfrm>
            <a:custGeom>
              <a:avLst/>
              <a:gdLst/>
              <a:ahLst/>
              <a:cxnLst/>
              <a:rect l="l" t="t" r="r" b="b"/>
              <a:pathLst>
                <a:path w="386" h="283" extrusionOk="0">
                  <a:moveTo>
                    <a:pt x="170" y="0"/>
                  </a:moveTo>
                  <a:cubicBezTo>
                    <a:pt x="132" y="0"/>
                    <a:pt x="91" y="14"/>
                    <a:pt x="67" y="38"/>
                  </a:cubicBezTo>
                  <a:cubicBezTo>
                    <a:pt x="1" y="104"/>
                    <a:pt x="13" y="198"/>
                    <a:pt x="94" y="252"/>
                  </a:cubicBezTo>
                  <a:cubicBezTo>
                    <a:pt x="123" y="272"/>
                    <a:pt x="161" y="282"/>
                    <a:pt x="198" y="282"/>
                  </a:cubicBezTo>
                  <a:cubicBezTo>
                    <a:pt x="260" y="282"/>
                    <a:pt x="323" y="252"/>
                    <a:pt x="348" y="185"/>
                  </a:cubicBezTo>
                  <a:cubicBezTo>
                    <a:pt x="385" y="109"/>
                    <a:pt x="341" y="23"/>
                    <a:pt x="258" y="23"/>
                  </a:cubicBezTo>
                  <a:cubicBezTo>
                    <a:pt x="253" y="23"/>
                    <a:pt x="247" y="23"/>
                    <a:pt x="241" y="24"/>
                  </a:cubicBezTo>
                  <a:cubicBezTo>
                    <a:pt x="224" y="7"/>
                    <a:pt x="198" y="0"/>
                    <a:pt x="17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7" name="Google Shape;687;p35"/>
            <p:cNvSpPr/>
            <p:nvPr/>
          </p:nvSpPr>
          <p:spPr>
            <a:xfrm>
              <a:off x="2715052" y="2884264"/>
              <a:ext cx="17277" cy="9200"/>
            </a:xfrm>
            <a:custGeom>
              <a:avLst/>
              <a:gdLst/>
              <a:ahLst/>
              <a:cxnLst/>
              <a:rect l="l" t="t" r="r" b="b"/>
              <a:pathLst>
                <a:path w="400" h="213" extrusionOk="0">
                  <a:moveTo>
                    <a:pt x="337" y="1"/>
                  </a:moveTo>
                  <a:cubicBezTo>
                    <a:pt x="332" y="1"/>
                    <a:pt x="327" y="1"/>
                    <a:pt x="322" y="2"/>
                  </a:cubicBezTo>
                  <a:cubicBezTo>
                    <a:pt x="282" y="2"/>
                    <a:pt x="241" y="2"/>
                    <a:pt x="215" y="15"/>
                  </a:cubicBezTo>
                  <a:cubicBezTo>
                    <a:pt x="161" y="29"/>
                    <a:pt x="122" y="42"/>
                    <a:pt x="68" y="56"/>
                  </a:cubicBezTo>
                  <a:cubicBezTo>
                    <a:pt x="1" y="69"/>
                    <a:pt x="1" y="190"/>
                    <a:pt x="68" y="203"/>
                  </a:cubicBezTo>
                  <a:cubicBezTo>
                    <a:pt x="97" y="209"/>
                    <a:pt x="126" y="212"/>
                    <a:pt x="153" y="212"/>
                  </a:cubicBezTo>
                  <a:cubicBezTo>
                    <a:pt x="238" y="212"/>
                    <a:pt x="314" y="180"/>
                    <a:pt x="375" y="109"/>
                  </a:cubicBezTo>
                  <a:cubicBezTo>
                    <a:pt x="400" y="72"/>
                    <a:pt x="391" y="1"/>
                    <a:pt x="33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8" name="Google Shape;688;p35"/>
            <p:cNvSpPr/>
            <p:nvPr/>
          </p:nvSpPr>
          <p:spPr>
            <a:xfrm>
              <a:off x="2632381" y="2828848"/>
              <a:ext cx="26088" cy="21294"/>
            </a:xfrm>
            <a:custGeom>
              <a:avLst/>
              <a:gdLst/>
              <a:ahLst/>
              <a:cxnLst/>
              <a:rect l="l" t="t" r="r" b="b"/>
              <a:pathLst>
                <a:path w="604" h="493" extrusionOk="0">
                  <a:moveTo>
                    <a:pt x="153" y="1"/>
                  </a:moveTo>
                  <a:cubicBezTo>
                    <a:pt x="73" y="1"/>
                    <a:pt x="0" y="95"/>
                    <a:pt x="56" y="162"/>
                  </a:cubicBezTo>
                  <a:cubicBezTo>
                    <a:pt x="146" y="275"/>
                    <a:pt x="275" y="493"/>
                    <a:pt x="442" y="493"/>
                  </a:cubicBezTo>
                  <a:cubicBezTo>
                    <a:pt x="473" y="493"/>
                    <a:pt x="504" y="485"/>
                    <a:pt x="537" y="469"/>
                  </a:cubicBezTo>
                  <a:cubicBezTo>
                    <a:pt x="591" y="442"/>
                    <a:pt x="604" y="389"/>
                    <a:pt x="591" y="335"/>
                  </a:cubicBezTo>
                  <a:cubicBezTo>
                    <a:pt x="577" y="242"/>
                    <a:pt x="470" y="189"/>
                    <a:pt x="390" y="148"/>
                  </a:cubicBezTo>
                  <a:cubicBezTo>
                    <a:pt x="323" y="108"/>
                    <a:pt x="256" y="68"/>
                    <a:pt x="203" y="14"/>
                  </a:cubicBezTo>
                  <a:cubicBezTo>
                    <a:pt x="187" y="5"/>
                    <a:pt x="170" y="1"/>
                    <a:pt x="15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89" name="Google Shape;689;p35"/>
            <p:cNvSpPr/>
            <p:nvPr/>
          </p:nvSpPr>
          <p:spPr>
            <a:xfrm>
              <a:off x="2683867" y="2858866"/>
              <a:ext cx="18530" cy="16629"/>
            </a:xfrm>
            <a:custGeom>
              <a:avLst/>
              <a:gdLst/>
              <a:ahLst/>
              <a:cxnLst/>
              <a:rect l="l" t="t" r="r" b="b"/>
              <a:pathLst>
                <a:path w="429" h="385" extrusionOk="0">
                  <a:moveTo>
                    <a:pt x="121" y="0"/>
                  </a:moveTo>
                  <a:cubicBezTo>
                    <a:pt x="112" y="0"/>
                    <a:pt x="103" y="1"/>
                    <a:pt x="95" y="2"/>
                  </a:cubicBezTo>
                  <a:cubicBezTo>
                    <a:pt x="41" y="2"/>
                    <a:pt x="0" y="41"/>
                    <a:pt x="0" y="95"/>
                  </a:cubicBezTo>
                  <a:cubicBezTo>
                    <a:pt x="0" y="162"/>
                    <a:pt x="41" y="189"/>
                    <a:pt x="95" y="202"/>
                  </a:cubicBezTo>
                  <a:cubicBezTo>
                    <a:pt x="148" y="202"/>
                    <a:pt x="161" y="243"/>
                    <a:pt x="175" y="296"/>
                  </a:cubicBezTo>
                  <a:cubicBezTo>
                    <a:pt x="185" y="348"/>
                    <a:pt x="237" y="385"/>
                    <a:pt x="285" y="385"/>
                  </a:cubicBezTo>
                  <a:cubicBezTo>
                    <a:pt x="297" y="385"/>
                    <a:pt x="310" y="382"/>
                    <a:pt x="321" y="376"/>
                  </a:cubicBezTo>
                  <a:cubicBezTo>
                    <a:pt x="402" y="362"/>
                    <a:pt x="428" y="269"/>
                    <a:pt x="402" y="202"/>
                  </a:cubicBezTo>
                  <a:cubicBezTo>
                    <a:pt x="352" y="90"/>
                    <a:pt x="244" y="0"/>
                    <a:pt x="12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0" name="Google Shape;690;p35"/>
            <p:cNvSpPr/>
            <p:nvPr/>
          </p:nvSpPr>
          <p:spPr>
            <a:xfrm>
              <a:off x="2748396" y="2870615"/>
              <a:ext cx="21985" cy="28075"/>
            </a:xfrm>
            <a:custGeom>
              <a:avLst/>
              <a:gdLst/>
              <a:ahLst/>
              <a:cxnLst/>
              <a:rect l="l" t="t" r="r" b="b"/>
              <a:pathLst>
                <a:path w="509" h="650" extrusionOk="0">
                  <a:moveTo>
                    <a:pt x="72" y="1"/>
                  </a:moveTo>
                  <a:cubicBezTo>
                    <a:pt x="30" y="1"/>
                    <a:pt x="1" y="71"/>
                    <a:pt x="45" y="104"/>
                  </a:cubicBezTo>
                  <a:cubicBezTo>
                    <a:pt x="232" y="238"/>
                    <a:pt x="286" y="412"/>
                    <a:pt x="366" y="613"/>
                  </a:cubicBezTo>
                  <a:cubicBezTo>
                    <a:pt x="379" y="639"/>
                    <a:pt x="399" y="649"/>
                    <a:pt x="420" y="649"/>
                  </a:cubicBezTo>
                  <a:cubicBezTo>
                    <a:pt x="463" y="649"/>
                    <a:pt x="509" y="604"/>
                    <a:pt x="500" y="559"/>
                  </a:cubicBezTo>
                  <a:cubicBezTo>
                    <a:pt x="459" y="318"/>
                    <a:pt x="299" y="144"/>
                    <a:pt x="99" y="10"/>
                  </a:cubicBezTo>
                  <a:cubicBezTo>
                    <a:pt x="90" y="4"/>
                    <a:pt x="81" y="1"/>
                    <a:pt x="7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1" name="Google Shape;691;p35"/>
            <p:cNvSpPr/>
            <p:nvPr/>
          </p:nvSpPr>
          <p:spPr>
            <a:xfrm>
              <a:off x="2561977" y="2737711"/>
              <a:ext cx="12137" cy="32135"/>
            </a:xfrm>
            <a:custGeom>
              <a:avLst/>
              <a:gdLst/>
              <a:ahLst/>
              <a:cxnLst/>
              <a:rect l="l" t="t" r="r" b="b"/>
              <a:pathLst>
                <a:path w="281" h="744" extrusionOk="0">
                  <a:moveTo>
                    <a:pt x="141" y="1"/>
                  </a:moveTo>
                  <a:cubicBezTo>
                    <a:pt x="77" y="1"/>
                    <a:pt x="13" y="44"/>
                    <a:pt x="13" y="132"/>
                  </a:cubicBezTo>
                  <a:lnTo>
                    <a:pt x="13" y="399"/>
                  </a:lnTo>
                  <a:cubicBezTo>
                    <a:pt x="0" y="506"/>
                    <a:pt x="13" y="586"/>
                    <a:pt x="67" y="693"/>
                  </a:cubicBezTo>
                  <a:cubicBezTo>
                    <a:pt x="80" y="727"/>
                    <a:pt x="110" y="743"/>
                    <a:pt x="142" y="743"/>
                  </a:cubicBezTo>
                  <a:cubicBezTo>
                    <a:pt x="174" y="743"/>
                    <a:pt x="208" y="727"/>
                    <a:pt x="227" y="693"/>
                  </a:cubicBezTo>
                  <a:cubicBezTo>
                    <a:pt x="268" y="599"/>
                    <a:pt x="281" y="533"/>
                    <a:pt x="281" y="426"/>
                  </a:cubicBezTo>
                  <a:cubicBezTo>
                    <a:pt x="281" y="332"/>
                    <a:pt x="268" y="225"/>
                    <a:pt x="268" y="132"/>
                  </a:cubicBezTo>
                  <a:cubicBezTo>
                    <a:pt x="268" y="44"/>
                    <a:pt x="204" y="1"/>
                    <a:pt x="14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2" name="Google Shape;692;p35"/>
            <p:cNvSpPr/>
            <p:nvPr/>
          </p:nvSpPr>
          <p:spPr>
            <a:xfrm>
              <a:off x="2544657" y="2663464"/>
              <a:ext cx="12742" cy="23410"/>
            </a:xfrm>
            <a:custGeom>
              <a:avLst/>
              <a:gdLst/>
              <a:ahLst/>
              <a:cxnLst/>
              <a:rect l="l" t="t" r="r" b="b"/>
              <a:pathLst>
                <a:path w="295" h="542" extrusionOk="0">
                  <a:moveTo>
                    <a:pt x="204" y="1"/>
                  </a:moveTo>
                  <a:cubicBezTo>
                    <a:pt x="134" y="1"/>
                    <a:pt x="78" y="104"/>
                    <a:pt x="54" y="165"/>
                  </a:cubicBezTo>
                  <a:cubicBezTo>
                    <a:pt x="0" y="285"/>
                    <a:pt x="0" y="406"/>
                    <a:pt x="80" y="513"/>
                  </a:cubicBezTo>
                  <a:cubicBezTo>
                    <a:pt x="100" y="533"/>
                    <a:pt x="125" y="541"/>
                    <a:pt x="149" y="541"/>
                  </a:cubicBezTo>
                  <a:cubicBezTo>
                    <a:pt x="192" y="541"/>
                    <a:pt x="232" y="515"/>
                    <a:pt x="241" y="472"/>
                  </a:cubicBezTo>
                  <a:cubicBezTo>
                    <a:pt x="268" y="379"/>
                    <a:pt x="268" y="285"/>
                    <a:pt x="268" y="192"/>
                  </a:cubicBezTo>
                  <a:cubicBezTo>
                    <a:pt x="268" y="151"/>
                    <a:pt x="294" y="31"/>
                    <a:pt x="227" y="5"/>
                  </a:cubicBezTo>
                  <a:cubicBezTo>
                    <a:pt x="219" y="2"/>
                    <a:pt x="212" y="1"/>
                    <a:pt x="20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3" name="Google Shape;693;p35"/>
            <p:cNvSpPr/>
            <p:nvPr/>
          </p:nvSpPr>
          <p:spPr>
            <a:xfrm>
              <a:off x="2329559" y="1973766"/>
              <a:ext cx="15204" cy="23194"/>
            </a:xfrm>
            <a:custGeom>
              <a:avLst/>
              <a:gdLst/>
              <a:ahLst/>
              <a:cxnLst/>
              <a:rect l="l" t="t" r="r" b="b"/>
              <a:pathLst>
                <a:path w="352" h="537" extrusionOk="0">
                  <a:moveTo>
                    <a:pt x="293" y="1"/>
                  </a:moveTo>
                  <a:cubicBezTo>
                    <a:pt x="275" y="1"/>
                    <a:pt x="258" y="14"/>
                    <a:pt x="258" y="41"/>
                  </a:cubicBezTo>
                  <a:cubicBezTo>
                    <a:pt x="245" y="189"/>
                    <a:pt x="111" y="269"/>
                    <a:pt x="44" y="376"/>
                  </a:cubicBezTo>
                  <a:cubicBezTo>
                    <a:pt x="0" y="452"/>
                    <a:pt x="63" y="537"/>
                    <a:pt x="131" y="537"/>
                  </a:cubicBezTo>
                  <a:cubicBezTo>
                    <a:pt x="147" y="537"/>
                    <a:pt x="163" y="532"/>
                    <a:pt x="178" y="523"/>
                  </a:cubicBezTo>
                  <a:cubicBezTo>
                    <a:pt x="352" y="416"/>
                    <a:pt x="352" y="215"/>
                    <a:pt x="338" y="41"/>
                  </a:cubicBezTo>
                  <a:cubicBezTo>
                    <a:pt x="332" y="14"/>
                    <a:pt x="312" y="1"/>
                    <a:pt x="29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4" name="Google Shape;694;p35"/>
            <p:cNvSpPr/>
            <p:nvPr/>
          </p:nvSpPr>
          <p:spPr>
            <a:xfrm>
              <a:off x="2337808" y="1997349"/>
              <a:ext cx="11576" cy="21208"/>
            </a:xfrm>
            <a:custGeom>
              <a:avLst/>
              <a:gdLst/>
              <a:ahLst/>
              <a:cxnLst/>
              <a:rect l="l" t="t" r="r" b="b"/>
              <a:pathLst>
                <a:path w="268" h="491" extrusionOk="0">
                  <a:moveTo>
                    <a:pt x="205" y="0"/>
                  </a:moveTo>
                  <a:cubicBezTo>
                    <a:pt x="189" y="0"/>
                    <a:pt x="172" y="9"/>
                    <a:pt x="161" y="30"/>
                  </a:cubicBezTo>
                  <a:cubicBezTo>
                    <a:pt x="81" y="137"/>
                    <a:pt x="0" y="285"/>
                    <a:pt x="27" y="431"/>
                  </a:cubicBezTo>
                  <a:cubicBezTo>
                    <a:pt x="36" y="467"/>
                    <a:pt x="75" y="491"/>
                    <a:pt x="111" y="491"/>
                  </a:cubicBezTo>
                  <a:cubicBezTo>
                    <a:pt x="130" y="491"/>
                    <a:pt x="148" y="485"/>
                    <a:pt x="161" y="472"/>
                  </a:cubicBezTo>
                  <a:cubicBezTo>
                    <a:pt x="254" y="351"/>
                    <a:pt x="268" y="191"/>
                    <a:pt x="254" y="44"/>
                  </a:cubicBezTo>
                  <a:cubicBezTo>
                    <a:pt x="254" y="20"/>
                    <a:pt x="230" y="0"/>
                    <a:pt x="20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5" name="Google Shape;695;p35"/>
            <p:cNvSpPr/>
            <p:nvPr/>
          </p:nvSpPr>
          <p:spPr>
            <a:xfrm>
              <a:off x="2326233" y="2050648"/>
              <a:ext cx="12180" cy="20992"/>
            </a:xfrm>
            <a:custGeom>
              <a:avLst/>
              <a:gdLst/>
              <a:ahLst/>
              <a:cxnLst/>
              <a:rect l="l" t="t" r="r" b="b"/>
              <a:pathLst>
                <a:path w="282" h="486" extrusionOk="0">
                  <a:moveTo>
                    <a:pt x="141" y="0"/>
                  </a:moveTo>
                  <a:cubicBezTo>
                    <a:pt x="114" y="0"/>
                    <a:pt x="88" y="14"/>
                    <a:pt x="81" y="41"/>
                  </a:cubicBezTo>
                  <a:cubicBezTo>
                    <a:pt x="54" y="174"/>
                    <a:pt x="1" y="335"/>
                    <a:pt x="81" y="455"/>
                  </a:cubicBezTo>
                  <a:cubicBezTo>
                    <a:pt x="95" y="475"/>
                    <a:pt x="118" y="485"/>
                    <a:pt x="141" y="485"/>
                  </a:cubicBezTo>
                  <a:cubicBezTo>
                    <a:pt x="164" y="485"/>
                    <a:pt x="188" y="475"/>
                    <a:pt x="201" y="455"/>
                  </a:cubicBezTo>
                  <a:cubicBezTo>
                    <a:pt x="281" y="335"/>
                    <a:pt x="228" y="174"/>
                    <a:pt x="201" y="41"/>
                  </a:cubicBezTo>
                  <a:cubicBezTo>
                    <a:pt x="195" y="14"/>
                    <a:pt x="168" y="0"/>
                    <a:pt x="14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6" name="Google Shape;696;p35"/>
            <p:cNvSpPr/>
            <p:nvPr/>
          </p:nvSpPr>
          <p:spPr>
            <a:xfrm>
              <a:off x="2341825" y="2063088"/>
              <a:ext cx="15074" cy="23281"/>
            </a:xfrm>
            <a:custGeom>
              <a:avLst/>
              <a:gdLst/>
              <a:ahLst/>
              <a:cxnLst/>
              <a:rect l="l" t="t" r="r" b="b"/>
              <a:pathLst>
                <a:path w="349" h="539" extrusionOk="0">
                  <a:moveTo>
                    <a:pt x="175" y="0"/>
                  </a:moveTo>
                  <a:cubicBezTo>
                    <a:pt x="124" y="0"/>
                    <a:pt x="74" y="33"/>
                    <a:pt x="68" y="100"/>
                  </a:cubicBezTo>
                  <a:cubicBezTo>
                    <a:pt x="68" y="220"/>
                    <a:pt x="1" y="434"/>
                    <a:pt x="134" y="528"/>
                  </a:cubicBezTo>
                  <a:cubicBezTo>
                    <a:pt x="148" y="535"/>
                    <a:pt x="161" y="538"/>
                    <a:pt x="174" y="538"/>
                  </a:cubicBezTo>
                  <a:cubicBezTo>
                    <a:pt x="188" y="538"/>
                    <a:pt x="201" y="535"/>
                    <a:pt x="215" y="528"/>
                  </a:cubicBezTo>
                  <a:cubicBezTo>
                    <a:pt x="348" y="434"/>
                    <a:pt x="282" y="220"/>
                    <a:pt x="282" y="100"/>
                  </a:cubicBezTo>
                  <a:cubicBezTo>
                    <a:pt x="275" y="33"/>
                    <a:pt x="225" y="0"/>
                    <a:pt x="17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7" name="Google Shape;697;p35"/>
            <p:cNvSpPr/>
            <p:nvPr/>
          </p:nvSpPr>
          <p:spPr>
            <a:xfrm>
              <a:off x="2368389" y="2099024"/>
              <a:ext cx="15074" cy="27384"/>
            </a:xfrm>
            <a:custGeom>
              <a:avLst/>
              <a:gdLst/>
              <a:ahLst/>
              <a:cxnLst/>
              <a:rect l="l" t="t" r="r" b="b"/>
              <a:pathLst>
                <a:path w="349" h="634" extrusionOk="0">
                  <a:moveTo>
                    <a:pt x="115" y="1"/>
                  </a:moveTo>
                  <a:cubicBezTo>
                    <a:pt x="58" y="1"/>
                    <a:pt x="1" y="37"/>
                    <a:pt x="1" y="111"/>
                  </a:cubicBezTo>
                  <a:cubicBezTo>
                    <a:pt x="1" y="271"/>
                    <a:pt x="42" y="499"/>
                    <a:pt x="175" y="606"/>
                  </a:cubicBezTo>
                  <a:cubicBezTo>
                    <a:pt x="198" y="624"/>
                    <a:pt x="226" y="633"/>
                    <a:pt x="252" y="633"/>
                  </a:cubicBezTo>
                  <a:cubicBezTo>
                    <a:pt x="302" y="633"/>
                    <a:pt x="349" y="600"/>
                    <a:pt x="349" y="539"/>
                  </a:cubicBezTo>
                  <a:cubicBezTo>
                    <a:pt x="336" y="392"/>
                    <a:pt x="242" y="271"/>
                    <a:pt x="229" y="111"/>
                  </a:cubicBezTo>
                  <a:cubicBezTo>
                    <a:pt x="229" y="37"/>
                    <a:pt x="172" y="1"/>
                    <a:pt x="11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8" name="Google Shape;698;p35"/>
            <p:cNvSpPr/>
            <p:nvPr/>
          </p:nvSpPr>
          <p:spPr>
            <a:xfrm>
              <a:off x="2400135" y="2122305"/>
              <a:ext cx="22028" cy="26563"/>
            </a:xfrm>
            <a:custGeom>
              <a:avLst/>
              <a:gdLst/>
              <a:ahLst/>
              <a:cxnLst/>
              <a:rect l="l" t="t" r="r" b="b"/>
              <a:pathLst>
                <a:path w="510" h="615" extrusionOk="0">
                  <a:moveTo>
                    <a:pt x="176" y="0"/>
                  </a:moveTo>
                  <a:cubicBezTo>
                    <a:pt x="89" y="0"/>
                    <a:pt x="1" y="91"/>
                    <a:pt x="56" y="201"/>
                  </a:cubicBezTo>
                  <a:cubicBezTo>
                    <a:pt x="122" y="335"/>
                    <a:pt x="175" y="454"/>
                    <a:pt x="282" y="575"/>
                  </a:cubicBezTo>
                  <a:cubicBezTo>
                    <a:pt x="303" y="603"/>
                    <a:pt x="329" y="614"/>
                    <a:pt x="355" y="614"/>
                  </a:cubicBezTo>
                  <a:cubicBezTo>
                    <a:pt x="431" y="614"/>
                    <a:pt x="510" y="517"/>
                    <a:pt x="470" y="428"/>
                  </a:cubicBezTo>
                  <a:cubicBezTo>
                    <a:pt x="403" y="308"/>
                    <a:pt x="336" y="187"/>
                    <a:pt x="282" y="67"/>
                  </a:cubicBezTo>
                  <a:cubicBezTo>
                    <a:pt x="257" y="20"/>
                    <a:pt x="217" y="0"/>
                    <a:pt x="17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699" name="Google Shape;699;p35"/>
            <p:cNvSpPr/>
            <p:nvPr/>
          </p:nvSpPr>
          <p:spPr>
            <a:xfrm>
              <a:off x="2346447" y="1924656"/>
              <a:ext cx="21985" cy="14340"/>
            </a:xfrm>
            <a:custGeom>
              <a:avLst/>
              <a:gdLst/>
              <a:ahLst/>
              <a:cxnLst/>
              <a:rect l="l" t="t" r="r" b="b"/>
              <a:pathLst>
                <a:path w="509" h="332" extrusionOk="0">
                  <a:moveTo>
                    <a:pt x="455" y="1"/>
                  </a:moveTo>
                  <a:cubicBezTo>
                    <a:pt x="362" y="28"/>
                    <a:pt x="282" y="54"/>
                    <a:pt x="188" y="81"/>
                  </a:cubicBezTo>
                  <a:cubicBezTo>
                    <a:pt x="122" y="108"/>
                    <a:pt x="1" y="161"/>
                    <a:pt x="1" y="268"/>
                  </a:cubicBezTo>
                  <a:cubicBezTo>
                    <a:pt x="1" y="295"/>
                    <a:pt x="27" y="309"/>
                    <a:pt x="54" y="322"/>
                  </a:cubicBezTo>
                  <a:cubicBezTo>
                    <a:pt x="68" y="329"/>
                    <a:pt x="82" y="332"/>
                    <a:pt x="95" y="332"/>
                  </a:cubicBezTo>
                  <a:cubicBezTo>
                    <a:pt x="161" y="332"/>
                    <a:pt x="224" y="262"/>
                    <a:pt x="268" y="229"/>
                  </a:cubicBezTo>
                  <a:cubicBezTo>
                    <a:pt x="348" y="175"/>
                    <a:pt x="416" y="108"/>
                    <a:pt x="482" y="54"/>
                  </a:cubicBezTo>
                  <a:cubicBezTo>
                    <a:pt x="509" y="42"/>
                    <a:pt x="482" y="1"/>
                    <a:pt x="45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0" name="Google Shape;700;p35"/>
            <p:cNvSpPr/>
            <p:nvPr/>
          </p:nvSpPr>
          <p:spPr>
            <a:xfrm>
              <a:off x="2355215" y="1940983"/>
              <a:ext cx="16975" cy="15636"/>
            </a:xfrm>
            <a:custGeom>
              <a:avLst/>
              <a:gdLst/>
              <a:ahLst/>
              <a:cxnLst/>
              <a:rect l="l" t="t" r="r" b="b"/>
              <a:pathLst>
                <a:path w="393" h="362" extrusionOk="0">
                  <a:moveTo>
                    <a:pt x="291" y="0"/>
                  </a:moveTo>
                  <a:cubicBezTo>
                    <a:pt x="278" y="0"/>
                    <a:pt x="265" y="4"/>
                    <a:pt x="252" y="11"/>
                  </a:cubicBezTo>
                  <a:cubicBezTo>
                    <a:pt x="172" y="78"/>
                    <a:pt x="38" y="145"/>
                    <a:pt x="12" y="252"/>
                  </a:cubicBezTo>
                  <a:cubicBezTo>
                    <a:pt x="0" y="312"/>
                    <a:pt x="42" y="361"/>
                    <a:pt x="99" y="361"/>
                  </a:cubicBezTo>
                  <a:cubicBezTo>
                    <a:pt x="105" y="361"/>
                    <a:pt x="112" y="360"/>
                    <a:pt x="119" y="359"/>
                  </a:cubicBezTo>
                  <a:cubicBezTo>
                    <a:pt x="226" y="332"/>
                    <a:pt x="293" y="211"/>
                    <a:pt x="359" y="118"/>
                  </a:cubicBezTo>
                  <a:cubicBezTo>
                    <a:pt x="392" y="64"/>
                    <a:pt x="346" y="0"/>
                    <a:pt x="29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1" name="Google Shape;701;p35"/>
            <p:cNvSpPr/>
            <p:nvPr/>
          </p:nvSpPr>
          <p:spPr>
            <a:xfrm>
              <a:off x="3007983" y="1865050"/>
              <a:ext cx="16802" cy="13131"/>
            </a:xfrm>
            <a:custGeom>
              <a:avLst/>
              <a:gdLst/>
              <a:ahLst/>
              <a:cxnLst/>
              <a:rect l="l" t="t" r="r" b="b"/>
              <a:pathLst>
                <a:path w="389" h="304" extrusionOk="0">
                  <a:moveTo>
                    <a:pt x="156" y="0"/>
                  </a:moveTo>
                  <a:cubicBezTo>
                    <a:pt x="112" y="0"/>
                    <a:pt x="68" y="20"/>
                    <a:pt x="28" y="43"/>
                  </a:cubicBezTo>
                  <a:cubicBezTo>
                    <a:pt x="1" y="57"/>
                    <a:pt x="1" y="97"/>
                    <a:pt x="28" y="111"/>
                  </a:cubicBezTo>
                  <a:cubicBezTo>
                    <a:pt x="67" y="111"/>
                    <a:pt x="121" y="137"/>
                    <a:pt x="135" y="150"/>
                  </a:cubicBezTo>
                  <a:cubicBezTo>
                    <a:pt x="174" y="204"/>
                    <a:pt x="174" y="271"/>
                    <a:pt x="242" y="298"/>
                  </a:cubicBezTo>
                  <a:cubicBezTo>
                    <a:pt x="250" y="302"/>
                    <a:pt x="258" y="303"/>
                    <a:pt x="267" y="303"/>
                  </a:cubicBezTo>
                  <a:cubicBezTo>
                    <a:pt x="289" y="303"/>
                    <a:pt x="312" y="294"/>
                    <a:pt x="322" y="284"/>
                  </a:cubicBezTo>
                  <a:cubicBezTo>
                    <a:pt x="388" y="191"/>
                    <a:pt x="322" y="84"/>
                    <a:pt x="242" y="30"/>
                  </a:cubicBezTo>
                  <a:cubicBezTo>
                    <a:pt x="215" y="9"/>
                    <a:pt x="186" y="0"/>
                    <a:pt x="15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2" name="Google Shape;702;p35"/>
            <p:cNvSpPr/>
            <p:nvPr/>
          </p:nvSpPr>
          <p:spPr>
            <a:xfrm>
              <a:off x="3005694" y="1876496"/>
              <a:ext cx="13303" cy="10539"/>
            </a:xfrm>
            <a:custGeom>
              <a:avLst/>
              <a:gdLst/>
              <a:ahLst/>
              <a:cxnLst/>
              <a:rect l="l" t="t" r="r" b="b"/>
              <a:pathLst>
                <a:path w="308" h="244" extrusionOk="0">
                  <a:moveTo>
                    <a:pt x="74" y="0"/>
                  </a:moveTo>
                  <a:cubicBezTo>
                    <a:pt x="57" y="0"/>
                    <a:pt x="41" y="2"/>
                    <a:pt x="27" y="6"/>
                  </a:cubicBezTo>
                  <a:cubicBezTo>
                    <a:pt x="13" y="19"/>
                    <a:pt x="0" y="33"/>
                    <a:pt x="0" y="46"/>
                  </a:cubicBezTo>
                  <a:cubicBezTo>
                    <a:pt x="13" y="86"/>
                    <a:pt x="40" y="113"/>
                    <a:pt x="67" y="140"/>
                  </a:cubicBezTo>
                  <a:cubicBezTo>
                    <a:pt x="107" y="167"/>
                    <a:pt x="134" y="220"/>
                    <a:pt x="174" y="233"/>
                  </a:cubicBezTo>
                  <a:cubicBezTo>
                    <a:pt x="187" y="240"/>
                    <a:pt x="202" y="243"/>
                    <a:pt x="217" y="243"/>
                  </a:cubicBezTo>
                  <a:cubicBezTo>
                    <a:pt x="262" y="243"/>
                    <a:pt x="308" y="213"/>
                    <a:pt x="308" y="153"/>
                  </a:cubicBezTo>
                  <a:cubicBezTo>
                    <a:pt x="297" y="62"/>
                    <a:pt x="169" y="0"/>
                    <a:pt x="7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3" name="Google Shape;703;p35"/>
            <p:cNvSpPr/>
            <p:nvPr/>
          </p:nvSpPr>
          <p:spPr>
            <a:xfrm>
              <a:off x="3030530" y="1910575"/>
              <a:ext cx="20128" cy="14729"/>
            </a:xfrm>
            <a:custGeom>
              <a:avLst/>
              <a:gdLst/>
              <a:ahLst/>
              <a:cxnLst/>
              <a:rect l="l" t="t" r="r" b="b"/>
              <a:pathLst>
                <a:path w="466" h="341" extrusionOk="0">
                  <a:moveTo>
                    <a:pt x="142" y="1"/>
                  </a:moveTo>
                  <a:cubicBezTo>
                    <a:pt x="131" y="1"/>
                    <a:pt x="119" y="2"/>
                    <a:pt x="107" y="6"/>
                  </a:cubicBezTo>
                  <a:cubicBezTo>
                    <a:pt x="80" y="6"/>
                    <a:pt x="54" y="20"/>
                    <a:pt x="27" y="47"/>
                  </a:cubicBezTo>
                  <a:cubicBezTo>
                    <a:pt x="0" y="59"/>
                    <a:pt x="14" y="100"/>
                    <a:pt x="41" y="100"/>
                  </a:cubicBezTo>
                  <a:cubicBezTo>
                    <a:pt x="80" y="100"/>
                    <a:pt x="134" y="154"/>
                    <a:pt x="161" y="180"/>
                  </a:cubicBezTo>
                  <a:cubicBezTo>
                    <a:pt x="214" y="234"/>
                    <a:pt x="241" y="300"/>
                    <a:pt x="308" y="327"/>
                  </a:cubicBezTo>
                  <a:cubicBezTo>
                    <a:pt x="327" y="336"/>
                    <a:pt x="345" y="341"/>
                    <a:pt x="363" y="341"/>
                  </a:cubicBezTo>
                  <a:cubicBezTo>
                    <a:pt x="421" y="341"/>
                    <a:pt x="466" y="292"/>
                    <a:pt x="455" y="220"/>
                  </a:cubicBezTo>
                  <a:cubicBezTo>
                    <a:pt x="428" y="127"/>
                    <a:pt x="321" y="47"/>
                    <a:pt x="228" y="20"/>
                  </a:cubicBezTo>
                  <a:cubicBezTo>
                    <a:pt x="199" y="10"/>
                    <a:pt x="171" y="1"/>
                    <a:pt x="14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4" name="Google Shape;704;p35"/>
            <p:cNvSpPr/>
            <p:nvPr/>
          </p:nvSpPr>
          <p:spPr>
            <a:xfrm>
              <a:off x="3015499" y="1911180"/>
              <a:ext cx="19134" cy="15420"/>
            </a:xfrm>
            <a:custGeom>
              <a:avLst/>
              <a:gdLst/>
              <a:ahLst/>
              <a:cxnLst/>
              <a:rect l="l" t="t" r="r" b="b"/>
              <a:pathLst>
                <a:path w="443" h="357" extrusionOk="0">
                  <a:moveTo>
                    <a:pt x="107" y="1"/>
                  </a:moveTo>
                  <a:cubicBezTo>
                    <a:pt x="89" y="1"/>
                    <a:pt x="71" y="2"/>
                    <a:pt x="54" y="6"/>
                  </a:cubicBezTo>
                  <a:cubicBezTo>
                    <a:pt x="14" y="6"/>
                    <a:pt x="0" y="59"/>
                    <a:pt x="27" y="86"/>
                  </a:cubicBezTo>
                  <a:cubicBezTo>
                    <a:pt x="68" y="126"/>
                    <a:pt x="95" y="166"/>
                    <a:pt x="134" y="206"/>
                  </a:cubicBezTo>
                  <a:cubicBezTo>
                    <a:pt x="188" y="259"/>
                    <a:pt x="214" y="340"/>
                    <a:pt x="295" y="354"/>
                  </a:cubicBezTo>
                  <a:cubicBezTo>
                    <a:pt x="304" y="356"/>
                    <a:pt x="312" y="357"/>
                    <a:pt x="320" y="357"/>
                  </a:cubicBezTo>
                  <a:cubicBezTo>
                    <a:pt x="361" y="357"/>
                    <a:pt x="391" y="331"/>
                    <a:pt x="402" y="286"/>
                  </a:cubicBezTo>
                  <a:cubicBezTo>
                    <a:pt x="442" y="179"/>
                    <a:pt x="348" y="99"/>
                    <a:pt x="268" y="45"/>
                  </a:cubicBezTo>
                  <a:cubicBezTo>
                    <a:pt x="218" y="16"/>
                    <a:pt x="161" y="1"/>
                    <a:pt x="10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5" name="Google Shape;705;p35"/>
            <p:cNvSpPr/>
            <p:nvPr/>
          </p:nvSpPr>
          <p:spPr>
            <a:xfrm>
              <a:off x="3046338" y="1964566"/>
              <a:ext cx="16586" cy="16931"/>
            </a:xfrm>
            <a:custGeom>
              <a:avLst/>
              <a:gdLst/>
              <a:ahLst/>
              <a:cxnLst/>
              <a:rect l="l" t="t" r="r" b="b"/>
              <a:pathLst>
                <a:path w="384" h="392" extrusionOk="0">
                  <a:moveTo>
                    <a:pt x="130" y="0"/>
                  </a:moveTo>
                  <a:cubicBezTo>
                    <a:pt x="116" y="0"/>
                    <a:pt x="103" y="13"/>
                    <a:pt x="76" y="13"/>
                  </a:cubicBezTo>
                  <a:cubicBezTo>
                    <a:pt x="71" y="12"/>
                    <a:pt x="67" y="12"/>
                    <a:pt x="63" y="12"/>
                  </a:cubicBezTo>
                  <a:cubicBezTo>
                    <a:pt x="19" y="12"/>
                    <a:pt x="0" y="69"/>
                    <a:pt x="49" y="94"/>
                  </a:cubicBezTo>
                  <a:lnTo>
                    <a:pt x="49" y="107"/>
                  </a:lnTo>
                  <a:cubicBezTo>
                    <a:pt x="49" y="107"/>
                    <a:pt x="49" y="120"/>
                    <a:pt x="62" y="134"/>
                  </a:cubicBezTo>
                  <a:cubicBezTo>
                    <a:pt x="76" y="147"/>
                    <a:pt x="89" y="174"/>
                    <a:pt x="89" y="188"/>
                  </a:cubicBezTo>
                  <a:cubicBezTo>
                    <a:pt x="116" y="241"/>
                    <a:pt x="130" y="295"/>
                    <a:pt x="156" y="334"/>
                  </a:cubicBezTo>
                  <a:cubicBezTo>
                    <a:pt x="189" y="368"/>
                    <a:pt x="222" y="391"/>
                    <a:pt x="262" y="391"/>
                  </a:cubicBezTo>
                  <a:cubicBezTo>
                    <a:pt x="271" y="391"/>
                    <a:pt x="280" y="390"/>
                    <a:pt x="290" y="388"/>
                  </a:cubicBezTo>
                  <a:cubicBezTo>
                    <a:pt x="344" y="375"/>
                    <a:pt x="383" y="321"/>
                    <a:pt x="383" y="268"/>
                  </a:cubicBezTo>
                  <a:cubicBezTo>
                    <a:pt x="370" y="188"/>
                    <a:pt x="330" y="107"/>
                    <a:pt x="249" y="67"/>
                  </a:cubicBezTo>
                  <a:cubicBezTo>
                    <a:pt x="237" y="54"/>
                    <a:pt x="210" y="40"/>
                    <a:pt x="183" y="27"/>
                  </a:cubicBezTo>
                  <a:cubicBezTo>
                    <a:pt x="169" y="13"/>
                    <a:pt x="156" y="0"/>
                    <a:pt x="13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6" name="Google Shape;706;p35"/>
            <p:cNvSpPr/>
            <p:nvPr/>
          </p:nvSpPr>
          <p:spPr>
            <a:xfrm>
              <a:off x="3028370" y="1940853"/>
              <a:ext cx="13735" cy="18443"/>
            </a:xfrm>
            <a:custGeom>
              <a:avLst/>
              <a:gdLst/>
              <a:ahLst/>
              <a:cxnLst/>
              <a:rect l="l" t="t" r="r" b="b"/>
              <a:pathLst>
                <a:path w="318" h="427" extrusionOk="0">
                  <a:moveTo>
                    <a:pt x="60" y="0"/>
                  </a:moveTo>
                  <a:cubicBezTo>
                    <a:pt x="28" y="0"/>
                    <a:pt x="0" y="40"/>
                    <a:pt x="11" y="81"/>
                  </a:cubicBezTo>
                  <a:cubicBezTo>
                    <a:pt x="37" y="134"/>
                    <a:pt x="64" y="188"/>
                    <a:pt x="77" y="241"/>
                  </a:cubicBezTo>
                  <a:cubicBezTo>
                    <a:pt x="104" y="295"/>
                    <a:pt x="118" y="362"/>
                    <a:pt x="171" y="402"/>
                  </a:cubicBezTo>
                  <a:cubicBezTo>
                    <a:pt x="188" y="419"/>
                    <a:pt x="207" y="427"/>
                    <a:pt x="225" y="427"/>
                  </a:cubicBezTo>
                  <a:cubicBezTo>
                    <a:pt x="262" y="427"/>
                    <a:pt x="295" y="394"/>
                    <a:pt x="305" y="348"/>
                  </a:cubicBezTo>
                  <a:cubicBezTo>
                    <a:pt x="318" y="214"/>
                    <a:pt x="171" y="95"/>
                    <a:pt x="91" y="14"/>
                  </a:cubicBezTo>
                  <a:cubicBezTo>
                    <a:pt x="81" y="4"/>
                    <a:pt x="70" y="0"/>
                    <a:pt x="6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7" name="Google Shape;707;p35"/>
            <p:cNvSpPr/>
            <p:nvPr/>
          </p:nvSpPr>
          <p:spPr>
            <a:xfrm>
              <a:off x="3031653" y="2013373"/>
              <a:ext cx="15074" cy="24015"/>
            </a:xfrm>
            <a:custGeom>
              <a:avLst/>
              <a:gdLst/>
              <a:ahLst/>
              <a:cxnLst/>
              <a:rect l="l" t="t" r="r" b="b"/>
              <a:pathLst>
                <a:path w="349" h="556" extrusionOk="0">
                  <a:moveTo>
                    <a:pt x="144" y="1"/>
                  </a:moveTo>
                  <a:cubicBezTo>
                    <a:pt x="91" y="1"/>
                    <a:pt x="42" y="36"/>
                    <a:pt x="42" y="101"/>
                  </a:cubicBezTo>
                  <a:cubicBezTo>
                    <a:pt x="42" y="155"/>
                    <a:pt x="42" y="194"/>
                    <a:pt x="28" y="248"/>
                  </a:cubicBezTo>
                  <a:cubicBezTo>
                    <a:pt x="28" y="301"/>
                    <a:pt x="15" y="355"/>
                    <a:pt x="1" y="408"/>
                  </a:cubicBezTo>
                  <a:cubicBezTo>
                    <a:pt x="1" y="500"/>
                    <a:pt x="83" y="555"/>
                    <a:pt x="162" y="555"/>
                  </a:cubicBezTo>
                  <a:cubicBezTo>
                    <a:pt x="210" y="555"/>
                    <a:pt x="257" y="534"/>
                    <a:pt x="282" y="488"/>
                  </a:cubicBezTo>
                  <a:cubicBezTo>
                    <a:pt x="349" y="355"/>
                    <a:pt x="322" y="167"/>
                    <a:pt x="242" y="48"/>
                  </a:cubicBezTo>
                  <a:cubicBezTo>
                    <a:pt x="215" y="16"/>
                    <a:pt x="179" y="1"/>
                    <a:pt x="14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8" name="Google Shape;708;p35"/>
            <p:cNvSpPr/>
            <p:nvPr/>
          </p:nvSpPr>
          <p:spPr>
            <a:xfrm>
              <a:off x="3013253" y="2037345"/>
              <a:ext cx="14426" cy="20473"/>
            </a:xfrm>
            <a:custGeom>
              <a:avLst/>
              <a:gdLst/>
              <a:ahLst/>
              <a:cxnLst/>
              <a:rect l="l" t="t" r="r" b="b"/>
              <a:pathLst>
                <a:path w="334" h="474" extrusionOk="0">
                  <a:moveTo>
                    <a:pt x="185" y="1"/>
                  </a:moveTo>
                  <a:cubicBezTo>
                    <a:pt x="139" y="1"/>
                    <a:pt x="92" y="28"/>
                    <a:pt x="79" y="81"/>
                  </a:cubicBezTo>
                  <a:cubicBezTo>
                    <a:pt x="79" y="121"/>
                    <a:pt x="66" y="161"/>
                    <a:pt x="52" y="201"/>
                  </a:cubicBezTo>
                  <a:cubicBezTo>
                    <a:pt x="52" y="225"/>
                    <a:pt x="42" y="239"/>
                    <a:pt x="30" y="261"/>
                  </a:cubicBezTo>
                  <a:lnTo>
                    <a:pt x="30" y="261"/>
                  </a:lnTo>
                  <a:cubicBezTo>
                    <a:pt x="26" y="264"/>
                    <a:pt x="19" y="274"/>
                    <a:pt x="13" y="295"/>
                  </a:cubicBezTo>
                  <a:lnTo>
                    <a:pt x="13" y="335"/>
                  </a:lnTo>
                  <a:cubicBezTo>
                    <a:pt x="1" y="404"/>
                    <a:pt x="39" y="474"/>
                    <a:pt x="111" y="474"/>
                  </a:cubicBezTo>
                  <a:cubicBezTo>
                    <a:pt x="122" y="474"/>
                    <a:pt x="134" y="472"/>
                    <a:pt x="147" y="468"/>
                  </a:cubicBezTo>
                  <a:cubicBezTo>
                    <a:pt x="334" y="429"/>
                    <a:pt x="307" y="215"/>
                    <a:pt x="280" y="81"/>
                  </a:cubicBezTo>
                  <a:cubicBezTo>
                    <a:pt x="273" y="28"/>
                    <a:pt x="230" y="1"/>
                    <a:pt x="18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09" name="Google Shape;709;p35"/>
            <p:cNvSpPr/>
            <p:nvPr/>
          </p:nvSpPr>
          <p:spPr>
            <a:xfrm>
              <a:off x="3013771" y="2051771"/>
              <a:ext cx="43" cy="648"/>
            </a:xfrm>
            <a:custGeom>
              <a:avLst/>
              <a:gdLst/>
              <a:ahLst/>
              <a:cxnLst/>
              <a:rect l="l" t="t" r="r" b="b"/>
              <a:pathLst>
                <a:path w="1" h="15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5"/>
                    <a:pt x="1" y="15"/>
                    <a:pt x="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0" name="Google Shape;710;p35"/>
            <p:cNvSpPr/>
            <p:nvPr/>
          </p:nvSpPr>
          <p:spPr>
            <a:xfrm>
              <a:off x="2988935" y="2067105"/>
              <a:ext cx="13346" cy="21251"/>
            </a:xfrm>
            <a:custGeom>
              <a:avLst/>
              <a:gdLst/>
              <a:ahLst/>
              <a:cxnLst/>
              <a:rect l="l" t="t" r="r" b="b"/>
              <a:pathLst>
                <a:path w="309" h="492" extrusionOk="0">
                  <a:moveTo>
                    <a:pt x="156" y="0"/>
                  </a:moveTo>
                  <a:cubicBezTo>
                    <a:pt x="104" y="0"/>
                    <a:pt x="54" y="34"/>
                    <a:pt x="54" y="100"/>
                  </a:cubicBezTo>
                  <a:cubicBezTo>
                    <a:pt x="41" y="168"/>
                    <a:pt x="27" y="234"/>
                    <a:pt x="27" y="302"/>
                  </a:cubicBezTo>
                  <a:cubicBezTo>
                    <a:pt x="14" y="341"/>
                    <a:pt x="0" y="395"/>
                    <a:pt x="27" y="435"/>
                  </a:cubicBezTo>
                  <a:cubicBezTo>
                    <a:pt x="39" y="459"/>
                    <a:pt x="70" y="491"/>
                    <a:pt x="105" y="491"/>
                  </a:cubicBezTo>
                  <a:cubicBezTo>
                    <a:pt x="110" y="491"/>
                    <a:pt x="116" y="491"/>
                    <a:pt x="121" y="489"/>
                  </a:cubicBezTo>
                  <a:cubicBezTo>
                    <a:pt x="308" y="462"/>
                    <a:pt x="268" y="234"/>
                    <a:pt x="268" y="100"/>
                  </a:cubicBezTo>
                  <a:cubicBezTo>
                    <a:pt x="261" y="34"/>
                    <a:pt x="208" y="0"/>
                    <a:pt x="15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1" name="Google Shape;711;p35"/>
            <p:cNvSpPr/>
            <p:nvPr/>
          </p:nvSpPr>
          <p:spPr>
            <a:xfrm>
              <a:off x="2900563" y="1848939"/>
              <a:ext cx="18875" cy="7040"/>
            </a:xfrm>
            <a:custGeom>
              <a:avLst/>
              <a:gdLst/>
              <a:ahLst/>
              <a:cxnLst/>
              <a:rect l="l" t="t" r="r" b="b"/>
              <a:pathLst>
                <a:path w="437" h="163" extrusionOk="0">
                  <a:moveTo>
                    <a:pt x="334" y="1"/>
                  </a:moveTo>
                  <a:cubicBezTo>
                    <a:pt x="330" y="1"/>
                    <a:pt x="326" y="1"/>
                    <a:pt x="321" y="2"/>
                  </a:cubicBezTo>
                  <a:cubicBezTo>
                    <a:pt x="227" y="15"/>
                    <a:pt x="134" y="68"/>
                    <a:pt x="40" y="82"/>
                  </a:cubicBezTo>
                  <a:cubicBezTo>
                    <a:pt x="0" y="95"/>
                    <a:pt x="0" y="149"/>
                    <a:pt x="40" y="149"/>
                  </a:cubicBezTo>
                  <a:cubicBezTo>
                    <a:pt x="80" y="158"/>
                    <a:pt x="119" y="162"/>
                    <a:pt x="157" y="162"/>
                  </a:cubicBezTo>
                  <a:cubicBezTo>
                    <a:pt x="232" y="162"/>
                    <a:pt x="304" y="145"/>
                    <a:pt x="375" y="109"/>
                  </a:cubicBezTo>
                  <a:cubicBezTo>
                    <a:pt x="436" y="84"/>
                    <a:pt x="394" y="1"/>
                    <a:pt x="33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2" name="Google Shape;712;p35"/>
            <p:cNvSpPr/>
            <p:nvPr/>
          </p:nvSpPr>
          <p:spPr>
            <a:xfrm>
              <a:off x="2940992" y="1860083"/>
              <a:ext cx="21380" cy="7904"/>
            </a:xfrm>
            <a:custGeom>
              <a:avLst/>
              <a:gdLst/>
              <a:ahLst/>
              <a:cxnLst/>
              <a:rect l="l" t="t" r="r" b="b"/>
              <a:pathLst>
                <a:path w="495" h="183" extrusionOk="0">
                  <a:moveTo>
                    <a:pt x="295" y="1"/>
                  </a:moveTo>
                  <a:cubicBezTo>
                    <a:pt x="220" y="1"/>
                    <a:pt x="143" y="17"/>
                    <a:pt x="67" y="25"/>
                  </a:cubicBezTo>
                  <a:cubicBezTo>
                    <a:pt x="0" y="38"/>
                    <a:pt x="0" y="145"/>
                    <a:pt x="67" y="158"/>
                  </a:cubicBezTo>
                  <a:cubicBezTo>
                    <a:pt x="144" y="166"/>
                    <a:pt x="220" y="183"/>
                    <a:pt x="295" y="183"/>
                  </a:cubicBezTo>
                  <a:cubicBezTo>
                    <a:pt x="350" y="183"/>
                    <a:pt x="404" y="174"/>
                    <a:pt x="455" y="145"/>
                  </a:cubicBezTo>
                  <a:cubicBezTo>
                    <a:pt x="495" y="119"/>
                    <a:pt x="495" y="65"/>
                    <a:pt x="455" y="38"/>
                  </a:cubicBezTo>
                  <a:cubicBezTo>
                    <a:pt x="404" y="10"/>
                    <a:pt x="350" y="1"/>
                    <a:pt x="295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3" name="Google Shape;713;p35"/>
            <p:cNvSpPr/>
            <p:nvPr/>
          </p:nvSpPr>
          <p:spPr>
            <a:xfrm>
              <a:off x="2517446" y="2329110"/>
              <a:ext cx="10453" cy="17795"/>
            </a:xfrm>
            <a:custGeom>
              <a:avLst/>
              <a:gdLst/>
              <a:ahLst/>
              <a:cxnLst/>
              <a:rect l="l" t="t" r="r" b="b"/>
              <a:pathLst>
                <a:path w="242" h="412" extrusionOk="0">
                  <a:moveTo>
                    <a:pt x="128" y="0"/>
                  </a:moveTo>
                  <a:cubicBezTo>
                    <a:pt x="88" y="0"/>
                    <a:pt x="48" y="27"/>
                    <a:pt x="42" y="81"/>
                  </a:cubicBezTo>
                  <a:cubicBezTo>
                    <a:pt x="42" y="121"/>
                    <a:pt x="42" y="161"/>
                    <a:pt x="28" y="188"/>
                  </a:cubicBezTo>
                  <a:cubicBezTo>
                    <a:pt x="15" y="241"/>
                    <a:pt x="1" y="295"/>
                    <a:pt x="15" y="348"/>
                  </a:cubicBezTo>
                  <a:cubicBezTo>
                    <a:pt x="32" y="390"/>
                    <a:pt x="64" y="411"/>
                    <a:pt x="99" y="411"/>
                  </a:cubicBezTo>
                  <a:cubicBezTo>
                    <a:pt x="120" y="411"/>
                    <a:pt x="141" y="404"/>
                    <a:pt x="161" y="389"/>
                  </a:cubicBezTo>
                  <a:cubicBezTo>
                    <a:pt x="242" y="308"/>
                    <a:pt x="215" y="175"/>
                    <a:pt x="215" y="81"/>
                  </a:cubicBezTo>
                  <a:cubicBezTo>
                    <a:pt x="209" y="27"/>
                    <a:pt x="168" y="0"/>
                    <a:pt x="128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4" name="Google Shape;714;p35"/>
            <p:cNvSpPr/>
            <p:nvPr/>
          </p:nvSpPr>
          <p:spPr>
            <a:xfrm>
              <a:off x="2531915" y="2362023"/>
              <a:ext cx="7559" cy="12483"/>
            </a:xfrm>
            <a:custGeom>
              <a:avLst/>
              <a:gdLst/>
              <a:ahLst/>
              <a:cxnLst/>
              <a:rect l="l" t="t" r="r" b="b"/>
              <a:pathLst>
                <a:path w="175" h="289" extrusionOk="0">
                  <a:moveTo>
                    <a:pt x="50" y="0"/>
                  </a:moveTo>
                  <a:cubicBezTo>
                    <a:pt x="31" y="0"/>
                    <a:pt x="14" y="15"/>
                    <a:pt x="14" y="41"/>
                  </a:cubicBezTo>
                  <a:cubicBezTo>
                    <a:pt x="28" y="108"/>
                    <a:pt x="1" y="175"/>
                    <a:pt x="14" y="228"/>
                  </a:cubicBezTo>
                  <a:cubicBezTo>
                    <a:pt x="21" y="268"/>
                    <a:pt x="54" y="288"/>
                    <a:pt x="88" y="288"/>
                  </a:cubicBezTo>
                  <a:cubicBezTo>
                    <a:pt x="121" y="288"/>
                    <a:pt x="154" y="268"/>
                    <a:pt x="161" y="228"/>
                  </a:cubicBezTo>
                  <a:cubicBezTo>
                    <a:pt x="174" y="148"/>
                    <a:pt x="135" y="68"/>
                    <a:pt x="81" y="14"/>
                  </a:cubicBezTo>
                  <a:cubicBezTo>
                    <a:pt x="72" y="5"/>
                    <a:pt x="61" y="0"/>
                    <a:pt x="5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5" name="Google Shape;715;p35"/>
            <p:cNvSpPr/>
            <p:nvPr/>
          </p:nvSpPr>
          <p:spPr>
            <a:xfrm>
              <a:off x="2476456" y="2320299"/>
              <a:ext cx="11619" cy="19134"/>
            </a:xfrm>
            <a:custGeom>
              <a:avLst/>
              <a:gdLst/>
              <a:ahLst/>
              <a:cxnLst/>
              <a:rect l="l" t="t" r="r" b="b"/>
              <a:pathLst>
                <a:path w="269" h="443" extrusionOk="0">
                  <a:moveTo>
                    <a:pt x="128" y="0"/>
                  </a:moveTo>
                  <a:cubicBezTo>
                    <a:pt x="108" y="0"/>
                    <a:pt x="87" y="11"/>
                    <a:pt x="81" y="31"/>
                  </a:cubicBezTo>
                  <a:cubicBezTo>
                    <a:pt x="28" y="124"/>
                    <a:pt x="1" y="285"/>
                    <a:pt x="54" y="392"/>
                  </a:cubicBezTo>
                  <a:cubicBezTo>
                    <a:pt x="68" y="425"/>
                    <a:pt x="98" y="442"/>
                    <a:pt x="129" y="442"/>
                  </a:cubicBezTo>
                  <a:cubicBezTo>
                    <a:pt x="161" y="442"/>
                    <a:pt x="194" y="425"/>
                    <a:pt x="215" y="392"/>
                  </a:cubicBezTo>
                  <a:cubicBezTo>
                    <a:pt x="268" y="285"/>
                    <a:pt x="242" y="124"/>
                    <a:pt x="174" y="31"/>
                  </a:cubicBezTo>
                  <a:cubicBezTo>
                    <a:pt x="168" y="11"/>
                    <a:pt x="148" y="0"/>
                    <a:pt x="128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6" name="Google Shape;716;p35"/>
            <p:cNvSpPr/>
            <p:nvPr/>
          </p:nvSpPr>
          <p:spPr>
            <a:xfrm>
              <a:off x="2464319" y="2263371"/>
              <a:ext cx="15074" cy="24836"/>
            </a:xfrm>
            <a:custGeom>
              <a:avLst/>
              <a:gdLst/>
              <a:ahLst/>
              <a:cxnLst/>
              <a:rect l="l" t="t" r="r" b="b"/>
              <a:pathLst>
                <a:path w="349" h="575" extrusionOk="0">
                  <a:moveTo>
                    <a:pt x="317" y="0"/>
                  </a:moveTo>
                  <a:cubicBezTo>
                    <a:pt x="310" y="0"/>
                    <a:pt x="302" y="3"/>
                    <a:pt x="295" y="11"/>
                  </a:cubicBezTo>
                  <a:cubicBezTo>
                    <a:pt x="148" y="104"/>
                    <a:pt x="0" y="332"/>
                    <a:pt x="68" y="506"/>
                  </a:cubicBezTo>
                  <a:cubicBezTo>
                    <a:pt x="85" y="548"/>
                    <a:pt x="118" y="575"/>
                    <a:pt x="150" y="575"/>
                  </a:cubicBezTo>
                  <a:cubicBezTo>
                    <a:pt x="168" y="575"/>
                    <a:pt x="187" y="566"/>
                    <a:pt x="202" y="546"/>
                  </a:cubicBezTo>
                  <a:cubicBezTo>
                    <a:pt x="282" y="479"/>
                    <a:pt x="295" y="399"/>
                    <a:pt x="321" y="292"/>
                  </a:cubicBezTo>
                  <a:cubicBezTo>
                    <a:pt x="335" y="211"/>
                    <a:pt x="348" y="118"/>
                    <a:pt x="348" y="38"/>
                  </a:cubicBezTo>
                  <a:cubicBezTo>
                    <a:pt x="348" y="19"/>
                    <a:pt x="335" y="0"/>
                    <a:pt x="31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7" name="Google Shape;717;p35"/>
            <p:cNvSpPr/>
            <p:nvPr/>
          </p:nvSpPr>
          <p:spPr>
            <a:xfrm>
              <a:off x="2548199" y="2377097"/>
              <a:ext cx="12051" cy="17709"/>
            </a:xfrm>
            <a:custGeom>
              <a:avLst/>
              <a:gdLst/>
              <a:ahLst/>
              <a:cxnLst/>
              <a:rect l="l" t="t" r="r" b="b"/>
              <a:pathLst>
                <a:path w="279" h="410" extrusionOk="0">
                  <a:moveTo>
                    <a:pt x="103" y="1"/>
                  </a:moveTo>
                  <a:cubicBezTo>
                    <a:pt x="51" y="1"/>
                    <a:pt x="0" y="41"/>
                    <a:pt x="25" y="107"/>
                  </a:cubicBezTo>
                  <a:cubicBezTo>
                    <a:pt x="52" y="200"/>
                    <a:pt x="65" y="348"/>
                    <a:pt x="159" y="401"/>
                  </a:cubicBezTo>
                  <a:cubicBezTo>
                    <a:pt x="171" y="407"/>
                    <a:pt x="182" y="410"/>
                    <a:pt x="193" y="410"/>
                  </a:cubicBezTo>
                  <a:cubicBezTo>
                    <a:pt x="233" y="410"/>
                    <a:pt x="266" y="376"/>
                    <a:pt x="266" y="334"/>
                  </a:cubicBezTo>
                  <a:cubicBezTo>
                    <a:pt x="279" y="294"/>
                    <a:pt x="252" y="254"/>
                    <a:pt x="239" y="214"/>
                  </a:cubicBezTo>
                  <a:cubicBezTo>
                    <a:pt x="225" y="161"/>
                    <a:pt x="199" y="107"/>
                    <a:pt x="186" y="54"/>
                  </a:cubicBezTo>
                  <a:cubicBezTo>
                    <a:pt x="170" y="17"/>
                    <a:pt x="136" y="1"/>
                    <a:pt x="10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8" name="Google Shape;718;p35"/>
            <p:cNvSpPr/>
            <p:nvPr/>
          </p:nvSpPr>
          <p:spPr>
            <a:xfrm>
              <a:off x="2576404" y="2386038"/>
              <a:ext cx="9718" cy="16370"/>
            </a:xfrm>
            <a:custGeom>
              <a:avLst/>
              <a:gdLst/>
              <a:ahLst/>
              <a:cxnLst/>
              <a:rect l="l" t="t" r="r" b="b"/>
              <a:pathLst>
                <a:path w="225" h="379" extrusionOk="0">
                  <a:moveTo>
                    <a:pt x="43" y="0"/>
                  </a:moveTo>
                  <a:cubicBezTo>
                    <a:pt x="23" y="0"/>
                    <a:pt x="0" y="21"/>
                    <a:pt x="0" y="47"/>
                  </a:cubicBezTo>
                  <a:cubicBezTo>
                    <a:pt x="27" y="154"/>
                    <a:pt x="41" y="287"/>
                    <a:pt x="134" y="368"/>
                  </a:cubicBezTo>
                  <a:cubicBezTo>
                    <a:pt x="141" y="375"/>
                    <a:pt x="151" y="378"/>
                    <a:pt x="162" y="378"/>
                  </a:cubicBezTo>
                  <a:cubicBezTo>
                    <a:pt x="191" y="378"/>
                    <a:pt x="225" y="353"/>
                    <a:pt x="214" y="314"/>
                  </a:cubicBezTo>
                  <a:cubicBezTo>
                    <a:pt x="175" y="207"/>
                    <a:pt x="107" y="114"/>
                    <a:pt x="68" y="20"/>
                  </a:cubicBezTo>
                  <a:cubicBezTo>
                    <a:pt x="63" y="6"/>
                    <a:pt x="53" y="0"/>
                    <a:pt x="4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19" name="Google Shape;719;p35"/>
            <p:cNvSpPr/>
            <p:nvPr/>
          </p:nvSpPr>
          <p:spPr>
            <a:xfrm>
              <a:off x="2614543" y="2376622"/>
              <a:ext cx="14513" cy="21294"/>
            </a:xfrm>
            <a:custGeom>
              <a:avLst/>
              <a:gdLst/>
              <a:ahLst/>
              <a:cxnLst/>
              <a:rect l="l" t="t" r="r" b="b"/>
              <a:pathLst>
                <a:path w="336" h="493" extrusionOk="0">
                  <a:moveTo>
                    <a:pt x="96" y="1"/>
                  </a:moveTo>
                  <a:cubicBezTo>
                    <a:pt x="47" y="1"/>
                    <a:pt x="0" y="31"/>
                    <a:pt x="0" y="91"/>
                  </a:cubicBezTo>
                  <a:cubicBezTo>
                    <a:pt x="0" y="172"/>
                    <a:pt x="27" y="238"/>
                    <a:pt x="54" y="305"/>
                  </a:cubicBezTo>
                  <a:cubicBezTo>
                    <a:pt x="80" y="386"/>
                    <a:pt x="121" y="466"/>
                    <a:pt x="214" y="493"/>
                  </a:cubicBezTo>
                  <a:cubicBezTo>
                    <a:pt x="255" y="493"/>
                    <a:pt x="294" y="479"/>
                    <a:pt x="294" y="439"/>
                  </a:cubicBezTo>
                  <a:cubicBezTo>
                    <a:pt x="335" y="305"/>
                    <a:pt x="201" y="211"/>
                    <a:pt x="201" y="91"/>
                  </a:cubicBezTo>
                  <a:cubicBezTo>
                    <a:pt x="194" y="31"/>
                    <a:pt x="144" y="1"/>
                    <a:pt x="96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0" name="Google Shape;720;p35"/>
            <p:cNvSpPr/>
            <p:nvPr/>
          </p:nvSpPr>
          <p:spPr>
            <a:xfrm>
              <a:off x="2523234" y="2510346"/>
              <a:ext cx="15074" cy="29155"/>
            </a:xfrm>
            <a:custGeom>
              <a:avLst/>
              <a:gdLst/>
              <a:ahLst/>
              <a:cxnLst/>
              <a:rect l="l" t="t" r="r" b="b"/>
              <a:pathLst>
                <a:path w="349" h="675" extrusionOk="0">
                  <a:moveTo>
                    <a:pt x="164" y="0"/>
                  </a:moveTo>
                  <a:cubicBezTo>
                    <a:pt x="103" y="0"/>
                    <a:pt x="41" y="54"/>
                    <a:pt x="68" y="125"/>
                  </a:cubicBezTo>
                  <a:cubicBezTo>
                    <a:pt x="95" y="192"/>
                    <a:pt x="68" y="272"/>
                    <a:pt x="54" y="339"/>
                  </a:cubicBezTo>
                  <a:cubicBezTo>
                    <a:pt x="27" y="432"/>
                    <a:pt x="15" y="500"/>
                    <a:pt x="1" y="593"/>
                  </a:cubicBezTo>
                  <a:cubicBezTo>
                    <a:pt x="1" y="634"/>
                    <a:pt x="47" y="674"/>
                    <a:pt x="92" y="674"/>
                  </a:cubicBezTo>
                  <a:cubicBezTo>
                    <a:pt x="107" y="674"/>
                    <a:pt x="122" y="670"/>
                    <a:pt x="135" y="660"/>
                  </a:cubicBezTo>
                  <a:cubicBezTo>
                    <a:pt x="349" y="527"/>
                    <a:pt x="349" y="259"/>
                    <a:pt x="242" y="45"/>
                  </a:cubicBezTo>
                  <a:cubicBezTo>
                    <a:pt x="224" y="14"/>
                    <a:pt x="194" y="0"/>
                    <a:pt x="16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1" name="Google Shape;721;p35"/>
            <p:cNvSpPr/>
            <p:nvPr/>
          </p:nvSpPr>
          <p:spPr>
            <a:xfrm>
              <a:off x="2602967" y="2505854"/>
              <a:ext cx="15679" cy="26952"/>
            </a:xfrm>
            <a:custGeom>
              <a:avLst/>
              <a:gdLst/>
              <a:ahLst/>
              <a:cxnLst/>
              <a:rect l="l" t="t" r="r" b="b"/>
              <a:pathLst>
                <a:path w="363" h="624" extrusionOk="0">
                  <a:moveTo>
                    <a:pt x="40" y="0"/>
                  </a:moveTo>
                  <a:cubicBezTo>
                    <a:pt x="20" y="0"/>
                    <a:pt x="1" y="13"/>
                    <a:pt x="1" y="42"/>
                  </a:cubicBezTo>
                  <a:cubicBezTo>
                    <a:pt x="1" y="149"/>
                    <a:pt x="27" y="256"/>
                    <a:pt x="68" y="363"/>
                  </a:cubicBezTo>
                  <a:cubicBezTo>
                    <a:pt x="95" y="470"/>
                    <a:pt x="134" y="577"/>
                    <a:pt x="241" y="617"/>
                  </a:cubicBezTo>
                  <a:cubicBezTo>
                    <a:pt x="254" y="622"/>
                    <a:pt x="265" y="624"/>
                    <a:pt x="276" y="624"/>
                  </a:cubicBezTo>
                  <a:cubicBezTo>
                    <a:pt x="326" y="624"/>
                    <a:pt x="362" y="578"/>
                    <a:pt x="362" y="524"/>
                  </a:cubicBezTo>
                  <a:cubicBezTo>
                    <a:pt x="362" y="429"/>
                    <a:pt x="295" y="363"/>
                    <a:pt x="241" y="296"/>
                  </a:cubicBezTo>
                  <a:cubicBezTo>
                    <a:pt x="175" y="203"/>
                    <a:pt x="122" y="122"/>
                    <a:pt x="81" y="28"/>
                  </a:cubicBezTo>
                  <a:cubicBezTo>
                    <a:pt x="75" y="10"/>
                    <a:pt x="57" y="0"/>
                    <a:pt x="4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2" name="Google Shape;722;p35"/>
            <p:cNvSpPr/>
            <p:nvPr/>
          </p:nvSpPr>
          <p:spPr>
            <a:xfrm>
              <a:off x="2594501" y="2530042"/>
              <a:ext cx="13735" cy="20905"/>
            </a:xfrm>
            <a:custGeom>
              <a:avLst/>
              <a:gdLst/>
              <a:ahLst/>
              <a:cxnLst/>
              <a:rect l="l" t="t" r="r" b="b"/>
              <a:pathLst>
                <a:path w="318" h="484" extrusionOk="0">
                  <a:moveTo>
                    <a:pt x="38" y="0"/>
                  </a:moveTo>
                  <a:cubicBezTo>
                    <a:pt x="17" y="0"/>
                    <a:pt x="0" y="29"/>
                    <a:pt x="9" y="57"/>
                  </a:cubicBezTo>
                  <a:cubicBezTo>
                    <a:pt x="77" y="190"/>
                    <a:pt x="77" y="378"/>
                    <a:pt x="197" y="472"/>
                  </a:cubicBezTo>
                  <a:cubicBezTo>
                    <a:pt x="208" y="480"/>
                    <a:pt x="220" y="484"/>
                    <a:pt x="232" y="484"/>
                  </a:cubicBezTo>
                  <a:cubicBezTo>
                    <a:pt x="276" y="484"/>
                    <a:pt x="318" y="434"/>
                    <a:pt x="318" y="392"/>
                  </a:cubicBezTo>
                  <a:cubicBezTo>
                    <a:pt x="318" y="311"/>
                    <a:pt x="277" y="258"/>
                    <a:pt x="223" y="190"/>
                  </a:cubicBezTo>
                  <a:cubicBezTo>
                    <a:pt x="170" y="124"/>
                    <a:pt x="116" y="71"/>
                    <a:pt x="63" y="17"/>
                  </a:cubicBezTo>
                  <a:cubicBezTo>
                    <a:pt x="55" y="5"/>
                    <a:pt x="46" y="0"/>
                    <a:pt x="38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3" name="Google Shape;723;p35"/>
            <p:cNvSpPr/>
            <p:nvPr/>
          </p:nvSpPr>
          <p:spPr>
            <a:xfrm>
              <a:off x="2634066" y="2550472"/>
              <a:ext cx="23281" cy="20473"/>
            </a:xfrm>
            <a:custGeom>
              <a:avLst/>
              <a:gdLst/>
              <a:ahLst/>
              <a:cxnLst/>
              <a:rect l="l" t="t" r="r" b="b"/>
              <a:pathLst>
                <a:path w="539" h="474" extrusionOk="0">
                  <a:moveTo>
                    <a:pt x="107" y="1"/>
                  </a:moveTo>
                  <a:cubicBezTo>
                    <a:pt x="52" y="1"/>
                    <a:pt x="0" y="63"/>
                    <a:pt x="30" y="133"/>
                  </a:cubicBezTo>
                  <a:cubicBezTo>
                    <a:pt x="83" y="213"/>
                    <a:pt x="124" y="279"/>
                    <a:pt x="190" y="360"/>
                  </a:cubicBezTo>
                  <a:cubicBezTo>
                    <a:pt x="246" y="426"/>
                    <a:pt x="319" y="474"/>
                    <a:pt x="402" y="474"/>
                  </a:cubicBezTo>
                  <a:cubicBezTo>
                    <a:pt x="420" y="474"/>
                    <a:pt x="439" y="471"/>
                    <a:pt x="458" y="467"/>
                  </a:cubicBezTo>
                  <a:cubicBezTo>
                    <a:pt x="498" y="454"/>
                    <a:pt x="538" y="400"/>
                    <a:pt x="511" y="360"/>
                  </a:cubicBezTo>
                  <a:cubicBezTo>
                    <a:pt x="511" y="320"/>
                    <a:pt x="485" y="266"/>
                    <a:pt x="458" y="240"/>
                  </a:cubicBezTo>
                  <a:cubicBezTo>
                    <a:pt x="431" y="213"/>
                    <a:pt x="378" y="199"/>
                    <a:pt x="351" y="172"/>
                  </a:cubicBezTo>
                  <a:cubicBezTo>
                    <a:pt x="284" y="133"/>
                    <a:pt x="231" y="79"/>
                    <a:pt x="164" y="26"/>
                  </a:cubicBezTo>
                  <a:cubicBezTo>
                    <a:pt x="146" y="8"/>
                    <a:pt x="126" y="1"/>
                    <a:pt x="10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4" name="Google Shape;724;p35"/>
            <p:cNvSpPr/>
            <p:nvPr/>
          </p:nvSpPr>
          <p:spPr>
            <a:xfrm>
              <a:off x="2680411" y="2570988"/>
              <a:ext cx="19134" cy="11792"/>
            </a:xfrm>
            <a:custGeom>
              <a:avLst/>
              <a:gdLst/>
              <a:ahLst/>
              <a:cxnLst/>
              <a:rect l="l" t="t" r="r" b="b"/>
              <a:pathLst>
                <a:path w="443" h="273" extrusionOk="0">
                  <a:moveTo>
                    <a:pt x="176" y="0"/>
                  </a:moveTo>
                  <a:cubicBezTo>
                    <a:pt x="153" y="0"/>
                    <a:pt x="130" y="2"/>
                    <a:pt x="107" y="5"/>
                  </a:cubicBezTo>
                  <a:cubicBezTo>
                    <a:pt x="68" y="5"/>
                    <a:pt x="27" y="32"/>
                    <a:pt x="14" y="72"/>
                  </a:cubicBezTo>
                  <a:cubicBezTo>
                    <a:pt x="0" y="125"/>
                    <a:pt x="41" y="179"/>
                    <a:pt x="80" y="193"/>
                  </a:cubicBezTo>
                  <a:cubicBezTo>
                    <a:pt x="121" y="193"/>
                    <a:pt x="134" y="206"/>
                    <a:pt x="175" y="219"/>
                  </a:cubicBezTo>
                  <a:cubicBezTo>
                    <a:pt x="214" y="246"/>
                    <a:pt x="268" y="273"/>
                    <a:pt x="321" y="273"/>
                  </a:cubicBezTo>
                  <a:cubicBezTo>
                    <a:pt x="375" y="273"/>
                    <a:pt x="415" y="232"/>
                    <a:pt x="428" y="193"/>
                  </a:cubicBezTo>
                  <a:cubicBezTo>
                    <a:pt x="442" y="139"/>
                    <a:pt x="428" y="86"/>
                    <a:pt x="375" y="59"/>
                  </a:cubicBezTo>
                  <a:cubicBezTo>
                    <a:pt x="324" y="18"/>
                    <a:pt x="250" y="0"/>
                    <a:pt x="176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5" name="Google Shape;725;p35"/>
            <p:cNvSpPr/>
            <p:nvPr/>
          </p:nvSpPr>
          <p:spPr>
            <a:xfrm>
              <a:off x="2716218" y="2571204"/>
              <a:ext cx="20819" cy="11014"/>
            </a:xfrm>
            <a:custGeom>
              <a:avLst/>
              <a:gdLst/>
              <a:ahLst/>
              <a:cxnLst/>
              <a:rect l="l" t="t" r="r" b="b"/>
              <a:pathLst>
                <a:path w="482" h="255" extrusionOk="0">
                  <a:moveTo>
                    <a:pt x="161" y="0"/>
                  </a:moveTo>
                  <a:cubicBezTo>
                    <a:pt x="0" y="0"/>
                    <a:pt x="0" y="254"/>
                    <a:pt x="161" y="254"/>
                  </a:cubicBezTo>
                  <a:lnTo>
                    <a:pt x="268" y="254"/>
                  </a:lnTo>
                  <a:cubicBezTo>
                    <a:pt x="321" y="254"/>
                    <a:pt x="362" y="241"/>
                    <a:pt x="416" y="214"/>
                  </a:cubicBezTo>
                  <a:cubicBezTo>
                    <a:pt x="482" y="174"/>
                    <a:pt x="482" y="67"/>
                    <a:pt x="416" y="40"/>
                  </a:cubicBezTo>
                  <a:cubicBezTo>
                    <a:pt x="375" y="13"/>
                    <a:pt x="335" y="0"/>
                    <a:pt x="295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6" name="Google Shape;726;p35"/>
            <p:cNvSpPr/>
            <p:nvPr/>
          </p:nvSpPr>
          <p:spPr>
            <a:xfrm>
              <a:off x="2935549" y="2383101"/>
              <a:ext cx="25656" cy="13822"/>
            </a:xfrm>
            <a:custGeom>
              <a:avLst/>
              <a:gdLst/>
              <a:ahLst/>
              <a:cxnLst/>
              <a:rect l="l" t="t" r="r" b="b"/>
              <a:pathLst>
                <a:path w="594" h="320" extrusionOk="0">
                  <a:moveTo>
                    <a:pt x="50" y="0"/>
                  </a:moveTo>
                  <a:cubicBezTo>
                    <a:pt x="20" y="0"/>
                    <a:pt x="0" y="40"/>
                    <a:pt x="32" y="61"/>
                  </a:cubicBezTo>
                  <a:cubicBezTo>
                    <a:pt x="155" y="184"/>
                    <a:pt x="324" y="319"/>
                    <a:pt x="506" y="319"/>
                  </a:cubicBezTo>
                  <a:cubicBezTo>
                    <a:pt x="522" y="319"/>
                    <a:pt x="538" y="318"/>
                    <a:pt x="554" y="316"/>
                  </a:cubicBezTo>
                  <a:cubicBezTo>
                    <a:pt x="594" y="302"/>
                    <a:pt x="594" y="248"/>
                    <a:pt x="567" y="236"/>
                  </a:cubicBezTo>
                  <a:cubicBezTo>
                    <a:pt x="501" y="182"/>
                    <a:pt x="433" y="168"/>
                    <a:pt x="353" y="141"/>
                  </a:cubicBezTo>
                  <a:cubicBezTo>
                    <a:pt x="260" y="115"/>
                    <a:pt x="166" y="61"/>
                    <a:pt x="73" y="8"/>
                  </a:cubicBezTo>
                  <a:cubicBezTo>
                    <a:pt x="65" y="3"/>
                    <a:pt x="57" y="0"/>
                    <a:pt x="50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7" name="Google Shape;727;p35"/>
            <p:cNvSpPr/>
            <p:nvPr/>
          </p:nvSpPr>
          <p:spPr>
            <a:xfrm>
              <a:off x="2971788" y="2408196"/>
              <a:ext cx="21812" cy="15161"/>
            </a:xfrm>
            <a:custGeom>
              <a:avLst/>
              <a:gdLst/>
              <a:ahLst/>
              <a:cxnLst/>
              <a:rect l="l" t="t" r="r" b="b"/>
              <a:pathLst>
                <a:path w="505" h="351" extrusionOk="0">
                  <a:moveTo>
                    <a:pt x="63" y="0"/>
                  </a:moveTo>
                  <a:cubicBezTo>
                    <a:pt x="28" y="0"/>
                    <a:pt x="0" y="46"/>
                    <a:pt x="36" y="83"/>
                  </a:cubicBezTo>
                  <a:cubicBezTo>
                    <a:pt x="90" y="122"/>
                    <a:pt x="143" y="176"/>
                    <a:pt x="197" y="229"/>
                  </a:cubicBezTo>
                  <a:cubicBezTo>
                    <a:pt x="250" y="283"/>
                    <a:pt x="317" y="350"/>
                    <a:pt x="397" y="350"/>
                  </a:cubicBezTo>
                  <a:cubicBezTo>
                    <a:pt x="464" y="336"/>
                    <a:pt x="504" y="297"/>
                    <a:pt x="491" y="229"/>
                  </a:cubicBezTo>
                  <a:cubicBezTo>
                    <a:pt x="464" y="149"/>
                    <a:pt x="384" y="109"/>
                    <a:pt x="317" y="83"/>
                  </a:cubicBezTo>
                  <a:cubicBezTo>
                    <a:pt x="237" y="42"/>
                    <a:pt x="156" y="15"/>
                    <a:pt x="76" y="2"/>
                  </a:cubicBezTo>
                  <a:cubicBezTo>
                    <a:pt x="72" y="1"/>
                    <a:pt x="67" y="0"/>
                    <a:pt x="63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8" name="Google Shape;728;p35"/>
            <p:cNvSpPr/>
            <p:nvPr/>
          </p:nvSpPr>
          <p:spPr>
            <a:xfrm>
              <a:off x="2966389" y="2419210"/>
              <a:ext cx="16240" cy="17839"/>
            </a:xfrm>
            <a:custGeom>
              <a:avLst/>
              <a:gdLst/>
              <a:ahLst/>
              <a:cxnLst/>
              <a:rect l="l" t="t" r="r" b="b"/>
              <a:pathLst>
                <a:path w="376" h="413" extrusionOk="0">
                  <a:moveTo>
                    <a:pt x="67" y="1"/>
                  </a:moveTo>
                  <a:cubicBezTo>
                    <a:pt x="28" y="1"/>
                    <a:pt x="1" y="28"/>
                    <a:pt x="14" y="68"/>
                  </a:cubicBezTo>
                  <a:cubicBezTo>
                    <a:pt x="14" y="108"/>
                    <a:pt x="40" y="149"/>
                    <a:pt x="54" y="188"/>
                  </a:cubicBezTo>
                  <a:cubicBezTo>
                    <a:pt x="81" y="242"/>
                    <a:pt x="108" y="309"/>
                    <a:pt x="148" y="349"/>
                  </a:cubicBezTo>
                  <a:cubicBezTo>
                    <a:pt x="167" y="388"/>
                    <a:pt x="208" y="413"/>
                    <a:pt x="250" y="413"/>
                  </a:cubicBezTo>
                  <a:cubicBezTo>
                    <a:pt x="266" y="413"/>
                    <a:pt x="281" y="409"/>
                    <a:pt x="295" y="402"/>
                  </a:cubicBezTo>
                  <a:cubicBezTo>
                    <a:pt x="362" y="363"/>
                    <a:pt x="375" y="295"/>
                    <a:pt x="349" y="242"/>
                  </a:cubicBezTo>
                  <a:cubicBezTo>
                    <a:pt x="308" y="188"/>
                    <a:pt x="268" y="135"/>
                    <a:pt x="215" y="95"/>
                  </a:cubicBezTo>
                  <a:cubicBezTo>
                    <a:pt x="174" y="54"/>
                    <a:pt x="121" y="15"/>
                    <a:pt x="67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29" name="Google Shape;729;p35"/>
            <p:cNvSpPr/>
            <p:nvPr/>
          </p:nvSpPr>
          <p:spPr>
            <a:xfrm>
              <a:off x="2990361" y="2441929"/>
              <a:ext cx="13606" cy="18832"/>
            </a:xfrm>
            <a:custGeom>
              <a:avLst/>
              <a:gdLst/>
              <a:ahLst/>
              <a:cxnLst/>
              <a:rect l="l" t="t" r="r" b="b"/>
              <a:pathLst>
                <a:path w="315" h="436" extrusionOk="0">
                  <a:moveTo>
                    <a:pt x="98" y="1"/>
                  </a:moveTo>
                  <a:cubicBezTo>
                    <a:pt x="49" y="1"/>
                    <a:pt x="0" y="67"/>
                    <a:pt x="21" y="117"/>
                  </a:cubicBezTo>
                  <a:cubicBezTo>
                    <a:pt x="47" y="171"/>
                    <a:pt x="61" y="224"/>
                    <a:pt x="88" y="265"/>
                  </a:cubicBezTo>
                  <a:cubicBezTo>
                    <a:pt x="115" y="331"/>
                    <a:pt x="115" y="385"/>
                    <a:pt x="181" y="425"/>
                  </a:cubicBezTo>
                  <a:cubicBezTo>
                    <a:pt x="192" y="432"/>
                    <a:pt x="204" y="436"/>
                    <a:pt x="215" y="436"/>
                  </a:cubicBezTo>
                  <a:cubicBezTo>
                    <a:pt x="247" y="436"/>
                    <a:pt x="279" y="411"/>
                    <a:pt x="288" y="372"/>
                  </a:cubicBezTo>
                  <a:cubicBezTo>
                    <a:pt x="315" y="318"/>
                    <a:pt x="275" y="251"/>
                    <a:pt x="261" y="197"/>
                  </a:cubicBezTo>
                  <a:cubicBezTo>
                    <a:pt x="235" y="144"/>
                    <a:pt x="181" y="77"/>
                    <a:pt x="141" y="24"/>
                  </a:cubicBezTo>
                  <a:cubicBezTo>
                    <a:pt x="128" y="8"/>
                    <a:pt x="113" y="1"/>
                    <a:pt x="98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0" name="Google Shape;730;p35"/>
            <p:cNvSpPr/>
            <p:nvPr/>
          </p:nvSpPr>
          <p:spPr>
            <a:xfrm>
              <a:off x="3013771" y="2455535"/>
              <a:ext cx="13303" cy="17493"/>
            </a:xfrm>
            <a:custGeom>
              <a:avLst/>
              <a:gdLst/>
              <a:ahLst/>
              <a:cxnLst/>
              <a:rect l="l" t="t" r="r" b="b"/>
              <a:pathLst>
                <a:path w="308" h="405" extrusionOk="0">
                  <a:moveTo>
                    <a:pt x="102" y="0"/>
                  </a:moveTo>
                  <a:cubicBezTo>
                    <a:pt x="95" y="0"/>
                    <a:pt x="88" y="1"/>
                    <a:pt x="81" y="3"/>
                  </a:cubicBezTo>
                  <a:cubicBezTo>
                    <a:pt x="40" y="16"/>
                    <a:pt x="1" y="70"/>
                    <a:pt x="14" y="110"/>
                  </a:cubicBezTo>
                  <a:cubicBezTo>
                    <a:pt x="40" y="177"/>
                    <a:pt x="67" y="230"/>
                    <a:pt x="94" y="297"/>
                  </a:cubicBezTo>
                  <a:cubicBezTo>
                    <a:pt x="108" y="324"/>
                    <a:pt x="121" y="337"/>
                    <a:pt x="147" y="364"/>
                  </a:cubicBezTo>
                  <a:cubicBezTo>
                    <a:pt x="161" y="391"/>
                    <a:pt x="201" y="405"/>
                    <a:pt x="215" y="405"/>
                  </a:cubicBezTo>
                  <a:cubicBezTo>
                    <a:pt x="242" y="405"/>
                    <a:pt x="268" y="405"/>
                    <a:pt x="281" y="378"/>
                  </a:cubicBezTo>
                  <a:cubicBezTo>
                    <a:pt x="295" y="364"/>
                    <a:pt x="308" y="337"/>
                    <a:pt x="308" y="310"/>
                  </a:cubicBezTo>
                  <a:cubicBezTo>
                    <a:pt x="308" y="284"/>
                    <a:pt x="281" y="257"/>
                    <a:pt x="268" y="230"/>
                  </a:cubicBezTo>
                  <a:lnTo>
                    <a:pt x="188" y="70"/>
                  </a:lnTo>
                  <a:cubicBezTo>
                    <a:pt x="176" y="35"/>
                    <a:pt x="145" y="0"/>
                    <a:pt x="102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1" name="Google Shape;731;p35"/>
            <p:cNvSpPr/>
            <p:nvPr/>
          </p:nvSpPr>
          <p:spPr>
            <a:xfrm>
              <a:off x="2957621" y="2152971"/>
              <a:ext cx="20387" cy="21942"/>
            </a:xfrm>
            <a:custGeom>
              <a:avLst/>
              <a:gdLst/>
              <a:ahLst/>
              <a:cxnLst/>
              <a:rect l="l" t="t" r="r" b="b"/>
              <a:pathLst>
                <a:path w="472" h="508" extrusionOk="0">
                  <a:moveTo>
                    <a:pt x="94" y="0"/>
                  </a:moveTo>
                  <a:cubicBezTo>
                    <a:pt x="43" y="0"/>
                    <a:pt x="0" y="57"/>
                    <a:pt x="29" y="106"/>
                  </a:cubicBezTo>
                  <a:cubicBezTo>
                    <a:pt x="108" y="249"/>
                    <a:pt x="186" y="508"/>
                    <a:pt x="377" y="508"/>
                  </a:cubicBezTo>
                  <a:cubicBezTo>
                    <a:pt x="382" y="508"/>
                    <a:pt x="386" y="508"/>
                    <a:pt x="391" y="507"/>
                  </a:cubicBezTo>
                  <a:cubicBezTo>
                    <a:pt x="431" y="507"/>
                    <a:pt x="471" y="481"/>
                    <a:pt x="471" y="427"/>
                  </a:cubicBezTo>
                  <a:cubicBezTo>
                    <a:pt x="471" y="253"/>
                    <a:pt x="270" y="133"/>
                    <a:pt x="150" y="26"/>
                  </a:cubicBezTo>
                  <a:cubicBezTo>
                    <a:pt x="132" y="8"/>
                    <a:pt x="113" y="0"/>
                    <a:pt x="9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2" name="Google Shape;732;p35"/>
            <p:cNvSpPr/>
            <p:nvPr/>
          </p:nvSpPr>
          <p:spPr>
            <a:xfrm>
              <a:off x="2958312" y="2213570"/>
              <a:ext cx="20257" cy="19825"/>
            </a:xfrm>
            <a:custGeom>
              <a:avLst/>
              <a:gdLst/>
              <a:ahLst/>
              <a:cxnLst/>
              <a:rect l="l" t="t" r="r" b="b"/>
              <a:pathLst>
                <a:path w="469" h="459" extrusionOk="0">
                  <a:moveTo>
                    <a:pt x="54" y="0"/>
                  </a:moveTo>
                  <a:cubicBezTo>
                    <a:pt x="13" y="0"/>
                    <a:pt x="1" y="41"/>
                    <a:pt x="13" y="67"/>
                  </a:cubicBezTo>
                  <a:lnTo>
                    <a:pt x="174" y="268"/>
                  </a:lnTo>
                  <a:cubicBezTo>
                    <a:pt x="201" y="308"/>
                    <a:pt x="227" y="348"/>
                    <a:pt x="268" y="375"/>
                  </a:cubicBezTo>
                  <a:cubicBezTo>
                    <a:pt x="295" y="415"/>
                    <a:pt x="335" y="428"/>
                    <a:pt x="375" y="455"/>
                  </a:cubicBezTo>
                  <a:cubicBezTo>
                    <a:pt x="385" y="457"/>
                    <a:pt x="394" y="458"/>
                    <a:pt x="402" y="458"/>
                  </a:cubicBezTo>
                  <a:cubicBezTo>
                    <a:pt x="441" y="458"/>
                    <a:pt x="468" y="433"/>
                    <a:pt x="468" y="388"/>
                  </a:cubicBezTo>
                  <a:cubicBezTo>
                    <a:pt x="455" y="335"/>
                    <a:pt x="455" y="294"/>
                    <a:pt x="429" y="255"/>
                  </a:cubicBezTo>
                  <a:lnTo>
                    <a:pt x="308" y="134"/>
                  </a:lnTo>
                  <a:cubicBezTo>
                    <a:pt x="227" y="67"/>
                    <a:pt x="147" y="14"/>
                    <a:pt x="54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3" name="Google Shape;733;p35"/>
            <p:cNvSpPr/>
            <p:nvPr/>
          </p:nvSpPr>
          <p:spPr>
            <a:xfrm>
              <a:off x="2956023" y="2259182"/>
              <a:ext cx="16759" cy="16672"/>
            </a:xfrm>
            <a:custGeom>
              <a:avLst/>
              <a:gdLst/>
              <a:ahLst/>
              <a:cxnLst/>
              <a:rect l="l" t="t" r="r" b="b"/>
              <a:pathLst>
                <a:path w="388" h="386" extrusionOk="0">
                  <a:moveTo>
                    <a:pt x="69" y="0"/>
                  </a:moveTo>
                  <a:cubicBezTo>
                    <a:pt x="31" y="0"/>
                    <a:pt x="0" y="41"/>
                    <a:pt x="0" y="82"/>
                  </a:cubicBezTo>
                  <a:cubicBezTo>
                    <a:pt x="13" y="148"/>
                    <a:pt x="40" y="215"/>
                    <a:pt x="66" y="269"/>
                  </a:cubicBezTo>
                  <a:cubicBezTo>
                    <a:pt x="93" y="308"/>
                    <a:pt x="120" y="335"/>
                    <a:pt x="161" y="362"/>
                  </a:cubicBezTo>
                  <a:cubicBezTo>
                    <a:pt x="181" y="375"/>
                    <a:pt x="211" y="386"/>
                    <a:pt x="241" y="386"/>
                  </a:cubicBezTo>
                  <a:cubicBezTo>
                    <a:pt x="271" y="386"/>
                    <a:pt x="301" y="376"/>
                    <a:pt x="321" y="349"/>
                  </a:cubicBezTo>
                  <a:cubicBezTo>
                    <a:pt x="388" y="269"/>
                    <a:pt x="307" y="175"/>
                    <a:pt x="254" y="121"/>
                  </a:cubicBezTo>
                  <a:lnTo>
                    <a:pt x="241" y="121"/>
                  </a:lnTo>
                  <a:lnTo>
                    <a:pt x="241" y="108"/>
                  </a:lnTo>
                  <a:cubicBezTo>
                    <a:pt x="227" y="94"/>
                    <a:pt x="214" y="94"/>
                    <a:pt x="200" y="82"/>
                  </a:cubicBezTo>
                  <a:cubicBezTo>
                    <a:pt x="173" y="55"/>
                    <a:pt x="134" y="28"/>
                    <a:pt x="107" y="14"/>
                  </a:cubicBezTo>
                  <a:cubicBezTo>
                    <a:pt x="94" y="5"/>
                    <a:pt x="81" y="0"/>
                    <a:pt x="69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4" name="Google Shape;734;p35"/>
            <p:cNvSpPr/>
            <p:nvPr/>
          </p:nvSpPr>
          <p:spPr>
            <a:xfrm>
              <a:off x="2657865" y="2698622"/>
              <a:ext cx="26650" cy="9848"/>
            </a:xfrm>
            <a:custGeom>
              <a:avLst/>
              <a:gdLst/>
              <a:ahLst/>
              <a:cxnLst/>
              <a:rect l="l" t="t" r="r" b="b"/>
              <a:pathLst>
                <a:path w="617" h="228" extrusionOk="0">
                  <a:moveTo>
                    <a:pt x="197" y="0"/>
                  </a:moveTo>
                  <a:cubicBezTo>
                    <a:pt x="169" y="0"/>
                    <a:pt x="139" y="2"/>
                    <a:pt x="108" y="6"/>
                  </a:cubicBezTo>
                  <a:cubicBezTo>
                    <a:pt x="1" y="6"/>
                    <a:pt x="1" y="167"/>
                    <a:pt x="108" y="167"/>
                  </a:cubicBezTo>
                  <a:cubicBezTo>
                    <a:pt x="188" y="167"/>
                    <a:pt x="268" y="193"/>
                    <a:pt x="335" y="207"/>
                  </a:cubicBezTo>
                  <a:cubicBezTo>
                    <a:pt x="375" y="221"/>
                    <a:pt x="412" y="227"/>
                    <a:pt x="447" y="227"/>
                  </a:cubicBezTo>
                  <a:cubicBezTo>
                    <a:pt x="482" y="227"/>
                    <a:pt x="516" y="221"/>
                    <a:pt x="549" y="207"/>
                  </a:cubicBezTo>
                  <a:cubicBezTo>
                    <a:pt x="602" y="193"/>
                    <a:pt x="616" y="140"/>
                    <a:pt x="576" y="100"/>
                  </a:cubicBezTo>
                  <a:cubicBezTo>
                    <a:pt x="509" y="47"/>
                    <a:pt x="456" y="20"/>
                    <a:pt x="362" y="6"/>
                  </a:cubicBezTo>
                  <a:cubicBezTo>
                    <a:pt x="308" y="6"/>
                    <a:pt x="255" y="0"/>
                    <a:pt x="19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5" name="Google Shape;735;p35"/>
            <p:cNvSpPr/>
            <p:nvPr/>
          </p:nvSpPr>
          <p:spPr>
            <a:xfrm>
              <a:off x="2701187" y="2709248"/>
              <a:ext cx="22201" cy="11273"/>
            </a:xfrm>
            <a:custGeom>
              <a:avLst/>
              <a:gdLst/>
              <a:ahLst/>
              <a:cxnLst/>
              <a:rect l="l" t="t" r="r" b="b"/>
              <a:pathLst>
                <a:path w="514" h="261" extrusionOk="0">
                  <a:moveTo>
                    <a:pt x="54" y="1"/>
                  </a:moveTo>
                  <a:cubicBezTo>
                    <a:pt x="15" y="1"/>
                    <a:pt x="1" y="42"/>
                    <a:pt x="41" y="68"/>
                  </a:cubicBezTo>
                  <a:cubicBezTo>
                    <a:pt x="148" y="135"/>
                    <a:pt x="268" y="202"/>
                    <a:pt x="375" y="256"/>
                  </a:cubicBezTo>
                  <a:cubicBezTo>
                    <a:pt x="384" y="259"/>
                    <a:pt x="394" y="261"/>
                    <a:pt x="403" y="261"/>
                  </a:cubicBezTo>
                  <a:cubicBezTo>
                    <a:pt x="462" y="261"/>
                    <a:pt x="514" y="195"/>
                    <a:pt x="455" y="149"/>
                  </a:cubicBezTo>
                  <a:cubicBezTo>
                    <a:pt x="348" y="54"/>
                    <a:pt x="202" y="1"/>
                    <a:pt x="54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6" name="Google Shape;736;p35"/>
            <p:cNvSpPr/>
            <p:nvPr/>
          </p:nvSpPr>
          <p:spPr>
            <a:xfrm>
              <a:off x="2744120" y="2718793"/>
              <a:ext cx="23583" cy="26088"/>
            </a:xfrm>
            <a:custGeom>
              <a:avLst/>
              <a:gdLst/>
              <a:ahLst/>
              <a:cxnLst/>
              <a:rect l="l" t="t" r="r" b="b"/>
              <a:pathLst>
                <a:path w="546" h="604" extrusionOk="0">
                  <a:moveTo>
                    <a:pt x="141" y="0"/>
                  </a:moveTo>
                  <a:cubicBezTo>
                    <a:pt x="69" y="0"/>
                    <a:pt x="1" y="85"/>
                    <a:pt x="50" y="154"/>
                  </a:cubicBezTo>
                  <a:cubicBezTo>
                    <a:pt x="91" y="235"/>
                    <a:pt x="144" y="315"/>
                    <a:pt x="198" y="382"/>
                  </a:cubicBezTo>
                  <a:cubicBezTo>
                    <a:pt x="251" y="475"/>
                    <a:pt x="305" y="570"/>
                    <a:pt x="412" y="596"/>
                  </a:cubicBezTo>
                  <a:cubicBezTo>
                    <a:pt x="424" y="601"/>
                    <a:pt x="436" y="603"/>
                    <a:pt x="447" y="603"/>
                  </a:cubicBezTo>
                  <a:cubicBezTo>
                    <a:pt x="500" y="603"/>
                    <a:pt x="545" y="557"/>
                    <a:pt x="545" y="502"/>
                  </a:cubicBezTo>
                  <a:cubicBezTo>
                    <a:pt x="545" y="395"/>
                    <a:pt x="465" y="342"/>
                    <a:pt x="412" y="261"/>
                  </a:cubicBezTo>
                  <a:cubicBezTo>
                    <a:pt x="344" y="181"/>
                    <a:pt x="278" y="115"/>
                    <a:pt x="211" y="35"/>
                  </a:cubicBezTo>
                  <a:cubicBezTo>
                    <a:pt x="190" y="10"/>
                    <a:pt x="165" y="0"/>
                    <a:pt x="141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7" name="Google Shape;737;p35"/>
            <p:cNvSpPr/>
            <p:nvPr/>
          </p:nvSpPr>
          <p:spPr>
            <a:xfrm>
              <a:off x="2717384" y="2700134"/>
              <a:ext cx="17968" cy="10928"/>
            </a:xfrm>
            <a:custGeom>
              <a:avLst/>
              <a:gdLst/>
              <a:ahLst/>
              <a:cxnLst/>
              <a:rect l="l" t="t" r="r" b="b"/>
              <a:pathLst>
                <a:path w="416" h="253" extrusionOk="0">
                  <a:moveTo>
                    <a:pt x="172" y="1"/>
                  </a:moveTo>
                  <a:cubicBezTo>
                    <a:pt x="129" y="1"/>
                    <a:pt x="87" y="15"/>
                    <a:pt x="41" y="39"/>
                  </a:cubicBezTo>
                  <a:cubicBezTo>
                    <a:pt x="0" y="65"/>
                    <a:pt x="27" y="132"/>
                    <a:pt x="68" y="132"/>
                  </a:cubicBezTo>
                  <a:cubicBezTo>
                    <a:pt x="121" y="132"/>
                    <a:pt x="161" y="132"/>
                    <a:pt x="201" y="158"/>
                  </a:cubicBezTo>
                  <a:cubicBezTo>
                    <a:pt x="255" y="185"/>
                    <a:pt x="268" y="239"/>
                    <a:pt x="335" y="253"/>
                  </a:cubicBezTo>
                  <a:cubicBezTo>
                    <a:pt x="362" y="253"/>
                    <a:pt x="389" y="226"/>
                    <a:pt x="401" y="199"/>
                  </a:cubicBezTo>
                  <a:cubicBezTo>
                    <a:pt x="415" y="119"/>
                    <a:pt x="335" y="51"/>
                    <a:pt x="268" y="25"/>
                  </a:cubicBezTo>
                  <a:cubicBezTo>
                    <a:pt x="234" y="8"/>
                    <a:pt x="203" y="1"/>
                    <a:pt x="172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2690259" y="2689725"/>
              <a:ext cx="17363" cy="7818"/>
            </a:xfrm>
            <a:custGeom>
              <a:avLst/>
              <a:gdLst/>
              <a:ahLst/>
              <a:cxnLst/>
              <a:rect l="l" t="t" r="r" b="b"/>
              <a:pathLst>
                <a:path w="402" h="181" extrusionOk="0">
                  <a:moveTo>
                    <a:pt x="173" y="1"/>
                  </a:moveTo>
                  <a:cubicBezTo>
                    <a:pt x="126" y="1"/>
                    <a:pt x="80" y="10"/>
                    <a:pt x="40" y="25"/>
                  </a:cubicBezTo>
                  <a:cubicBezTo>
                    <a:pt x="0" y="39"/>
                    <a:pt x="0" y="78"/>
                    <a:pt x="40" y="92"/>
                  </a:cubicBezTo>
                  <a:cubicBezTo>
                    <a:pt x="93" y="119"/>
                    <a:pt x="147" y="146"/>
                    <a:pt x="200" y="159"/>
                  </a:cubicBezTo>
                  <a:cubicBezTo>
                    <a:pt x="232" y="174"/>
                    <a:pt x="259" y="181"/>
                    <a:pt x="289" y="181"/>
                  </a:cubicBezTo>
                  <a:cubicBezTo>
                    <a:pt x="311" y="181"/>
                    <a:pt x="333" y="178"/>
                    <a:pt x="361" y="172"/>
                  </a:cubicBezTo>
                  <a:cubicBezTo>
                    <a:pt x="401" y="172"/>
                    <a:pt x="401" y="119"/>
                    <a:pt x="375" y="92"/>
                  </a:cubicBezTo>
                  <a:cubicBezTo>
                    <a:pt x="325" y="26"/>
                    <a:pt x="249" y="1"/>
                    <a:pt x="173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39" name="Google Shape;739;p35"/>
            <p:cNvSpPr/>
            <p:nvPr/>
          </p:nvSpPr>
          <p:spPr>
            <a:xfrm>
              <a:off x="2730039" y="2741167"/>
              <a:ext cx="19566" cy="19221"/>
            </a:xfrm>
            <a:custGeom>
              <a:avLst/>
              <a:gdLst/>
              <a:ahLst/>
              <a:cxnLst/>
              <a:rect l="l" t="t" r="r" b="b"/>
              <a:pathLst>
                <a:path w="453" h="445" extrusionOk="0">
                  <a:moveTo>
                    <a:pt x="101" y="1"/>
                  </a:moveTo>
                  <a:cubicBezTo>
                    <a:pt x="50" y="1"/>
                    <a:pt x="1" y="40"/>
                    <a:pt x="28" y="105"/>
                  </a:cubicBezTo>
                  <a:cubicBezTo>
                    <a:pt x="55" y="171"/>
                    <a:pt x="82" y="239"/>
                    <a:pt x="135" y="292"/>
                  </a:cubicBezTo>
                  <a:cubicBezTo>
                    <a:pt x="149" y="332"/>
                    <a:pt x="176" y="359"/>
                    <a:pt x="203" y="385"/>
                  </a:cubicBezTo>
                  <a:cubicBezTo>
                    <a:pt x="229" y="412"/>
                    <a:pt x="269" y="426"/>
                    <a:pt x="310" y="439"/>
                  </a:cubicBezTo>
                  <a:cubicBezTo>
                    <a:pt x="319" y="443"/>
                    <a:pt x="328" y="444"/>
                    <a:pt x="337" y="444"/>
                  </a:cubicBezTo>
                  <a:cubicBezTo>
                    <a:pt x="396" y="444"/>
                    <a:pt x="453" y="376"/>
                    <a:pt x="429" y="319"/>
                  </a:cubicBezTo>
                  <a:cubicBezTo>
                    <a:pt x="429" y="278"/>
                    <a:pt x="417" y="252"/>
                    <a:pt x="390" y="225"/>
                  </a:cubicBezTo>
                  <a:cubicBezTo>
                    <a:pt x="363" y="198"/>
                    <a:pt x="349" y="171"/>
                    <a:pt x="322" y="145"/>
                  </a:cubicBezTo>
                  <a:lnTo>
                    <a:pt x="162" y="25"/>
                  </a:lnTo>
                  <a:cubicBezTo>
                    <a:pt x="146" y="8"/>
                    <a:pt x="123" y="1"/>
                    <a:pt x="101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0" name="Google Shape;740;p35"/>
            <p:cNvSpPr/>
            <p:nvPr/>
          </p:nvSpPr>
          <p:spPr>
            <a:xfrm>
              <a:off x="2758503" y="2766607"/>
              <a:ext cx="24231" cy="25829"/>
            </a:xfrm>
            <a:custGeom>
              <a:avLst/>
              <a:gdLst/>
              <a:ahLst/>
              <a:cxnLst/>
              <a:rect l="l" t="t" r="r" b="b"/>
              <a:pathLst>
                <a:path w="561" h="598" extrusionOk="0">
                  <a:moveTo>
                    <a:pt x="207" y="0"/>
                  </a:moveTo>
                  <a:cubicBezTo>
                    <a:pt x="101" y="0"/>
                    <a:pt x="1" y="144"/>
                    <a:pt x="105" y="238"/>
                  </a:cubicBezTo>
                  <a:cubicBezTo>
                    <a:pt x="145" y="292"/>
                    <a:pt x="186" y="332"/>
                    <a:pt x="225" y="385"/>
                  </a:cubicBezTo>
                  <a:cubicBezTo>
                    <a:pt x="266" y="452"/>
                    <a:pt x="293" y="533"/>
                    <a:pt x="359" y="572"/>
                  </a:cubicBezTo>
                  <a:cubicBezTo>
                    <a:pt x="380" y="590"/>
                    <a:pt x="402" y="597"/>
                    <a:pt x="424" y="597"/>
                  </a:cubicBezTo>
                  <a:cubicBezTo>
                    <a:pt x="487" y="597"/>
                    <a:pt x="546" y="535"/>
                    <a:pt x="546" y="465"/>
                  </a:cubicBezTo>
                  <a:cubicBezTo>
                    <a:pt x="560" y="385"/>
                    <a:pt x="493" y="305"/>
                    <a:pt x="453" y="238"/>
                  </a:cubicBezTo>
                  <a:cubicBezTo>
                    <a:pt x="413" y="171"/>
                    <a:pt x="359" y="105"/>
                    <a:pt x="293" y="37"/>
                  </a:cubicBezTo>
                  <a:cubicBezTo>
                    <a:pt x="267" y="11"/>
                    <a:pt x="237" y="0"/>
                    <a:pt x="207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1" name="Google Shape;741;p35"/>
            <p:cNvSpPr/>
            <p:nvPr/>
          </p:nvSpPr>
          <p:spPr>
            <a:xfrm>
              <a:off x="2684212" y="2730282"/>
              <a:ext cx="19350" cy="16672"/>
            </a:xfrm>
            <a:custGeom>
              <a:avLst/>
              <a:gdLst/>
              <a:ahLst/>
              <a:cxnLst/>
              <a:rect l="l" t="t" r="r" b="b"/>
              <a:pathLst>
                <a:path w="448" h="386" extrusionOk="0">
                  <a:moveTo>
                    <a:pt x="79" y="0"/>
                  </a:moveTo>
                  <a:cubicBezTo>
                    <a:pt x="23" y="0"/>
                    <a:pt x="1" y="82"/>
                    <a:pt x="46" y="116"/>
                  </a:cubicBezTo>
                  <a:cubicBezTo>
                    <a:pt x="87" y="170"/>
                    <a:pt x="126" y="223"/>
                    <a:pt x="167" y="263"/>
                  </a:cubicBezTo>
                  <a:cubicBezTo>
                    <a:pt x="203" y="325"/>
                    <a:pt x="263" y="385"/>
                    <a:pt x="334" y="385"/>
                  </a:cubicBezTo>
                  <a:cubicBezTo>
                    <a:pt x="341" y="385"/>
                    <a:pt x="347" y="385"/>
                    <a:pt x="354" y="384"/>
                  </a:cubicBezTo>
                  <a:cubicBezTo>
                    <a:pt x="408" y="384"/>
                    <a:pt x="447" y="330"/>
                    <a:pt x="434" y="277"/>
                  </a:cubicBezTo>
                  <a:cubicBezTo>
                    <a:pt x="420" y="197"/>
                    <a:pt x="340" y="156"/>
                    <a:pt x="287" y="116"/>
                  </a:cubicBezTo>
                  <a:cubicBezTo>
                    <a:pt x="233" y="63"/>
                    <a:pt x="180" y="36"/>
                    <a:pt x="113" y="9"/>
                  </a:cubicBezTo>
                  <a:cubicBezTo>
                    <a:pt x="101" y="3"/>
                    <a:pt x="89" y="0"/>
                    <a:pt x="79" y="0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2" name="Google Shape;742;p35"/>
            <p:cNvSpPr/>
            <p:nvPr/>
          </p:nvSpPr>
          <p:spPr>
            <a:xfrm>
              <a:off x="2722006" y="2721298"/>
              <a:ext cx="20257" cy="14383"/>
            </a:xfrm>
            <a:custGeom>
              <a:avLst/>
              <a:gdLst/>
              <a:ahLst/>
              <a:cxnLst/>
              <a:rect l="l" t="t" r="r" b="b"/>
              <a:pathLst>
                <a:path w="469" h="333" extrusionOk="0">
                  <a:moveTo>
                    <a:pt x="139" y="1"/>
                  </a:moveTo>
                  <a:cubicBezTo>
                    <a:pt x="90" y="1"/>
                    <a:pt x="39" y="37"/>
                    <a:pt x="27" y="84"/>
                  </a:cubicBezTo>
                  <a:cubicBezTo>
                    <a:pt x="0" y="150"/>
                    <a:pt x="41" y="203"/>
                    <a:pt x="94" y="217"/>
                  </a:cubicBezTo>
                  <a:cubicBezTo>
                    <a:pt x="148" y="230"/>
                    <a:pt x="175" y="244"/>
                    <a:pt x="214" y="271"/>
                  </a:cubicBezTo>
                  <a:cubicBezTo>
                    <a:pt x="256" y="302"/>
                    <a:pt x="290" y="333"/>
                    <a:pt x="334" y="333"/>
                  </a:cubicBezTo>
                  <a:cubicBezTo>
                    <a:pt x="346" y="333"/>
                    <a:pt x="360" y="330"/>
                    <a:pt x="375" y="324"/>
                  </a:cubicBezTo>
                  <a:cubicBezTo>
                    <a:pt x="401" y="324"/>
                    <a:pt x="428" y="298"/>
                    <a:pt x="442" y="271"/>
                  </a:cubicBezTo>
                  <a:cubicBezTo>
                    <a:pt x="469" y="123"/>
                    <a:pt x="268" y="43"/>
                    <a:pt x="161" y="3"/>
                  </a:cubicBezTo>
                  <a:cubicBezTo>
                    <a:pt x="154" y="1"/>
                    <a:pt x="146" y="1"/>
                    <a:pt x="139" y="1"/>
                  </a:cubicBezTo>
                  <a:close/>
                </a:path>
              </a:pathLst>
            </a:custGeom>
            <a:solidFill>
              <a:srgbClr val="97969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3" name="Google Shape;743;p35"/>
            <p:cNvSpPr/>
            <p:nvPr/>
          </p:nvSpPr>
          <p:spPr>
            <a:xfrm>
              <a:off x="3040205" y="2705188"/>
              <a:ext cx="14340" cy="13174"/>
            </a:xfrm>
            <a:custGeom>
              <a:avLst/>
              <a:gdLst/>
              <a:ahLst/>
              <a:cxnLst/>
              <a:rect l="l" t="t" r="r" b="b"/>
              <a:pathLst>
                <a:path w="332" h="305" extrusionOk="0">
                  <a:moveTo>
                    <a:pt x="75" y="0"/>
                  </a:moveTo>
                  <a:cubicBezTo>
                    <a:pt x="27" y="0"/>
                    <a:pt x="0" y="78"/>
                    <a:pt x="44" y="122"/>
                  </a:cubicBezTo>
                  <a:cubicBezTo>
                    <a:pt x="124" y="175"/>
                    <a:pt x="177" y="255"/>
                    <a:pt x="258" y="296"/>
                  </a:cubicBezTo>
                  <a:cubicBezTo>
                    <a:pt x="267" y="302"/>
                    <a:pt x="276" y="305"/>
                    <a:pt x="284" y="305"/>
                  </a:cubicBezTo>
                  <a:cubicBezTo>
                    <a:pt x="313" y="305"/>
                    <a:pt x="332" y="273"/>
                    <a:pt x="311" y="243"/>
                  </a:cubicBezTo>
                  <a:cubicBezTo>
                    <a:pt x="272" y="148"/>
                    <a:pt x="191" y="68"/>
                    <a:pt x="111" y="15"/>
                  </a:cubicBezTo>
                  <a:cubicBezTo>
                    <a:pt x="98" y="4"/>
                    <a:pt x="86" y="0"/>
                    <a:pt x="75" y="0"/>
                  </a:cubicBezTo>
                  <a:close/>
                </a:path>
              </a:pathLst>
            </a:custGeom>
            <a:solidFill>
              <a:srgbClr val="C7C7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4" name="Google Shape;744;p35"/>
            <p:cNvSpPr/>
            <p:nvPr/>
          </p:nvSpPr>
          <p:spPr>
            <a:xfrm>
              <a:off x="3044308" y="2730714"/>
              <a:ext cx="17925" cy="18184"/>
            </a:xfrm>
            <a:custGeom>
              <a:avLst/>
              <a:gdLst/>
              <a:ahLst/>
              <a:cxnLst/>
              <a:rect l="l" t="t" r="r" b="b"/>
              <a:pathLst>
                <a:path w="415" h="421" extrusionOk="0">
                  <a:moveTo>
                    <a:pt x="88" y="0"/>
                  </a:moveTo>
                  <a:cubicBezTo>
                    <a:pt x="42" y="0"/>
                    <a:pt x="0" y="53"/>
                    <a:pt x="43" y="106"/>
                  </a:cubicBezTo>
                  <a:cubicBezTo>
                    <a:pt x="82" y="160"/>
                    <a:pt x="136" y="213"/>
                    <a:pt x="177" y="267"/>
                  </a:cubicBezTo>
                  <a:cubicBezTo>
                    <a:pt x="216" y="320"/>
                    <a:pt x="257" y="374"/>
                    <a:pt x="310" y="413"/>
                  </a:cubicBezTo>
                  <a:cubicBezTo>
                    <a:pt x="320" y="418"/>
                    <a:pt x="330" y="421"/>
                    <a:pt x="339" y="421"/>
                  </a:cubicBezTo>
                  <a:cubicBezTo>
                    <a:pt x="381" y="421"/>
                    <a:pt x="415" y="377"/>
                    <a:pt x="403" y="333"/>
                  </a:cubicBezTo>
                  <a:cubicBezTo>
                    <a:pt x="377" y="199"/>
                    <a:pt x="230" y="106"/>
                    <a:pt x="123" y="12"/>
                  </a:cubicBezTo>
                  <a:cubicBezTo>
                    <a:pt x="112" y="4"/>
                    <a:pt x="100" y="0"/>
                    <a:pt x="88" y="0"/>
                  </a:cubicBezTo>
                  <a:close/>
                </a:path>
              </a:pathLst>
            </a:custGeom>
            <a:solidFill>
              <a:srgbClr val="C7C7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grpSp>
        <p:nvGrpSpPr>
          <p:cNvPr id="745" name="Google Shape;745;p35"/>
          <p:cNvGrpSpPr/>
          <p:nvPr/>
        </p:nvGrpSpPr>
        <p:grpSpPr>
          <a:xfrm>
            <a:off x="9476655" y="982766"/>
            <a:ext cx="1466712" cy="835573"/>
            <a:chOff x="3609950" y="2260925"/>
            <a:chExt cx="670175" cy="400550"/>
          </a:xfrm>
        </p:grpSpPr>
        <p:sp>
          <p:nvSpPr>
            <p:cNvPr id="746" name="Google Shape;746;p35"/>
            <p:cNvSpPr/>
            <p:nvPr/>
          </p:nvSpPr>
          <p:spPr>
            <a:xfrm>
              <a:off x="4149025" y="2446425"/>
              <a:ext cx="128750" cy="87625"/>
            </a:xfrm>
            <a:custGeom>
              <a:avLst/>
              <a:gdLst/>
              <a:ahLst/>
              <a:cxnLst/>
              <a:rect l="l" t="t" r="r" b="b"/>
              <a:pathLst>
                <a:path w="5150" h="3505" extrusionOk="0">
                  <a:moveTo>
                    <a:pt x="3184" y="0"/>
                  </a:moveTo>
                  <a:cubicBezTo>
                    <a:pt x="3184" y="0"/>
                    <a:pt x="482" y="1459"/>
                    <a:pt x="241" y="1780"/>
                  </a:cubicBezTo>
                  <a:cubicBezTo>
                    <a:pt x="0" y="2101"/>
                    <a:pt x="295" y="3505"/>
                    <a:pt x="295" y="3505"/>
                  </a:cubicBezTo>
                  <a:cubicBezTo>
                    <a:pt x="2221" y="3144"/>
                    <a:pt x="3678" y="2636"/>
                    <a:pt x="4468" y="2288"/>
                  </a:cubicBezTo>
                  <a:cubicBezTo>
                    <a:pt x="4882" y="2087"/>
                    <a:pt x="5123" y="1940"/>
                    <a:pt x="5123" y="1873"/>
                  </a:cubicBezTo>
                  <a:cubicBezTo>
                    <a:pt x="5150" y="1606"/>
                    <a:pt x="4026" y="1833"/>
                    <a:pt x="3518" y="1191"/>
                  </a:cubicBezTo>
                  <a:cubicBezTo>
                    <a:pt x="3371" y="1004"/>
                    <a:pt x="3277" y="576"/>
                    <a:pt x="3184" y="0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7" name="Google Shape;747;p35"/>
            <p:cNvSpPr/>
            <p:nvPr/>
          </p:nvSpPr>
          <p:spPr>
            <a:xfrm>
              <a:off x="3811950" y="2430350"/>
              <a:ext cx="108375" cy="90325"/>
            </a:xfrm>
            <a:custGeom>
              <a:avLst/>
              <a:gdLst/>
              <a:ahLst/>
              <a:cxnLst/>
              <a:rect l="l" t="t" r="r" b="b"/>
              <a:pathLst>
                <a:path w="4335" h="3613" extrusionOk="0">
                  <a:moveTo>
                    <a:pt x="178" y="1"/>
                  </a:moveTo>
                  <a:cubicBezTo>
                    <a:pt x="160" y="1"/>
                    <a:pt x="145" y="5"/>
                    <a:pt x="134" y="15"/>
                  </a:cubicBezTo>
                  <a:cubicBezTo>
                    <a:pt x="0" y="122"/>
                    <a:pt x="375" y="750"/>
                    <a:pt x="388" y="791"/>
                  </a:cubicBezTo>
                  <a:cubicBezTo>
                    <a:pt x="388" y="791"/>
                    <a:pt x="535" y="964"/>
                    <a:pt x="682" y="1246"/>
                  </a:cubicBezTo>
                  <a:cubicBezTo>
                    <a:pt x="1110" y="1820"/>
                    <a:pt x="2019" y="2837"/>
                    <a:pt x="3678" y="3613"/>
                  </a:cubicBezTo>
                  <a:cubicBezTo>
                    <a:pt x="3678" y="3613"/>
                    <a:pt x="4334" y="2717"/>
                    <a:pt x="4186" y="1941"/>
                  </a:cubicBezTo>
                  <a:cubicBezTo>
                    <a:pt x="4079" y="1460"/>
                    <a:pt x="3464" y="1192"/>
                    <a:pt x="2902" y="764"/>
                  </a:cubicBezTo>
                  <a:cubicBezTo>
                    <a:pt x="2435" y="417"/>
                    <a:pt x="1725" y="15"/>
                    <a:pt x="1725" y="15"/>
                  </a:cubicBezTo>
                  <a:cubicBezTo>
                    <a:pt x="1645" y="108"/>
                    <a:pt x="1565" y="176"/>
                    <a:pt x="1484" y="215"/>
                  </a:cubicBezTo>
                  <a:cubicBezTo>
                    <a:pt x="1362" y="256"/>
                    <a:pt x="1245" y="272"/>
                    <a:pt x="1133" y="272"/>
                  </a:cubicBezTo>
                  <a:cubicBezTo>
                    <a:pt x="678" y="272"/>
                    <a:pt x="322" y="1"/>
                    <a:pt x="178" y="1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8" name="Google Shape;748;p35"/>
            <p:cNvSpPr/>
            <p:nvPr/>
          </p:nvSpPr>
          <p:spPr>
            <a:xfrm>
              <a:off x="4054050" y="2314325"/>
              <a:ext cx="155200" cy="163250"/>
            </a:xfrm>
            <a:custGeom>
              <a:avLst/>
              <a:gdLst/>
              <a:ahLst/>
              <a:cxnLst/>
              <a:rect l="l" t="t" r="r" b="b"/>
              <a:pathLst>
                <a:path w="6208" h="6530" extrusionOk="0">
                  <a:moveTo>
                    <a:pt x="3565" y="0"/>
                  </a:moveTo>
                  <a:cubicBezTo>
                    <a:pt x="3554" y="0"/>
                    <a:pt x="3543" y="1"/>
                    <a:pt x="3532" y="1"/>
                  </a:cubicBezTo>
                  <a:cubicBezTo>
                    <a:pt x="2635" y="68"/>
                    <a:pt x="655" y="1539"/>
                    <a:pt x="402" y="1901"/>
                  </a:cubicBezTo>
                  <a:cubicBezTo>
                    <a:pt x="1" y="2449"/>
                    <a:pt x="13" y="4348"/>
                    <a:pt x="161" y="4535"/>
                  </a:cubicBezTo>
                  <a:cubicBezTo>
                    <a:pt x="492" y="4947"/>
                    <a:pt x="2258" y="6529"/>
                    <a:pt x="3148" y="6529"/>
                  </a:cubicBezTo>
                  <a:cubicBezTo>
                    <a:pt x="3156" y="6529"/>
                    <a:pt x="3163" y="6529"/>
                    <a:pt x="3170" y="6529"/>
                  </a:cubicBezTo>
                  <a:cubicBezTo>
                    <a:pt x="4067" y="6502"/>
                    <a:pt x="5859" y="4951"/>
                    <a:pt x="6033" y="4482"/>
                  </a:cubicBezTo>
                  <a:cubicBezTo>
                    <a:pt x="6207" y="4000"/>
                    <a:pt x="5993" y="2261"/>
                    <a:pt x="5886" y="2128"/>
                  </a:cubicBezTo>
                  <a:cubicBezTo>
                    <a:pt x="5793" y="2009"/>
                    <a:pt x="4424" y="0"/>
                    <a:pt x="3565" y="0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49" name="Google Shape;749;p35"/>
            <p:cNvSpPr/>
            <p:nvPr/>
          </p:nvSpPr>
          <p:spPr>
            <a:xfrm>
              <a:off x="3867450" y="2303175"/>
              <a:ext cx="153175" cy="147725"/>
            </a:xfrm>
            <a:custGeom>
              <a:avLst/>
              <a:gdLst/>
              <a:ahLst/>
              <a:cxnLst/>
              <a:rect l="l" t="t" r="r" b="b"/>
              <a:pathLst>
                <a:path w="6127" h="5909" extrusionOk="0">
                  <a:moveTo>
                    <a:pt x="3807" y="1"/>
                  </a:moveTo>
                  <a:cubicBezTo>
                    <a:pt x="3118" y="1"/>
                    <a:pt x="1552" y="661"/>
                    <a:pt x="1552" y="661"/>
                  </a:cubicBezTo>
                  <a:cubicBezTo>
                    <a:pt x="723" y="1812"/>
                    <a:pt x="308" y="2989"/>
                    <a:pt x="1" y="3872"/>
                  </a:cubicBezTo>
                  <a:cubicBezTo>
                    <a:pt x="81" y="4326"/>
                    <a:pt x="1672" y="5864"/>
                    <a:pt x="2087" y="5905"/>
                  </a:cubicBezTo>
                  <a:cubicBezTo>
                    <a:pt x="2110" y="5907"/>
                    <a:pt x="2137" y="5908"/>
                    <a:pt x="2169" y="5908"/>
                  </a:cubicBezTo>
                  <a:cubicBezTo>
                    <a:pt x="2704" y="5908"/>
                    <a:pt x="4466" y="5604"/>
                    <a:pt x="4882" y="5276"/>
                  </a:cubicBezTo>
                  <a:cubicBezTo>
                    <a:pt x="5324" y="4915"/>
                    <a:pt x="6127" y="2574"/>
                    <a:pt x="5966" y="2079"/>
                  </a:cubicBezTo>
                  <a:cubicBezTo>
                    <a:pt x="5819" y="1584"/>
                    <a:pt x="4508" y="233"/>
                    <a:pt x="4013" y="32"/>
                  </a:cubicBezTo>
                  <a:cubicBezTo>
                    <a:pt x="3960" y="11"/>
                    <a:pt x="3890" y="1"/>
                    <a:pt x="3807" y="1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0" name="Google Shape;750;p35"/>
            <p:cNvSpPr/>
            <p:nvPr/>
          </p:nvSpPr>
          <p:spPr>
            <a:xfrm>
              <a:off x="3971125" y="2260925"/>
              <a:ext cx="183950" cy="74500"/>
            </a:xfrm>
            <a:custGeom>
              <a:avLst/>
              <a:gdLst/>
              <a:ahLst/>
              <a:cxnLst/>
              <a:rect l="l" t="t" r="r" b="b"/>
              <a:pathLst>
                <a:path w="7358" h="2980" extrusionOk="0">
                  <a:moveTo>
                    <a:pt x="3818" y="0"/>
                  </a:moveTo>
                  <a:cubicBezTo>
                    <a:pt x="2492" y="0"/>
                    <a:pt x="1127" y="195"/>
                    <a:pt x="0" y="559"/>
                  </a:cubicBezTo>
                  <a:cubicBezTo>
                    <a:pt x="0" y="559"/>
                    <a:pt x="1763" y="2980"/>
                    <a:pt x="3202" y="2980"/>
                  </a:cubicBezTo>
                  <a:cubicBezTo>
                    <a:pt x="3214" y="2980"/>
                    <a:pt x="3225" y="2980"/>
                    <a:pt x="3237" y="2979"/>
                  </a:cubicBezTo>
                  <a:cubicBezTo>
                    <a:pt x="4668" y="2926"/>
                    <a:pt x="7063" y="826"/>
                    <a:pt x="7357" y="586"/>
                  </a:cubicBezTo>
                  <a:cubicBezTo>
                    <a:pt x="6389" y="188"/>
                    <a:pt x="5122" y="0"/>
                    <a:pt x="3818" y="0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1" name="Google Shape;751;p35"/>
            <p:cNvSpPr/>
            <p:nvPr/>
          </p:nvSpPr>
          <p:spPr>
            <a:xfrm>
              <a:off x="3855075" y="2274875"/>
              <a:ext cx="373550" cy="266550"/>
            </a:xfrm>
            <a:custGeom>
              <a:avLst/>
              <a:gdLst/>
              <a:ahLst/>
              <a:cxnLst/>
              <a:rect l="l" t="t" r="r" b="b"/>
              <a:pathLst>
                <a:path w="14942" h="10662" extrusionOk="0">
                  <a:moveTo>
                    <a:pt x="11524" y="1578"/>
                  </a:moveTo>
                  <a:cubicBezTo>
                    <a:pt x="12383" y="1578"/>
                    <a:pt x="13752" y="3587"/>
                    <a:pt x="13845" y="3706"/>
                  </a:cubicBezTo>
                  <a:cubicBezTo>
                    <a:pt x="13952" y="3839"/>
                    <a:pt x="14166" y="5578"/>
                    <a:pt x="13992" y="6060"/>
                  </a:cubicBezTo>
                  <a:cubicBezTo>
                    <a:pt x="13818" y="6529"/>
                    <a:pt x="12026" y="8080"/>
                    <a:pt x="11129" y="8107"/>
                  </a:cubicBezTo>
                  <a:cubicBezTo>
                    <a:pt x="11122" y="8107"/>
                    <a:pt x="11115" y="8107"/>
                    <a:pt x="11107" y="8107"/>
                  </a:cubicBezTo>
                  <a:cubicBezTo>
                    <a:pt x="10217" y="8107"/>
                    <a:pt x="8451" y="6525"/>
                    <a:pt x="8120" y="6113"/>
                  </a:cubicBezTo>
                  <a:cubicBezTo>
                    <a:pt x="7972" y="5926"/>
                    <a:pt x="7960" y="4027"/>
                    <a:pt x="8361" y="3479"/>
                  </a:cubicBezTo>
                  <a:cubicBezTo>
                    <a:pt x="8614" y="3117"/>
                    <a:pt x="10594" y="1646"/>
                    <a:pt x="11491" y="1579"/>
                  </a:cubicBezTo>
                  <a:cubicBezTo>
                    <a:pt x="11502" y="1579"/>
                    <a:pt x="11513" y="1578"/>
                    <a:pt x="11524" y="1578"/>
                  </a:cubicBezTo>
                  <a:close/>
                  <a:moveTo>
                    <a:pt x="4642" y="1"/>
                  </a:moveTo>
                  <a:cubicBezTo>
                    <a:pt x="3706" y="308"/>
                    <a:pt x="2930" y="723"/>
                    <a:pt x="2475" y="1258"/>
                  </a:cubicBezTo>
                  <a:cubicBezTo>
                    <a:pt x="2315" y="1432"/>
                    <a:pt x="2167" y="1619"/>
                    <a:pt x="2047" y="1793"/>
                  </a:cubicBezTo>
                  <a:cubicBezTo>
                    <a:pt x="2047" y="1793"/>
                    <a:pt x="3613" y="1133"/>
                    <a:pt x="4302" y="1133"/>
                  </a:cubicBezTo>
                  <a:cubicBezTo>
                    <a:pt x="4385" y="1133"/>
                    <a:pt x="4455" y="1143"/>
                    <a:pt x="4508" y="1164"/>
                  </a:cubicBezTo>
                  <a:cubicBezTo>
                    <a:pt x="5003" y="1365"/>
                    <a:pt x="6314" y="2716"/>
                    <a:pt x="6461" y="3211"/>
                  </a:cubicBezTo>
                  <a:cubicBezTo>
                    <a:pt x="6622" y="3706"/>
                    <a:pt x="5819" y="6047"/>
                    <a:pt x="5377" y="6408"/>
                  </a:cubicBezTo>
                  <a:cubicBezTo>
                    <a:pt x="4961" y="6736"/>
                    <a:pt x="3199" y="7040"/>
                    <a:pt x="2664" y="7040"/>
                  </a:cubicBezTo>
                  <a:cubicBezTo>
                    <a:pt x="2632" y="7040"/>
                    <a:pt x="2605" y="7039"/>
                    <a:pt x="2582" y="7037"/>
                  </a:cubicBezTo>
                  <a:cubicBezTo>
                    <a:pt x="2167" y="6996"/>
                    <a:pt x="576" y="5458"/>
                    <a:pt x="496" y="5004"/>
                  </a:cubicBezTo>
                  <a:cubicBezTo>
                    <a:pt x="308" y="5552"/>
                    <a:pt x="175" y="5993"/>
                    <a:pt x="0" y="6234"/>
                  </a:cubicBezTo>
                  <a:cubicBezTo>
                    <a:pt x="0" y="6234"/>
                    <a:pt x="710" y="6636"/>
                    <a:pt x="1177" y="6983"/>
                  </a:cubicBezTo>
                  <a:cubicBezTo>
                    <a:pt x="1739" y="7411"/>
                    <a:pt x="2354" y="7679"/>
                    <a:pt x="2461" y="8160"/>
                  </a:cubicBezTo>
                  <a:cubicBezTo>
                    <a:pt x="2609" y="8936"/>
                    <a:pt x="1953" y="9832"/>
                    <a:pt x="1953" y="9832"/>
                  </a:cubicBezTo>
                  <a:cubicBezTo>
                    <a:pt x="2408" y="10033"/>
                    <a:pt x="2916" y="10233"/>
                    <a:pt x="3478" y="10381"/>
                  </a:cubicBezTo>
                  <a:cubicBezTo>
                    <a:pt x="3478" y="10381"/>
                    <a:pt x="3692" y="8280"/>
                    <a:pt x="3986" y="8053"/>
                  </a:cubicBezTo>
                  <a:cubicBezTo>
                    <a:pt x="4260" y="7819"/>
                    <a:pt x="6355" y="6699"/>
                    <a:pt x="7024" y="6699"/>
                  </a:cubicBezTo>
                  <a:cubicBezTo>
                    <a:pt x="7043" y="6699"/>
                    <a:pt x="7060" y="6700"/>
                    <a:pt x="7077" y="6702"/>
                  </a:cubicBezTo>
                  <a:cubicBezTo>
                    <a:pt x="7678" y="6769"/>
                    <a:pt x="9966" y="8508"/>
                    <a:pt x="10046" y="8815"/>
                  </a:cubicBezTo>
                  <a:cubicBezTo>
                    <a:pt x="10139" y="9110"/>
                    <a:pt x="10234" y="10661"/>
                    <a:pt x="10234" y="10661"/>
                  </a:cubicBezTo>
                  <a:cubicBezTo>
                    <a:pt x="10876" y="10581"/>
                    <a:pt x="11491" y="10474"/>
                    <a:pt x="12053" y="10367"/>
                  </a:cubicBezTo>
                  <a:cubicBezTo>
                    <a:pt x="12053" y="10367"/>
                    <a:pt x="11758" y="8963"/>
                    <a:pt x="11999" y="8642"/>
                  </a:cubicBezTo>
                  <a:cubicBezTo>
                    <a:pt x="12240" y="8321"/>
                    <a:pt x="14942" y="6862"/>
                    <a:pt x="14942" y="6862"/>
                  </a:cubicBezTo>
                  <a:cubicBezTo>
                    <a:pt x="14728" y="5485"/>
                    <a:pt x="14527" y="3265"/>
                    <a:pt x="13631" y="1351"/>
                  </a:cubicBezTo>
                  <a:cubicBezTo>
                    <a:pt x="13350" y="777"/>
                    <a:pt x="12775" y="335"/>
                    <a:pt x="11999" y="28"/>
                  </a:cubicBezTo>
                  <a:cubicBezTo>
                    <a:pt x="11705" y="268"/>
                    <a:pt x="9310" y="2368"/>
                    <a:pt x="7879" y="2421"/>
                  </a:cubicBezTo>
                  <a:cubicBezTo>
                    <a:pt x="7867" y="2422"/>
                    <a:pt x="7856" y="2422"/>
                    <a:pt x="7844" y="2422"/>
                  </a:cubicBezTo>
                  <a:cubicBezTo>
                    <a:pt x="6405" y="2422"/>
                    <a:pt x="4642" y="1"/>
                    <a:pt x="4642" y="1"/>
                  </a:cubicBezTo>
                  <a:close/>
                </a:path>
              </a:pathLst>
            </a:custGeom>
            <a:solidFill>
              <a:srgbClr val="0085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2" name="Google Shape;752;p35"/>
            <p:cNvSpPr/>
            <p:nvPr/>
          </p:nvSpPr>
          <p:spPr>
            <a:xfrm>
              <a:off x="3942000" y="2442350"/>
              <a:ext cx="168925" cy="103975"/>
            </a:xfrm>
            <a:custGeom>
              <a:avLst/>
              <a:gdLst/>
              <a:ahLst/>
              <a:cxnLst/>
              <a:rect l="l" t="t" r="r" b="b"/>
              <a:pathLst>
                <a:path w="6757" h="4159" extrusionOk="0">
                  <a:moveTo>
                    <a:pt x="3547" y="0"/>
                  </a:moveTo>
                  <a:cubicBezTo>
                    <a:pt x="2878" y="0"/>
                    <a:pt x="783" y="1120"/>
                    <a:pt x="509" y="1354"/>
                  </a:cubicBezTo>
                  <a:cubicBezTo>
                    <a:pt x="215" y="1581"/>
                    <a:pt x="1" y="3682"/>
                    <a:pt x="1" y="3682"/>
                  </a:cubicBezTo>
                  <a:cubicBezTo>
                    <a:pt x="1003" y="3968"/>
                    <a:pt x="2196" y="4158"/>
                    <a:pt x="3609" y="4158"/>
                  </a:cubicBezTo>
                  <a:cubicBezTo>
                    <a:pt x="3781" y="4158"/>
                    <a:pt x="3956" y="4155"/>
                    <a:pt x="4135" y="4149"/>
                  </a:cubicBezTo>
                  <a:cubicBezTo>
                    <a:pt x="5057" y="4123"/>
                    <a:pt x="5940" y="4056"/>
                    <a:pt x="6757" y="3962"/>
                  </a:cubicBezTo>
                  <a:cubicBezTo>
                    <a:pt x="6757" y="3962"/>
                    <a:pt x="6662" y="2411"/>
                    <a:pt x="6569" y="2116"/>
                  </a:cubicBezTo>
                  <a:cubicBezTo>
                    <a:pt x="6489" y="1809"/>
                    <a:pt x="4201" y="70"/>
                    <a:pt x="3600" y="3"/>
                  </a:cubicBezTo>
                  <a:cubicBezTo>
                    <a:pt x="3583" y="1"/>
                    <a:pt x="3566" y="0"/>
                    <a:pt x="3547" y="0"/>
                  </a:cubicBezTo>
                  <a:close/>
                </a:path>
              </a:pathLst>
            </a:custGeom>
            <a:solidFill>
              <a:srgbClr val="71AA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3" name="Google Shape;753;p35"/>
            <p:cNvSpPr/>
            <p:nvPr/>
          </p:nvSpPr>
          <p:spPr>
            <a:xfrm>
              <a:off x="3824300" y="2461475"/>
              <a:ext cx="436450" cy="115800"/>
            </a:xfrm>
            <a:custGeom>
              <a:avLst/>
              <a:gdLst/>
              <a:ahLst/>
              <a:cxnLst/>
              <a:rect l="l" t="t" r="r" b="b"/>
              <a:pathLst>
                <a:path w="17458" h="4632" extrusionOk="0">
                  <a:moveTo>
                    <a:pt x="188" y="1"/>
                  </a:moveTo>
                  <a:lnTo>
                    <a:pt x="188" y="1"/>
                  </a:lnTo>
                  <a:cubicBezTo>
                    <a:pt x="482" y="549"/>
                    <a:pt x="790" y="1512"/>
                    <a:pt x="1" y="2275"/>
                  </a:cubicBezTo>
                  <a:cubicBezTo>
                    <a:pt x="148" y="2368"/>
                    <a:pt x="295" y="2475"/>
                    <a:pt x="455" y="2569"/>
                  </a:cubicBezTo>
                  <a:cubicBezTo>
                    <a:pt x="1192" y="3051"/>
                    <a:pt x="2021" y="3479"/>
                    <a:pt x="3064" y="3826"/>
                  </a:cubicBezTo>
                  <a:cubicBezTo>
                    <a:pt x="3157" y="3866"/>
                    <a:pt x="3264" y="3893"/>
                    <a:pt x="3371" y="3933"/>
                  </a:cubicBezTo>
                  <a:cubicBezTo>
                    <a:pt x="3371" y="3933"/>
                    <a:pt x="3857" y="3734"/>
                    <a:pt x="4474" y="3734"/>
                  </a:cubicBezTo>
                  <a:cubicBezTo>
                    <a:pt x="5021" y="3734"/>
                    <a:pt x="5672" y="3891"/>
                    <a:pt x="6180" y="4481"/>
                  </a:cubicBezTo>
                  <a:cubicBezTo>
                    <a:pt x="7076" y="4588"/>
                    <a:pt x="8014" y="4631"/>
                    <a:pt x="9131" y="4631"/>
                  </a:cubicBezTo>
                  <a:cubicBezTo>
                    <a:pt x="9281" y="4631"/>
                    <a:pt x="9435" y="4631"/>
                    <a:pt x="9592" y="4629"/>
                  </a:cubicBezTo>
                  <a:lnTo>
                    <a:pt x="9952" y="4629"/>
                  </a:lnTo>
                  <a:cubicBezTo>
                    <a:pt x="10448" y="4615"/>
                    <a:pt x="11358" y="4576"/>
                    <a:pt x="12454" y="4335"/>
                  </a:cubicBezTo>
                  <a:cubicBezTo>
                    <a:pt x="12454" y="4335"/>
                    <a:pt x="13058" y="3297"/>
                    <a:pt x="14297" y="3297"/>
                  </a:cubicBezTo>
                  <a:cubicBezTo>
                    <a:pt x="14533" y="3297"/>
                    <a:pt x="14793" y="3335"/>
                    <a:pt x="15076" y="3425"/>
                  </a:cubicBezTo>
                  <a:cubicBezTo>
                    <a:pt x="15932" y="2997"/>
                    <a:pt x="16708" y="2462"/>
                    <a:pt x="17457" y="1686"/>
                  </a:cubicBezTo>
                  <a:lnTo>
                    <a:pt x="17457" y="1686"/>
                  </a:lnTo>
                  <a:cubicBezTo>
                    <a:pt x="16667" y="2034"/>
                    <a:pt x="15210" y="2542"/>
                    <a:pt x="13284" y="2903"/>
                  </a:cubicBezTo>
                  <a:cubicBezTo>
                    <a:pt x="12722" y="3010"/>
                    <a:pt x="12107" y="3117"/>
                    <a:pt x="11465" y="3197"/>
                  </a:cubicBezTo>
                  <a:cubicBezTo>
                    <a:pt x="10648" y="3291"/>
                    <a:pt x="9765" y="3358"/>
                    <a:pt x="8843" y="3384"/>
                  </a:cubicBezTo>
                  <a:cubicBezTo>
                    <a:pt x="8664" y="3390"/>
                    <a:pt x="8489" y="3393"/>
                    <a:pt x="8317" y="3393"/>
                  </a:cubicBezTo>
                  <a:cubicBezTo>
                    <a:pt x="6904" y="3393"/>
                    <a:pt x="5711" y="3203"/>
                    <a:pt x="4709" y="2917"/>
                  </a:cubicBezTo>
                  <a:cubicBezTo>
                    <a:pt x="4147" y="2769"/>
                    <a:pt x="3639" y="2569"/>
                    <a:pt x="3184" y="2368"/>
                  </a:cubicBezTo>
                  <a:cubicBezTo>
                    <a:pt x="1525" y="1592"/>
                    <a:pt x="616" y="575"/>
                    <a:pt x="188" y="1"/>
                  </a:cubicBezTo>
                  <a:close/>
                </a:path>
              </a:pathLst>
            </a:custGeom>
            <a:solidFill>
              <a:srgbClr val="EDDE7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4" name="Google Shape;754;p35"/>
            <p:cNvSpPr/>
            <p:nvPr/>
          </p:nvSpPr>
          <p:spPr>
            <a:xfrm>
              <a:off x="3806600" y="2600925"/>
              <a:ext cx="17400" cy="22750"/>
            </a:xfrm>
            <a:custGeom>
              <a:avLst/>
              <a:gdLst/>
              <a:ahLst/>
              <a:cxnLst/>
              <a:rect l="l" t="t" r="r" b="b"/>
              <a:pathLst>
                <a:path w="696" h="910" extrusionOk="0">
                  <a:moveTo>
                    <a:pt x="321" y="0"/>
                  </a:moveTo>
                  <a:cubicBezTo>
                    <a:pt x="161" y="175"/>
                    <a:pt x="0" y="428"/>
                    <a:pt x="93" y="642"/>
                  </a:cubicBezTo>
                  <a:cubicBezTo>
                    <a:pt x="120" y="723"/>
                    <a:pt x="241" y="817"/>
                    <a:pt x="401" y="910"/>
                  </a:cubicBezTo>
                  <a:cubicBezTo>
                    <a:pt x="401" y="883"/>
                    <a:pt x="428" y="817"/>
                    <a:pt x="468" y="736"/>
                  </a:cubicBezTo>
                  <a:cubicBezTo>
                    <a:pt x="696" y="121"/>
                    <a:pt x="321" y="0"/>
                    <a:pt x="321" y="0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5" name="Google Shape;755;p35"/>
            <p:cNvSpPr/>
            <p:nvPr/>
          </p:nvSpPr>
          <p:spPr>
            <a:xfrm>
              <a:off x="3816625" y="2612050"/>
              <a:ext cx="26775" cy="19650"/>
            </a:xfrm>
            <a:custGeom>
              <a:avLst/>
              <a:gdLst/>
              <a:ahLst/>
              <a:cxnLst/>
              <a:rect l="l" t="t" r="r" b="b"/>
              <a:pathLst>
                <a:path w="1071" h="786" extrusionOk="0">
                  <a:moveTo>
                    <a:pt x="470" y="0"/>
                  </a:moveTo>
                  <a:cubicBezTo>
                    <a:pt x="273" y="0"/>
                    <a:pt x="141" y="154"/>
                    <a:pt x="67" y="291"/>
                  </a:cubicBezTo>
                  <a:cubicBezTo>
                    <a:pt x="54" y="345"/>
                    <a:pt x="27" y="398"/>
                    <a:pt x="0" y="465"/>
                  </a:cubicBezTo>
                  <a:cubicBezTo>
                    <a:pt x="188" y="586"/>
                    <a:pt x="455" y="693"/>
                    <a:pt x="749" y="786"/>
                  </a:cubicBezTo>
                  <a:cubicBezTo>
                    <a:pt x="749" y="786"/>
                    <a:pt x="1070" y="224"/>
                    <a:pt x="642" y="37"/>
                  </a:cubicBezTo>
                  <a:cubicBezTo>
                    <a:pt x="580" y="11"/>
                    <a:pt x="523" y="0"/>
                    <a:pt x="470" y="0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6" name="Google Shape;756;p35"/>
            <p:cNvSpPr/>
            <p:nvPr/>
          </p:nvSpPr>
          <p:spPr>
            <a:xfrm>
              <a:off x="3891525" y="2628675"/>
              <a:ext cx="15725" cy="22100"/>
            </a:xfrm>
            <a:custGeom>
              <a:avLst/>
              <a:gdLst/>
              <a:ahLst/>
              <a:cxnLst/>
              <a:rect l="l" t="t" r="r" b="b"/>
              <a:pathLst>
                <a:path w="629" h="884" extrusionOk="0">
                  <a:moveTo>
                    <a:pt x="241" y="1"/>
                  </a:moveTo>
                  <a:cubicBezTo>
                    <a:pt x="121" y="201"/>
                    <a:pt x="1" y="469"/>
                    <a:pt x="121" y="670"/>
                  </a:cubicBezTo>
                  <a:cubicBezTo>
                    <a:pt x="174" y="736"/>
                    <a:pt x="295" y="816"/>
                    <a:pt x="468" y="884"/>
                  </a:cubicBezTo>
                  <a:cubicBezTo>
                    <a:pt x="468" y="870"/>
                    <a:pt x="482" y="790"/>
                    <a:pt x="522" y="697"/>
                  </a:cubicBezTo>
                  <a:cubicBezTo>
                    <a:pt x="629" y="67"/>
                    <a:pt x="241" y="1"/>
                    <a:pt x="241" y="1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3903225" y="2637300"/>
              <a:ext cx="25775" cy="18475"/>
            </a:xfrm>
            <a:custGeom>
              <a:avLst/>
              <a:gdLst/>
              <a:ahLst/>
              <a:cxnLst/>
              <a:rect l="l" t="t" r="r" b="b"/>
              <a:pathLst>
                <a:path w="1031" h="739" extrusionOk="0">
                  <a:moveTo>
                    <a:pt x="451" y="0"/>
                  </a:moveTo>
                  <a:cubicBezTo>
                    <a:pt x="218" y="0"/>
                    <a:pt x="112" y="191"/>
                    <a:pt x="54" y="352"/>
                  </a:cubicBezTo>
                  <a:cubicBezTo>
                    <a:pt x="41" y="405"/>
                    <a:pt x="27" y="471"/>
                    <a:pt x="0" y="539"/>
                  </a:cubicBezTo>
                  <a:cubicBezTo>
                    <a:pt x="214" y="619"/>
                    <a:pt x="496" y="699"/>
                    <a:pt x="803" y="739"/>
                  </a:cubicBezTo>
                  <a:cubicBezTo>
                    <a:pt x="803" y="739"/>
                    <a:pt x="1031" y="124"/>
                    <a:pt x="576" y="17"/>
                  </a:cubicBezTo>
                  <a:cubicBezTo>
                    <a:pt x="531" y="5"/>
                    <a:pt x="489" y="0"/>
                    <a:pt x="451" y="0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8" name="Google Shape;758;p35"/>
            <p:cNvSpPr/>
            <p:nvPr/>
          </p:nvSpPr>
          <p:spPr>
            <a:xfrm>
              <a:off x="4131625" y="2638050"/>
              <a:ext cx="13400" cy="21075"/>
            </a:xfrm>
            <a:custGeom>
              <a:avLst/>
              <a:gdLst/>
              <a:ahLst/>
              <a:cxnLst/>
              <a:rect l="l" t="t" r="r" b="b"/>
              <a:pathLst>
                <a:path w="536" h="843" extrusionOk="0">
                  <a:moveTo>
                    <a:pt x="135" y="1"/>
                  </a:moveTo>
                  <a:cubicBezTo>
                    <a:pt x="67" y="161"/>
                    <a:pt x="1" y="375"/>
                    <a:pt x="40" y="548"/>
                  </a:cubicBezTo>
                  <a:cubicBezTo>
                    <a:pt x="54" y="589"/>
                    <a:pt x="67" y="629"/>
                    <a:pt x="108" y="669"/>
                  </a:cubicBezTo>
                  <a:cubicBezTo>
                    <a:pt x="161" y="736"/>
                    <a:pt x="295" y="803"/>
                    <a:pt x="469" y="843"/>
                  </a:cubicBezTo>
                  <a:cubicBezTo>
                    <a:pt x="469" y="843"/>
                    <a:pt x="469" y="762"/>
                    <a:pt x="495" y="655"/>
                  </a:cubicBezTo>
                  <a:cubicBezTo>
                    <a:pt x="536" y="1"/>
                    <a:pt x="135" y="1"/>
                    <a:pt x="135" y="1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59" name="Google Shape;759;p35"/>
            <p:cNvSpPr/>
            <p:nvPr/>
          </p:nvSpPr>
          <p:spPr>
            <a:xfrm>
              <a:off x="4143325" y="2644275"/>
              <a:ext cx="24100" cy="17200"/>
            </a:xfrm>
            <a:custGeom>
              <a:avLst/>
              <a:gdLst/>
              <a:ahLst/>
              <a:cxnLst/>
              <a:rect l="l" t="t" r="r" b="b"/>
              <a:pathLst>
                <a:path w="964" h="688" extrusionOk="0">
                  <a:moveTo>
                    <a:pt x="441" y="1"/>
                  </a:moveTo>
                  <a:cubicBezTo>
                    <a:pt x="160" y="1"/>
                    <a:pt x="65" y="232"/>
                    <a:pt x="27" y="406"/>
                  </a:cubicBezTo>
                  <a:cubicBezTo>
                    <a:pt x="27" y="460"/>
                    <a:pt x="14" y="527"/>
                    <a:pt x="1" y="594"/>
                  </a:cubicBezTo>
                  <a:cubicBezTo>
                    <a:pt x="228" y="647"/>
                    <a:pt x="523" y="674"/>
                    <a:pt x="830" y="688"/>
                  </a:cubicBezTo>
                  <a:cubicBezTo>
                    <a:pt x="830" y="688"/>
                    <a:pt x="964" y="46"/>
                    <a:pt x="509" y="5"/>
                  </a:cubicBezTo>
                  <a:cubicBezTo>
                    <a:pt x="485" y="2"/>
                    <a:pt x="463" y="1"/>
                    <a:pt x="441" y="1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0" name="Google Shape;760;p35"/>
            <p:cNvSpPr/>
            <p:nvPr/>
          </p:nvSpPr>
          <p:spPr>
            <a:xfrm>
              <a:off x="4058075" y="2628350"/>
              <a:ext cx="20075" cy="24450"/>
            </a:xfrm>
            <a:custGeom>
              <a:avLst/>
              <a:gdLst/>
              <a:ahLst/>
              <a:cxnLst/>
              <a:rect l="l" t="t" r="r" b="b"/>
              <a:pathLst>
                <a:path w="803" h="978" extrusionOk="0">
                  <a:moveTo>
                    <a:pt x="280" y="0"/>
                  </a:moveTo>
                  <a:cubicBezTo>
                    <a:pt x="161" y="201"/>
                    <a:pt x="0" y="508"/>
                    <a:pt x="134" y="722"/>
                  </a:cubicBezTo>
                  <a:cubicBezTo>
                    <a:pt x="187" y="817"/>
                    <a:pt x="348" y="910"/>
                    <a:pt x="589" y="977"/>
                  </a:cubicBezTo>
                  <a:cubicBezTo>
                    <a:pt x="589" y="977"/>
                    <a:pt x="601" y="924"/>
                    <a:pt x="628" y="843"/>
                  </a:cubicBezTo>
                  <a:cubicBezTo>
                    <a:pt x="803" y="134"/>
                    <a:pt x="280" y="0"/>
                    <a:pt x="280" y="0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4072775" y="2639375"/>
              <a:ext cx="25100" cy="17425"/>
            </a:xfrm>
            <a:custGeom>
              <a:avLst/>
              <a:gdLst/>
              <a:ahLst/>
              <a:cxnLst/>
              <a:rect l="l" t="t" r="r" b="b"/>
              <a:pathLst>
                <a:path w="1004" h="697" extrusionOk="0">
                  <a:moveTo>
                    <a:pt x="462" y="0"/>
                  </a:moveTo>
                  <a:cubicBezTo>
                    <a:pt x="221" y="0"/>
                    <a:pt x="100" y="248"/>
                    <a:pt x="40" y="402"/>
                  </a:cubicBezTo>
                  <a:cubicBezTo>
                    <a:pt x="27" y="456"/>
                    <a:pt x="13" y="495"/>
                    <a:pt x="1" y="536"/>
                  </a:cubicBezTo>
                  <a:cubicBezTo>
                    <a:pt x="201" y="602"/>
                    <a:pt x="468" y="670"/>
                    <a:pt x="736" y="697"/>
                  </a:cubicBezTo>
                  <a:cubicBezTo>
                    <a:pt x="750" y="683"/>
                    <a:pt x="1003" y="121"/>
                    <a:pt x="562" y="14"/>
                  </a:cubicBezTo>
                  <a:cubicBezTo>
                    <a:pt x="527" y="5"/>
                    <a:pt x="493" y="0"/>
                    <a:pt x="462" y="0"/>
                  </a:cubicBezTo>
                  <a:close/>
                </a:path>
              </a:pathLst>
            </a:custGeom>
            <a:solidFill>
              <a:srgbClr val="C8CC5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2" name="Google Shape;762;p35"/>
            <p:cNvSpPr/>
            <p:nvPr/>
          </p:nvSpPr>
          <p:spPr>
            <a:xfrm>
              <a:off x="4134975" y="2543900"/>
              <a:ext cx="81625" cy="117575"/>
            </a:xfrm>
            <a:custGeom>
              <a:avLst/>
              <a:gdLst/>
              <a:ahLst/>
              <a:cxnLst/>
              <a:rect l="l" t="t" r="r" b="b"/>
              <a:pathLst>
                <a:path w="3265" h="4703" extrusionOk="0">
                  <a:moveTo>
                    <a:pt x="1870" y="0"/>
                  </a:moveTo>
                  <a:cubicBezTo>
                    <a:pt x="631" y="0"/>
                    <a:pt x="27" y="1038"/>
                    <a:pt x="27" y="1038"/>
                  </a:cubicBezTo>
                  <a:cubicBezTo>
                    <a:pt x="27" y="1038"/>
                    <a:pt x="335" y="3271"/>
                    <a:pt x="147" y="3512"/>
                  </a:cubicBezTo>
                  <a:cubicBezTo>
                    <a:pt x="147" y="3512"/>
                    <a:pt x="67" y="3619"/>
                    <a:pt x="1" y="3767"/>
                  </a:cubicBezTo>
                  <a:cubicBezTo>
                    <a:pt x="1" y="3767"/>
                    <a:pt x="402" y="3767"/>
                    <a:pt x="361" y="4421"/>
                  </a:cubicBezTo>
                  <a:cubicBezTo>
                    <a:pt x="399" y="4247"/>
                    <a:pt x="494" y="4016"/>
                    <a:pt x="775" y="4016"/>
                  </a:cubicBezTo>
                  <a:cubicBezTo>
                    <a:pt x="797" y="4016"/>
                    <a:pt x="819" y="4017"/>
                    <a:pt x="843" y="4020"/>
                  </a:cubicBezTo>
                  <a:cubicBezTo>
                    <a:pt x="1298" y="4061"/>
                    <a:pt x="1164" y="4703"/>
                    <a:pt x="1164" y="4703"/>
                  </a:cubicBezTo>
                  <a:cubicBezTo>
                    <a:pt x="1966" y="4703"/>
                    <a:pt x="2890" y="4516"/>
                    <a:pt x="3024" y="3981"/>
                  </a:cubicBezTo>
                  <a:cubicBezTo>
                    <a:pt x="3264" y="3071"/>
                    <a:pt x="2876" y="396"/>
                    <a:pt x="2649" y="128"/>
                  </a:cubicBezTo>
                  <a:cubicBezTo>
                    <a:pt x="2366" y="38"/>
                    <a:pt x="2106" y="0"/>
                    <a:pt x="1870" y="0"/>
                  </a:cubicBezTo>
                  <a:close/>
                </a:path>
              </a:pathLst>
            </a:custGeom>
            <a:solidFill>
              <a:srgbClr val="87CC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3" name="Google Shape;763;p35"/>
            <p:cNvSpPr/>
            <p:nvPr/>
          </p:nvSpPr>
          <p:spPr>
            <a:xfrm>
              <a:off x="4065075" y="2569825"/>
              <a:ext cx="78275" cy="87925"/>
            </a:xfrm>
            <a:custGeom>
              <a:avLst/>
              <a:gdLst/>
              <a:ahLst/>
              <a:cxnLst/>
              <a:rect l="l" t="t" r="r" b="b"/>
              <a:pathLst>
                <a:path w="3131" h="3517" extrusionOk="0">
                  <a:moveTo>
                    <a:pt x="2823" y="1"/>
                  </a:moveTo>
                  <a:cubicBezTo>
                    <a:pt x="1727" y="242"/>
                    <a:pt x="817" y="281"/>
                    <a:pt x="321" y="295"/>
                  </a:cubicBezTo>
                  <a:cubicBezTo>
                    <a:pt x="295" y="1178"/>
                    <a:pt x="241" y="2061"/>
                    <a:pt x="134" y="2168"/>
                  </a:cubicBezTo>
                  <a:cubicBezTo>
                    <a:pt x="134" y="2168"/>
                    <a:pt x="68" y="2234"/>
                    <a:pt x="0" y="2341"/>
                  </a:cubicBezTo>
                  <a:cubicBezTo>
                    <a:pt x="0" y="2341"/>
                    <a:pt x="523" y="2475"/>
                    <a:pt x="348" y="3184"/>
                  </a:cubicBezTo>
                  <a:cubicBezTo>
                    <a:pt x="408" y="3030"/>
                    <a:pt x="529" y="2782"/>
                    <a:pt x="770" y="2782"/>
                  </a:cubicBezTo>
                  <a:cubicBezTo>
                    <a:pt x="801" y="2782"/>
                    <a:pt x="835" y="2787"/>
                    <a:pt x="870" y="2796"/>
                  </a:cubicBezTo>
                  <a:cubicBezTo>
                    <a:pt x="1311" y="2903"/>
                    <a:pt x="1058" y="3465"/>
                    <a:pt x="1044" y="3479"/>
                  </a:cubicBezTo>
                  <a:cubicBezTo>
                    <a:pt x="1226" y="3503"/>
                    <a:pt x="1415" y="3516"/>
                    <a:pt x="1601" y="3516"/>
                  </a:cubicBezTo>
                  <a:cubicBezTo>
                    <a:pt x="2030" y="3516"/>
                    <a:pt x="2441" y="3445"/>
                    <a:pt x="2702" y="3277"/>
                  </a:cubicBezTo>
                  <a:cubicBezTo>
                    <a:pt x="2663" y="3104"/>
                    <a:pt x="2729" y="2890"/>
                    <a:pt x="2797" y="2730"/>
                  </a:cubicBezTo>
                  <a:cubicBezTo>
                    <a:pt x="2863" y="2582"/>
                    <a:pt x="2943" y="2475"/>
                    <a:pt x="2943" y="2475"/>
                  </a:cubicBezTo>
                  <a:cubicBezTo>
                    <a:pt x="3131" y="2234"/>
                    <a:pt x="2823" y="1"/>
                    <a:pt x="2823" y="1"/>
                  </a:cubicBezTo>
                  <a:close/>
                </a:path>
              </a:pathLst>
            </a:custGeom>
            <a:solidFill>
              <a:srgbClr val="77AC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4" name="Google Shape;764;p35"/>
            <p:cNvSpPr/>
            <p:nvPr/>
          </p:nvSpPr>
          <p:spPr>
            <a:xfrm>
              <a:off x="3814625" y="2525700"/>
              <a:ext cx="86950" cy="111425"/>
            </a:xfrm>
            <a:custGeom>
              <a:avLst/>
              <a:gdLst/>
              <a:ahLst/>
              <a:cxnLst/>
              <a:rect l="l" t="t" r="r" b="b"/>
              <a:pathLst>
                <a:path w="3478" h="4457" extrusionOk="0">
                  <a:moveTo>
                    <a:pt x="842" y="0"/>
                  </a:moveTo>
                  <a:cubicBezTo>
                    <a:pt x="803" y="227"/>
                    <a:pt x="441" y="2635"/>
                    <a:pt x="200" y="2809"/>
                  </a:cubicBezTo>
                  <a:cubicBezTo>
                    <a:pt x="200" y="2809"/>
                    <a:pt x="107" y="2889"/>
                    <a:pt x="0" y="3009"/>
                  </a:cubicBezTo>
                  <a:cubicBezTo>
                    <a:pt x="0" y="3009"/>
                    <a:pt x="375" y="3130"/>
                    <a:pt x="147" y="3745"/>
                  </a:cubicBezTo>
                  <a:cubicBezTo>
                    <a:pt x="221" y="3608"/>
                    <a:pt x="353" y="3454"/>
                    <a:pt x="550" y="3454"/>
                  </a:cubicBezTo>
                  <a:cubicBezTo>
                    <a:pt x="603" y="3454"/>
                    <a:pt x="660" y="3465"/>
                    <a:pt x="722" y="3491"/>
                  </a:cubicBezTo>
                  <a:cubicBezTo>
                    <a:pt x="1150" y="3678"/>
                    <a:pt x="829" y="4240"/>
                    <a:pt x="829" y="4240"/>
                  </a:cubicBezTo>
                  <a:cubicBezTo>
                    <a:pt x="1214" y="4368"/>
                    <a:pt x="1641" y="4456"/>
                    <a:pt x="2005" y="4456"/>
                  </a:cubicBezTo>
                  <a:cubicBezTo>
                    <a:pt x="2402" y="4456"/>
                    <a:pt x="2724" y="4352"/>
                    <a:pt x="2836" y="4079"/>
                  </a:cubicBezTo>
                  <a:cubicBezTo>
                    <a:pt x="3170" y="3237"/>
                    <a:pt x="3478" y="1632"/>
                    <a:pt x="3451" y="1257"/>
                  </a:cubicBezTo>
                  <a:cubicBezTo>
                    <a:pt x="2408" y="910"/>
                    <a:pt x="1579" y="482"/>
                    <a:pt x="842" y="0"/>
                  </a:cubicBezTo>
                  <a:close/>
                </a:path>
              </a:pathLst>
            </a:custGeom>
            <a:solidFill>
              <a:srgbClr val="77AC6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5" name="Google Shape;765;p35"/>
            <p:cNvSpPr/>
            <p:nvPr/>
          </p:nvSpPr>
          <p:spPr>
            <a:xfrm>
              <a:off x="3897550" y="2554825"/>
              <a:ext cx="83625" cy="102450"/>
            </a:xfrm>
            <a:custGeom>
              <a:avLst/>
              <a:gdLst/>
              <a:ahLst/>
              <a:cxnLst/>
              <a:rect l="l" t="t" r="r" b="b"/>
              <a:pathLst>
                <a:path w="3345" h="4098" extrusionOk="0">
                  <a:moveTo>
                    <a:pt x="1544" y="0"/>
                  </a:moveTo>
                  <a:cubicBezTo>
                    <a:pt x="927" y="0"/>
                    <a:pt x="441" y="199"/>
                    <a:pt x="441" y="199"/>
                  </a:cubicBezTo>
                  <a:cubicBezTo>
                    <a:pt x="441" y="199"/>
                    <a:pt x="402" y="2513"/>
                    <a:pt x="174" y="2727"/>
                  </a:cubicBezTo>
                  <a:cubicBezTo>
                    <a:pt x="174" y="2727"/>
                    <a:pt x="94" y="2821"/>
                    <a:pt x="0" y="2955"/>
                  </a:cubicBezTo>
                  <a:cubicBezTo>
                    <a:pt x="0" y="2955"/>
                    <a:pt x="388" y="3021"/>
                    <a:pt x="281" y="3651"/>
                  </a:cubicBezTo>
                  <a:cubicBezTo>
                    <a:pt x="339" y="3490"/>
                    <a:pt x="445" y="3299"/>
                    <a:pt x="678" y="3299"/>
                  </a:cubicBezTo>
                  <a:cubicBezTo>
                    <a:pt x="716" y="3299"/>
                    <a:pt x="758" y="3304"/>
                    <a:pt x="803" y="3316"/>
                  </a:cubicBezTo>
                  <a:cubicBezTo>
                    <a:pt x="1258" y="3423"/>
                    <a:pt x="1030" y="4038"/>
                    <a:pt x="1030" y="4038"/>
                  </a:cubicBezTo>
                  <a:cubicBezTo>
                    <a:pt x="1263" y="4076"/>
                    <a:pt x="1508" y="4097"/>
                    <a:pt x="1742" y="4097"/>
                  </a:cubicBezTo>
                  <a:cubicBezTo>
                    <a:pt x="2342" y="4097"/>
                    <a:pt x="2874" y="3955"/>
                    <a:pt x="2970" y="3570"/>
                  </a:cubicBezTo>
                  <a:cubicBezTo>
                    <a:pt x="3184" y="2768"/>
                    <a:pt x="3345" y="1189"/>
                    <a:pt x="3250" y="747"/>
                  </a:cubicBezTo>
                  <a:cubicBezTo>
                    <a:pt x="2742" y="157"/>
                    <a:pt x="2091" y="0"/>
                    <a:pt x="1544" y="0"/>
                  </a:cubicBezTo>
                  <a:close/>
                </a:path>
              </a:pathLst>
            </a:custGeom>
            <a:solidFill>
              <a:srgbClr val="87CC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6" name="Google Shape;766;p35"/>
            <p:cNvSpPr/>
            <p:nvPr/>
          </p:nvSpPr>
          <p:spPr>
            <a:xfrm>
              <a:off x="3609950" y="2314175"/>
              <a:ext cx="234125" cy="205025"/>
            </a:xfrm>
            <a:custGeom>
              <a:avLst/>
              <a:gdLst/>
              <a:ahLst/>
              <a:cxnLst/>
              <a:rect l="l" t="t" r="r" b="b"/>
              <a:pathLst>
                <a:path w="9365" h="8201" extrusionOk="0">
                  <a:moveTo>
                    <a:pt x="4059" y="1"/>
                  </a:moveTo>
                  <a:cubicBezTo>
                    <a:pt x="1676" y="1"/>
                    <a:pt x="1" y="2673"/>
                    <a:pt x="1084" y="6027"/>
                  </a:cubicBezTo>
                  <a:cubicBezTo>
                    <a:pt x="1119" y="6132"/>
                    <a:pt x="1175" y="6176"/>
                    <a:pt x="1233" y="6176"/>
                  </a:cubicBezTo>
                  <a:cubicBezTo>
                    <a:pt x="1242" y="6176"/>
                    <a:pt x="1250" y="6175"/>
                    <a:pt x="1258" y="6173"/>
                  </a:cubicBezTo>
                  <a:cubicBezTo>
                    <a:pt x="1258" y="6173"/>
                    <a:pt x="1485" y="7297"/>
                    <a:pt x="3184" y="7671"/>
                  </a:cubicBezTo>
                  <a:cubicBezTo>
                    <a:pt x="5123" y="8115"/>
                    <a:pt x="6714" y="8201"/>
                    <a:pt x="7652" y="8201"/>
                  </a:cubicBezTo>
                  <a:cubicBezTo>
                    <a:pt x="8242" y="8201"/>
                    <a:pt x="8575" y="8167"/>
                    <a:pt x="8575" y="8167"/>
                  </a:cubicBezTo>
                  <a:cubicBezTo>
                    <a:pt x="9364" y="7404"/>
                    <a:pt x="9056" y="6441"/>
                    <a:pt x="8762" y="5893"/>
                  </a:cubicBezTo>
                  <a:cubicBezTo>
                    <a:pt x="8562" y="5611"/>
                    <a:pt x="8468" y="5438"/>
                    <a:pt x="8468" y="5438"/>
                  </a:cubicBezTo>
                  <a:cubicBezTo>
                    <a:pt x="8455" y="5424"/>
                    <a:pt x="7772" y="5290"/>
                    <a:pt x="7518" y="4969"/>
                  </a:cubicBezTo>
                  <a:cubicBezTo>
                    <a:pt x="7344" y="4755"/>
                    <a:pt x="7304" y="4475"/>
                    <a:pt x="7344" y="3244"/>
                  </a:cubicBezTo>
                  <a:cubicBezTo>
                    <a:pt x="7371" y="2147"/>
                    <a:pt x="7331" y="328"/>
                    <a:pt x="4415" y="20"/>
                  </a:cubicBezTo>
                  <a:cubicBezTo>
                    <a:pt x="4295" y="7"/>
                    <a:pt x="4176" y="1"/>
                    <a:pt x="4059" y="1"/>
                  </a:cubicBezTo>
                  <a:close/>
                </a:path>
              </a:pathLst>
            </a:custGeom>
            <a:solidFill>
              <a:srgbClr val="87CC6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7" name="Google Shape;767;p35"/>
            <p:cNvSpPr/>
            <p:nvPr/>
          </p:nvSpPr>
          <p:spPr>
            <a:xfrm>
              <a:off x="3732000" y="2401600"/>
              <a:ext cx="43175" cy="43200"/>
            </a:xfrm>
            <a:custGeom>
              <a:avLst/>
              <a:gdLst/>
              <a:ahLst/>
              <a:cxnLst/>
              <a:rect l="l" t="t" r="r" b="b"/>
              <a:pathLst>
                <a:path w="1727" h="1728" extrusionOk="0">
                  <a:moveTo>
                    <a:pt x="857" y="1"/>
                  </a:moveTo>
                  <a:cubicBezTo>
                    <a:pt x="389" y="1"/>
                    <a:pt x="1" y="389"/>
                    <a:pt x="1" y="871"/>
                  </a:cubicBezTo>
                  <a:cubicBezTo>
                    <a:pt x="1" y="1352"/>
                    <a:pt x="389" y="1727"/>
                    <a:pt x="857" y="1727"/>
                  </a:cubicBezTo>
                  <a:cubicBezTo>
                    <a:pt x="1338" y="1727"/>
                    <a:pt x="1727" y="1352"/>
                    <a:pt x="1727" y="871"/>
                  </a:cubicBezTo>
                  <a:cubicBezTo>
                    <a:pt x="1727" y="389"/>
                    <a:pt x="1338" y="1"/>
                    <a:pt x="857" y="1"/>
                  </a:cubicBezTo>
                  <a:close/>
                </a:path>
              </a:pathLst>
            </a:custGeom>
            <a:solidFill>
              <a:srgbClr val="EF89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8" name="Google Shape;768;p35"/>
            <p:cNvSpPr/>
            <p:nvPr/>
          </p:nvSpPr>
          <p:spPr>
            <a:xfrm>
              <a:off x="3847450" y="2505200"/>
              <a:ext cx="12325" cy="22325"/>
            </a:xfrm>
            <a:custGeom>
              <a:avLst/>
              <a:gdLst/>
              <a:ahLst/>
              <a:cxnLst/>
              <a:rect l="l" t="t" r="r" b="b"/>
              <a:pathLst>
                <a:path w="493" h="893" extrusionOk="0">
                  <a:moveTo>
                    <a:pt x="332" y="1"/>
                  </a:moveTo>
                  <a:cubicBezTo>
                    <a:pt x="312" y="1"/>
                    <a:pt x="292" y="11"/>
                    <a:pt x="278" y="30"/>
                  </a:cubicBezTo>
                  <a:cubicBezTo>
                    <a:pt x="185" y="164"/>
                    <a:pt x="159" y="325"/>
                    <a:pt x="105" y="485"/>
                  </a:cubicBezTo>
                  <a:cubicBezTo>
                    <a:pt x="91" y="565"/>
                    <a:pt x="64" y="646"/>
                    <a:pt x="38" y="740"/>
                  </a:cubicBezTo>
                  <a:cubicBezTo>
                    <a:pt x="38" y="767"/>
                    <a:pt x="25" y="793"/>
                    <a:pt x="25" y="820"/>
                  </a:cubicBezTo>
                  <a:cubicBezTo>
                    <a:pt x="16" y="844"/>
                    <a:pt x="18" y="849"/>
                    <a:pt x="24" y="849"/>
                  </a:cubicBezTo>
                  <a:cubicBezTo>
                    <a:pt x="26" y="849"/>
                    <a:pt x="29" y="848"/>
                    <a:pt x="31" y="848"/>
                  </a:cubicBezTo>
                  <a:lnTo>
                    <a:pt x="31" y="848"/>
                  </a:lnTo>
                  <a:cubicBezTo>
                    <a:pt x="9" y="853"/>
                    <a:pt x="0" y="886"/>
                    <a:pt x="25" y="886"/>
                  </a:cubicBezTo>
                  <a:cubicBezTo>
                    <a:pt x="39" y="890"/>
                    <a:pt x="52" y="892"/>
                    <a:pt x="65" y="892"/>
                  </a:cubicBezTo>
                  <a:cubicBezTo>
                    <a:pt x="184" y="892"/>
                    <a:pt x="244" y="730"/>
                    <a:pt x="292" y="633"/>
                  </a:cubicBezTo>
                  <a:cubicBezTo>
                    <a:pt x="373" y="472"/>
                    <a:pt x="492" y="205"/>
                    <a:pt x="385" y="30"/>
                  </a:cubicBezTo>
                  <a:cubicBezTo>
                    <a:pt x="372" y="11"/>
                    <a:pt x="352" y="1"/>
                    <a:pt x="332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69" name="Google Shape;769;p35"/>
            <p:cNvSpPr/>
            <p:nvPr/>
          </p:nvSpPr>
          <p:spPr>
            <a:xfrm>
              <a:off x="3869275" y="2517775"/>
              <a:ext cx="13225" cy="22200"/>
            </a:xfrm>
            <a:custGeom>
              <a:avLst/>
              <a:gdLst/>
              <a:ahLst/>
              <a:cxnLst/>
              <a:rect l="l" t="t" r="r" b="b"/>
              <a:pathLst>
                <a:path w="529" h="888" extrusionOk="0">
                  <a:moveTo>
                    <a:pt x="362" y="1"/>
                  </a:moveTo>
                  <a:cubicBezTo>
                    <a:pt x="351" y="1"/>
                    <a:pt x="340" y="4"/>
                    <a:pt x="329" y="9"/>
                  </a:cubicBezTo>
                  <a:cubicBezTo>
                    <a:pt x="195" y="62"/>
                    <a:pt x="208" y="210"/>
                    <a:pt x="181" y="330"/>
                  </a:cubicBezTo>
                  <a:cubicBezTo>
                    <a:pt x="142" y="490"/>
                    <a:pt x="101" y="692"/>
                    <a:pt x="21" y="838"/>
                  </a:cubicBezTo>
                  <a:cubicBezTo>
                    <a:pt x="0" y="859"/>
                    <a:pt x="19" y="888"/>
                    <a:pt x="42" y="888"/>
                  </a:cubicBezTo>
                  <a:cubicBezTo>
                    <a:pt x="48" y="888"/>
                    <a:pt x="55" y="885"/>
                    <a:pt x="61" y="879"/>
                  </a:cubicBezTo>
                  <a:cubicBezTo>
                    <a:pt x="115" y="825"/>
                    <a:pt x="168" y="785"/>
                    <a:pt x="222" y="718"/>
                  </a:cubicBezTo>
                  <a:cubicBezTo>
                    <a:pt x="275" y="651"/>
                    <a:pt x="329" y="558"/>
                    <a:pt x="368" y="464"/>
                  </a:cubicBezTo>
                  <a:cubicBezTo>
                    <a:pt x="422" y="330"/>
                    <a:pt x="529" y="143"/>
                    <a:pt x="409" y="23"/>
                  </a:cubicBezTo>
                  <a:cubicBezTo>
                    <a:pt x="393" y="7"/>
                    <a:pt x="378" y="1"/>
                    <a:pt x="362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0" name="Google Shape;770;p35"/>
            <p:cNvSpPr/>
            <p:nvPr/>
          </p:nvSpPr>
          <p:spPr>
            <a:xfrm>
              <a:off x="3889525" y="2529025"/>
              <a:ext cx="16075" cy="22975"/>
            </a:xfrm>
            <a:custGeom>
              <a:avLst/>
              <a:gdLst/>
              <a:ahLst/>
              <a:cxnLst/>
              <a:rect l="l" t="t" r="r" b="b"/>
              <a:pathLst>
                <a:path w="643" h="919" extrusionOk="0">
                  <a:moveTo>
                    <a:pt x="562" y="1"/>
                  </a:moveTo>
                  <a:cubicBezTo>
                    <a:pt x="334" y="147"/>
                    <a:pt x="0" y="643"/>
                    <a:pt x="214" y="884"/>
                  </a:cubicBezTo>
                  <a:cubicBezTo>
                    <a:pt x="233" y="908"/>
                    <a:pt x="257" y="919"/>
                    <a:pt x="282" y="919"/>
                  </a:cubicBezTo>
                  <a:cubicBezTo>
                    <a:pt x="311" y="919"/>
                    <a:pt x="340" y="905"/>
                    <a:pt x="361" y="884"/>
                  </a:cubicBezTo>
                  <a:cubicBezTo>
                    <a:pt x="468" y="790"/>
                    <a:pt x="482" y="589"/>
                    <a:pt x="522" y="456"/>
                  </a:cubicBezTo>
                  <a:cubicBezTo>
                    <a:pt x="575" y="308"/>
                    <a:pt x="642" y="174"/>
                    <a:pt x="616" y="28"/>
                  </a:cubicBezTo>
                  <a:cubicBezTo>
                    <a:pt x="602" y="1"/>
                    <a:pt x="575" y="1"/>
                    <a:pt x="562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1" name="Google Shape;771;p35"/>
            <p:cNvSpPr/>
            <p:nvPr/>
          </p:nvSpPr>
          <p:spPr>
            <a:xfrm>
              <a:off x="3916600" y="2534975"/>
              <a:ext cx="12400" cy="16925"/>
            </a:xfrm>
            <a:custGeom>
              <a:avLst/>
              <a:gdLst/>
              <a:ahLst/>
              <a:cxnLst/>
              <a:rect l="l" t="t" r="r" b="b"/>
              <a:pathLst>
                <a:path w="496" h="677" extrusionOk="0">
                  <a:moveTo>
                    <a:pt x="376" y="0"/>
                  </a:moveTo>
                  <a:cubicBezTo>
                    <a:pt x="336" y="0"/>
                    <a:pt x="295" y="19"/>
                    <a:pt x="268" y="57"/>
                  </a:cubicBezTo>
                  <a:cubicBezTo>
                    <a:pt x="202" y="150"/>
                    <a:pt x="148" y="244"/>
                    <a:pt x="95" y="351"/>
                  </a:cubicBezTo>
                  <a:cubicBezTo>
                    <a:pt x="54" y="444"/>
                    <a:pt x="0" y="632"/>
                    <a:pt x="148" y="672"/>
                  </a:cubicBezTo>
                  <a:cubicBezTo>
                    <a:pt x="161" y="675"/>
                    <a:pt x="173" y="676"/>
                    <a:pt x="185" y="676"/>
                  </a:cubicBezTo>
                  <a:cubicBezTo>
                    <a:pt x="294" y="676"/>
                    <a:pt x="352" y="569"/>
                    <a:pt x="389" y="485"/>
                  </a:cubicBezTo>
                  <a:cubicBezTo>
                    <a:pt x="442" y="364"/>
                    <a:pt x="496" y="244"/>
                    <a:pt x="496" y="111"/>
                  </a:cubicBezTo>
                  <a:cubicBezTo>
                    <a:pt x="488" y="39"/>
                    <a:pt x="433" y="0"/>
                    <a:pt x="376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2" name="Google Shape;772;p35"/>
            <p:cNvSpPr/>
            <p:nvPr/>
          </p:nvSpPr>
          <p:spPr>
            <a:xfrm>
              <a:off x="3945700" y="2540725"/>
              <a:ext cx="8050" cy="9975"/>
            </a:xfrm>
            <a:custGeom>
              <a:avLst/>
              <a:gdLst/>
              <a:ahLst/>
              <a:cxnLst/>
              <a:rect l="l" t="t" r="r" b="b"/>
              <a:pathLst>
                <a:path w="322" h="399" extrusionOk="0">
                  <a:moveTo>
                    <a:pt x="206" y="0"/>
                  </a:moveTo>
                  <a:cubicBezTo>
                    <a:pt x="191" y="0"/>
                    <a:pt x="175" y="5"/>
                    <a:pt x="161" y="14"/>
                  </a:cubicBezTo>
                  <a:cubicBezTo>
                    <a:pt x="81" y="81"/>
                    <a:pt x="1" y="188"/>
                    <a:pt x="27" y="309"/>
                  </a:cubicBezTo>
                  <a:cubicBezTo>
                    <a:pt x="35" y="367"/>
                    <a:pt x="90" y="399"/>
                    <a:pt x="147" y="399"/>
                  </a:cubicBezTo>
                  <a:cubicBezTo>
                    <a:pt x="181" y="399"/>
                    <a:pt x="216" y="387"/>
                    <a:pt x="241" y="362"/>
                  </a:cubicBezTo>
                  <a:cubicBezTo>
                    <a:pt x="322" y="282"/>
                    <a:pt x="295" y="148"/>
                    <a:pt x="268" y="41"/>
                  </a:cubicBezTo>
                  <a:cubicBezTo>
                    <a:pt x="259" y="15"/>
                    <a:pt x="234" y="0"/>
                    <a:pt x="206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3" name="Google Shape;773;p35"/>
            <p:cNvSpPr/>
            <p:nvPr/>
          </p:nvSpPr>
          <p:spPr>
            <a:xfrm>
              <a:off x="3969425" y="2545600"/>
              <a:ext cx="8050" cy="12025"/>
            </a:xfrm>
            <a:custGeom>
              <a:avLst/>
              <a:gdLst/>
              <a:ahLst/>
              <a:cxnLst/>
              <a:rect l="l" t="t" r="r" b="b"/>
              <a:pathLst>
                <a:path w="322" h="481" extrusionOk="0">
                  <a:moveTo>
                    <a:pt x="216" y="1"/>
                  </a:moveTo>
                  <a:cubicBezTo>
                    <a:pt x="211" y="1"/>
                    <a:pt x="206" y="3"/>
                    <a:pt x="202" y="7"/>
                  </a:cubicBezTo>
                  <a:cubicBezTo>
                    <a:pt x="95" y="46"/>
                    <a:pt x="28" y="180"/>
                    <a:pt x="15" y="287"/>
                  </a:cubicBezTo>
                  <a:cubicBezTo>
                    <a:pt x="1" y="367"/>
                    <a:pt x="28" y="448"/>
                    <a:pt x="122" y="474"/>
                  </a:cubicBezTo>
                  <a:cubicBezTo>
                    <a:pt x="136" y="478"/>
                    <a:pt x="150" y="480"/>
                    <a:pt x="164" y="480"/>
                  </a:cubicBezTo>
                  <a:cubicBezTo>
                    <a:pt x="245" y="480"/>
                    <a:pt x="322" y="419"/>
                    <a:pt x="322" y="328"/>
                  </a:cubicBezTo>
                  <a:cubicBezTo>
                    <a:pt x="322" y="221"/>
                    <a:pt x="322" y="100"/>
                    <a:pt x="256" y="19"/>
                  </a:cubicBezTo>
                  <a:cubicBezTo>
                    <a:pt x="246" y="10"/>
                    <a:pt x="230" y="1"/>
                    <a:pt x="216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4" name="Google Shape;774;p35"/>
            <p:cNvSpPr/>
            <p:nvPr/>
          </p:nvSpPr>
          <p:spPr>
            <a:xfrm>
              <a:off x="3993500" y="2550625"/>
              <a:ext cx="10425" cy="20600"/>
            </a:xfrm>
            <a:custGeom>
              <a:avLst/>
              <a:gdLst/>
              <a:ahLst/>
              <a:cxnLst/>
              <a:rect l="l" t="t" r="r" b="b"/>
              <a:pathLst>
                <a:path w="417" h="824" extrusionOk="0">
                  <a:moveTo>
                    <a:pt x="275" y="1"/>
                  </a:moveTo>
                  <a:cubicBezTo>
                    <a:pt x="258" y="1"/>
                    <a:pt x="241" y="8"/>
                    <a:pt x="229" y="20"/>
                  </a:cubicBezTo>
                  <a:cubicBezTo>
                    <a:pt x="81" y="207"/>
                    <a:pt x="1" y="635"/>
                    <a:pt x="202" y="796"/>
                  </a:cubicBezTo>
                  <a:cubicBezTo>
                    <a:pt x="227" y="814"/>
                    <a:pt x="254" y="824"/>
                    <a:pt x="279" y="824"/>
                  </a:cubicBezTo>
                  <a:cubicBezTo>
                    <a:pt x="309" y="824"/>
                    <a:pt x="334" y="810"/>
                    <a:pt x="349" y="782"/>
                  </a:cubicBezTo>
                  <a:cubicBezTo>
                    <a:pt x="416" y="675"/>
                    <a:pt x="402" y="581"/>
                    <a:pt x="375" y="448"/>
                  </a:cubicBezTo>
                  <a:cubicBezTo>
                    <a:pt x="363" y="314"/>
                    <a:pt x="363" y="180"/>
                    <a:pt x="322" y="33"/>
                  </a:cubicBezTo>
                  <a:cubicBezTo>
                    <a:pt x="315" y="11"/>
                    <a:pt x="296" y="1"/>
                    <a:pt x="275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5" name="Google Shape;775;p35"/>
            <p:cNvSpPr/>
            <p:nvPr/>
          </p:nvSpPr>
          <p:spPr>
            <a:xfrm>
              <a:off x="4020600" y="2553100"/>
              <a:ext cx="7050" cy="17750"/>
            </a:xfrm>
            <a:custGeom>
              <a:avLst/>
              <a:gdLst/>
              <a:ahLst/>
              <a:cxnLst/>
              <a:rect l="l" t="t" r="r" b="b"/>
              <a:pathLst>
                <a:path w="282" h="710" extrusionOk="0">
                  <a:moveTo>
                    <a:pt x="107" y="0"/>
                  </a:moveTo>
                  <a:cubicBezTo>
                    <a:pt x="86" y="0"/>
                    <a:pt x="66" y="11"/>
                    <a:pt x="54" y="41"/>
                  </a:cubicBezTo>
                  <a:cubicBezTo>
                    <a:pt x="1" y="135"/>
                    <a:pt x="14" y="242"/>
                    <a:pt x="1" y="349"/>
                  </a:cubicBezTo>
                  <a:cubicBezTo>
                    <a:pt x="1" y="469"/>
                    <a:pt x="14" y="576"/>
                    <a:pt x="81" y="670"/>
                  </a:cubicBezTo>
                  <a:cubicBezTo>
                    <a:pt x="95" y="697"/>
                    <a:pt x="118" y="710"/>
                    <a:pt x="141" y="710"/>
                  </a:cubicBezTo>
                  <a:cubicBezTo>
                    <a:pt x="164" y="710"/>
                    <a:pt x="188" y="697"/>
                    <a:pt x="201" y="670"/>
                  </a:cubicBezTo>
                  <a:cubicBezTo>
                    <a:pt x="281" y="576"/>
                    <a:pt x="281" y="469"/>
                    <a:pt x="268" y="349"/>
                  </a:cubicBezTo>
                  <a:cubicBezTo>
                    <a:pt x="255" y="255"/>
                    <a:pt x="255" y="121"/>
                    <a:pt x="188" y="41"/>
                  </a:cubicBezTo>
                  <a:cubicBezTo>
                    <a:pt x="165" y="18"/>
                    <a:pt x="135" y="0"/>
                    <a:pt x="107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6" name="Google Shape;776;p35"/>
            <p:cNvSpPr/>
            <p:nvPr/>
          </p:nvSpPr>
          <p:spPr>
            <a:xfrm>
              <a:off x="4042025" y="2552025"/>
              <a:ext cx="10125" cy="22800"/>
            </a:xfrm>
            <a:custGeom>
              <a:avLst/>
              <a:gdLst/>
              <a:ahLst/>
              <a:cxnLst/>
              <a:rect l="l" t="t" r="r" b="b"/>
              <a:pathLst>
                <a:path w="405" h="912" extrusionOk="0">
                  <a:moveTo>
                    <a:pt x="214" y="0"/>
                  </a:moveTo>
                  <a:cubicBezTo>
                    <a:pt x="157" y="0"/>
                    <a:pt x="100" y="37"/>
                    <a:pt x="93" y="110"/>
                  </a:cubicBezTo>
                  <a:cubicBezTo>
                    <a:pt x="80" y="351"/>
                    <a:pt x="0" y="619"/>
                    <a:pt x="120" y="833"/>
                  </a:cubicBezTo>
                  <a:cubicBezTo>
                    <a:pt x="148" y="889"/>
                    <a:pt x="192" y="912"/>
                    <a:pt x="237" y="912"/>
                  </a:cubicBezTo>
                  <a:cubicBezTo>
                    <a:pt x="320" y="912"/>
                    <a:pt x="405" y="830"/>
                    <a:pt x="387" y="726"/>
                  </a:cubicBezTo>
                  <a:cubicBezTo>
                    <a:pt x="375" y="619"/>
                    <a:pt x="348" y="525"/>
                    <a:pt x="334" y="418"/>
                  </a:cubicBezTo>
                  <a:lnTo>
                    <a:pt x="334" y="110"/>
                  </a:lnTo>
                  <a:cubicBezTo>
                    <a:pt x="327" y="37"/>
                    <a:pt x="271" y="0"/>
                    <a:pt x="214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7" name="Google Shape;777;p35"/>
            <p:cNvSpPr/>
            <p:nvPr/>
          </p:nvSpPr>
          <p:spPr>
            <a:xfrm>
              <a:off x="4068100" y="2553900"/>
              <a:ext cx="9025" cy="17625"/>
            </a:xfrm>
            <a:custGeom>
              <a:avLst/>
              <a:gdLst/>
              <a:ahLst/>
              <a:cxnLst/>
              <a:rect l="l" t="t" r="r" b="b"/>
              <a:pathLst>
                <a:path w="361" h="705" extrusionOk="0">
                  <a:moveTo>
                    <a:pt x="172" y="0"/>
                  </a:moveTo>
                  <a:cubicBezTo>
                    <a:pt x="150" y="0"/>
                    <a:pt x="128" y="14"/>
                    <a:pt x="120" y="35"/>
                  </a:cubicBezTo>
                  <a:cubicBezTo>
                    <a:pt x="107" y="183"/>
                    <a:pt x="0" y="704"/>
                    <a:pt x="241" y="704"/>
                  </a:cubicBezTo>
                  <a:cubicBezTo>
                    <a:pt x="361" y="704"/>
                    <a:pt x="334" y="544"/>
                    <a:pt x="321" y="477"/>
                  </a:cubicBezTo>
                  <a:cubicBezTo>
                    <a:pt x="268" y="330"/>
                    <a:pt x="254" y="169"/>
                    <a:pt x="214" y="35"/>
                  </a:cubicBezTo>
                  <a:cubicBezTo>
                    <a:pt x="208" y="10"/>
                    <a:pt x="190" y="0"/>
                    <a:pt x="172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8" name="Google Shape;778;p35"/>
            <p:cNvSpPr/>
            <p:nvPr/>
          </p:nvSpPr>
          <p:spPr>
            <a:xfrm>
              <a:off x="4094175" y="2551600"/>
              <a:ext cx="8375" cy="15000"/>
            </a:xfrm>
            <a:custGeom>
              <a:avLst/>
              <a:gdLst/>
              <a:ahLst/>
              <a:cxnLst/>
              <a:rect l="l" t="t" r="r" b="b"/>
              <a:pathLst>
                <a:path w="335" h="600" extrusionOk="0">
                  <a:moveTo>
                    <a:pt x="128" y="0"/>
                  </a:moveTo>
                  <a:cubicBezTo>
                    <a:pt x="114" y="0"/>
                    <a:pt x="101" y="7"/>
                    <a:pt x="94" y="20"/>
                  </a:cubicBezTo>
                  <a:cubicBezTo>
                    <a:pt x="40" y="195"/>
                    <a:pt x="1" y="529"/>
                    <a:pt x="228" y="596"/>
                  </a:cubicBezTo>
                  <a:cubicBezTo>
                    <a:pt x="235" y="598"/>
                    <a:pt x="242" y="599"/>
                    <a:pt x="248" y="599"/>
                  </a:cubicBezTo>
                  <a:cubicBezTo>
                    <a:pt x="281" y="599"/>
                    <a:pt x="310" y="575"/>
                    <a:pt x="322" y="542"/>
                  </a:cubicBezTo>
                  <a:cubicBezTo>
                    <a:pt x="335" y="448"/>
                    <a:pt x="308" y="382"/>
                    <a:pt x="254" y="302"/>
                  </a:cubicBezTo>
                  <a:cubicBezTo>
                    <a:pt x="215" y="221"/>
                    <a:pt x="188" y="114"/>
                    <a:pt x="161" y="20"/>
                  </a:cubicBezTo>
                  <a:cubicBezTo>
                    <a:pt x="154" y="7"/>
                    <a:pt x="141" y="0"/>
                    <a:pt x="128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79" name="Google Shape;779;p35"/>
            <p:cNvSpPr/>
            <p:nvPr/>
          </p:nvSpPr>
          <p:spPr>
            <a:xfrm>
              <a:off x="4119925" y="2547150"/>
              <a:ext cx="10725" cy="20825"/>
            </a:xfrm>
            <a:custGeom>
              <a:avLst/>
              <a:gdLst/>
              <a:ahLst/>
              <a:cxnLst/>
              <a:rect l="l" t="t" r="r" b="b"/>
              <a:pathLst>
                <a:path w="429" h="833" extrusionOk="0">
                  <a:moveTo>
                    <a:pt x="142" y="1"/>
                  </a:moveTo>
                  <a:cubicBezTo>
                    <a:pt x="93" y="1"/>
                    <a:pt x="35" y="37"/>
                    <a:pt x="27" y="91"/>
                  </a:cubicBezTo>
                  <a:cubicBezTo>
                    <a:pt x="0" y="305"/>
                    <a:pt x="27" y="640"/>
                    <a:pt x="201" y="801"/>
                  </a:cubicBezTo>
                  <a:cubicBezTo>
                    <a:pt x="227" y="822"/>
                    <a:pt x="261" y="833"/>
                    <a:pt x="293" y="833"/>
                  </a:cubicBezTo>
                  <a:cubicBezTo>
                    <a:pt x="361" y="833"/>
                    <a:pt x="428" y="788"/>
                    <a:pt x="428" y="707"/>
                  </a:cubicBezTo>
                  <a:cubicBezTo>
                    <a:pt x="415" y="587"/>
                    <a:pt x="362" y="493"/>
                    <a:pt x="308" y="386"/>
                  </a:cubicBezTo>
                  <a:cubicBezTo>
                    <a:pt x="268" y="279"/>
                    <a:pt x="228" y="185"/>
                    <a:pt x="214" y="65"/>
                  </a:cubicBezTo>
                  <a:cubicBezTo>
                    <a:pt x="209" y="20"/>
                    <a:pt x="178" y="1"/>
                    <a:pt x="142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0" name="Google Shape;780;p35"/>
            <p:cNvSpPr/>
            <p:nvPr/>
          </p:nvSpPr>
          <p:spPr>
            <a:xfrm>
              <a:off x="4197500" y="2532100"/>
              <a:ext cx="7375" cy="9675"/>
            </a:xfrm>
            <a:custGeom>
              <a:avLst/>
              <a:gdLst/>
              <a:ahLst/>
              <a:cxnLst/>
              <a:rect l="l" t="t" r="r" b="b"/>
              <a:pathLst>
                <a:path w="295" h="387" extrusionOk="0">
                  <a:moveTo>
                    <a:pt x="44" y="0"/>
                  </a:moveTo>
                  <a:cubicBezTo>
                    <a:pt x="28" y="0"/>
                    <a:pt x="14" y="15"/>
                    <a:pt x="14" y="38"/>
                  </a:cubicBezTo>
                  <a:cubicBezTo>
                    <a:pt x="14" y="105"/>
                    <a:pt x="0" y="158"/>
                    <a:pt x="27" y="212"/>
                  </a:cubicBezTo>
                  <a:cubicBezTo>
                    <a:pt x="54" y="292"/>
                    <a:pt x="107" y="386"/>
                    <a:pt x="202" y="386"/>
                  </a:cubicBezTo>
                  <a:cubicBezTo>
                    <a:pt x="255" y="386"/>
                    <a:pt x="295" y="345"/>
                    <a:pt x="295" y="292"/>
                  </a:cubicBezTo>
                  <a:cubicBezTo>
                    <a:pt x="282" y="172"/>
                    <a:pt x="148" y="119"/>
                    <a:pt x="81" y="24"/>
                  </a:cubicBezTo>
                  <a:cubicBezTo>
                    <a:pt x="70" y="8"/>
                    <a:pt x="56" y="0"/>
                    <a:pt x="44" y="0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1" name="Google Shape;781;p35"/>
            <p:cNvSpPr/>
            <p:nvPr/>
          </p:nvSpPr>
          <p:spPr>
            <a:xfrm>
              <a:off x="4216100" y="2523600"/>
              <a:ext cx="7850" cy="9550"/>
            </a:xfrm>
            <a:custGeom>
              <a:avLst/>
              <a:gdLst/>
              <a:ahLst/>
              <a:cxnLst/>
              <a:rect l="l" t="t" r="r" b="b"/>
              <a:pathLst>
                <a:path w="314" h="382" extrusionOk="0">
                  <a:moveTo>
                    <a:pt x="110" y="1"/>
                  </a:moveTo>
                  <a:cubicBezTo>
                    <a:pt x="53" y="1"/>
                    <a:pt x="1" y="71"/>
                    <a:pt x="32" y="124"/>
                  </a:cubicBezTo>
                  <a:cubicBezTo>
                    <a:pt x="73" y="191"/>
                    <a:pt x="59" y="257"/>
                    <a:pt x="100" y="325"/>
                  </a:cubicBezTo>
                  <a:cubicBezTo>
                    <a:pt x="132" y="358"/>
                    <a:pt x="166" y="382"/>
                    <a:pt x="207" y="382"/>
                  </a:cubicBezTo>
                  <a:cubicBezTo>
                    <a:pt x="215" y="382"/>
                    <a:pt x="224" y="381"/>
                    <a:pt x="233" y="378"/>
                  </a:cubicBezTo>
                  <a:cubicBezTo>
                    <a:pt x="287" y="364"/>
                    <a:pt x="314" y="311"/>
                    <a:pt x="314" y="257"/>
                  </a:cubicBezTo>
                  <a:cubicBezTo>
                    <a:pt x="314" y="164"/>
                    <a:pt x="233" y="70"/>
                    <a:pt x="153" y="17"/>
                  </a:cubicBezTo>
                  <a:cubicBezTo>
                    <a:pt x="139" y="6"/>
                    <a:pt x="124" y="1"/>
                    <a:pt x="110" y="1"/>
                  </a:cubicBezTo>
                  <a:close/>
                </a:path>
              </a:pathLst>
            </a:custGeom>
            <a:solidFill>
              <a:srgbClr val="BBAF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2" name="Google Shape;782;p35"/>
            <p:cNvSpPr/>
            <p:nvPr/>
          </p:nvSpPr>
          <p:spPr>
            <a:xfrm>
              <a:off x="3636375" y="2429700"/>
              <a:ext cx="118075" cy="39825"/>
            </a:xfrm>
            <a:custGeom>
              <a:avLst/>
              <a:gdLst/>
              <a:ahLst/>
              <a:cxnLst/>
              <a:rect l="l" t="t" r="r" b="b"/>
              <a:pathLst>
                <a:path w="4723" h="1593" extrusionOk="0">
                  <a:moveTo>
                    <a:pt x="4708" y="1"/>
                  </a:moveTo>
                  <a:cubicBezTo>
                    <a:pt x="4682" y="1"/>
                    <a:pt x="4669" y="1"/>
                    <a:pt x="4655" y="14"/>
                  </a:cubicBezTo>
                  <a:lnTo>
                    <a:pt x="4628" y="68"/>
                  </a:lnTo>
                  <a:cubicBezTo>
                    <a:pt x="4615" y="108"/>
                    <a:pt x="4589" y="148"/>
                    <a:pt x="4548" y="215"/>
                  </a:cubicBezTo>
                  <a:cubicBezTo>
                    <a:pt x="4468" y="322"/>
                    <a:pt x="4321" y="469"/>
                    <a:pt x="4120" y="576"/>
                  </a:cubicBezTo>
                  <a:cubicBezTo>
                    <a:pt x="3906" y="696"/>
                    <a:pt x="3638" y="776"/>
                    <a:pt x="3344" y="830"/>
                  </a:cubicBezTo>
                  <a:cubicBezTo>
                    <a:pt x="3198" y="857"/>
                    <a:pt x="3037" y="871"/>
                    <a:pt x="2876" y="897"/>
                  </a:cubicBezTo>
                  <a:cubicBezTo>
                    <a:pt x="2716" y="910"/>
                    <a:pt x="2555" y="910"/>
                    <a:pt x="2395" y="910"/>
                  </a:cubicBezTo>
                  <a:cubicBezTo>
                    <a:pt x="2305" y="914"/>
                    <a:pt x="2215" y="916"/>
                    <a:pt x="2127" y="916"/>
                  </a:cubicBezTo>
                  <a:cubicBezTo>
                    <a:pt x="1888" y="916"/>
                    <a:pt x="1656" y="903"/>
                    <a:pt x="1432" y="883"/>
                  </a:cubicBezTo>
                  <a:cubicBezTo>
                    <a:pt x="1352" y="883"/>
                    <a:pt x="1271" y="883"/>
                    <a:pt x="1204" y="871"/>
                  </a:cubicBezTo>
                  <a:cubicBezTo>
                    <a:pt x="1164" y="871"/>
                    <a:pt x="1124" y="871"/>
                    <a:pt x="1084" y="857"/>
                  </a:cubicBezTo>
                  <a:lnTo>
                    <a:pt x="1057" y="857"/>
                  </a:lnTo>
                  <a:cubicBezTo>
                    <a:pt x="1031" y="871"/>
                    <a:pt x="1017" y="871"/>
                    <a:pt x="1004" y="871"/>
                  </a:cubicBezTo>
                  <a:cubicBezTo>
                    <a:pt x="990" y="871"/>
                    <a:pt x="963" y="883"/>
                    <a:pt x="950" y="897"/>
                  </a:cubicBezTo>
                  <a:cubicBezTo>
                    <a:pt x="870" y="937"/>
                    <a:pt x="817" y="978"/>
                    <a:pt x="763" y="1031"/>
                  </a:cubicBezTo>
                  <a:cubicBezTo>
                    <a:pt x="710" y="1071"/>
                    <a:pt x="656" y="1124"/>
                    <a:pt x="615" y="1165"/>
                  </a:cubicBezTo>
                  <a:cubicBezTo>
                    <a:pt x="522" y="1245"/>
                    <a:pt x="455" y="1338"/>
                    <a:pt x="375" y="1392"/>
                  </a:cubicBezTo>
                  <a:cubicBezTo>
                    <a:pt x="308" y="1459"/>
                    <a:pt x="228" y="1513"/>
                    <a:pt x="174" y="1513"/>
                  </a:cubicBezTo>
                  <a:cubicBezTo>
                    <a:pt x="167" y="1514"/>
                    <a:pt x="161" y="1515"/>
                    <a:pt x="155" y="1515"/>
                  </a:cubicBezTo>
                  <a:cubicBezTo>
                    <a:pt x="114" y="1515"/>
                    <a:pt x="92" y="1481"/>
                    <a:pt x="80" y="1445"/>
                  </a:cubicBezTo>
                  <a:cubicBezTo>
                    <a:pt x="54" y="1418"/>
                    <a:pt x="54" y="1406"/>
                    <a:pt x="54" y="1406"/>
                  </a:cubicBezTo>
                  <a:cubicBezTo>
                    <a:pt x="54" y="1392"/>
                    <a:pt x="41" y="1379"/>
                    <a:pt x="27" y="1379"/>
                  </a:cubicBezTo>
                  <a:cubicBezTo>
                    <a:pt x="14" y="1392"/>
                    <a:pt x="0" y="1406"/>
                    <a:pt x="0" y="1418"/>
                  </a:cubicBezTo>
                  <a:cubicBezTo>
                    <a:pt x="0" y="1418"/>
                    <a:pt x="14" y="1432"/>
                    <a:pt x="27" y="1472"/>
                  </a:cubicBezTo>
                  <a:cubicBezTo>
                    <a:pt x="27" y="1499"/>
                    <a:pt x="41" y="1525"/>
                    <a:pt x="67" y="1539"/>
                  </a:cubicBezTo>
                  <a:cubicBezTo>
                    <a:pt x="94" y="1566"/>
                    <a:pt x="134" y="1593"/>
                    <a:pt x="187" y="1593"/>
                  </a:cubicBezTo>
                  <a:cubicBezTo>
                    <a:pt x="268" y="1593"/>
                    <a:pt x="362" y="1539"/>
                    <a:pt x="442" y="1472"/>
                  </a:cubicBezTo>
                  <a:cubicBezTo>
                    <a:pt x="522" y="1418"/>
                    <a:pt x="615" y="1338"/>
                    <a:pt x="710" y="1258"/>
                  </a:cubicBezTo>
                  <a:cubicBezTo>
                    <a:pt x="803" y="1178"/>
                    <a:pt x="910" y="1085"/>
                    <a:pt x="1017" y="1044"/>
                  </a:cubicBezTo>
                  <a:cubicBezTo>
                    <a:pt x="1031" y="1031"/>
                    <a:pt x="1031" y="1031"/>
                    <a:pt x="1043" y="1031"/>
                  </a:cubicBezTo>
                  <a:cubicBezTo>
                    <a:pt x="1050" y="1024"/>
                    <a:pt x="1054" y="1024"/>
                    <a:pt x="1056" y="1024"/>
                  </a:cubicBezTo>
                  <a:cubicBezTo>
                    <a:pt x="1057" y="1024"/>
                    <a:pt x="1057" y="1024"/>
                    <a:pt x="1057" y="1017"/>
                  </a:cubicBezTo>
                  <a:cubicBezTo>
                    <a:pt x="1057" y="1017"/>
                    <a:pt x="1070" y="1031"/>
                    <a:pt x="1084" y="1031"/>
                  </a:cubicBezTo>
                  <a:cubicBezTo>
                    <a:pt x="1111" y="1031"/>
                    <a:pt x="1150" y="1031"/>
                    <a:pt x="1177" y="1044"/>
                  </a:cubicBezTo>
                  <a:cubicBezTo>
                    <a:pt x="1257" y="1044"/>
                    <a:pt x="1338" y="1058"/>
                    <a:pt x="1418" y="1071"/>
                  </a:cubicBezTo>
                  <a:cubicBezTo>
                    <a:pt x="1726" y="1097"/>
                    <a:pt x="2060" y="1124"/>
                    <a:pt x="2395" y="1124"/>
                  </a:cubicBezTo>
                  <a:cubicBezTo>
                    <a:pt x="2555" y="1111"/>
                    <a:pt x="2729" y="1111"/>
                    <a:pt x="2889" y="1097"/>
                  </a:cubicBezTo>
                  <a:cubicBezTo>
                    <a:pt x="3064" y="1071"/>
                    <a:pt x="3224" y="1058"/>
                    <a:pt x="3371" y="1017"/>
                  </a:cubicBezTo>
                  <a:cubicBezTo>
                    <a:pt x="3692" y="951"/>
                    <a:pt x="3973" y="844"/>
                    <a:pt x="4187" y="710"/>
                  </a:cubicBezTo>
                  <a:cubicBezTo>
                    <a:pt x="4307" y="643"/>
                    <a:pt x="4401" y="562"/>
                    <a:pt x="4468" y="482"/>
                  </a:cubicBezTo>
                  <a:cubicBezTo>
                    <a:pt x="4535" y="402"/>
                    <a:pt x="4589" y="322"/>
                    <a:pt x="4628" y="255"/>
                  </a:cubicBezTo>
                  <a:cubicBezTo>
                    <a:pt x="4669" y="202"/>
                    <a:pt x="4682" y="134"/>
                    <a:pt x="4708" y="95"/>
                  </a:cubicBezTo>
                  <a:cubicBezTo>
                    <a:pt x="4708" y="68"/>
                    <a:pt x="4722" y="41"/>
                    <a:pt x="4722" y="41"/>
                  </a:cubicBezTo>
                  <a:cubicBezTo>
                    <a:pt x="4722" y="27"/>
                    <a:pt x="4722" y="14"/>
                    <a:pt x="4708" y="1"/>
                  </a:cubicBezTo>
                  <a:close/>
                </a:path>
              </a:pathLst>
            </a:custGeom>
            <a:solidFill>
              <a:srgbClr val="2849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3" name="Google Shape;783;p35"/>
            <p:cNvSpPr/>
            <p:nvPr/>
          </p:nvSpPr>
          <p:spPr>
            <a:xfrm>
              <a:off x="4133300" y="2540400"/>
              <a:ext cx="70250" cy="31475"/>
            </a:xfrm>
            <a:custGeom>
              <a:avLst/>
              <a:gdLst/>
              <a:ahLst/>
              <a:cxnLst/>
              <a:rect l="l" t="t" r="r" b="b"/>
              <a:pathLst>
                <a:path w="2810" h="1259" extrusionOk="0">
                  <a:moveTo>
                    <a:pt x="1766" y="1"/>
                  </a:moveTo>
                  <a:cubicBezTo>
                    <a:pt x="1726" y="13"/>
                    <a:pt x="1673" y="13"/>
                    <a:pt x="1632" y="13"/>
                  </a:cubicBezTo>
                  <a:cubicBezTo>
                    <a:pt x="1579" y="27"/>
                    <a:pt x="1525" y="27"/>
                    <a:pt x="1486" y="40"/>
                  </a:cubicBezTo>
                  <a:cubicBezTo>
                    <a:pt x="1391" y="67"/>
                    <a:pt x="1284" y="81"/>
                    <a:pt x="1191" y="120"/>
                  </a:cubicBezTo>
                  <a:lnTo>
                    <a:pt x="1057" y="174"/>
                  </a:lnTo>
                  <a:cubicBezTo>
                    <a:pt x="1004" y="188"/>
                    <a:pt x="963" y="215"/>
                    <a:pt x="924" y="241"/>
                  </a:cubicBezTo>
                  <a:cubicBezTo>
                    <a:pt x="830" y="281"/>
                    <a:pt x="749" y="335"/>
                    <a:pt x="669" y="388"/>
                  </a:cubicBezTo>
                  <a:cubicBezTo>
                    <a:pt x="603" y="442"/>
                    <a:pt x="522" y="495"/>
                    <a:pt x="469" y="562"/>
                  </a:cubicBezTo>
                  <a:cubicBezTo>
                    <a:pt x="428" y="589"/>
                    <a:pt x="402" y="616"/>
                    <a:pt x="375" y="643"/>
                  </a:cubicBezTo>
                  <a:lnTo>
                    <a:pt x="294" y="723"/>
                  </a:lnTo>
                  <a:cubicBezTo>
                    <a:pt x="241" y="776"/>
                    <a:pt x="201" y="843"/>
                    <a:pt x="175" y="883"/>
                  </a:cubicBezTo>
                  <a:cubicBezTo>
                    <a:pt x="134" y="937"/>
                    <a:pt x="107" y="977"/>
                    <a:pt x="80" y="1017"/>
                  </a:cubicBezTo>
                  <a:cubicBezTo>
                    <a:pt x="68" y="1057"/>
                    <a:pt x="54" y="1084"/>
                    <a:pt x="41" y="1110"/>
                  </a:cubicBezTo>
                  <a:cubicBezTo>
                    <a:pt x="27" y="1124"/>
                    <a:pt x="27" y="1137"/>
                    <a:pt x="27" y="1137"/>
                  </a:cubicBezTo>
                  <a:lnTo>
                    <a:pt x="14" y="1151"/>
                  </a:lnTo>
                  <a:cubicBezTo>
                    <a:pt x="0" y="1178"/>
                    <a:pt x="14" y="1217"/>
                    <a:pt x="41" y="1244"/>
                  </a:cubicBezTo>
                  <a:cubicBezTo>
                    <a:pt x="55" y="1254"/>
                    <a:pt x="71" y="1258"/>
                    <a:pt x="87" y="1258"/>
                  </a:cubicBezTo>
                  <a:cubicBezTo>
                    <a:pt x="115" y="1258"/>
                    <a:pt x="144" y="1243"/>
                    <a:pt x="161" y="1217"/>
                  </a:cubicBezTo>
                  <a:cubicBezTo>
                    <a:pt x="161" y="1217"/>
                    <a:pt x="161" y="1205"/>
                    <a:pt x="175" y="1191"/>
                  </a:cubicBezTo>
                  <a:cubicBezTo>
                    <a:pt x="187" y="1178"/>
                    <a:pt x="214" y="1164"/>
                    <a:pt x="241" y="1124"/>
                  </a:cubicBezTo>
                  <a:lnTo>
                    <a:pt x="335" y="1030"/>
                  </a:lnTo>
                  <a:cubicBezTo>
                    <a:pt x="375" y="990"/>
                    <a:pt x="415" y="937"/>
                    <a:pt x="469" y="896"/>
                  </a:cubicBezTo>
                  <a:cubicBezTo>
                    <a:pt x="522" y="857"/>
                    <a:pt x="576" y="803"/>
                    <a:pt x="642" y="763"/>
                  </a:cubicBezTo>
                  <a:cubicBezTo>
                    <a:pt x="669" y="736"/>
                    <a:pt x="696" y="709"/>
                    <a:pt x="736" y="696"/>
                  </a:cubicBezTo>
                  <a:cubicBezTo>
                    <a:pt x="763" y="669"/>
                    <a:pt x="803" y="643"/>
                    <a:pt x="830" y="629"/>
                  </a:cubicBezTo>
                  <a:cubicBezTo>
                    <a:pt x="910" y="589"/>
                    <a:pt x="977" y="536"/>
                    <a:pt x="1057" y="509"/>
                  </a:cubicBezTo>
                  <a:cubicBezTo>
                    <a:pt x="1097" y="482"/>
                    <a:pt x="1138" y="468"/>
                    <a:pt x="1177" y="442"/>
                  </a:cubicBezTo>
                  <a:lnTo>
                    <a:pt x="1298" y="402"/>
                  </a:lnTo>
                  <a:cubicBezTo>
                    <a:pt x="1379" y="361"/>
                    <a:pt x="1459" y="348"/>
                    <a:pt x="1539" y="335"/>
                  </a:cubicBezTo>
                  <a:cubicBezTo>
                    <a:pt x="1619" y="308"/>
                    <a:pt x="1712" y="308"/>
                    <a:pt x="1793" y="295"/>
                  </a:cubicBezTo>
                  <a:cubicBezTo>
                    <a:pt x="1873" y="281"/>
                    <a:pt x="1953" y="281"/>
                    <a:pt x="2033" y="281"/>
                  </a:cubicBezTo>
                  <a:lnTo>
                    <a:pt x="2247" y="281"/>
                  </a:lnTo>
                  <a:cubicBezTo>
                    <a:pt x="2315" y="295"/>
                    <a:pt x="2368" y="295"/>
                    <a:pt x="2422" y="308"/>
                  </a:cubicBezTo>
                  <a:cubicBezTo>
                    <a:pt x="2475" y="308"/>
                    <a:pt x="2529" y="322"/>
                    <a:pt x="2568" y="322"/>
                  </a:cubicBezTo>
                  <a:cubicBezTo>
                    <a:pt x="2649" y="335"/>
                    <a:pt x="2689" y="348"/>
                    <a:pt x="2689" y="348"/>
                  </a:cubicBezTo>
                  <a:lnTo>
                    <a:pt x="2702" y="348"/>
                  </a:lnTo>
                  <a:cubicBezTo>
                    <a:pt x="2743" y="348"/>
                    <a:pt x="2770" y="335"/>
                    <a:pt x="2782" y="295"/>
                  </a:cubicBezTo>
                  <a:cubicBezTo>
                    <a:pt x="2809" y="254"/>
                    <a:pt x="2782" y="201"/>
                    <a:pt x="2743" y="188"/>
                  </a:cubicBezTo>
                  <a:lnTo>
                    <a:pt x="2622" y="147"/>
                  </a:lnTo>
                  <a:cubicBezTo>
                    <a:pt x="2582" y="134"/>
                    <a:pt x="2529" y="108"/>
                    <a:pt x="2475" y="94"/>
                  </a:cubicBezTo>
                  <a:cubicBezTo>
                    <a:pt x="2422" y="67"/>
                    <a:pt x="2354" y="67"/>
                    <a:pt x="2274" y="40"/>
                  </a:cubicBezTo>
                  <a:cubicBezTo>
                    <a:pt x="2208" y="40"/>
                    <a:pt x="2128" y="13"/>
                    <a:pt x="2033" y="13"/>
                  </a:cubicBezTo>
                  <a:cubicBezTo>
                    <a:pt x="1953" y="13"/>
                    <a:pt x="1860" y="1"/>
                    <a:pt x="1766" y="1"/>
                  </a:cubicBezTo>
                  <a:close/>
                </a:path>
              </a:pathLst>
            </a:custGeom>
            <a:solidFill>
              <a:srgbClr val="CCB4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4" name="Google Shape;784;p35"/>
            <p:cNvSpPr/>
            <p:nvPr/>
          </p:nvSpPr>
          <p:spPr>
            <a:xfrm>
              <a:off x="3906575" y="2551100"/>
              <a:ext cx="74600" cy="24250"/>
            </a:xfrm>
            <a:custGeom>
              <a:avLst/>
              <a:gdLst/>
              <a:ahLst/>
              <a:cxnLst/>
              <a:rect l="l" t="t" r="r" b="b"/>
              <a:pathLst>
                <a:path w="2984" h="970" extrusionOk="0">
                  <a:moveTo>
                    <a:pt x="1017" y="1"/>
                  </a:moveTo>
                  <a:cubicBezTo>
                    <a:pt x="924" y="14"/>
                    <a:pt x="829" y="27"/>
                    <a:pt x="749" y="40"/>
                  </a:cubicBezTo>
                  <a:cubicBezTo>
                    <a:pt x="669" y="54"/>
                    <a:pt x="589" y="67"/>
                    <a:pt x="522" y="94"/>
                  </a:cubicBezTo>
                  <a:cubicBezTo>
                    <a:pt x="375" y="134"/>
                    <a:pt x="255" y="174"/>
                    <a:pt x="175" y="201"/>
                  </a:cubicBezTo>
                  <a:cubicBezTo>
                    <a:pt x="134" y="228"/>
                    <a:pt x="107" y="241"/>
                    <a:pt x="80" y="254"/>
                  </a:cubicBezTo>
                  <a:cubicBezTo>
                    <a:pt x="68" y="254"/>
                    <a:pt x="54" y="268"/>
                    <a:pt x="54" y="268"/>
                  </a:cubicBezTo>
                  <a:cubicBezTo>
                    <a:pt x="14" y="281"/>
                    <a:pt x="0" y="322"/>
                    <a:pt x="14" y="361"/>
                  </a:cubicBezTo>
                  <a:cubicBezTo>
                    <a:pt x="25" y="395"/>
                    <a:pt x="54" y="419"/>
                    <a:pt x="86" y="419"/>
                  </a:cubicBezTo>
                  <a:cubicBezTo>
                    <a:pt x="93" y="419"/>
                    <a:pt x="100" y="417"/>
                    <a:pt x="107" y="415"/>
                  </a:cubicBezTo>
                  <a:lnTo>
                    <a:pt x="148" y="415"/>
                  </a:lnTo>
                  <a:cubicBezTo>
                    <a:pt x="161" y="402"/>
                    <a:pt x="201" y="402"/>
                    <a:pt x="241" y="388"/>
                  </a:cubicBezTo>
                  <a:cubicBezTo>
                    <a:pt x="308" y="375"/>
                    <a:pt x="428" y="348"/>
                    <a:pt x="562" y="335"/>
                  </a:cubicBezTo>
                  <a:cubicBezTo>
                    <a:pt x="629" y="322"/>
                    <a:pt x="710" y="308"/>
                    <a:pt x="790" y="308"/>
                  </a:cubicBezTo>
                  <a:cubicBezTo>
                    <a:pt x="870" y="295"/>
                    <a:pt x="950" y="295"/>
                    <a:pt x="1031" y="295"/>
                  </a:cubicBezTo>
                  <a:lnTo>
                    <a:pt x="1298" y="295"/>
                  </a:lnTo>
                  <a:cubicBezTo>
                    <a:pt x="1378" y="308"/>
                    <a:pt x="1471" y="308"/>
                    <a:pt x="1566" y="322"/>
                  </a:cubicBezTo>
                  <a:cubicBezTo>
                    <a:pt x="1646" y="348"/>
                    <a:pt x="1739" y="361"/>
                    <a:pt x="1819" y="388"/>
                  </a:cubicBezTo>
                  <a:cubicBezTo>
                    <a:pt x="1860" y="388"/>
                    <a:pt x="1900" y="402"/>
                    <a:pt x="1953" y="415"/>
                  </a:cubicBezTo>
                  <a:cubicBezTo>
                    <a:pt x="1994" y="429"/>
                    <a:pt x="2020" y="442"/>
                    <a:pt x="2060" y="468"/>
                  </a:cubicBezTo>
                  <a:lnTo>
                    <a:pt x="2181" y="509"/>
                  </a:lnTo>
                  <a:cubicBezTo>
                    <a:pt x="2221" y="522"/>
                    <a:pt x="2247" y="549"/>
                    <a:pt x="2288" y="562"/>
                  </a:cubicBezTo>
                  <a:cubicBezTo>
                    <a:pt x="2315" y="575"/>
                    <a:pt x="2354" y="602"/>
                    <a:pt x="2381" y="616"/>
                  </a:cubicBezTo>
                  <a:cubicBezTo>
                    <a:pt x="2422" y="629"/>
                    <a:pt x="2448" y="656"/>
                    <a:pt x="2475" y="669"/>
                  </a:cubicBezTo>
                  <a:cubicBezTo>
                    <a:pt x="2529" y="709"/>
                    <a:pt x="2582" y="736"/>
                    <a:pt x="2622" y="777"/>
                  </a:cubicBezTo>
                  <a:cubicBezTo>
                    <a:pt x="2663" y="816"/>
                    <a:pt x="2702" y="843"/>
                    <a:pt x="2729" y="870"/>
                  </a:cubicBezTo>
                  <a:cubicBezTo>
                    <a:pt x="2796" y="923"/>
                    <a:pt x="2836" y="950"/>
                    <a:pt x="2836" y="950"/>
                  </a:cubicBezTo>
                  <a:lnTo>
                    <a:pt x="2850" y="950"/>
                  </a:lnTo>
                  <a:cubicBezTo>
                    <a:pt x="2863" y="963"/>
                    <a:pt x="2880" y="970"/>
                    <a:pt x="2896" y="970"/>
                  </a:cubicBezTo>
                  <a:cubicBezTo>
                    <a:pt x="2913" y="970"/>
                    <a:pt x="2929" y="963"/>
                    <a:pt x="2943" y="950"/>
                  </a:cubicBezTo>
                  <a:cubicBezTo>
                    <a:pt x="2984" y="923"/>
                    <a:pt x="2984" y="884"/>
                    <a:pt x="2957" y="843"/>
                  </a:cubicBezTo>
                  <a:cubicBezTo>
                    <a:pt x="2957" y="843"/>
                    <a:pt x="2930" y="803"/>
                    <a:pt x="2877" y="736"/>
                  </a:cubicBezTo>
                  <a:cubicBezTo>
                    <a:pt x="2836" y="709"/>
                    <a:pt x="2809" y="669"/>
                    <a:pt x="2770" y="616"/>
                  </a:cubicBezTo>
                  <a:cubicBezTo>
                    <a:pt x="2729" y="575"/>
                    <a:pt x="2675" y="522"/>
                    <a:pt x="2622" y="482"/>
                  </a:cubicBezTo>
                  <a:cubicBezTo>
                    <a:pt x="2582" y="455"/>
                    <a:pt x="2555" y="429"/>
                    <a:pt x="2529" y="402"/>
                  </a:cubicBezTo>
                  <a:cubicBezTo>
                    <a:pt x="2488" y="375"/>
                    <a:pt x="2461" y="361"/>
                    <a:pt x="2422" y="335"/>
                  </a:cubicBezTo>
                  <a:lnTo>
                    <a:pt x="2301" y="254"/>
                  </a:lnTo>
                  <a:cubicBezTo>
                    <a:pt x="2261" y="241"/>
                    <a:pt x="2221" y="215"/>
                    <a:pt x="2181" y="201"/>
                  </a:cubicBezTo>
                  <a:cubicBezTo>
                    <a:pt x="2140" y="174"/>
                    <a:pt x="2087" y="161"/>
                    <a:pt x="2047" y="134"/>
                  </a:cubicBezTo>
                  <a:cubicBezTo>
                    <a:pt x="1994" y="121"/>
                    <a:pt x="1953" y="108"/>
                    <a:pt x="1900" y="94"/>
                  </a:cubicBezTo>
                  <a:cubicBezTo>
                    <a:pt x="1806" y="67"/>
                    <a:pt x="1712" y="40"/>
                    <a:pt x="1605" y="27"/>
                  </a:cubicBezTo>
                  <a:cubicBezTo>
                    <a:pt x="1552" y="14"/>
                    <a:pt x="1512" y="14"/>
                    <a:pt x="1459" y="14"/>
                  </a:cubicBezTo>
                  <a:cubicBezTo>
                    <a:pt x="1405" y="1"/>
                    <a:pt x="1352" y="1"/>
                    <a:pt x="1311" y="1"/>
                  </a:cubicBezTo>
                  <a:close/>
                </a:path>
              </a:pathLst>
            </a:custGeom>
            <a:solidFill>
              <a:srgbClr val="CCB4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5" name="Google Shape;785;p35"/>
            <p:cNvSpPr/>
            <p:nvPr/>
          </p:nvSpPr>
          <p:spPr>
            <a:xfrm>
              <a:off x="3819625" y="2448075"/>
              <a:ext cx="20750" cy="71900"/>
            </a:xfrm>
            <a:custGeom>
              <a:avLst/>
              <a:gdLst/>
              <a:ahLst/>
              <a:cxnLst/>
              <a:rect l="l" t="t" r="r" b="b"/>
              <a:pathLst>
                <a:path w="830" h="2876" extrusionOk="0">
                  <a:moveTo>
                    <a:pt x="98" y="0"/>
                  </a:moveTo>
                  <a:cubicBezTo>
                    <a:pt x="84" y="0"/>
                    <a:pt x="69" y="5"/>
                    <a:pt x="54" y="15"/>
                  </a:cubicBezTo>
                  <a:cubicBezTo>
                    <a:pt x="14" y="29"/>
                    <a:pt x="0" y="82"/>
                    <a:pt x="14" y="122"/>
                  </a:cubicBezTo>
                  <a:cubicBezTo>
                    <a:pt x="14" y="122"/>
                    <a:pt x="41" y="162"/>
                    <a:pt x="68" y="229"/>
                  </a:cubicBezTo>
                  <a:cubicBezTo>
                    <a:pt x="107" y="309"/>
                    <a:pt x="161" y="416"/>
                    <a:pt x="214" y="550"/>
                  </a:cubicBezTo>
                  <a:cubicBezTo>
                    <a:pt x="268" y="671"/>
                    <a:pt x="321" y="831"/>
                    <a:pt x="375" y="992"/>
                  </a:cubicBezTo>
                  <a:cubicBezTo>
                    <a:pt x="402" y="1072"/>
                    <a:pt x="428" y="1152"/>
                    <a:pt x="455" y="1245"/>
                  </a:cubicBezTo>
                  <a:cubicBezTo>
                    <a:pt x="482" y="1326"/>
                    <a:pt x="496" y="1420"/>
                    <a:pt x="509" y="1500"/>
                  </a:cubicBezTo>
                  <a:cubicBezTo>
                    <a:pt x="522" y="1593"/>
                    <a:pt x="535" y="1687"/>
                    <a:pt x="535" y="1767"/>
                  </a:cubicBezTo>
                  <a:cubicBezTo>
                    <a:pt x="535" y="1848"/>
                    <a:pt x="535" y="1941"/>
                    <a:pt x="522" y="2008"/>
                  </a:cubicBezTo>
                  <a:cubicBezTo>
                    <a:pt x="509" y="2048"/>
                    <a:pt x="509" y="2088"/>
                    <a:pt x="496" y="2128"/>
                  </a:cubicBezTo>
                  <a:cubicBezTo>
                    <a:pt x="482" y="2169"/>
                    <a:pt x="482" y="2195"/>
                    <a:pt x="469" y="2235"/>
                  </a:cubicBezTo>
                  <a:cubicBezTo>
                    <a:pt x="442" y="2303"/>
                    <a:pt x="402" y="2356"/>
                    <a:pt x="375" y="2410"/>
                  </a:cubicBezTo>
                  <a:cubicBezTo>
                    <a:pt x="348" y="2436"/>
                    <a:pt x="335" y="2463"/>
                    <a:pt x="321" y="2490"/>
                  </a:cubicBezTo>
                  <a:cubicBezTo>
                    <a:pt x="295" y="2517"/>
                    <a:pt x="282" y="2529"/>
                    <a:pt x="268" y="2556"/>
                  </a:cubicBezTo>
                  <a:cubicBezTo>
                    <a:pt x="228" y="2597"/>
                    <a:pt x="201" y="2624"/>
                    <a:pt x="161" y="2650"/>
                  </a:cubicBezTo>
                  <a:cubicBezTo>
                    <a:pt x="107" y="2704"/>
                    <a:pt x="68" y="2731"/>
                    <a:pt x="68" y="2731"/>
                  </a:cubicBezTo>
                  <a:cubicBezTo>
                    <a:pt x="41" y="2757"/>
                    <a:pt x="27" y="2797"/>
                    <a:pt x="41" y="2824"/>
                  </a:cubicBezTo>
                  <a:cubicBezTo>
                    <a:pt x="60" y="2853"/>
                    <a:pt x="86" y="2875"/>
                    <a:pt x="114" y="2875"/>
                  </a:cubicBezTo>
                  <a:cubicBezTo>
                    <a:pt x="125" y="2875"/>
                    <a:pt x="137" y="2872"/>
                    <a:pt x="148" y="2864"/>
                  </a:cubicBezTo>
                  <a:cubicBezTo>
                    <a:pt x="148" y="2864"/>
                    <a:pt x="201" y="2850"/>
                    <a:pt x="282" y="2811"/>
                  </a:cubicBezTo>
                  <a:cubicBezTo>
                    <a:pt x="308" y="2784"/>
                    <a:pt x="362" y="2757"/>
                    <a:pt x="415" y="2717"/>
                  </a:cubicBezTo>
                  <a:cubicBezTo>
                    <a:pt x="442" y="2690"/>
                    <a:pt x="455" y="2663"/>
                    <a:pt x="496" y="2650"/>
                  </a:cubicBezTo>
                  <a:cubicBezTo>
                    <a:pt x="522" y="2624"/>
                    <a:pt x="535" y="2583"/>
                    <a:pt x="562" y="2556"/>
                  </a:cubicBezTo>
                  <a:cubicBezTo>
                    <a:pt x="616" y="2503"/>
                    <a:pt x="669" y="2422"/>
                    <a:pt x="710" y="2342"/>
                  </a:cubicBezTo>
                  <a:cubicBezTo>
                    <a:pt x="723" y="2303"/>
                    <a:pt x="749" y="2249"/>
                    <a:pt x="763" y="2208"/>
                  </a:cubicBezTo>
                  <a:cubicBezTo>
                    <a:pt x="776" y="2169"/>
                    <a:pt x="790" y="2115"/>
                    <a:pt x="803" y="2062"/>
                  </a:cubicBezTo>
                  <a:cubicBezTo>
                    <a:pt x="817" y="1968"/>
                    <a:pt x="830" y="1861"/>
                    <a:pt x="830" y="1767"/>
                  </a:cubicBezTo>
                  <a:cubicBezTo>
                    <a:pt x="830" y="1660"/>
                    <a:pt x="817" y="1553"/>
                    <a:pt x="803" y="1459"/>
                  </a:cubicBezTo>
                  <a:cubicBezTo>
                    <a:pt x="749" y="1058"/>
                    <a:pt x="576" y="697"/>
                    <a:pt x="428" y="430"/>
                  </a:cubicBezTo>
                  <a:cubicBezTo>
                    <a:pt x="362" y="309"/>
                    <a:pt x="282" y="202"/>
                    <a:pt x="241" y="136"/>
                  </a:cubicBezTo>
                  <a:cubicBezTo>
                    <a:pt x="188" y="68"/>
                    <a:pt x="148" y="29"/>
                    <a:pt x="148" y="29"/>
                  </a:cubicBezTo>
                  <a:cubicBezTo>
                    <a:pt x="139" y="12"/>
                    <a:pt x="121" y="0"/>
                    <a:pt x="98" y="0"/>
                  </a:cubicBezTo>
                  <a:close/>
                </a:path>
              </a:pathLst>
            </a:custGeom>
            <a:solidFill>
              <a:srgbClr val="CCB4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6" name="Google Shape;786;p35"/>
            <p:cNvSpPr/>
            <p:nvPr/>
          </p:nvSpPr>
          <p:spPr>
            <a:xfrm>
              <a:off x="3811600" y="2428100"/>
              <a:ext cx="468525" cy="123025"/>
            </a:xfrm>
            <a:custGeom>
              <a:avLst/>
              <a:gdLst/>
              <a:ahLst/>
              <a:cxnLst/>
              <a:rect l="l" t="t" r="r" b="b"/>
              <a:pathLst>
                <a:path w="18741" h="4921" extrusionOk="0">
                  <a:moveTo>
                    <a:pt x="218" y="195"/>
                  </a:moveTo>
                  <a:cubicBezTo>
                    <a:pt x="217" y="196"/>
                    <a:pt x="215" y="197"/>
                    <a:pt x="214" y="198"/>
                  </a:cubicBezTo>
                  <a:cubicBezTo>
                    <a:pt x="215" y="197"/>
                    <a:pt x="216" y="196"/>
                    <a:pt x="218" y="195"/>
                  </a:cubicBezTo>
                  <a:close/>
                  <a:moveTo>
                    <a:pt x="294" y="935"/>
                  </a:moveTo>
                  <a:cubicBezTo>
                    <a:pt x="296" y="936"/>
                    <a:pt x="297" y="937"/>
                    <a:pt x="297" y="938"/>
                  </a:cubicBezTo>
                  <a:lnTo>
                    <a:pt x="297" y="938"/>
                  </a:lnTo>
                  <a:lnTo>
                    <a:pt x="294" y="935"/>
                  </a:lnTo>
                  <a:close/>
                  <a:moveTo>
                    <a:pt x="141" y="0"/>
                  </a:moveTo>
                  <a:cubicBezTo>
                    <a:pt x="119" y="0"/>
                    <a:pt x="98" y="8"/>
                    <a:pt x="80" y="25"/>
                  </a:cubicBezTo>
                  <a:cubicBezTo>
                    <a:pt x="27" y="65"/>
                    <a:pt x="14" y="105"/>
                    <a:pt x="14" y="132"/>
                  </a:cubicBezTo>
                  <a:cubicBezTo>
                    <a:pt x="0" y="172"/>
                    <a:pt x="0" y="198"/>
                    <a:pt x="14" y="212"/>
                  </a:cubicBezTo>
                  <a:cubicBezTo>
                    <a:pt x="14" y="266"/>
                    <a:pt x="27" y="305"/>
                    <a:pt x="27" y="346"/>
                  </a:cubicBezTo>
                  <a:lnTo>
                    <a:pt x="107" y="546"/>
                  </a:lnTo>
                  <a:cubicBezTo>
                    <a:pt x="134" y="614"/>
                    <a:pt x="161" y="680"/>
                    <a:pt x="201" y="747"/>
                  </a:cubicBezTo>
                  <a:lnTo>
                    <a:pt x="241" y="840"/>
                  </a:lnTo>
                  <a:lnTo>
                    <a:pt x="294" y="935"/>
                  </a:lnTo>
                  <a:cubicBezTo>
                    <a:pt x="321" y="974"/>
                    <a:pt x="348" y="1028"/>
                    <a:pt x="375" y="1081"/>
                  </a:cubicBezTo>
                  <a:lnTo>
                    <a:pt x="455" y="1215"/>
                  </a:lnTo>
                  <a:lnTo>
                    <a:pt x="549" y="1336"/>
                  </a:lnTo>
                  <a:lnTo>
                    <a:pt x="589" y="1402"/>
                  </a:lnTo>
                  <a:lnTo>
                    <a:pt x="642" y="1470"/>
                  </a:lnTo>
                  <a:cubicBezTo>
                    <a:pt x="763" y="1643"/>
                    <a:pt x="897" y="1803"/>
                    <a:pt x="1031" y="1964"/>
                  </a:cubicBezTo>
                  <a:cubicBezTo>
                    <a:pt x="1311" y="2285"/>
                    <a:pt x="1632" y="2566"/>
                    <a:pt x="1953" y="2834"/>
                  </a:cubicBezTo>
                  <a:cubicBezTo>
                    <a:pt x="2033" y="2900"/>
                    <a:pt x="2128" y="2954"/>
                    <a:pt x="2208" y="3021"/>
                  </a:cubicBezTo>
                  <a:lnTo>
                    <a:pt x="2461" y="3209"/>
                  </a:lnTo>
                  <a:cubicBezTo>
                    <a:pt x="2649" y="3316"/>
                    <a:pt x="2823" y="3423"/>
                    <a:pt x="3010" y="3542"/>
                  </a:cubicBezTo>
                  <a:cubicBezTo>
                    <a:pt x="3184" y="3637"/>
                    <a:pt x="3371" y="3730"/>
                    <a:pt x="3558" y="3824"/>
                  </a:cubicBezTo>
                  <a:lnTo>
                    <a:pt x="3585" y="3851"/>
                  </a:lnTo>
                  <a:lnTo>
                    <a:pt x="3612" y="3851"/>
                  </a:lnTo>
                  <a:lnTo>
                    <a:pt x="3626" y="3863"/>
                  </a:lnTo>
                  <a:lnTo>
                    <a:pt x="3706" y="3890"/>
                  </a:lnTo>
                  <a:lnTo>
                    <a:pt x="3853" y="3958"/>
                  </a:lnTo>
                  <a:lnTo>
                    <a:pt x="4147" y="4091"/>
                  </a:lnTo>
                  <a:cubicBezTo>
                    <a:pt x="4334" y="4172"/>
                    <a:pt x="4535" y="4238"/>
                    <a:pt x="4735" y="4305"/>
                  </a:cubicBezTo>
                  <a:lnTo>
                    <a:pt x="5030" y="4398"/>
                  </a:lnTo>
                  <a:lnTo>
                    <a:pt x="5097" y="4425"/>
                  </a:lnTo>
                  <a:lnTo>
                    <a:pt x="5137" y="4439"/>
                  </a:lnTo>
                  <a:lnTo>
                    <a:pt x="5163" y="4439"/>
                  </a:lnTo>
                  <a:lnTo>
                    <a:pt x="5177" y="4452"/>
                  </a:lnTo>
                  <a:lnTo>
                    <a:pt x="5338" y="4479"/>
                  </a:lnTo>
                  <a:lnTo>
                    <a:pt x="5939" y="4626"/>
                  </a:lnTo>
                  <a:cubicBezTo>
                    <a:pt x="6046" y="4653"/>
                    <a:pt x="6153" y="4680"/>
                    <a:pt x="6247" y="4693"/>
                  </a:cubicBezTo>
                  <a:lnTo>
                    <a:pt x="6569" y="4746"/>
                  </a:lnTo>
                  <a:lnTo>
                    <a:pt x="6876" y="4787"/>
                  </a:lnTo>
                  <a:cubicBezTo>
                    <a:pt x="6970" y="4814"/>
                    <a:pt x="7077" y="4827"/>
                    <a:pt x="7184" y="4827"/>
                  </a:cubicBezTo>
                  <a:lnTo>
                    <a:pt x="7812" y="4880"/>
                  </a:lnTo>
                  <a:lnTo>
                    <a:pt x="8133" y="4907"/>
                  </a:lnTo>
                  <a:cubicBezTo>
                    <a:pt x="8227" y="4921"/>
                    <a:pt x="8334" y="4921"/>
                    <a:pt x="8441" y="4921"/>
                  </a:cubicBezTo>
                  <a:lnTo>
                    <a:pt x="9378" y="4921"/>
                  </a:lnTo>
                  <a:lnTo>
                    <a:pt x="9685" y="4907"/>
                  </a:lnTo>
                  <a:lnTo>
                    <a:pt x="10314" y="4867"/>
                  </a:lnTo>
                  <a:cubicBezTo>
                    <a:pt x="10728" y="4853"/>
                    <a:pt x="11143" y="4800"/>
                    <a:pt x="11545" y="4760"/>
                  </a:cubicBezTo>
                  <a:lnTo>
                    <a:pt x="11852" y="4733"/>
                  </a:lnTo>
                  <a:lnTo>
                    <a:pt x="12012" y="4719"/>
                  </a:lnTo>
                  <a:lnTo>
                    <a:pt x="12173" y="4693"/>
                  </a:lnTo>
                  <a:lnTo>
                    <a:pt x="12788" y="4600"/>
                  </a:lnTo>
                  <a:cubicBezTo>
                    <a:pt x="13002" y="4573"/>
                    <a:pt x="13203" y="4532"/>
                    <a:pt x="13403" y="4505"/>
                  </a:cubicBezTo>
                  <a:lnTo>
                    <a:pt x="13711" y="4439"/>
                  </a:lnTo>
                  <a:cubicBezTo>
                    <a:pt x="13751" y="4439"/>
                    <a:pt x="13805" y="4425"/>
                    <a:pt x="13858" y="4412"/>
                  </a:cubicBezTo>
                  <a:lnTo>
                    <a:pt x="14006" y="4386"/>
                  </a:lnTo>
                  <a:lnTo>
                    <a:pt x="15222" y="4091"/>
                  </a:lnTo>
                  <a:cubicBezTo>
                    <a:pt x="15624" y="3984"/>
                    <a:pt x="16025" y="3877"/>
                    <a:pt x="16426" y="3744"/>
                  </a:cubicBezTo>
                  <a:lnTo>
                    <a:pt x="17015" y="3542"/>
                  </a:lnTo>
                  <a:lnTo>
                    <a:pt x="17309" y="3435"/>
                  </a:lnTo>
                  <a:lnTo>
                    <a:pt x="17591" y="3316"/>
                  </a:lnTo>
                  <a:lnTo>
                    <a:pt x="17885" y="3182"/>
                  </a:lnTo>
                  <a:lnTo>
                    <a:pt x="18019" y="3128"/>
                  </a:lnTo>
                  <a:lnTo>
                    <a:pt x="18165" y="3061"/>
                  </a:lnTo>
                  <a:lnTo>
                    <a:pt x="18447" y="2900"/>
                  </a:lnTo>
                  <a:cubicBezTo>
                    <a:pt x="18486" y="2874"/>
                    <a:pt x="18540" y="2847"/>
                    <a:pt x="18580" y="2807"/>
                  </a:cubicBezTo>
                  <a:cubicBezTo>
                    <a:pt x="18607" y="2793"/>
                    <a:pt x="18634" y="2767"/>
                    <a:pt x="18647" y="2754"/>
                  </a:cubicBezTo>
                  <a:lnTo>
                    <a:pt x="18687" y="2713"/>
                  </a:lnTo>
                  <a:cubicBezTo>
                    <a:pt x="18700" y="2700"/>
                    <a:pt x="18714" y="2686"/>
                    <a:pt x="18714" y="2660"/>
                  </a:cubicBezTo>
                  <a:lnTo>
                    <a:pt x="18727" y="2647"/>
                  </a:lnTo>
                  <a:lnTo>
                    <a:pt x="18727" y="2633"/>
                  </a:lnTo>
                  <a:cubicBezTo>
                    <a:pt x="18741" y="2579"/>
                    <a:pt x="18714" y="2526"/>
                    <a:pt x="18661" y="2513"/>
                  </a:cubicBezTo>
                  <a:cubicBezTo>
                    <a:pt x="18646" y="2507"/>
                    <a:pt x="18632" y="2504"/>
                    <a:pt x="18618" y="2504"/>
                  </a:cubicBezTo>
                  <a:cubicBezTo>
                    <a:pt x="18571" y="2504"/>
                    <a:pt x="18534" y="2538"/>
                    <a:pt x="18513" y="2579"/>
                  </a:cubicBezTo>
                  <a:lnTo>
                    <a:pt x="18500" y="2593"/>
                  </a:lnTo>
                  <a:lnTo>
                    <a:pt x="18460" y="2633"/>
                  </a:lnTo>
                  <a:cubicBezTo>
                    <a:pt x="18420" y="2660"/>
                    <a:pt x="18379" y="2673"/>
                    <a:pt x="18326" y="2700"/>
                  </a:cubicBezTo>
                  <a:cubicBezTo>
                    <a:pt x="18245" y="2754"/>
                    <a:pt x="18152" y="2793"/>
                    <a:pt x="18058" y="2834"/>
                  </a:cubicBezTo>
                  <a:lnTo>
                    <a:pt x="17924" y="2900"/>
                  </a:lnTo>
                  <a:lnTo>
                    <a:pt x="17778" y="2954"/>
                  </a:lnTo>
                  <a:lnTo>
                    <a:pt x="17496" y="3061"/>
                  </a:lnTo>
                  <a:lnTo>
                    <a:pt x="17202" y="3182"/>
                  </a:lnTo>
                  <a:lnTo>
                    <a:pt x="16908" y="3275"/>
                  </a:lnTo>
                  <a:lnTo>
                    <a:pt x="16333" y="3449"/>
                  </a:lnTo>
                  <a:cubicBezTo>
                    <a:pt x="15932" y="3569"/>
                    <a:pt x="15543" y="3663"/>
                    <a:pt x="15142" y="3770"/>
                  </a:cubicBezTo>
                  <a:lnTo>
                    <a:pt x="13938" y="4024"/>
                  </a:lnTo>
                  <a:lnTo>
                    <a:pt x="13792" y="4051"/>
                  </a:lnTo>
                  <a:cubicBezTo>
                    <a:pt x="13751" y="4065"/>
                    <a:pt x="13685" y="4077"/>
                    <a:pt x="13644" y="4077"/>
                  </a:cubicBezTo>
                  <a:lnTo>
                    <a:pt x="13337" y="4131"/>
                  </a:lnTo>
                  <a:cubicBezTo>
                    <a:pt x="13136" y="4158"/>
                    <a:pt x="12922" y="4211"/>
                    <a:pt x="12722" y="4225"/>
                  </a:cubicBezTo>
                  <a:lnTo>
                    <a:pt x="12119" y="4318"/>
                  </a:lnTo>
                  <a:lnTo>
                    <a:pt x="11973" y="4332"/>
                  </a:lnTo>
                  <a:lnTo>
                    <a:pt x="11812" y="4345"/>
                  </a:lnTo>
                  <a:lnTo>
                    <a:pt x="11504" y="4372"/>
                  </a:lnTo>
                  <a:cubicBezTo>
                    <a:pt x="11103" y="4412"/>
                    <a:pt x="10688" y="4466"/>
                    <a:pt x="10287" y="4479"/>
                  </a:cubicBezTo>
                  <a:lnTo>
                    <a:pt x="9672" y="4505"/>
                  </a:lnTo>
                  <a:lnTo>
                    <a:pt x="9364" y="4519"/>
                  </a:lnTo>
                  <a:lnTo>
                    <a:pt x="8441" y="4519"/>
                  </a:lnTo>
                  <a:cubicBezTo>
                    <a:pt x="8334" y="4519"/>
                    <a:pt x="8240" y="4519"/>
                    <a:pt x="8133" y="4505"/>
                  </a:cubicBezTo>
                  <a:lnTo>
                    <a:pt x="7826" y="4493"/>
                  </a:lnTo>
                  <a:lnTo>
                    <a:pt x="7223" y="4439"/>
                  </a:lnTo>
                  <a:cubicBezTo>
                    <a:pt x="7130" y="4439"/>
                    <a:pt x="7023" y="4412"/>
                    <a:pt x="6929" y="4398"/>
                  </a:cubicBezTo>
                  <a:lnTo>
                    <a:pt x="6622" y="4359"/>
                  </a:lnTo>
                  <a:lnTo>
                    <a:pt x="6328" y="4305"/>
                  </a:lnTo>
                  <a:cubicBezTo>
                    <a:pt x="6221" y="4291"/>
                    <a:pt x="6127" y="4279"/>
                    <a:pt x="6020" y="4252"/>
                  </a:cubicBezTo>
                  <a:lnTo>
                    <a:pt x="5431" y="4118"/>
                  </a:lnTo>
                  <a:lnTo>
                    <a:pt x="5284" y="4077"/>
                  </a:lnTo>
                  <a:lnTo>
                    <a:pt x="5270" y="4077"/>
                  </a:lnTo>
                  <a:lnTo>
                    <a:pt x="5258" y="4065"/>
                  </a:lnTo>
                  <a:lnTo>
                    <a:pt x="5217" y="4051"/>
                  </a:lnTo>
                  <a:lnTo>
                    <a:pt x="5137" y="4038"/>
                  </a:lnTo>
                  <a:lnTo>
                    <a:pt x="4842" y="3944"/>
                  </a:lnTo>
                  <a:cubicBezTo>
                    <a:pt x="4655" y="3877"/>
                    <a:pt x="4455" y="3810"/>
                    <a:pt x="4268" y="3730"/>
                  </a:cubicBezTo>
                  <a:lnTo>
                    <a:pt x="3986" y="3623"/>
                  </a:lnTo>
                  <a:lnTo>
                    <a:pt x="3853" y="3569"/>
                  </a:lnTo>
                  <a:lnTo>
                    <a:pt x="3786" y="3542"/>
                  </a:lnTo>
                  <a:lnTo>
                    <a:pt x="3772" y="3530"/>
                  </a:lnTo>
                  <a:lnTo>
                    <a:pt x="3759" y="3530"/>
                  </a:lnTo>
                  <a:lnTo>
                    <a:pt x="3719" y="3503"/>
                  </a:lnTo>
                  <a:cubicBezTo>
                    <a:pt x="3532" y="3409"/>
                    <a:pt x="3344" y="3328"/>
                    <a:pt x="3171" y="3235"/>
                  </a:cubicBezTo>
                  <a:cubicBezTo>
                    <a:pt x="2997" y="3128"/>
                    <a:pt x="2823" y="3034"/>
                    <a:pt x="2649" y="2927"/>
                  </a:cubicBezTo>
                  <a:lnTo>
                    <a:pt x="2395" y="2754"/>
                  </a:lnTo>
                  <a:cubicBezTo>
                    <a:pt x="2315" y="2686"/>
                    <a:pt x="2235" y="2633"/>
                    <a:pt x="2154" y="2579"/>
                  </a:cubicBezTo>
                  <a:cubicBezTo>
                    <a:pt x="1994" y="2446"/>
                    <a:pt x="1833" y="2326"/>
                    <a:pt x="1686" y="2192"/>
                  </a:cubicBezTo>
                  <a:cubicBezTo>
                    <a:pt x="1619" y="2125"/>
                    <a:pt x="1539" y="2058"/>
                    <a:pt x="1459" y="1991"/>
                  </a:cubicBezTo>
                  <a:lnTo>
                    <a:pt x="1245" y="1777"/>
                  </a:lnTo>
                  <a:cubicBezTo>
                    <a:pt x="1111" y="1616"/>
                    <a:pt x="977" y="1470"/>
                    <a:pt x="856" y="1309"/>
                  </a:cubicBezTo>
                  <a:lnTo>
                    <a:pt x="817" y="1256"/>
                  </a:lnTo>
                  <a:lnTo>
                    <a:pt x="763" y="1188"/>
                  </a:lnTo>
                  <a:lnTo>
                    <a:pt x="683" y="1068"/>
                  </a:lnTo>
                  <a:lnTo>
                    <a:pt x="589" y="935"/>
                  </a:lnTo>
                  <a:cubicBezTo>
                    <a:pt x="562" y="894"/>
                    <a:pt x="549" y="854"/>
                    <a:pt x="522" y="814"/>
                  </a:cubicBezTo>
                  <a:lnTo>
                    <a:pt x="509" y="801"/>
                  </a:lnTo>
                  <a:lnTo>
                    <a:pt x="498" y="790"/>
                  </a:lnTo>
                  <a:lnTo>
                    <a:pt x="469" y="721"/>
                  </a:lnTo>
                  <a:lnTo>
                    <a:pt x="415" y="640"/>
                  </a:lnTo>
                  <a:cubicBezTo>
                    <a:pt x="375" y="573"/>
                    <a:pt x="348" y="519"/>
                    <a:pt x="321" y="453"/>
                  </a:cubicBezTo>
                  <a:cubicBezTo>
                    <a:pt x="294" y="400"/>
                    <a:pt x="268" y="332"/>
                    <a:pt x="241" y="279"/>
                  </a:cubicBezTo>
                  <a:cubicBezTo>
                    <a:pt x="241" y="252"/>
                    <a:pt x="228" y="225"/>
                    <a:pt x="228" y="198"/>
                  </a:cubicBezTo>
                  <a:lnTo>
                    <a:pt x="228" y="182"/>
                  </a:lnTo>
                  <a:lnTo>
                    <a:pt x="228" y="182"/>
                  </a:lnTo>
                  <a:cubicBezTo>
                    <a:pt x="257" y="142"/>
                    <a:pt x="263" y="85"/>
                    <a:pt x="228" y="38"/>
                  </a:cubicBezTo>
                  <a:cubicBezTo>
                    <a:pt x="205" y="15"/>
                    <a:pt x="172" y="0"/>
                    <a:pt x="141" y="0"/>
                  </a:cubicBezTo>
                  <a:close/>
                </a:path>
              </a:pathLst>
            </a:custGeom>
            <a:solidFill>
              <a:srgbClr val="02766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7" name="Google Shape;787;p35"/>
            <p:cNvSpPr/>
            <p:nvPr/>
          </p:nvSpPr>
          <p:spPr>
            <a:xfrm>
              <a:off x="3742700" y="2418000"/>
              <a:ext cx="22775" cy="16075"/>
            </a:xfrm>
            <a:custGeom>
              <a:avLst/>
              <a:gdLst/>
              <a:ahLst/>
              <a:cxnLst/>
              <a:rect l="l" t="t" r="r" b="b"/>
              <a:pathLst>
                <a:path w="911" h="643" extrusionOk="0">
                  <a:moveTo>
                    <a:pt x="54" y="1"/>
                  </a:moveTo>
                  <a:cubicBezTo>
                    <a:pt x="27" y="14"/>
                    <a:pt x="1" y="41"/>
                    <a:pt x="15" y="67"/>
                  </a:cubicBezTo>
                  <a:lnTo>
                    <a:pt x="15" y="121"/>
                  </a:lnTo>
                  <a:cubicBezTo>
                    <a:pt x="27" y="148"/>
                    <a:pt x="27" y="188"/>
                    <a:pt x="54" y="242"/>
                  </a:cubicBezTo>
                  <a:cubicBezTo>
                    <a:pt x="68" y="295"/>
                    <a:pt x="108" y="349"/>
                    <a:pt x="148" y="402"/>
                  </a:cubicBezTo>
                  <a:cubicBezTo>
                    <a:pt x="175" y="429"/>
                    <a:pt x="188" y="456"/>
                    <a:pt x="229" y="482"/>
                  </a:cubicBezTo>
                  <a:cubicBezTo>
                    <a:pt x="255" y="509"/>
                    <a:pt x="282" y="522"/>
                    <a:pt x="309" y="549"/>
                  </a:cubicBezTo>
                  <a:cubicBezTo>
                    <a:pt x="348" y="563"/>
                    <a:pt x="375" y="576"/>
                    <a:pt x="416" y="602"/>
                  </a:cubicBezTo>
                  <a:cubicBezTo>
                    <a:pt x="443" y="616"/>
                    <a:pt x="482" y="616"/>
                    <a:pt x="509" y="629"/>
                  </a:cubicBezTo>
                  <a:cubicBezTo>
                    <a:pt x="550" y="643"/>
                    <a:pt x="576" y="643"/>
                    <a:pt x="616" y="643"/>
                  </a:cubicBezTo>
                  <a:lnTo>
                    <a:pt x="696" y="643"/>
                  </a:lnTo>
                  <a:cubicBezTo>
                    <a:pt x="750" y="643"/>
                    <a:pt x="790" y="643"/>
                    <a:pt x="817" y="629"/>
                  </a:cubicBezTo>
                  <a:cubicBezTo>
                    <a:pt x="857" y="629"/>
                    <a:pt x="871" y="616"/>
                    <a:pt x="871" y="616"/>
                  </a:cubicBezTo>
                  <a:cubicBezTo>
                    <a:pt x="884" y="616"/>
                    <a:pt x="910" y="602"/>
                    <a:pt x="910" y="576"/>
                  </a:cubicBezTo>
                  <a:cubicBezTo>
                    <a:pt x="910" y="549"/>
                    <a:pt x="897" y="522"/>
                    <a:pt x="871" y="522"/>
                  </a:cubicBezTo>
                  <a:lnTo>
                    <a:pt x="857" y="509"/>
                  </a:lnTo>
                  <a:lnTo>
                    <a:pt x="817" y="509"/>
                  </a:lnTo>
                  <a:cubicBezTo>
                    <a:pt x="790" y="495"/>
                    <a:pt x="750" y="495"/>
                    <a:pt x="710" y="482"/>
                  </a:cubicBezTo>
                  <a:cubicBezTo>
                    <a:pt x="683" y="482"/>
                    <a:pt x="670" y="469"/>
                    <a:pt x="643" y="469"/>
                  </a:cubicBezTo>
                  <a:cubicBezTo>
                    <a:pt x="616" y="456"/>
                    <a:pt x="589" y="456"/>
                    <a:pt x="562" y="442"/>
                  </a:cubicBezTo>
                  <a:cubicBezTo>
                    <a:pt x="536" y="442"/>
                    <a:pt x="523" y="429"/>
                    <a:pt x="496" y="415"/>
                  </a:cubicBezTo>
                  <a:lnTo>
                    <a:pt x="416" y="375"/>
                  </a:lnTo>
                  <a:cubicBezTo>
                    <a:pt x="402" y="362"/>
                    <a:pt x="375" y="349"/>
                    <a:pt x="348" y="322"/>
                  </a:cubicBezTo>
                  <a:cubicBezTo>
                    <a:pt x="336" y="308"/>
                    <a:pt x="309" y="295"/>
                    <a:pt x="295" y="281"/>
                  </a:cubicBezTo>
                  <a:cubicBezTo>
                    <a:pt x="255" y="242"/>
                    <a:pt x="229" y="201"/>
                    <a:pt x="202" y="161"/>
                  </a:cubicBezTo>
                  <a:cubicBezTo>
                    <a:pt x="175" y="135"/>
                    <a:pt x="148" y="94"/>
                    <a:pt x="134" y="81"/>
                  </a:cubicBezTo>
                  <a:cubicBezTo>
                    <a:pt x="122" y="54"/>
                    <a:pt x="122" y="41"/>
                    <a:pt x="122" y="41"/>
                  </a:cubicBezTo>
                  <a:cubicBezTo>
                    <a:pt x="108" y="14"/>
                    <a:pt x="81" y="1"/>
                    <a:pt x="54" y="1"/>
                  </a:cubicBezTo>
                  <a:close/>
                </a:path>
              </a:pathLst>
            </a:custGeom>
            <a:solidFill>
              <a:srgbClr val="2849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8" name="Google Shape;788;p35"/>
            <p:cNvSpPr/>
            <p:nvPr/>
          </p:nvSpPr>
          <p:spPr>
            <a:xfrm>
              <a:off x="3707250" y="2404250"/>
              <a:ext cx="15775" cy="14800"/>
            </a:xfrm>
            <a:custGeom>
              <a:avLst/>
              <a:gdLst/>
              <a:ahLst/>
              <a:cxnLst/>
              <a:rect l="l" t="t" r="r" b="b"/>
              <a:pathLst>
                <a:path w="631" h="592" extrusionOk="0">
                  <a:moveTo>
                    <a:pt x="323" y="1"/>
                  </a:moveTo>
                  <a:cubicBezTo>
                    <a:pt x="173" y="1"/>
                    <a:pt x="41" y="106"/>
                    <a:pt x="28" y="269"/>
                  </a:cubicBezTo>
                  <a:cubicBezTo>
                    <a:pt x="1" y="430"/>
                    <a:pt x="122" y="578"/>
                    <a:pt x="282" y="591"/>
                  </a:cubicBezTo>
                  <a:cubicBezTo>
                    <a:pt x="291" y="591"/>
                    <a:pt x="299" y="592"/>
                    <a:pt x="307" y="592"/>
                  </a:cubicBezTo>
                  <a:cubicBezTo>
                    <a:pt x="458" y="592"/>
                    <a:pt x="591" y="475"/>
                    <a:pt x="616" y="323"/>
                  </a:cubicBezTo>
                  <a:cubicBezTo>
                    <a:pt x="630" y="162"/>
                    <a:pt x="509" y="16"/>
                    <a:pt x="349" y="2"/>
                  </a:cubicBezTo>
                  <a:cubicBezTo>
                    <a:pt x="340" y="1"/>
                    <a:pt x="331" y="1"/>
                    <a:pt x="323" y="1"/>
                  </a:cubicBezTo>
                  <a:close/>
                </a:path>
              </a:pathLst>
            </a:custGeom>
            <a:solidFill>
              <a:srgbClr val="051B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89" name="Google Shape;789;p35"/>
            <p:cNvSpPr/>
            <p:nvPr/>
          </p:nvSpPr>
          <p:spPr>
            <a:xfrm>
              <a:off x="3646650" y="2435900"/>
              <a:ext cx="12775" cy="9575"/>
            </a:xfrm>
            <a:custGeom>
              <a:avLst/>
              <a:gdLst/>
              <a:ahLst/>
              <a:cxnLst/>
              <a:rect l="l" t="t" r="r" b="b"/>
              <a:pathLst>
                <a:path w="511" h="383" extrusionOk="0">
                  <a:moveTo>
                    <a:pt x="338" y="1"/>
                  </a:moveTo>
                  <a:cubicBezTo>
                    <a:pt x="201" y="1"/>
                    <a:pt x="1" y="289"/>
                    <a:pt x="58" y="368"/>
                  </a:cubicBezTo>
                  <a:cubicBezTo>
                    <a:pt x="66" y="378"/>
                    <a:pt x="80" y="383"/>
                    <a:pt x="97" y="383"/>
                  </a:cubicBezTo>
                  <a:cubicBezTo>
                    <a:pt x="217" y="383"/>
                    <a:pt x="510" y="162"/>
                    <a:pt x="406" y="34"/>
                  </a:cubicBezTo>
                  <a:cubicBezTo>
                    <a:pt x="387" y="11"/>
                    <a:pt x="363" y="1"/>
                    <a:pt x="338" y="1"/>
                  </a:cubicBezTo>
                  <a:close/>
                </a:path>
              </a:pathLst>
            </a:custGeom>
            <a:solidFill>
              <a:srgbClr val="051B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0" name="Google Shape;790;p35"/>
            <p:cNvSpPr/>
            <p:nvPr/>
          </p:nvSpPr>
          <p:spPr>
            <a:xfrm>
              <a:off x="3945700" y="2320325"/>
              <a:ext cx="16750" cy="33725"/>
            </a:xfrm>
            <a:custGeom>
              <a:avLst/>
              <a:gdLst/>
              <a:ahLst/>
              <a:cxnLst/>
              <a:rect l="l" t="t" r="r" b="b"/>
              <a:pathLst>
                <a:path w="670" h="1349" extrusionOk="0">
                  <a:moveTo>
                    <a:pt x="456" y="0"/>
                  </a:moveTo>
                  <a:cubicBezTo>
                    <a:pt x="411" y="0"/>
                    <a:pt x="367" y="17"/>
                    <a:pt x="335" y="56"/>
                  </a:cubicBezTo>
                  <a:cubicBezTo>
                    <a:pt x="335" y="56"/>
                    <a:pt x="308" y="68"/>
                    <a:pt x="295" y="95"/>
                  </a:cubicBezTo>
                  <a:cubicBezTo>
                    <a:pt x="268" y="122"/>
                    <a:pt x="228" y="163"/>
                    <a:pt x="201" y="216"/>
                  </a:cubicBezTo>
                  <a:cubicBezTo>
                    <a:pt x="147" y="309"/>
                    <a:pt x="81" y="457"/>
                    <a:pt x="54" y="603"/>
                  </a:cubicBezTo>
                  <a:cubicBezTo>
                    <a:pt x="13" y="751"/>
                    <a:pt x="1" y="898"/>
                    <a:pt x="1" y="1019"/>
                  </a:cubicBezTo>
                  <a:cubicBezTo>
                    <a:pt x="13" y="1072"/>
                    <a:pt x="13" y="1126"/>
                    <a:pt x="27" y="1165"/>
                  </a:cubicBezTo>
                  <a:cubicBezTo>
                    <a:pt x="27" y="1192"/>
                    <a:pt x="40" y="1219"/>
                    <a:pt x="40" y="1219"/>
                  </a:cubicBezTo>
                  <a:cubicBezTo>
                    <a:pt x="40" y="1246"/>
                    <a:pt x="54" y="1272"/>
                    <a:pt x="81" y="1286"/>
                  </a:cubicBezTo>
                  <a:cubicBezTo>
                    <a:pt x="116" y="1328"/>
                    <a:pt x="165" y="1348"/>
                    <a:pt x="214" y="1348"/>
                  </a:cubicBezTo>
                  <a:cubicBezTo>
                    <a:pt x="259" y="1348"/>
                    <a:pt x="303" y="1331"/>
                    <a:pt x="335" y="1299"/>
                  </a:cubicBezTo>
                  <a:cubicBezTo>
                    <a:pt x="335" y="1299"/>
                    <a:pt x="348" y="1272"/>
                    <a:pt x="375" y="1246"/>
                  </a:cubicBezTo>
                  <a:cubicBezTo>
                    <a:pt x="402" y="1219"/>
                    <a:pt x="429" y="1179"/>
                    <a:pt x="455" y="1126"/>
                  </a:cubicBezTo>
                  <a:cubicBezTo>
                    <a:pt x="522" y="1031"/>
                    <a:pt x="575" y="885"/>
                    <a:pt x="616" y="737"/>
                  </a:cubicBezTo>
                  <a:cubicBezTo>
                    <a:pt x="656" y="591"/>
                    <a:pt x="669" y="443"/>
                    <a:pt x="656" y="323"/>
                  </a:cubicBezTo>
                  <a:cubicBezTo>
                    <a:pt x="656" y="270"/>
                    <a:pt x="656" y="216"/>
                    <a:pt x="643" y="175"/>
                  </a:cubicBezTo>
                  <a:cubicBezTo>
                    <a:pt x="629" y="149"/>
                    <a:pt x="629" y="122"/>
                    <a:pt x="629" y="122"/>
                  </a:cubicBezTo>
                  <a:cubicBezTo>
                    <a:pt x="616" y="109"/>
                    <a:pt x="602" y="82"/>
                    <a:pt x="589" y="56"/>
                  </a:cubicBezTo>
                  <a:cubicBezTo>
                    <a:pt x="554" y="20"/>
                    <a:pt x="505" y="0"/>
                    <a:pt x="456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1" name="Google Shape;791;p35"/>
            <p:cNvSpPr/>
            <p:nvPr/>
          </p:nvSpPr>
          <p:spPr>
            <a:xfrm>
              <a:off x="4048025" y="2290225"/>
              <a:ext cx="15075" cy="29350"/>
            </a:xfrm>
            <a:custGeom>
              <a:avLst/>
              <a:gdLst/>
              <a:ahLst/>
              <a:cxnLst/>
              <a:rect l="l" t="t" r="r" b="b"/>
              <a:pathLst>
                <a:path w="603" h="1174" extrusionOk="0">
                  <a:moveTo>
                    <a:pt x="335" y="0"/>
                  </a:moveTo>
                  <a:cubicBezTo>
                    <a:pt x="283" y="0"/>
                    <a:pt x="230" y="21"/>
                    <a:pt x="188" y="56"/>
                  </a:cubicBezTo>
                  <a:lnTo>
                    <a:pt x="161" y="109"/>
                  </a:lnTo>
                  <a:cubicBezTo>
                    <a:pt x="135" y="136"/>
                    <a:pt x="121" y="163"/>
                    <a:pt x="94" y="216"/>
                  </a:cubicBezTo>
                  <a:cubicBezTo>
                    <a:pt x="54" y="309"/>
                    <a:pt x="14" y="430"/>
                    <a:pt x="1" y="564"/>
                  </a:cubicBezTo>
                  <a:cubicBezTo>
                    <a:pt x="1" y="684"/>
                    <a:pt x="1" y="818"/>
                    <a:pt x="28" y="912"/>
                  </a:cubicBezTo>
                  <a:cubicBezTo>
                    <a:pt x="40" y="965"/>
                    <a:pt x="54" y="1005"/>
                    <a:pt x="67" y="1032"/>
                  </a:cubicBezTo>
                  <a:cubicBezTo>
                    <a:pt x="81" y="1058"/>
                    <a:pt x="94" y="1072"/>
                    <a:pt x="94" y="1072"/>
                  </a:cubicBezTo>
                  <a:cubicBezTo>
                    <a:pt x="108" y="1099"/>
                    <a:pt x="121" y="1112"/>
                    <a:pt x="135" y="1126"/>
                  </a:cubicBezTo>
                  <a:cubicBezTo>
                    <a:pt x="173" y="1157"/>
                    <a:pt x="220" y="1174"/>
                    <a:pt x="266" y="1174"/>
                  </a:cubicBezTo>
                  <a:cubicBezTo>
                    <a:pt x="317" y="1174"/>
                    <a:pt x="367" y="1154"/>
                    <a:pt x="402" y="1112"/>
                  </a:cubicBezTo>
                  <a:cubicBezTo>
                    <a:pt x="402" y="1112"/>
                    <a:pt x="415" y="1099"/>
                    <a:pt x="429" y="1072"/>
                  </a:cubicBezTo>
                  <a:cubicBezTo>
                    <a:pt x="456" y="1046"/>
                    <a:pt x="468" y="1005"/>
                    <a:pt x="495" y="951"/>
                  </a:cubicBezTo>
                  <a:cubicBezTo>
                    <a:pt x="536" y="858"/>
                    <a:pt x="575" y="737"/>
                    <a:pt x="589" y="618"/>
                  </a:cubicBezTo>
                  <a:cubicBezTo>
                    <a:pt x="602" y="484"/>
                    <a:pt x="589" y="350"/>
                    <a:pt x="563" y="256"/>
                  </a:cubicBezTo>
                  <a:cubicBezTo>
                    <a:pt x="549" y="202"/>
                    <a:pt x="536" y="163"/>
                    <a:pt x="522" y="136"/>
                  </a:cubicBezTo>
                  <a:cubicBezTo>
                    <a:pt x="509" y="109"/>
                    <a:pt x="495" y="95"/>
                    <a:pt x="495" y="95"/>
                  </a:cubicBezTo>
                  <a:cubicBezTo>
                    <a:pt x="495" y="82"/>
                    <a:pt x="482" y="69"/>
                    <a:pt x="468" y="56"/>
                  </a:cubicBezTo>
                  <a:cubicBezTo>
                    <a:pt x="430" y="17"/>
                    <a:pt x="383" y="0"/>
                    <a:pt x="335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2" name="Google Shape;792;p35"/>
            <p:cNvSpPr/>
            <p:nvPr/>
          </p:nvSpPr>
          <p:spPr>
            <a:xfrm>
              <a:off x="4011250" y="2281225"/>
              <a:ext cx="27100" cy="19775"/>
            </a:xfrm>
            <a:custGeom>
              <a:avLst/>
              <a:gdLst/>
              <a:ahLst/>
              <a:cxnLst/>
              <a:rect l="l" t="t" r="r" b="b"/>
              <a:pathLst>
                <a:path w="1084" h="791" extrusionOk="0">
                  <a:moveTo>
                    <a:pt x="843" y="1"/>
                  </a:moveTo>
                  <a:cubicBezTo>
                    <a:pt x="816" y="1"/>
                    <a:pt x="762" y="1"/>
                    <a:pt x="723" y="14"/>
                  </a:cubicBezTo>
                  <a:cubicBezTo>
                    <a:pt x="616" y="27"/>
                    <a:pt x="495" y="81"/>
                    <a:pt x="388" y="148"/>
                  </a:cubicBezTo>
                  <a:cubicBezTo>
                    <a:pt x="281" y="215"/>
                    <a:pt x="174" y="295"/>
                    <a:pt x="120" y="375"/>
                  </a:cubicBezTo>
                  <a:cubicBezTo>
                    <a:pt x="81" y="416"/>
                    <a:pt x="54" y="455"/>
                    <a:pt x="40" y="482"/>
                  </a:cubicBezTo>
                  <a:cubicBezTo>
                    <a:pt x="27" y="509"/>
                    <a:pt x="13" y="523"/>
                    <a:pt x="13" y="523"/>
                  </a:cubicBezTo>
                  <a:cubicBezTo>
                    <a:pt x="13" y="549"/>
                    <a:pt x="0" y="562"/>
                    <a:pt x="0" y="589"/>
                  </a:cubicBezTo>
                  <a:cubicBezTo>
                    <a:pt x="0" y="683"/>
                    <a:pt x="67" y="776"/>
                    <a:pt x="174" y="790"/>
                  </a:cubicBezTo>
                  <a:lnTo>
                    <a:pt x="227" y="790"/>
                  </a:lnTo>
                  <a:cubicBezTo>
                    <a:pt x="254" y="790"/>
                    <a:pt x="308" y="790"/>
                    <a:pt x="361" y="776"/>
                  </a:cubicBezTo>
                  <a:cubicBezTo>
                    <a:pt x="455" y="763"/>
                    <a:pt x="575" y="710"/>
                    <a:pt x="682" y="643"/>
                  </a:cubicBezTo>
                  <a:cubicBezTo>
                    <a:pt x="803" y="589"/>
                    <a:pt x="896" y="496"/>
                    <a:pt x="963" y="416"/>
                  </a:cubicBezTo>
                  <a:cubicBezTo>
                    <a:pt x="990" y="375"/>
                    <a:pt x="1017" y="348"/>
                    <a:pt x="1030" y="309"/>
                  </a:cubicBezTo>
                  <a:cubicBezTo>
                    <a:pt x="1044" y="282"/>
                    <a:pt x="1057" y="268"/>
                    <a:pt x="1057" y="268"/>
                  </a:cubicBezTo>
                  <a:cubicBezTo>
                    <a:pt x="1057" y="255"/>
                    <a:pt x="1071" y="241"/>
                    <a:pt x="1071" y="215"/>
                  </a:cubicBezTo>
                  <a:cubicBezTo>
                    <a:pt x="1083" y="108"/>
                    <a:pt x="1003" y="14"/>
                    <a:pt x="896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3" name="Google Shape;793;p35"/>
            <p:cNvSpPr/>
            <p:nvPr/>
          </p:nvSpPr>
          <p:spPr>
            <a:xfrm>
              <a:off x="3877125" y="2479875"/>
              <a:ext cx="29150" cy="17400"/>
            </a:xfrm>
            <a:custGeom>
              <a:avLst/>
              <a:gdLst/>
              <a:ahLst/>
              <a:cxnLst/>
              <a:rect l="l" t="t" r="r" b="b"/>
              <a:pathLst>
                <a:path w="1166" h="696" extrusionOk="0">
                  <a:moveTo>
                    <a:pt x="830" y="0"/>
                  </a:moveTo>
                  <a:cubicBezTo>
                    <a:pt x="723" y="0"/>
                    <a:pt x="603" y="27"/>
                    <a:pt x="483" y="80"/>
                  </a:cubicBezTo>
                  <a:cubicBezTo>
                    <a:pt x="363" y="121"/>
                    <a:pt x="256" y="187"/>
                    <a:pt x="175" y="255"/>
                  </a:cubicBezTo>
                  <a:lnTo>
                    <a:pt x="81" y="348"/>
                  </a:lnTo>
                  <a:cubicBezTo>
                    <a:pt x="54" y="375"/>
                    <a:pt x="54" y="388"/>
                    <a:pt x="54" y="388"/>
                  </a:cubicBezTo>
                  <a:cubicBezTo>
                    <a:pt x="42" y="401"/>
                    <a:pt x="28" y="415"/>
                    <a:pt x="28" y="442"/>
                  </a:cubicBezTo>
                  <a:cubicBezTo>
                    <a:pt x="1" y="535"/>
                    <a:pt x="54" y="642"/>
                    <a:pt x="161" y="669"/>
                  </a:cubicBezTo>
                  <a:cubicBezTo>
                    <a:pt x="161" y="669"/>
                    <a:pt x="175" y="683"/>
                    <a:pt x="215" y="683"/>
                  </a:cubicBezTo>
                  <a:cubicBezTo>
                    <a:pt x="242" y="696"/>
                    <a:pt x="282" y="696"/>
                    <a:pt x="336" y="696"/>
                  </a:cubicBezTo>
                  <a:cubicBezTo>
                    <a:pt x="443" y="696"/>
                    <a:pt x="563" y="669"/>
                    <a:pt x="684" y="629"/>
                  </a:cubicBezTo>
                  <a:cubicBezTo>
                    <a:pt x="804" y="589"/>
                    <a:pt x="911" y="522"/>
                    <a:pt x="991" y="455"/>
                  </a:cubicBezTo>
                  <a:lnTo>
                    <a:pt x="1085" y="362"/>
                  </a:lnTo>
                  <a:cubicBezTo>
                    <a:pt x="1098" y="335"/>
                    <a:pt x="1112" y="321"/>
                    <a:pt x="1112" y="321"/>
                  </a:cubicBezTo>
                  <a:cubicBezTo>
                    <a:pt x="1125" y="308"/>
                    <a:pt x="1125" y="294"/>
                    <a:pt x="1138" y="268"/>
                  </a:cubicBezTo>
                  <a:cubicBezTo>
                    <a:pt x="1165" y="174"/>
                    <a:pt x="1112" y="54"/>
                    <a:pt x="1005" y="27"/>
                  </a:cubicBezTo>
                  <a:cubicBezTo>
                    <a:pt x="1005" y="27"/>
                    <a:pt x="991" y="27"/>
                    <a:pt x="951" y="14"/>
                  </a:cubicBezTo>
                  <a:cubicBezTo>
                    <a:pt x="924" y="14"/>
                    <a:pt x="884" y="0"/>
                    <a:pt x="830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4" name="Google Shape;794;p35"/>
            <p:cNvSpPr/>
            <p:nvPr/>
          </p:nvSpPr>
          <p:spPr>
            <a:xfrm>
              <a:off x="3860100" y="2459625"/>
              <a:ext cx="21075" cy="25950"/>
            </a:xfrm>
            <a:custGeom>
              <a:avLst/>
              <a:gdLst/>
              <a:ahLst/>
              <a:cxnLst/>
              <a:rect l="l" t="t" r="r" b="b"/>
              <a:pathLst>
                <a:path w="843" h="1038" extrusionOk="0">
                  <a:moveTo>
                    <a:pt x="630" y="1"/>
                  </a:moveTo>
                  <a:cubicBezTo>
                    <a:pt x="612" y="1"/>
                    <a:pt x="593" y="3"/>
                    <a:pt x="575" y="7"/>
                  </a:cubicBezTo>
                  <a:cubicBezTo>
                    <a:pt x="575" y="7"/>
                    <a:pt x="562" y="21"/>
                    <a:pt x="535" y="34"/>
                  </a:cubicBezTo>
                  <a:cubicBezTo>
                    <a:pt x="509" y="48"/>
                    <a:pt x="468" y="75"/>
                    <a:pt x="428" y="102"/>
                  </a:cubicBezTo>
                  <a:cubicBezTo>
                    <a:pt x="334" y="155"/>
                    <a:pt x="254" y="248"/>
                    <a:pt x="174" y="355"/>
                  </a:cubicBezTo>
                  <a:cubicBezTo>
                    <a:pt x="107" y="462"/>
                    <a:pt x="54" y="583"/>
                    <a:pt x="27" y="676"/>
                  </a:cubicBezTo>
                  <a:cubicBezTo>
                    <a:pt x="13" y="730"/>
                    <a:pt x="0" y="770"/>
                    <a:pt x="0" y="797"/>
                  </a:cubicBezTo>
                  <a:lnTo>
                    <a:pt x="0" y="851"/>
                  </a:lnTo>
                  <a:cubicBezTo>
                    <a:pt x="0" y="877"/>
                    <a:pt x="0" y="890"/>
                    <a:pt x="13" y="904"/>
                  </a:cubicBezTo>
                  <a:cubicBezTo>
                    <a:pt x="34" y="987"/>
                    <a:pt x="111" y="1038"/>
                    <a:pt x="188" y="1038"/>
                  </a:cubicBezTo>
                  <a:cubicBezTo>
                    <a:pt x="210" y="1038"/>
                    <a:pt x="233" y="1033"/>
                    <a:pt x="254" y="1024"/>
                  </a:cubicBezTo>
                  <a:cubicBezTo>
                    <a:pt x="254" y="1024"/>
                    <a:pt x="268" y="1024"/>
                    <a:pt x="307" y="1011"/>
                  </a:cubicBezTo>
                  <a:cubicBezTo>
                    <a:pt x="334" y="997"/>
                    <a:pt x="375" y="971"/>
                    <a:pt x="414" y="944"/>
                  </a:cubicBezTo>
                  <a:cubicBezTo>
                    <a:pt x="495" y="877"/>
                    <a:pt x="589" y="797"/>
                    <a:pt x="655" y="690"/>
                  </a:cubicBezTo>
                  <a:cubicBezTo>
                    <a:pt x="735" y="583"/>
                    <a:pt x="789" y="462"/>
                    <a:pt x="816" y="369"/>
                  </a:cubicBezTo>
                  <a:cubicBezTo>
                    <a:pt x="830" y="316"/>
                    <a:pt x="830" y="275"/>
                    <a:pt x="830" y="235"/>
                  </a:cubicBezTo>
                  <a:cubicBezTo>
                    <a:pt x="842" y="209"/>
                    <a:pt x="830" y="195"/>
                    <a:pt x="830" y="195"/>
                  </a:cubicBezTo>
                  <a:lnTo>
                    <a:pt x="830" y="141"/>
                  </a:lnTo>
                  <a:cubicBezTo>
                    <a:pt x="796" y="53"/>
                    <a:pt x="717" y="1"/>
                    <a:pt x="630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5" name="Google Shape;795;p35"/>
            <p:cNvSpPr/>
            <p:nvPr/>
          </p:nvSpPr>
          <p:spPr>
            <a:xfrm>
              <a:off x="3844050" y="2444875"/>
              <a:ext cx="15725" cy="29150"/>
            </a:xfrm>
            <a:custGeom>
              <a:avLst/>
              <a:gdLst/>
              <a:ahLst/>
              <a:cxnLst/>
              <a:rect l="l" t="t" r="r" b="b"/>
              <a:pathLst>
                <a:path w="629" h="1166" extrusionOk="0">
                  <a:moveTo>
                    <a:pt x="375" y="0"/>
                  </a:moveTo>
                  <a:cubicBezTo>
                    <a:pt x="327" y="0"/>
                    <a:pt x="279" y="17"/>
                    <a:pt x="241" y="50"/>
                  </a:cubicBezTo>
                  <a:lnTo>
                    <a:pt x="200" y="89"/>
                  </a:lnTo>
                  <a:cubicBezTo>
                    <a:pt x="188" y="116"/>
                    <a:pt x="161" y="157"/>
                    <a:pt x="134" y="196"/>
                  </a:cubicBezTo>
                  <a:cubicBezTo>
                    <a:pt x="81" y="290"/>
                    <a:pt x="40" y="410"/>
                    <a:pt x="27" y="531"/>
                  </a:cubicBezTo>
                  <a:cubicBezTo>
                    <a:pt x="0" y="665"/>
                    <a:pt x="13" y="799"/>
                    <a:pt x="27" y="892"/>
                  </a:cubicBezTo>
                  <a:cubicBezTo>
                    <a:pt x="40" y="945"/>
                    <a:pt x="54" y="986"/>
                    <a:pt x="67" y="1013"/>
                  </a:cubicBezTo>
                  <a:cubicBezTo>
                    <a:pt x="67" y="1039"/>
                    <a:pt x="81" y="1066"/>
                    <a:pt x="81" y="1066"/>
                  </a:cubicBezTo>
                  <a:lnTo>
                    <a:pt x="120" y="1106"/>
                  </a:lnTo>
                  <a:cubicBezTo>
                    <a:pt x="154" y="1146"/>
                    <a:pt x="201" y="1166"/>
                    <a:pt x="249" y="1166"/>
                  </a:cubicBezTo>
                  <a:cubicBezTo>
                    <a:pt x="297" y="1166"/>
                    <a:pt x="347" y="1146"/>
                    <a:pt x="388" y="1106"/>
                  </a:cubicBezTo>
                  <a:cubicBezTo>
                    <a:pt x="388" y="1106"/>
                    <a:pt x="402" y="1093"/>
                    <a:pt x="414" y="1066"/>
                  </a:cubicBezTo>
                  <a:cubicBezTo>
                    <a:pt x="441" y="1039"/>
                    <a:pt x="468" y="1013"/>
                    <a:pt x="495" y="959"/>
                  </a:cubicBezTo>
                  <a:cubicBezTo>
                    <a:pt x="535" y="879"/>
                    <a:pt x="589" y="745"/>
                    <a:pt x="602" y="624"/>
                  </a:cubicBezTo>
                  <a:cubicBezTo>
                    <a:pt x="628" y="504"/>
                    <a:pt x="616" y="371"/>
                    <a:pt x="602" y="264"/>
                  </a:cubicBezTo>
                  <a:lnTo>
                    <a:pt x="562" y="143"/>
                  </a:lnTo>
                  <a:cubicBezTo>
                    <a:pt x="548" y="116"/>
                    <a:pt x="548" y="103"/>
                    <a:pt x="548" y="103"/>
                  </a:cubicBezTo>
                  <a:cubicBezTo>
                    <a:pt x="535" y="89"/>
                    <a:pt x="521" y="76"/>
                    <a:pt x="521" y="62"/>
                  </a:cubicBezTo>
                  <a:cubicBezTo>
                    <a:pt x="480" y="20"/>
                    <a:pt x="427" y="0"/>
                    <a:pt x="375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6" name="Google Shape;796;p35"/>
            <p:cNvSpPr/>
            <p:nvPr/>
          </p:nvSpPr>
          <p:spPr>
            <a:xfrm>
              <a:off x="4166725" y="2499250"/>
              <a:ext cx="27450" cy="20450"/>
            </a:xfrm>
            <a:custGeom>
              <a:avLst/>
              <a:gdLst/>
              <a:ahLst/>
              <a:cxnLst/>
              <a:rect l="l" t="t" r="r" b="b"/>
              <a:pathLst>
                <a:path w="1098" h="818" extrusionOk="0">
                  <a:moveTo>
                    <a:pt x="161" y="1"/>
                  </a:moveTo>
                  <a:cubicBezTo>
                    <a:pt x="54" y="41"/>
                    <a:pt x="1" y="148"/>
                    <a:pt x="42" y="256"/>
                  </a:cubicBezTo>
                  <a:cubicBezTo>
                    <a:pt x="42" y="256"/>
                    <a:pt x="42" y="282"/>
                    <a:pt x="54" y="309"/>
                  </a:cubicBezTo>
                  <a:cubicBezTo>
                    <a:pt x="68" y="336"/>
                    <a:pt x="95" y="375"/>
                    <a:pt x="122" y="416"/>
                  </a:cubicBezTo>
                  <a:cubicBezTo>
                    <a:pt x="188" y="496"/>
                    <a:pt x="282" y="577"/>
                    <a:pt x="389" y="643"/>
                  </a:cubicBezTo>
                  <a:cubicBezTo>
                    <a:pt x="496" y="723"/>
                    <a:pt x="616" y="764"/>
                    <a:pt x="723" y="791"/>
                  </a:cubicBezTo>
                  <a:cubicBezTo>
                    <a:pt x="764" y="803"/>
                    <a:pt x="817" y="803"/>
                    <a:pt x="844" y="803"/>
                  </a:cubicBezTo>
                  <a:cubicBezTo>
                    <a:pt x="871" y="817"/>
                    <a:pt x="898" y="817"/>
                    <a:pt x="898" y="817"/>
                  </a:cubicBezTo>
                  <a:cubicBezTo>
                    <a:pt x="910" y="803"/>
                    <a:pt x="937" y="803"/>
                    <a:pt x="951" y="803"/>
                  </a:cubicBezTo>
                  <a:cubicBezTo>
                    <a:pt x="1058" y="764"/>
                    <a:pt x="1098" y="657"/>
                    <a:pt x="1058" y="550"/>
                  </a:cubicBezTo>
                  <a:cubicBezTo>
                    <a:pt x="1058" y="550"/>
                    <a:pt x="1058" y="536"/>
                    <a:pt x="1044" y="509"/>
                  </a:cubicBezTo>
                  <a:cubicBezTo>
                    <a:pt x="1031" y="482"/>
                    <a:pt x="1005" y="443"/>
                    <a:pt x="978" y="402"/>
                  </a:cubicBezTo>
                  <a:cubicBezTo>
                    <a:pt x="910" y="322"/>
                    <a:pt x="817" y="229"/>
                    <a:pt x="710" y="161"/>
                  </a:cubicBezTo>
                  <a:cubicBezTo>
                    <a:pt x="603" y="81"/>
                    <a:pt x="482" y="41"/>
                    <a:pt x="389" y="15"/>
                  </a:cubicBezTo>
                  <a:cubicBezTo>
                    <a:pt x="336" y="1"/>
                    <a:pt x="295" y="1"/>
                    <a:pt x="256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7" name="Google Shape;797;p35"/>
            <p:cNvSpPr/>
            <p:nvPr/>
          </p:nvSpPr>
          <p:spPr>
            <a:xfrm>
              <a:off x="4188475" y="2481075"/>
              <a:ext cx="19425" cy="26950"/>
            </a:xfrm>
            <a:custGeom>
              <a:avLst/>
              <a:gdLst/>
              <a:ahLst/>
              <a:cxnLst/>
              <a:rect l="l" t="t" r="r" b="b"/>
              <a:pathLst>
                <a:path w="777" h="1078" extrusionOk="0">
                  <a:moveTo>
                    <a:pt x="186" y="0"/>
                  </a:moveTo>
                  <a:cubicBezTo>
                    <a:pt x="97" y="0"/>
                    <a:pt x="24" y="73"/>
                    <a:pt x="1" y="166"/>
                  </a:cubicBezTo>
                  <a:lnTo>
                    <a:pt x="1" y="220"/>
                  </a:lnTo>
                  <a:cubicBezTo>
                    <a:pt x="1" y="246"/>
                    <a:pt x="1" y="287"/>
                    <a:pt x="14" y="340"/>
                  </a:cubicBezTo>
                  <a:cubicBezTo>
                    <a:pt x="28" y="447"/>
                    <a:pt x="67" y="567"/>
                    <a:pt x="135" y="674"/>
                  </a:cubicBezTo>
                  <a:cubicBezTo>
                    <a:pt x="201" y="781"/>
                    <a:pt x="281" y="888"/>
                    <a:pt x="349" y="956"/>
                  </a:cubicBezTo>
                  <a:cubicBezTo>
                    <a:pt x="388" y="983"/>
                    <a:pt x="429" y="1009"/>
                    <a:pt x="456" y="1036"/>
                  </a:cubicBezTo>
                  <a:cubicBezTo>
                    <a:pt x="482" y="1049"/>
                    <a:pt x="495" y="1063"/>
                    <a:pt x="495" y="1063"/>
                  </a:cubicBezTo>
                  <a:cubicBezTo>
                    <a:pt x="522" y="1063"/>
                    <a:pt x="536" y="1076"/>
                    <a:pt x="563" y="1076"/>
                  </a:cubicBezTo>
                  <a:cubicBezTo>
                    <a:pt x="570" y="1077"/>
                    <a:pt x="577" y="1077"/>
                    <a:pt x="584" y="1077"/>
                  </a:cubicBezTo>
                  <a:cubicBezTo>
                    <a:pt x="671" y="1077"/>
                    <a:pt x="764" y="1001"/>
                    <a:pt x="777" y="902"/>
                  </a:cubicBezTo>
                  <a:lnTo>
                    <a:pt x="777" y="849"/>
                  </a:lnTo>
                  <a:cubicBezTo>
                    <a:pt x="777" y="822"/>
                    <a:pt x="777" y="781"/>
                    <a:pt x="763" y="728"/>
                  </a:cubicBezTo>
                  <a:cubicBezTo>
                    <a:pt x="750" y="635"/>
                    <a:pt x="709" y="501"/>
                    <a:pt x="643" y="394"/>
                  </a:cubicBezTo>
                  <a:cubicBezTo>
                    <a:pt x="589" y="287"/>
                    <a:pt x="495" y="180"/>
                    <a:pt x="429" y="113"/>
                  </a:cubicBezTo>
                  <a:cubicBezTo>
                    <a:pt x="388" y="86"/>
                    <a:pt x="349" y="59"/>
                    <a:pt x="322" y="32"/>
                  </a:cubicBezTo>
                  <a:cubicBezTo>
                    <a:pt x="295" y="19"/>
                    <a:pt x="281" y="19"/>
                    <a:pt x="281" y="19"/>
                  </a:cubicBezTo>
                  <a:cubicBezTo>
                    <a:pt x="254" y="6"/>
                    <a:pt x="242" y="6"/>
                    <a:pt x="228" y="6"/>
                  </a:cubicBezTo>
                  <a:cubicBezTo>
                    <a:pt x="214" y="2"/>
                    <a:pt x="200" y="0"/>
                    <a:pt x="186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8" name="Google Shape;798;p35"/>
            <p:cNvSpPr/>
            <p:nvPr/>
          </p:nvSpPr>
          <p:spPr>
            <a:xfrm>
              <a:off x="4216575" y="2474300"/>
              <a:ext cx="15050" cy="29400"/>
            </a:xfrm>
            <a:custGeom>
              <a:avLst/>
              <a:gdLst/>
              <a:ahLst/>
              <a:cxnLst/>
              <a:rect l="l" t="t" r="r" b="b"/>
              <a:pathLst>
                <a:path w="602" h="1176" extrusionOk="0">
                  <a:moveTo>
                    <a:pt x="309" y="1"/>
                  </a:moveTo>
                  <a:cubicBezTo>
                    <a:pt x="258" y="1"/>
                    <a:pt x="209" y="21"/>
                    <a:pt x="174" y="62"/>
                  </a:cubicBezTo>
                  <a:cubicBezTo>
                    <a:pt x="174" y="62"/>
                    <a:pt x="161" y="89"/>
                    <a:pt x="134" y="116"/>
                  </a:cubicBezTo>
                  <a:cubicBezTo>
                    <a:pt x="120" y="143"/>
                    <a:pt x="94" y="169"/>
                    <a:pt x="81" y="223"/>
                  </a:cubicBezTo>
                  <a:cubicBezTo>
                    <a:pt x="40" y="317"/>
                    <a:pt x="13" y="437"/>
                    <a:pt x="0" y="571"/>
                  </a:cubicBezTo>
                  <a:cubicBezTo>
                    <a:pt x="0" y="692"/>
                    <a:pt x="13" y="825"/>
                    <a:pt x="40" y="919"/>
                  </a:cubicBezTo>
                  <a:cubicBezTo>
                    <a:pt x="54" y="972"/>
                    <a:pt x="67" y="1013"/>
                    <a:pt x="81" y="1039"/>
                  </a:cubicBezTo>
                  <a:lnTo>
                    <a:pt x="107" y="1093"/>
                  </a:lnTo>
                  <a:lnTo>
                    <a:pt x="147" y="1133"/>
                  </a:lnTo>
                  <a:cubicBezTo>
                    <a:pt x="182" y="1162"/>
                    <a:pt x="224" y="1176"/>
                    <a:pt x="266" y="1176"/>
                  </a:cubicBezTo>
                  <a:cubicBezTo>
                    <a:pt x="322" y="1176"/>
                    <a:pt x="377" y="1151"/>
                    <a:pt x="415" y="1106"/>
                  </a:cubicBezTo>
                  <a:cubicBezTo>
                    <a:pt x="415" y="1106"/>
                    <a:pt x="428" y="1093"/>
                    <a:pt x="441" y="1066"/>
                  </a:cubicBezTo>
                  <a:cubicBezTo>
                    <a:pt x="468" y="1039"/>
                    <a:pt x="482" y="999"/>
                    <a:pt x="509" y="959"/>
                  </a:cubicBezTo>
                  <a:cubicBezTo>
                    <a:pt x="548" y="865"/>
                    <a:pt x="575" y="731"/>
                    <a:pt x="589" y="611"/>
                  </a:cubicBezTo>
                  <a:cubicBezTo>
                    <a:pt x="602" y="478"/>
                    <a:pt x="575" y="344"/>
                    <a:pt x="548" y="250"/>
                  </a:cubicBezTo>
                  <a:cubicBezTo>
                    <a:pt x="536" y="210"/>
                    <a:pt x="522" y="157"/>
                    <a:pt x="509" y="130"/>
                  </a:cubicBezTo>
                  <a:cubicBezTo>
                    <a:pt x="495" y="103"/>
                    <a:pt x="482" y="89"/>
                    <a:pt x="482" y="89"/>
                  </a:cubicBezTo>
                  <a:lnTo>
                    <a:pt x="441" y="50"/>
                  </a:lnTo>
                  <a:cubicBezTo>
                    <a:pt x="403" y="17"/>
                    <a:pt x="356" y="1"/>
                    <a:pt x="309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99" name="Google Shape;799;p35"/>
            <p:cNvSpPr/>
            <p:nvPr/>
          </p:nvSpPr>
          <p:spPr>
            <a:xfrm>
              <a:off x="4071750" y="2283225"/>
              <a:ext cx="24125" cy="23800"/>
            </a:xfrm>
            <a:custGeom>
              <a:avLst/>
              <a:gdLst/>
              <a:ahLst/>
              <a:cxnLst/>
              <a:rect l="l" t="t" r="r" b="b"/>
              <a:pathLst>
                <a:path w="965" h="952" extrusionOk="0">
                  <a:moveTo>
                    <a:pt x="188" y="1"/>
                  </a:moveTo>
                  <a:cubicBezTo>
                    <a:pt x="81" y="15"/>
                    <a:pt x="1" y="108"/>
                    <a:pt x="15" y="215"/>
                  </a:cubicBezTo>
                  <a:cubicBezTo>
                    <a:pt x="15" y="215"/>
                    <a:pt x="15" y="242"/>
                    <a:pt x="28" y="268"/>
                  </a:cubicBezTo>
                  <a:cubicBezTo>
                    <a:pt x="28" y="295"/>
                    <a:pt x="42" y="336"/>
                    <a:pt x="68" y="389"/>
                  </a:cubicBezTo>
                  <a:cubicBezTo>
                    <a:pt x="108" y="482"/>
                    <a:pt x="175" y="589"/>
                    <a:pt x="269" y="683"/>
                  </a:cubicBezTo>
                  <a:cubicBezTo>
                    <a:pt x="363" y="764"/>
                    <a:pt x="470" y="844"/>
                    <a:pt x="563" y="884"/>
                  </a:cubicBezTo>
                  <a:cubicBezTo>
                    <a:pt x="603" y="910"/>
                    <a:pt x="643" y="924"/>
                    <a:pt x="670" y="937"/>
                  </a:cubicBezTo>
                  <a:cubicBezTo>
                    <a:pt x="710" y="937"/>
                    <a:pt x="723" y="951"/>
                    <a:pt x="723" y="951"/>
                  </a:cubicBezTo>
                  <a:lnTo>
                    <a:pt x="791" y="951"/>
                  </a:lnTo>
                  <a:cubicBezTo>
                    <a:pt x="884" y="937"/>
                    <a:pt x="964" y="830"/>
                    <a:pt x="951" y="723"/>
                  </a:cubicBezTo>
                  <a:cubicBezTo>
                    <a:pt x="951" y="723"/>
                    <a:pt x="937" y="710"/>
                    <a:pt x="937" y="683"/>
                  </a:cubicBezTo>
                  <a:lnTo>
                    <a:pt x="898" y="563"/>
                  </a:lnTo>
                  <a:cubicBezTo>
                    <a:pt x="844" y="469"/>
                    <a:pt x="777" y="362"/>
                    <a:pt x="684" y="268"/>
                  </a:cubicBezTo>
                  <a:cubicBezTo>
                    <a:pt x="603" y="175"/>
                    <a:pt x="496" y="95"/>
                    <a:pt x="402" y="54"/>
                  </a:cubicBezTo>
                  <a:cubicBezTo>
                    <a:pt x="349" y="41"/>
                    <a:pt x="309" y="15"/>
                    <a:pt x="282" y="15"/>
                  </a:cubicBezTo>
                  <a:cubicBezTo>
                    <a:pt x="256" y="1"/>
                    <a:pt x="229" y="1"/>
                    <a:pt x="229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0" name="Google Shape;800;p35"/>
            <p:cNvSpPr/>
            <p:nvPr/>
          </p:nvSpPr>
          <p:spPr>
            <a:xfrm>
              <a:off x="4017925" y="2470450"/>
              <a:ext cx="15075" cy="29350"/>
            </a:xfrm>
            <a:custGeom>
              <a:avLst/>
              <a:gdLst/>
              <a:ahLst/>
              <a:cxnLst/>
              <a:rect l="l" t="t" r="r" b="b"/>
              <a:pathLst>
                <a:path w="603" h="1174" extrusionOk="0">
                  <a:moveTo>
                    <a:pt x="350" y="0"/>
                  </a:moveTo>
                  <a:cubicBezTo>
                    <a:pt x="295" y="0"/>
                    <a:pt x="239" y="24"/>
                    <a:pt x="201" y="70"/>
                  </a:cubicBezTo>
                  <a:lnTo>
                    <a:pt x="161" y="109"/>
                  </a:lnTo>
                  <a:cubicBezTo>
                    <a:pt x="148" y="136"/>
                    <a:pt x="121" y="163"/>
                    <a:pt x="108" y="216"/>
                  </a:cubicBezTo>
                  <a:cubicBezTo>
                    <a:pt x="54" y="311"/>
                    <a:pt x="28" y="431"/>
                    <a:pt x="14" y="564"/>
                  </a:cubicBezTo>
                  <a:cubicBezTo>
                    <a:pt x="1" y="685"/>
                    <a:pt x="14" y="819"/>
                    <a:pt x="41" y="912"/>
                  </a:cubicBezTo>
                  <a:cubicBezTo>
                    <a:pt x="54" y="966"/>
                    <a:pt x="67" y="1006"/>
                    <a:pt x="81" y="1033"/>
                  </a:cubicBezTo>
                  <a:lnTo>
                    <a:pt x="108" y="1086"/>
                  </a:lnTo>
                  <a:cubicBezTo>
                    <a:pt x="108" y="1099"/>
                    <a:pt x="121" y="1113"/>
                    <a:pt x="135" y="1113"/>
                  </a:cubicBezTo>
                  <a:cubicBezTo>
                    <a:pt x="175" y="1153"/>
                    <a:pt x="225" y="1173"/>
                    <a:pt x="275" y="1173"/>
                  </a:cubicBezTo>
                  <a:cubicBezTo>
                    <a:pt x="325" y="1173"/>
                    <a:pt x="375" y="1153"/>
                    <a:pt x="415" y="1113"/>
                  </a:cubicBezTo>
                  <a:cubicBezTo>
                    <a:pt x="415" y="1113"/>
                    <a:pt x="429" y="1099"/>
                    <a:pt x="442" y="1073"/>
                  </a:cubicBezTo>
                  <a:cubicBezTo>
                    <a:pt x="456" y="1046"/>
                    <a:pt x="482" y="1006"/>
                    <a:pt x="509" y="953"/>
                  </a:cubicBezTo>
                  <a:cubicBezTo>
                    <a:pt x="549" y="872"/>
                    <a:pt x="589" y="739"/>
                    <a:pt x="589" y="618"/>
                  </a:cubicBezTo>
                  <a:cubicBezTo>
                    <a:pt x="602" y="484"/>
                    <a:pt x="589" y="364"/>
                    <a:pt x="563" y="257"/>
                  </a:cubicBezTo>
                  <a:cubicBezTo>
                    <a:pt x="549" y="204"/>
                    <a:pt x="536" y="163"/>
                    <a:pt x="522" y="136"/>
                  </a:cubicBezTo>
                  <a:cubicBezTo>
                    <a:pt x="509" y="109"/>
                    <a:pt x="509" y="97"/>
                    <a:pt x="509" y="97"/>
                  </a:cubicBezTo>
                  <a:cubicBezTo>
                    <a:pt x="495" y="83"/>
                    <a:pt x="482" y="56"/>
                    <a:pt x="469" y="43"/>
                  </a:cubicBezTo>
                  <a:cubicBezTo>
                    <a:pt x="434" y="14"/>
                    <a:pt x="392" y="0"/>
                    <a:pt x="350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1" name="Google Shape;801;p35"/>
            <p:cNvSpPr/>
            <p:nvPr/>
          </p:nvSpPr>
          <p:spPr>
            <a:xfrm>
              <a:off x="4040000" y="2489575"/>
              <a:ext cx="27100" cy="19900"/>
            </a:xfrm>
            <a:custGeom>
              <a:avLst/>
              <a:gdLst/>
              <a:ahLst/>
              <a:cxnLst/>
              <a:rect l="l" t="t" r="r" b="b"/>
              <a:pathLst>
                <a:path w="1084" h="796" extrusionOk="0">
                  <a:moveTo>
                    <a:pt x="857" y="0"/>
                  </a:moveTo>
                  <a:cubicBezTo>
                    <a:pt x="830" y="0"/>
                    <a:pt x="777" y="13"/>
                    <a:pt x="736" y="13"/>
                  </a:cubicBezTo>
                  <a:cubicBezTo>
                    <a:pt x="629" y="40"/>
                    <a:pt x="509" y="81"/>
                    <a:pt x="402" y="147"/>
                  </a:cubicBezTo>
                  <a:cubicBezTo>
                    <a:pt x="281" y="214"/>
                    <a:pt x="188" y="295"/>
                    <a:pt x="121" y="375"/>
                  </a:cubicBezTo>
                  <a:cubicBezTo>
                    <a:pt x="94" y="415"/>
                    <a:pt x="67" y="455"/>
                    <a:pt x="54" y="482"/>
                  </a:cubicBezTo>
                  <a:lnTo>
                    <a:pt x="28" y="535"/>
                  </a:lnTo>
                  <a:cubicBezTo>
                    <a:pt x="28" y="548"/>
                    <a:pt x="28" y="562"/>
                    <a:pt x="14" y="575"/>
                  </a:cubicBezTo>
                  <a:cubicBezTo>
                    <a:pt x="1" y="682"/>
                    <a:pt x="81" y="776"/>
                    <a:pt x="188" y="789"/>
                  </a:cubicBezTo>
                  <a:cubicBezTo>
                    <a:pt x="188" y="789"/>
                    <a:pt x="200" y="795"/>
                    <a:pt x="216" y="795"/>
                  </a:cubicBezTo>
                  <a:cubicBezTo>
                    <a:pt x="224" y="795"/>
                    <a:pt x="233" y="794"/>
                    <a:pt x="242" y="789"/>
                  </a:cubicBezTo>
                  <a:cubicBezTo>
                    <a:pt x="268" y="789"/>
                    <a:pt x="322" y="789"/>
                    <a:pt x="361" y="776"/>
                  </a:cubicBezTo>
                  <a:cubicBezTo>
                    <a:pt x="468" y="762"/>
                    <a:pt x="589" y="723"/>
                    <a:pt x="696" y="655"/>
                  </a:cubicBezTo>
                  <a:cubicBezTo>
                    <a:pt x="803" y="589"/>
                    <a:pt x="910" y="495"/>
                    <a:pt x="964" y="415"/>
                  </a:cubicBezTo>
                  <a:cubicBezTo>
                    <a:pt x="1003" y="375"/>
                    <a:pt x="1030" y="348"/>
                    <a:pt x="1044" y="321"/>
                  </a:cubicBezTo>
                  <a:cubicBezTo>
                    <a:pt x="1057" y="281"/>
                    <a:pt x="1071" y="268"/>
                    <a:pt x="1071" y="268"/>
                  </a:cubicBezTo>
                  <a:cubicBezTo>
                    <a:pt x="1071" y="254"/>
                    <a:pt x="1084" y="227"/>
                    <a:pt x="1084" y="214"/>
                  </a:cubicBezTo>
                  <a:cubicBezTo>
                    <a:pt x="1084" y="107"/>
                    <a:pt x="1017" y="13"/>
                    <a:pt x="910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2" name="Google Shape;802;p35"/>
            <p:cNvSpPr/>
            <p:nvPr/>
          </p:nvSpPr>
          <p:spPr>
            <a:xfrm>
              <a:off x="3982150" y="2488550"/>
              <a:ext cx="24100" cy="23800"/>
            </a:xfrm>
            <a:custGeom>
              <a:avLst/>
              <a:gdLst/>
              <a:ahLst/>
              <a:cxnLst/>
              <a:rect l="l" t="t" r="r" b="b"/>
              <a:pathLst>
                <a:path w="964" h="952" extrusionOk="0">
                  <a:moveTo>
                    <a:pt x="175" y="1"/>
                  </a:moveTo>
                  <a:cubicBezTo>
                    <a:pt x="68" y="15"/>
                    <a:pt x="0" y="108"/>
                    <a:pt x="14" y="215"/>
                  </a:cubicBezTo>
                  <a:cubicBezTo>
                    <a:pt x="14" y="215"/>
                    <a:pt x="14" y="242"/>
                    <a:pt x="27" y="268"/>
                  </a:cubicBezTo>
                  <a:cubicBezTo>
                    <a:pt x="27" y="295"/>
                    <a:pt x="41" y="336"/>
                    <a:pt x="68" y="389"/>
                  </a:cubicBezTo>
                  <a:cubicBezTo>
                    <a:pt x="107" y="482"/>
                    <a:pt x="187" y="589"/>
                    <a:pt x="268" y="684"/>
                  </a:cubicBezTo>
                  <a:cubicBezTo>
                    <a:pt x="362" y="777"/>
                    <a:pt x="469" y="844"/>
                    <a:pt x="562" y="884"/>
                  </a:cubicBezTo>
                  <a:cubicBezTo>
                    <a:pt x="603" y="910"/>
                    <a:pt x="642" y="924"/>
                    <a:pt x="669" y="937"/>
                  </a:cubicBezTo>
                  <a:cubicBezTo>
                    <a:pt x="710" y="951"/>
                    <a:pt x="722" y="951"/>
                    <a:pt x="722" y="951"/>
                  </a:cubicBezTo>
                  <a:lnTo>
                    <a:pt x="776" y="951"/>
                  </a:lnTo>
                  <a:cubicBezTo>
                    <a:pt x="883" y="937"/>
                    <a:pt x="963" y="844"/>
                    <a:pt x="950" y="737"/>
                  </a:cubicBezTo>
                  <a:cubicBezTo>
                    <a:pt x="950" y="737"/>
                    <a:pt x="950" y="710"/>
                    <a:pt x="936" y="684"/>
                  </a:cubicBezTo>
                  <a:lnTo>
                    <a:pt x="897" y="563"/>
                  </a:lnTo>
                  <a:cubicBezTo>
                    <a:pt x="856" y="469"/>
                    <a:pt x="776" y="362"/>
                    <a:pt x="683" y="268"/>
                  </a:cubicBezTo>
                  <a:cubicBezTo>
                    <a:pt x="603" y="175"/>
                    <a:pt x="496" y="108"/>
                    <a:pt x="401" y="54"/>
                  </a:cubicBezTo>
                  <a:cubicBezTo>
                    <a:pt x="348" y="41"/>
                    <a:pt x="308" y="28"/>
                    <a:pt x="282" y="15"/>
                  </a:cubicBezTo>
                  <a:cubicBezTo>
                    <a:pt x="255" y="1"/>
                    <a:pt x="228" y="1"/>
                    <a:pt x="228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3" name="Google Shape;803;p35"/>
            <p:cNvSpPr/>
            <p:nvPr/>
          </p:nvSpPr>
          <p:spPr>
            <a:xfrm>
              <a:off x="3971450" y="2518325"/>
              <a:ext cx="30450" cy="14500"/>
            </a:xfrm>
            <a:custGeom>
              <a:avLst/>
              <a:gdLst/>
              <a:ahLst/>
              <a:cxnLst/>
              <a:rect l="l" t="t" r="r" b="b"/>
              <a:pathLst>
                <a:path w="1218" h="580" extrusionOk="0">
                  <a:moveTo>
                    <a:pt x="615" y="1"/>
                  </a:moveTo>
                  <a:cubicBezTo>
                    <a:pt x="496" y="1"/>
                    <a:pt x="362" y="14"/>
                    <a:pt x="268" y="54"/>
                  </a:cubicBezTo>
                  <a:cubicBezTo>
                    <a:pt x="214" y="67"/>
                    <a:pt x="175" y="81"/>
                    <a:pt x="148" y="94"/>
                  </a:cubicBezTo>
                  <a:cubicBezTo>
                    <a:pt x="121" y="108"/>
                    <a:pt x="107" y="121"/>
                    <a:pt x="107" y="121"/>
                  </a:cubicBezTo>
                  <a:lnTo>
                    <a:pt x="68" y="161"/>
                  </a:lnTo>
                  <a:cubicBezTo>
                    <a:pt x="0" y="242"/>
                    <a:pt x="14" y="361"/>
                    <a:pt x="94" y="429"/>
                  </a:cubicBezTo>
                  <a:cubicBezTo>
                    <a:pt x="94" y="429"/>
                    <a:pt x="107" y="442"/>
                    <a:pt x="148" y="456"/>
                  </a:cubicBezTo>
                  <a:cubicBezTo>
                    <a:pt x="175" y="482"/>
                    <a:pt x="214" y="495"/>
                    <a:pt x="255" y="509"/>
                  </a:cubicBezTo>
                  <a:cubicBezTo>
                    <a:pt x="348" y="549"/>
                    <a:pt x="482" y="575"/>
                    <a:pt x="603" y="575"/>
                  </a:cubicBezTo>
                  <a:cubicBezTo>
                    <a:pt x="628" y="578"/>
                    <a:pt x="653" y="579"/>
                    <a:pt x="677" y="579"/>
                  </a:cubicBezTo>
                  <a:cubicBezTo>
                    <a:pt x="781" y="579"/>
                    <a:pt x="876" y="558"/>
                    <a:pt x="963" y="536"/>
                  </a:cubicBezTo>
                  <a:cubicBezTo>
                    <a:pt x="1004" y="522"/>
                    <a:pt x="1043" y="495"/>
                    <a:pt x="1070" y="482"/>
                  </a:cubicBezTo>
                  <a:lnTo>
                    <a:pt x="1124" y="456"/>
                  </a:lnTo>
                  <a:cubicBezTo>
                    <a:pt x="1138" y="442"/>
                    <a:pt x="1138" y="429"/>
                    <a:pt x="1150" y="415"/>
                  </a:cubicBezTo>
                  <a:cubicBezTo>
                    <a:pt x="1218" y="335"/>
                    <a:pt x="1204" y="215"/>
                    <a:pt x="1124" y="147"/>
                  </a:cubicBezTo>
                  <a:cubicBezTo>
                    <a:pt x="1124" y="147"/>
                    <a:pt x="1111" y="135"/>
                    <a:pt x="1084" y="121"/>
                  </a:cubicBezTo>
                  <a:cubicBezTo>
                    <a:pt x="1057" y="94"/>
                    <a:pt x="1017" y="81"/>
                    <a:pt x="963" y="67"/>
                  </a:cubicBezTo>
                  <a:cubicBezTo>
                    <a:pt x="870" y="28"/>
                    <a:pt x="749" y="1"/>
                    <a:pt x="615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4" name="Google Shape;804;p35"/>
            <p:cNvSpPr/>
            <p:nvPr/>
          </p:nvSpPr>
          <p:spPr>
            <a:xfrm>
              <a:off x="4039350" y="2522200"/>
              <a:ext cx="30100" cy="14925"/>
            </a:xfrm>
            <a:custGeom>
              <a:avLst/>
              <a:gdLst/>
              <a:ahLst/>
              <a:cxnLst/>
              <a:rect l="l" t="t" r="r" b="b"/>
              <a:pathLst>
                <a:path w="1204" h="597" extrusionOk="0">
                  <a:moveTo>
                    <a:pt x="525" y="1"/>
                  </a:moveTo>
                  <a:cubicBezTo>
                    <a:pt x="433" y="1"/>
                    <a:pt x="347" y="10"/>
                    <a:pt x="280" y="19"/>
                  </a:cubicBezTo>
                  <a:cubicBezTo>
                    <a:pt x="227" y="33"/>
                    <a:pt x="187" y="46"/>
                    <a:pt x="161" y="60"/>
                  </a:cubicBezTo>
                  <a:lnTo>
                    <a:pt x="107" y="87"/>
                  </a:lnTo>
                  <a:cubicBezTo>
                    <a:pt x="93" y="87"/>
                    <a:pt x="80" y="99"/>
                    <a:pt x="66" y="113"/>
                  </a:cubicBezTo>
                  <a:cubicBezTo>
                    <a:pt x="0" y="194"/>
                    <a:pt x="0" y="313"/>
                    <a:pt x="80" y="394"/>
                  </a:cubicBezTo>
                  <a:cubicBezTo>
                    <a:pt x="80" y="394"/>
                    <a:pt x="93" y="408"/>
                    <a:pt x="120" y="420"/>
                  </a:cubicBezTo>
                  <a:cubicBezTo>
                    <a:pt x="147" y="434"/>
                    <a:pt x="173" y="461"/>
                    <a:pt x="227" y="488"/>
                  </a:cubicBezTo>
                  <a:cubicBezTo>
                    <a:pt x="321" y="527"/>
                    <a:pt x="441" y="568"/>
                    <a:pt x="562" y="581"/>
                  </a:cubicBezTo>
                  <a:cubicBezTo>
                    <a:pt x="619" y="592"/>
                    <a:pt x="673" y="597"/>
                    <a:pt x="725" y="597"/>
                  </a:cubicBezTo>
                  <a:cubicBezTo>
                    <a:pt x="795" y="597"/>
                    <a:pt x="861" y="589"/>
                    <a:pt x="922" y="581"/>
                  </a:cubicBezTo>
                  <a:cubicBezTo>
                    <a:pt x="976" y="568"/>
                    <a:pt x="1017" y="554"/>
                    <a:pt x="1043" y="541"/>
                  </a:cubicBezTo>
                  <a:cubicBezTo>
                    <a:pt x="1070" y="527"/>
                    <a:pt x="1083" y="515"/>
                    <a:pt x="1083" y="515"/>
                  </a:cubicBezTo>
                  <a:cubicBezTo>
                    <a:pt x="1097" y="501"/>
                    <a:pt x="1110" y="501"/>
                    <a:pt x="1124" y="488"/>
                  </a:cubicBezTo>
                  <a:cubicBezTo>
                    <a:pt x="1204" y="408"/>
                    <a:pt x="1204" y="287"/>
                    <a:pt x="1124" y="206"/>
                  </a:cubicBezTo>
                  <a:cubicBezTo>
                    <a:pt x="1124" y="206"/>
                    <a:pt x="1110" y="194"/>
                    <a:pt x="1083" y="180"/>
                  </a:cubicBezTo>
                  <a:cubicBezTo>
                    <a:pt x="1056" y="153"/>
                    <a:pt x="1029" y="126"/>
                    <a:pt x="976" y="99"/>
                  </a:cubicBezTo>
                  <a:cubicBezTo>
                    <a:pt x="883" y="60"/>
                    <a:pt x="762" y="19"/>
                    <a:pt x="642" y="6"/>
                  </a:cubicBezTo>
                  <a:cubicBezTo>
                    <a:pt x="603" y="2"/>
                    <a:pt x="563" y="1"/>
                    <a:pt x="525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5" name="Google Shape;805;p35"/>
            <p:cNvSpPr/>
            <p:nvPr/>
          </p:nvSpPr>
          <p:spPr>
            <a:xfrm>
              <a:off x="3967425" y="2353125"/>
              <a:ext cx="33475" cy="18425"/>
            </a:xfrm>
            <a:custGeom>
              <a:avLst/>
              <a:gdLst/>
              <a:ahLst/>
              <a:cxnLst/>
              <a:rect l="l" t="t" r="r" b="b"/>
              <a:pathLst>
                <a:path w="1339" h="737" extrusionOk="0">
                  <a:moveTo>
                    <a:pt x="978" y="1"/>
                  </a:moveTo>
                  <a:cubicBezTo>
                    <a:pt x="857" y="1"/>
                    <a:pt x="710" y="41"/>
                    <a:pt x="562" y="94"/>
                  </a:cubicBezTo>
                  <a:cubicBezTo>
                    <a:pt x="429" y="148"/>
                    <a:pt x="295" y="228"/>
                    <a:pt x="202" y="308"/>
                  </a:cubicBezTo>
                  <a:cubicBezTo>
                    <a:pt x="161" y="335"/>
                    <a:pt x="121" y="375"/>
                    <a:pt x="95" y="402"/>
                  </a:cubicBezTo>
                  <a:lnTo>
                    <a:pt x="54" y="442"/>
                  </a:lnTo>
                  <a:cubicBezTo>
                    <a:pt x="41" y="469"/>
                    <a:pt x="27" y="495"/>
                    <a:pt x="27" y="522"/>
                  </a:cubicBezTo>
                  <a:cubicBezTo>
                    <a:pt x="1" y="616"/>
                    <a:pt x="68" y="709"/>
                    <a:pt x="175" y="736"/>
                  </a:cubicBezTo>
                  <a:lnTo>
                    <a:pt x="375" y="736"/>
                  </a:lnTo>
                  <a:cubicBezTo>
                    <a:pt x="496" y="723"/>
                    <a:pt x="643" y="696"/>
                    <a:pt x="776" y="643"/>
                  </a:cubicBezTo>
                  <a:cubicBezTo>
                    <a:pt x="924" y="589"/>
                    <a:pt x="1058" y="509"/>
                    <a:pt x="1151" y="442"/>
                  </a:cubicBezTo>
                  <a:lnTo>
                    <a:pt x="1258" y="335"/>
                  </a:lnTo>
                  <a:lnTo>
                    <a:pt x="1299" y="295"/>
                  </a:lnTo>
                  <a:cubicBezTo>
                    <a:pt x="1311" y="268"/>
                    <a:pt x="1311" y="255"/>
                    <a:pt x="1325" y="228"/>
                  </a:cubicBezTo>
                  <a:cubicBezTo>
                    <a:pt x="1338" y="121"/>
                    <a:pt x="1285" y="28"/>
                    <a:pt x="1178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6" name="Google Shape;806;p35"/>
            <p:cNvSpPr/>
            <p:nvPr/>
          </p:nvSpPr>
          <p:spPr>
            <a:xfrm>
              <a:off x="3904225" y="2338075"/>
              <a:ext cx="26800" cy="28025"/>
            </a:xfrm>
            <a:custGeom>
              <a:avLst/>
              <a:gdLst/>
              <a:ahLst/>
              <a:cxnLst/>
              <a:rect l="l" t="t" r="r" b="b"/>
              <a:pathLst>
                <a:path w="1072" h="1121" extrusionOk="0">
                  <a:moveTo>
                    <a:pt x="174" y="0"/>
                  </a:moveTo>
                  <a:cubicBezTo>
                    <a:pt x="81" y="27"/>
                    <a:pt x="1" y="121"/>
                    <a:pt x="28" y="214"/>
                  </a:cubicBezTo>
                  <a:cubicBezTo>
                    <a:pt x="28" y="214"/>
                    <a:pt x="28" y="241"/>
                    <a:pt x="41" y="268"/>
                  </a:cubicBezTo>
                  <a:cubicBezTo>
                    <a:pt x="41" y="309"/>
                    <a:pt x="67" y="362"/>
                    <a:pt x="81" y="416"/>
                  </a:cubicBezTo>
                  <a:cubicBezTo>
                    <a:pt x="135" y="523"/>
                    <a:pt x="215" y="643"/>
                    <a:pt x="322" y="750"/>
                  </a:cubicBezTo>
                  <a:cubicBezTo>
                    <a:pt x="429" y="870"/>
                    <a:pt x="536" y="964"/>
                    <a:pt x="643" y="1031"/>
                  </a:cubicBezTo>
                  <a:cubicBezTo>
                    <a:pt x="697" y="1058"/>
                    <a:pt x="736" y="1071"/>
                    <a:pt x="777" y="1097"/>
                  </a:cubicBezTo>
                  <a:cubicBezTo>
                    <a:pt x="804" y="1111"/>
                    <a:pt x="830" y="1111"/>
                    <a:pt x="830" y="1111"/>
                  </a:cubicBezTo>
                  <a:cubicBezTo>
                    <a:pt x="844" y="1118"/>
                    <a:pt x="857" y="1121"/>
                    <a:pt x="870" y="1121"/>
                  </a:cubicBezTo>
                  <a:cubicBezTo>
                    <a:pt x="884" y="1121"/>
                    <a:pt x="897" y="1118"/>
                    <a:pt x="911" y="1111"/>
                  </a:cubicBezTo>
                  <a:cubicBezTo>
                    <a:pt x="1004" y="1097"/>
                    <a:pt x="1071" y="1004"/>
                    <a:pt x="1057" y="910"/>
                  </a:cubicBezTo>
                  <a:cubicBezTo>
                    <a:pt x="1057" y="910"/>
                    <a:pt x="1057" y="883"/>
                    <a:pt x="1044" y="844"/>
                  </a:cubicBezTo>
                  <a:cubicBezTo>
                    <a:pt x="1030" y="817"/>
                    <a:pt x="1018" y="763"/>
                    <a:pt x="991" y="710"/>
                  </a:cubicBezTo>
                  <a:cubicBezTo>
                    <a:pt x="937" y="603"/>
                    <a:pt x="857" y="482"/>
                    <a:pt x="750" y="362"/>
                  </a:cubicBezTo>
                  <a:cubicBezTo>
                    <a:pt x="656" y="255"/>
                    <a:pt x="536" y="161"/>
                    <a:pt x="442" y="95"/>
                  </a:cubicBezTo>
                  <a:lnTo>
                    <a:pt x="308" y="27"/>
                  </a:lnTo>
                  <a:cubicBezTo>
                    <a:pt x="269" y="14"/>
                    <a:pt x="255" y="14"/>
                    <a:pt x="255" y="14"/>
                  </a:cubicBezTo>
                  <a:cubicBezTo>
                    <a:pt x="228" y="0"/>
                    <a:pt x="201" y="0"/>
                    <a:pt x="174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7" name="Google Shape;807;p35"/>
            <p:cNvSpPr/>
            <p:nvPr/>
          </p:nvSpPr>
          <p:spPr>
            <a:xfrm>
              <a:off x="3890200" y="2377875"/>
              <a:ext cx="32125" cy="20775"/>
            </a:xfrm>
            <a:custGeom>
              <a:avLst/>
              <a:gdLst/>
              <a:ahLst/>
              <a:cxnLst/>
              <a:rect l="l" t="t" r="r" b="b"/>
              <a:pathLst>
                <a:path w="1285" h="831" extrusionOk="0">
                  <a:moveTo>
                    <a:pt x="1044" y="1"/>
                  </a:moveTo>
                  <a:cubicBezTo>
                    <a:pt x="1017" y="1"/>
                    <a:pt x="963" y="14"/>
                    <a:pt x="896" y="14"/>
                  </a:cubicBezTo>
                  <a:cubicBezTo>
                    <a:pt x="789" y="40"/>
                    <a:pt x="642" y="81"/>
                    <a:pt x="508" y="161"/>
                  </a:cubicBezTo>
                  <a:cubicBezTo>
                    <a:pt x="375" y="228"/>
                    <a:pt x="254" y="308"/>
                    <a:pt x="161" y="388"/>
                  </a:cubicBezTo>
                  <a:cubicBezTo>
                    <a:pt x="120" y="442"/>
                    <a:pt x="93" y="482"/>
                    <a:pt x="67" y="509"/>
                  </a:cubicBezTo>
                  <a:cubicBezTo>
                    <a:pt x="40" y="536"/>
                    <a:pt x="40" y="549"/>
                    <a:pt x="40" y="549"/>
                  </a:cubicBezTo>
                  <a:cubicBezTo>
                    <a:pt x="27" y="575"/>
                    <a:pt x="13" y="602"/>
                    <a:pt x="13" y="629"/>
                  </a:cubicBezTo>
                  <a:cubicBezTo>
                    <a:pt x="0" y="723"/>
                    <a:pt x="80" y="816"/>
                    <a:pt x="174" y="830"/>
                  </a:cubicBezTo>
                  <a:lnTo>
                    <a:pt x="241" y="830"/>
                  </a:lnTo>
                  <a:cubicBezTo>
                    <a:pt x="268" y="830"/>
                    <a:pt x="321" y="830"/>
                    <a:pt x="388" y="816"/>
                  </a:cubicBezTo>
                  <a:cubicBezTo>
                    <a:pt x="495" y="789"/>
                    <a:pt x="642" y="750"/>
                    <a:pt x="776" y="670"/>
                  </a:cubicBezTo>
                  <a:cubicBezTo>
                    <a:pt x="910" y="602"/>
                    <a:pt x="1030" y="509"/>
                    <a:pt x="1110" y="429"/>
                  </a:cubicBezTo>
                  <a:cubicBezTo>
                    <a:pt x="1163" y="388"/>
                    <a:pt x="1190" y="349"/>
                    <a:pt x="1217" y="322"/>
                  </a:cubicBezTo>
                  <a:cubicBezTo>
                    <a:pt x="1231" y="295"/>
                    <a:pt x="1244" y="281"/>
                    <a:pt x="1244" y="281"/>
                  </a:cubicBezTo>
                  <a:cubicBezTo>
                    <a:pt x="1258" y="254"/>
                    <a:pt x="1270" y="228"/>
                    <a:pt x="1270" y="201"/>
                  </a:cubicBezTo>
                  <a:cubicBezTo>
                    <a:pt x="1284" y="94"/>
                    <a:pt x="1204" y="14"/>
                    <a:pt x="1110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8" name="Google Shape;808;p35"/>
            <p:cNvSpPr/>
            <p:nvPr/>
          </p:nvSpPr>
          <p:spPr>
            <a:xfrm>
              <a:off x="3929300" y="2394200"/>
              <a:ext cx="15400" cy="34075"/>
            </a:xfrm>
            <a:custGeom>
              <a:avLst/>
              <a:gdLst/>
              <a:ahLst/>
              <a:cxnLst/>
              <a:rect l="l" t="t" r="r" b="b"/>
              <a:pathLst>
                <a:path w="616" h="1363" extrusionOk="0">
                  <a:moveTo>
                    <a:pt x="388" y="0"/>
                  </a:moveTo>
                  <a:cubicBezTo>
                    <a:pt x="335" y="0"/>
                    <a:pt x="280" y="24"/>
                    <a:pt x="241" y="70"/>
                  </a:cubicBezTo>
                  <a:cubicBezTo>
                    <a:pt x="241" y="70"/>
                    <a:pt x="229" y="83"/>
                    <a:pt x="215" y="110"/>
                  </a:cubicBezTo>
                  <a:cubicBezTo>
                    <a:pt x="188" y="136"/>
                    <a:pt x="161" y="190"/>
                    <a:pt x="134" y="243"/>
                  </a:cubicBezTo>
                  <a:cubicBezTo>
                    <a:pt x="81" y="350"/>
                    <a:pt x="41" y="498"/>
                    <a:pt x="15" y="645"/>
                  </a:cubicBezTo>
                  <a:cubicBezTo>
                    <a:pt x="1" y="792"/>
                    <a:pt x="1" y="939"/>
                    <a:pt x="15" y="1060"/>
                  </a:cubicBezTo>
                  <a:cubicBezTo>
                    <a:pt x="27" y="1113"/>
                    <a:pt x="41" y="1167"/>
                    <a:pt x="54" y="1207"/>
                  </a:cubicBezTo>
                  <a:cubicBezTo>
                    <a:pt x="54" y="1233"/>
                    <a:pt x="68" y="1260"/>
                    <a:pt x="68" y="1260"/>
                  </a:cubicBezTo>
                  <a:cubicBezTo>
                    <a:pt x="81" y="1274"/>
                    <a:pt x="95" y="1301"/>
                    <a:pt x="108" y="1314"/>
                  </a:cubicBezTo>
                  <a:cubicBezTo>
                    <a:pt x="146" y="1346"/>
                    <a:pt x="194" y="1363"/>
                    <a:pt x="240" y="1363"/>
                  </a:cubicBezTo>
                  <a:cubicBezTo>
                    <a:pt x="291" y="1363"/>
                    <a:pt x="341" y="1343"/>
                    <a:pt x="375" y="1301"/>
                  </a:cubicBezTo>
                  <a:lnTo>
                    <a:pt x="416" y="1260"/>
                  </a:lnTo>
                  <a:cubicBezTo>
                    <a:pt x="429" y="1220"/>
                    <a:pt x="455" y="1180"/>
                    <a:pt x="482" y="1126"/>
                  </a:cubicBezTo>
                  <a:cubicBezTo>
                    <a:pt x="536" y="1019"/>
                    <a:pt x="576" y="873"/>
                    <a:pt x="603" y="725"/>
                  </a:cubicBezTo>
                  <a:cubicBezTo>
                    <a:pt x="616" y="578"/>
                    <a:pt x="616" y="431"/>
                    <a:pt x="603" y="311"/>
                  </a:cubicBezTo>
                  <a:cubicBezTo>
                    <a:pt x="589" y="243"/>
                    <a:pt x="576" y="204"/>
                    <a:pt x="562" y="163"/>
                  </a:cubicBezTo>
                  <a:cubicBezTo>
                    <a:pt x="562" y="136"/>
                    <a:pt x="550" y="110"/>
                    <a:pt x="550" y="110"/>
                  </a:cubicBezTo>
                  <a:cubicBezTo>
                    <a:pt x="536" y="83"/>
                    <a:pt x="523" y="56"/>
                    <a:pt x="496" y="43"/>
                  </a:cubicBezTo>
                  <a:cubicBezTo>
                    <a:pt x="467" y="14"/>
                    <a:pt x="428" y="0"/>
                    <a:pt x="388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09" name="Google Shape;809;p35"/>
            <p:cNvSpPr/>
            <p:nvPr/>
          </p:nvSpPr>
          <p:spPr>
            <a:xfrm>
              <a:off x="3957750" y="2386575"/>
              <a:ext cx="27450" cy="27100"/>
            </a:xfrm>
            <a:custGeom>
              <a:avLst/>
              <a:gdLst/>
              <a:ahLst/>
              <a:cxnLst/>
              <a:rect l="l" t="t" r="r" b="b"/>
              <a:pathLst>
                <a:path w="1098" h="1084" extrusionOk="0">
                  <a:moveTo>
                    <a:pt x="161" y="1"/>
                  </a:moveTo>
                  <a:cubicBezTo>
                    <a:pt x="54" y="27"/>
                    <a:pt x="0" y="120"/>
                    <a:pt x="13" y="215"/>
                  </a:cubicBezTo>
                  <a:lnTo>
                    <a:pt x="40" y="268"/>
                  </a:lnTo>
                  <a:cubicBezTo>
                    <a:pt x="40" y="308"/>
                    <a:pt x="67" y="348"/>
                    <a:pt x="93" y="402"/>
                  </a:cubicBezTo>
                  <a:cubicBezTo>
                    <a:pt x="147" y="509"/>
                    <a:pt x="227" y="643"/>
                    <a:pt x="334" y="750"/>
                  </a:cubicBezTo>
                  <a:cubicBezTo>
                    <a:pt x="441" y="857"/>
                    <a:pt x="562" y="950"/>
                    <a:pt x="669" y="1003"/>
                  </a:cubicBezTo>
                  <a:cubicBezTo>
                    <a:pt x="723" y="1030"/>
                    <a:pt x="762" y="1057"/>
                    <a:pt x="803" y="1071"/>
                  </a:cubicBezTo>
                  <a:cubicBezTo>
                    <a:pt x="830" y="1084"/>
                    <a:pt x="856" y="1084"/>
                    <a:pt x="856" y="1084"/>
                  </a:cubicBezTo>
                  <a:lnTo>
                    <a:pt x="923" y="1084"/>
                  </a:lnTo>
                  <a:cubicBezTo>
                    <a:pt x="1030" y="1071"/>
                    <a:pt x="1097" y="964"/>
                    <a:pt x="1070" y="869"/>
                  </a:cubicBezTo>
                  <a:cubicBezTo>
                    <a:pt x="1070" y="869"/>
                    <a:pt x="1070" y="843"/>
                    <a:pt x="1056" y="816"/>
                  </a:cubicBezTo>
                  <a:cubicBezTo>
                    <a:pt x="1044" y="776"/>
                    <a:pt x="1030" y="736"/>
                    <a:pt x="1003" y="682"/>
                  </a:cubicBezTo>
                  <a:cubicBezTo>
                    <a:pt x="949" y="575"/>
                    <a:pt x="869" y="441"/>
                    <a:pt x="762" y="334"/>
                  </a:cubicBezTo>
                  <a:cubicBezTo>
                    <a:pt x="655" y="227"/>
                    <a:pt x="535" y="134"/>
                    <a:pt x="428" y="81"/>
                  </a:cubicBezTo>
                  <a:cubicBezTo>
                    <a:pt x="375" y="54"/>
                    <a:pt x="334" y="27"/>
                    <a:pt x="294" y="27"/>
                  </a:cubicBezTo>
                  <a:lnTo>
                    <a:pt x="241" y="1"/>
                  </a:ln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0" name="Google Shape;810;p35"/>
            <p:cNvSpPr/>
            <p:nvPr/>
          </p:nvSpPr>
          <p:spPr>
            <a:xfrm>
              <a:off x="4048025" y="2270875"/>
              <a:ext cx="13725" cy="13525"/>
            </a:xfrm>
            <a:custGeom>
              <a:avLst/>
              <a:gdLst/>
              <a:ahLst/>
              <a:cxnLst/>
              <a:rect l="l" t="t" r="r" b="b"/>
              <a:pathLst>
                <a:path w="549" h="541" extrusionOk="0">
                  <a:moveTo>
                    <a:pt x="228" y="0"/>
                  </a:moveTo>
                  <a:lnTo>
                    <a:pt x="228" y="13"/>
                  </a:lnTo>
                  <a:cubicBezTo>
                    <a:pt x="188" y="13"/>
                    <a:pt x="135" y="27"/>
                    <a:pt x="94" y="67"/>
                  </a:cubicBezTo>
                  <a:cubicBezTo>
                    <a:pt x="94" y="67"/>
                    <a:pt x="94" y="81"/>
                    <a:pt x="81" y="81"/>
                  </a:cubicBezTo>
                  <a:cubicBezTo>
                    <a:pt x="67" y="93"/>
                    <a:pt x="54" y="120"/>
                    <a:pt x="40" y="147"/>
                  </a:cubicBezTo>
                  <a:cubicBezTo>
                    <a:pt x="1" y="200"/>
                    <a:pt x="1" y="281"/>
                    <a:pt x="14" y="348"/>
                  </a:cubicBezTo>
                  <a:cubicBezTo>
                    <a:pt x="28" y="375"/>
                    <a:pt x="28" y="402"/>
                    <a:pt x="54" y="415"/>
                  </a:cubicBezTo>
                  <a:lnTo>
                    <a:pt x="54" y="441"/>
                  </a:lnTo>
                  <a:cubicBezTo>
                    <a:pt x="94" y="482"/>
                    <a:pt x="135" y="509"/>
                    <a:pt x="174" y="522"/>
                  </a:cubicBezTo>
                  <a:cubicBezTo>
                    <a:pt x="212" y="531"/>
                    <a:pt x="244" y="541"/>
                    <a:pt x="278" y="541"/>
                  </a:cubicBezTo>
                  <a:cubicBezTo>
                    <a:pt x="292" y="541"/>
                    <a:pt x="306" y="539"/>
                    <a:pt x="322" y="535"/>
                  </a:cubicBezTo>
                  <a:cubicBezTo>
                    <a:pt x="375" y="535"/>
                    <a:pt x="429" y="495"/>
                    <a:pt x="468" y="455"/>
                  </a:cubicBezTo>
                  <a:lnTo>
                    <a:pt x="509" y="415"/>
                  </a:lnTo>
                  <a:cubicBezTo>
                    <a:pt x="509" y="402"/>
                    <a:pt x="522" y="388"/>
                    <a:pt x="522" y="375"/>
                  </a:cubicBezTo>
                  <a:cubicBezTo>
                    <a:pt x="536" y="348"/>
                    <a:pt x="536" y="321"/>
                    <a:pt x="549" y="307"/>
                  </a:cubicBezTo>
                  <a:cubicBezTo>
                    <a:pt x="549" y="281"/>
                    <a:pt x="549" y="254"/>
                    <a:pt x="536" y="227"/>
                  </a:cubicBezTo>
                  <a:cubicBezTo>
                    <a:pt x="536" y="214"/>
                    <a:pt x="536" y="200"/>
                    <a:pt x="522" y="174"/>
                  </a:cubicBezTo>
                  <a:cubicBezTo>
                    <a:pt x="522" y="161"/>
                    <a:pt x="522" y="147"/>
                    <a:pt x="509" y="134"/>
                  </a:cubicBezTo>
                  <a:cubicBezTo>
                    <a:pt x="482" y="81"/>
                    <a:pt x="429" y="40"/>
                    <a:pt x="375" y="27"/>
                  </a:cubicBezTo>
                  <a:cubicBezTo>
                    <a:pt x="335" y="0"/>
                    <a:pt x="281" y="0"/>
                    <a:pt x="228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1" name="Google Shape;811;p35"/>
            <p:cNvSpPr/>
            <p:nvPr/>
          </p:nvSpPr>
          <p:spPr>
            <a:xfrm>
              <a:off x="4015250" y="2512825"/>
              <a:ext cx="13725" cy="13550"/>
            </a:xfrm>
            <a:custGeom>
              <a:avLst/>
              <a:gdLst/>
              <a:ahLst/>
              <a:cxnLst/>
              <a:rect l="l" t="t" r="r" b="b"/>
              <a:pathLst>
                <a:path w="549" h="542" extrusionOk="0">
                  <a:moveTo>
                    <a:pt x="275" y="1"/>
                  </a:moveTo>
                  <a:cubicBezTo>
                    <a:pt x="259" y="1"/>
                    <a:pt x="244" y="3"/>
                    <a:pt x="228" y="7"/>
                  </a:cubicBezTo>
                  <a:cubicBezTo>
                    <a:pt x="188" y="7"/>
                    <a:pt x="135" y="34"/>
                    <a:pt x="94" y="60"/>
                  </a:cubicBezTo>
                  <a:cubicBezTo>
                    <a:pt x="94" y="73"/>
                    <a:pt x="94" y="73"/>
                    <a:pt x="81" y="73"/>
                  </a:cubicBezTo>
                  <a:cubicBezTo>
                    <a:pt x="67" y="100"/>
                    <a:pt x="54" y="127"/>
                    <a:pt x="41" y="141"/>
                  </a:cubicBezTo>
                  <a:cubicBezTo>
                    <a:pt x="1" y="207"/>
                    <a:pt x="1" y="274"/>
                    <a:pt x="14" y="341"/>
                  </a:cubicBezTo>
                  <a:lnTo>
                    <a:pt x="54" y="421"/>
                  </a:lnTo>
                  <a:lnTo>
                    <a:pt x="54" y="435"/>
                  </a:lnTo>
                  <a:cubicBezTo>
                    <a:pt x="94" y="488"/>
                    <a:pt x="135" y="501"/>
                    <a:pt x="174" y="528"/>
                  </a:cubicBezTo>
                  <a:cubicBezTo>
                    <a:pt x="228" y="542"/>
                    <a:pt x="268" y="542"/>
                    <a:pt x="322" y="542"/>
                  </a:cubicBezTo>
                  <a:cubicBezTo>
                    <a:pt x="375" y="542"/>
                    <a:pt x="429" y="501"/>
                    <a:pt x="482" y="462"/>
                  </a:cubicBezTo>
                  <a:cubicBezTo>
                    <a:pt x="482" y="448"/>
                    <a:pt x="495" y="435"/>
                    <a:pt x="509" y="421"/>
                  </a:cubicBezTo>
                  <a:cubicBezTo>
                    <a:pt x="509" y="408"/>
                    <a:pt x="522" y="394"/>
                    <a:pt x="522" y="367"/>
                  </a:cubicBezTo>
                  <a:cubicBezTo>
                    <a:pt x="536" y="355"/>
                    <a:pt x="536" y="328"/>
                    <a:pt x="549" y="301"/>
                  </a:cubicBezTo>
                  <a:lnTo>
                    <a:pt x="549" y="234"/>
                  </a:lnTo>
                  <a:cubicBezTo>
                    <a:pt x="536" y="207"/>
                    <a:pt x="536" y="194"/>
                    <a:pt x="536" y="180"/>
                  </a:cubicBezTo>
                  <a:cubicBezTo>
                    <a:pt x="522" y="167"/>
                    <a:pt x="522" y="153"/>
                    <a:pt x="509" y="141"/>
                  </a:cubicBezTo>
                  <a:cubicBezTo>
                    <a:pt x="482" y="87"/>
                    <a:pt x="429" y="34"/>
                    <a:pt x="375" y="20"/>
                  </a:cubicBezTo>
                  <a:cubicBezTo>
                    <a:pt x="347" y="11"/>
                    <a:pt x="312" y="1"/>
                    <a:pt x="275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2" name="Google Shape;812;p35"/>
            <p:cNvSpPr/>
            <p:nvPr/>
          </p:nvSpPr>
          <p:spPr>
            <a:xfrm>
              <a:off x="3932300" y="2367125"/>
              <a:ext cx="21825" cy="16175"/>
            </a:xfrm>
            <a:custGeom>
              <a:avLst/>
              <a:gdLst/>
              <a:ahLst/>
              <a:cxnLst/>
              <a:rect l="l" t="t" r="r" b="b"/>
              <a:pathLst>
                <a:path w="873" h="647" extrusionOk="0">
                  <a:moveTo>
                    <a:pt x="432" y="1"/>
                  </a:moveTo>
                  <a:cubicBezTo>
                    <a:pt x="51" y="1"/>
                    <a:pt x="0" y="605"/>
                    <a:pt x="403" y="645"/>
                  </a:cubicBezTo>
                  <a:cubicBezTo>
                    <a:pt x="415" y="646"/>
                    <a:pt x="427" y="647"/>
                    <a:pt x="439" y="647"/>
                  </a:cubicBezTo>
                  <a:cubicBezTo>
                    <a:pt x="821" y="647"/>
                    <a:pt x="872" y="41"/>
                    <a:pt x="469" y="3"/>
                  </a:cubicBezTo>
                  <a:cubicBezTo>
                    <a:pt x="457" y="1"/>
                    <a:pt x="444" y="1"/>
                    <a:pt x="432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3" name="Google Shape;813;p35"/>
            <p:cNvSpPr/>
            <p:nvPr/>
          </p:nvSpPr>
          <p:spPr>
            <a:xfrm>
              <a:off x="4128950" y="2339375"/>
              <a:ext cx="15075" cy="34300"/>
            </a:xfrm>
            <a:custGeom>
              <a:avLst/>
              <a:gdLst/>
              <a:ahLst/>
              <a:cxnLst/>
              <a:rect l="l" t="t" r="r" b="b"/>
              <a:pathLst>
                <a:path w="603" h="1372" extrusionOk="0">
                  <a:moveTo>
                    <a:pt x="341" y="1"/>
                  </a:moveTo>
                  <a:cubicBezTo>
                    <a:pt x="284" y="1"/>
                    <a:pt x="227" y="28"/>
                    <a:pt x="188" y="82"/>
                  </a:cubicBezTo>
                  <a:cubicBezTo>
                    <a:pt x="188" y="82"/>
                    <a:pt x="174" y="96"/>
                    <a:pt x="161" y="123"/>
                  </a:cubicBezTo>
                  <a:cubicBezTo>
                    <a:pt x="147" y="162"/>
                    <a:pt x="121" y="203"/>
                    <a:pt x="94" y="257"/>
                  </a:cubicBezTo>
                  <a:cubicBezTo>
                    <a:pt x="54" y="364"/>
                    <a:pt x="14" y="510"/>
                    <a:pt x="14" y="671"/>
                  </a:cubicBezTo>
                  <a:cubicBezTo>
                    <a:pt x="1" y="818"/>
                    <a:pt x="14" y="965"/>
                    <a:pt x="40" y="1086"/>
                  </a:cubicBezTo>
                  <a:cubicBezTo>
                    <a:pt x="54" y="1139"/>
                    <a:pt x="67" y="1193"/>
                    <a:pt x="81" y="1220"/>
                  </a:cubicBezTo>
                  <a:cubicBezTo>
                    <a:pt x="94" y="1259"/>
                    <a:pt x="108" y="1273"/>
                    <a:pt x="108" y="1273"/>
                  </a:cubicBezTo>
                  <a:cubicBezTo>
                    <a:pt x="108" y="1300"/>
                    <a:pt x="135" y="1327"/>
                    <a:pt x="161" y="1340"/>
                  </a:cubicBezTo>
                  <a:cubicBezTo>
                    <a:pt x="194" y="1361"/>
                    <a:pt x="230" y="1372"/>
                    <a:pt x="267" y="1372"/>
                  </a:cubicBezTo>
                  <a:cubicBezTo>
                    <a:pt x="321" y="1372"/>
                    <a:pt x="375" y="1348"/>
                    <a:pt x="415" y="1300"/>
                  </a:cubicBezTo>
                  <a:cubicBezTo>
                    <a:pt x="415" y="1300"/>
                    <a:pt x="429" y="1286"/>
                    <a:pt x="442" y="1246"/>
                  </a:cubicBezTo>
                  <a:cubicBezTo>
                    <a:pt x="456" y="1220"/>
                    <a:pt x="482" y="1179"/>
                    <a:pt x="495" y="1113"/>
                  </a:cubicBezTo>
                  <a:cubicBezTo>
                    <a:pt x="549" y="1006"/>
                    <a:pt x="576" y="858"/>
                    <a:pt x="589" y="711"/>
                  </a:cubicBezTo>
                  <a:cubicBezTo>
                    <a:pt x="602" y="564"/>
                    <a:pt x="602" y="403"/>
                    <a:pt x="563" y="296"/>
                  </a:cubicBezTo>
                  <a:cubicBezTo>
                    <a:pt x="549" y="230"/>
                    <a:pt x="536" y="189"/>
                    <a:pt x="522" y="150"/>
                  </a:cubicBezTo>
                  <a:lnTo>
                    <a:pt x="495" y="96"/>
                  </a:lnTo>
                  <a:cubicBezTo>
                    <a:pt x="495" y="82"/>
                    <a:pt x="468" y="55"/>
                    <a:pt x="456" y="43"/>
                  </a:cubicBezTo>
                  <a:cubicBezTo>
                    <a:pt x="422" y="15"/>
                    <a:pt x="382" y="1"/>
                    <a:pt x="341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4" name="Google Shape;814;p35"/>
            <p:cNvSpPr/>
            <p:nvPr/>
          </p:nvSpPr>
          <p:spPr>
            <a:xfrm>
              <a:off x="4084825" y="2358325"/>
              <a:ext cx="29775" cy="25250"/>
            </a:xfrm>
            <a:custGeom>
              <a:avLst/>
              <a:gdLst/>
              <a:ahLst/>
              <a:cxnLst/>
              <a:rect l="l" t="t" r="r" b="b"/>
              <a:pathLst>
                <a:path w="1191" h="1010" extrusionOk="0">
                  <a:moveTo>
                    <a:pt x="210" y="1"/>
                  </a:moveTo>
                  <a:cubicBezTo>
                    <a:pt x="196" y="1"/>
                    <a:pt x="179" y="7"/>
                    <a:pt x="161" y="7"/>
                  </a:cubicBezTo>
                  <a:cubicBezTo>
                    <a:pt x="67" y="34"/>
                    <a:pt x="0" y="141"/>
                    <a:pt x="40" y="234"/>
                  </a:cubicBezTo>
                  <a:cubicBezTo>
                    <a:pt x="40" y="234"/>
                    <a:pt x="40" y="261"/>
                    <a:pt x="54" y="287"/>
                  </a:cubicBezTo>
                  <a:cubicBezTo>
                    <a:pt x="67" y="328"/>
                    <a:pt x="93" y="368"/>
                    <a:pt x="134" y="421"/>
                  </a:cubicBezTo>
                  <a:cubicBezTo>
                    <a:pt x="187" y="528"/>
                    <a:pt x="294" y="635"/>
                    <a:pt x="414" y="729"/>
                  </a:cubicBezTo>
                  <a:cubicBezTo>
                    <a:pt x="521" y="822"/>
                    <a:pt x="655" y="903"/>
                    <a:pt x="762" y="956"/>
                  </a:cubicBezTo>
                  <a:cubicBezTo>
                    <a:pt x="816" y="970"/>
                    <a:pt x="869" y="983"/>
                    <a:pt x="910" y="997"/>
                  </a:cubicBezTo>
                  <a:cubicBezTo>
                    <a:pt x="937" y="1010"/>
                    <a:pt x="963" y="1010"/>
                    <a:pt x="963" y="1010"/>
                  </a:cubicBezTo>
                  <a:cubicBezTo>
                    <a:pt x="990" y="1010"/>
                    <a:pt x="1017" y="1010"/>
                    <a:pt x="1044" y="997"/>
                  </a:cubicBezTo>
                  <a:cubicBezTo>
                    <a:pt x="1137" y="970"/>
                    <a:pt x="1190" y="863"/>
                    <a:pt x="1163" y="769"/>
                  </a:cubicBezTo>
                  <a:cubicBezTo>
                    <a:pt x="1163" y="769"/>
                    <a:pt x="1151" y="756"/>
                    <a:pt x="1137" y="715"/>
                  </a:cubicBezTo>
                  <a:cubicBezTo>
                    <a:pt x="1124" y="689"/>
                    <a:pt x="1097" y="635"/>
                    <a:pt x="1070" y="596"/>
                  </a:cubicBezTo>
                  <a:cubicBezTo>
                    <a:pt x="1003" y="488"/>
                    <a:pt x="896" y="381"/>
                    <a:pt x="789" y="287"/>
                  </a:cubicBezTo>
                  <a:cubicBezTo>
                    <a:pt x="669" y="180"/>
                    <a:pt x="535" y="100"/>
                    <a:pt x="428" y="60"/>
                  </a:cubicBezTo>
                  <a:cubicBezTo>
                    <a:pt x="375" y="34"/>
                    <a:pt x="321" y="20"/>
                    <a:pt x="294" y="7"/>
                  </a:cubicBezTo>
                  <a:lnTo>
                    <a:pt x="227" y="7"/>
                  </a:lnTo>
                  <a:cubicBezTo>
                    <a:pt x="223" y="2"/>
                    <a:pt x="217" y="1"/>
                    <a:pt x="210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5" name="Google Shape;815;p35"/>
            <p:cNvSpPr/>
            <p:nvPr/>
          </p:nvSpPr>
          <p:spPr>
            <a:xfrm>
              <a:off x="4150675" y="2371525"/>
              <a:ext cx="31150" cy="21425"/>
            </a:xfrm>
            <a:custGeom>
              <a:avLst/>
              <a:gdLst/>
              <a:ahLst/>
              <a:cxnLst/>
              <a:rect l="l" t="t" r="r" b="b"/>
              <a:pathLst>
                <a:path w="1246" h="857" extrusionOk="0">
                  <a:moveTo>
                    <a:pt x="1005" y="0"/>
                  </a:moveTo>
                  <a:cubicBezTo>
                    <a:pt x="978" y="0"/>
                    <a:pt x="924" y="14"/>
                    <a:pt x="871" y="14"/>
                  </a:cubicBezTo>
                  <a:cubicBezTo>
                    <a:pt x="750" y="41"/>
                    <a:pt x="603" y="94"/>
                    <a:pt x="482" y="175"/>
                  </a:cubicBezTo>
                  <a:cubicBezTo>
                    <a:pt x="349" y="255"/>
                    <a:pt x="229" y="348"/>
                    <a:pt x="148" y="428"/>
                  </a:cubicBezTo>
                  <a:cubicBezTo>
                    <a:pt x="108" y="469"/>
                    <a:pt x="68" y="508"/>
                    <a:pt x="54" y="549"/>
                  </a:cubicBezTo>
                  <a:cubicBezTo>
                    <a:pt x="28" y="576"/>
                    <a:pt x="28" y="589"/>
                    <a:pt x="28" y="589"/>
                  </a:cubicBezTo>
                  <a:cubicBezTo>
                    <a:pt x="15" y="615"/>
                    <a:pt x="1" y="642"/>
                    <a:pt x="1" y="669"/>
                  </a:cubicBezTo>
                  <a:cubicBezTo>
                    <a:pt x="1" y="776"/>
                    <a:pt x="68" y="856"/>
                    <a:pt x="175" y="856"/>
                  </a:cubicBezTo>
                  <a:lnTo>
                    <a:pt x="229" y="856"/>
                  </a:lnTo>
                  <a:cubicBezTo>
                    <a:pt x="268" y="856"/>
                    <a:pt x="322" y="843"/>
                    <a:pt x="375" y="843"/>
                  </a:cubicBezTo>
                  <a:cubicBezTo>
                    <a:pt x="496" y="817"/>
                    <a:pt x="630" y="763"/>
                    <a:pt x="764" y="683"/>
                  </a:cubicBezTo>
                  <a:cubicBezTo>
                    <a:pt x="898" y="615"/>
                    <a:pt x="1017" y="522"/>
                    <a:pt x="1098" y="428"/>
                  </a:cubicBezTo>
                  <a:cubicBezTo>
                    <a:pt x="1138" y="389"/>
                    <a:pt x="1165" y="348"/>
                    <a:pt x="1192" y="321"/>
                  </a:cubicBezTo>
                  <a:cubicBezTo>
                    <a:pt x="1205" y="282"/>
                    <a:pt x="1219" y="268"/>
                    <a:pt x="1219" y="268"/>
                  </a:cubicBezTo>
                  <a:cubicBezTo>
                    <a:pt x="1231" y="241"/>
                    <a:pt x="1245" y="214"/>
                    <a:pt x="1245" y="201"/>
                  </a:cubicBezTo>
                  <a:cubicBezTo>
                    <a:pt x="1245" y="94"/>
                    <a:pt x="1165" y="0"/>
                    <a:pt x="1071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6" name="Google Shape;816;p35"/>
            <p:cNvSpPr/>
            <p:nvPr/>
          </p:nvSpPr>
          <p:spPr>
            <a:xfrm>
              <a:off x="4151700" y="2406650"/>
              <a:ext cx="27775" cy="27100"/>
            </a:xfrm>
            <a:custGeom>
              <a:avLst/>
              <a:gdLst/>
              <a:ahLst/>
              <a:cxnLst/>
              <a:rect l="l" t="t" r="r" b="b"/>
              <a:pathLst>
                <a:path w="1111" h="1084" extrusionOk="0">
                  <a:moveTo>
                    <a:pt x="161" y="0"/>
                  </a:moveTo>
                  <a:cubicBezTo>
                    <a:pt x="67" y="27"/>
                    <a:pt x="0" y="120"/>
                    <a:pt x="27" y="214"/>
                  </a:cubicBezTo>
                  <a:cubicBezTo>
                    <a:pt x="27" y="214"/>
                    <a:pt x="27" y="241"/>
                    <a:pt x="40" y="281"/>
                  </a:cubicBezTo>
                  <a:lnTo>
                    <a:pt x="107" y="414"/>
                  </a:lnTo>
                  <a:cubicBezTo>
                    <a:pt x="161" y="508"/>
                    <a:pt x="241" y="642"/>
                    <a:pt x="348" y="749"/>
                  </a:cubicBezTo>
                  <a:cubicBezTo>
                    <a:pt x="455" y="856"/>
                    <a:pt x="575" y="949"/>
                    <a:pt x="682" y="1003"/>
                  </a:cubicBezTo>
                  <a:cubicBezTo>
                    <a:pt x="736" y="1030"/>
                    <a:pt x="776" y="1056"/>
                    <a:pt x="816" y="1070"/>
                  </a:cubicBezTo>
                  <a:cubicBezTo>
                    <a:pt x="843" y="1070"/>
                    <a:pt x="869" y="1083"/>
                    <a:pt x="869" y="1083"/>
                  </a:cubicBezTo>
                  <a:lnTo>
                    <a:pt x="937" y="1083"/>
                  </a:lnTo>
                  <a:cubicBezTo>
                    <a:pt x="1044" y="1056"/>
                    <a:pt x="1110" y="963"/>
                    <a:pt x="1083" y="869"/>
                  </a:cubicBezTo>
                  <a:cubicBezTo>
                    <a:pt x="1083" y="869"/>
                    <a:pt x="1083" y="842"/>
                    <a:pt x="1071" y="803"/>
                  </a:cubicBezTo>
                  <a:cubicBezTo>
                    <a:pt x="1057" y="776"/>
                    <a:pt x="1044" y="722"/>
                    <a:pt x="1017" y="669"/>
                  </a:cubicBezTo>
                  <a:cubicBezTo>
                    <a:pt x="964" y="562"/>
                    <a:pt x="869" y="441"/>
                    <a:pt x="762" y="334"/>
                  </a:cubicBezTo>
                  <a:cubicBezTo>
                    <a:pt x="655" y="227"/>
                    <a:pt x="536" y="134"/>
                    <a:pt x="441" y="80"/>
                  </a:cubicBezTo>
                  <a:cubicBezTo>
                    <a:pt x="388" y="54"/>
                    <a:pt x="334" y="40"/>
                    <a:pt x="308" y="27"/>
                  </a:cubicBezTo>
                  <a:cubicBezTo>
                    <a:pt x="268" y="13"/>
                    <a:pt x="254" y="0"/>
                    <a:pt x="254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7" name="Google Shape;817;p35"/>
            <p:cNvSpPr/>
            <p:nvPr/>
          </p:nvSpPr>
          <p:spPr>
            <a:xfrm>
              <a:off x="4121250" y="2415225"/>
              <a:ext cx="15750" cy="34100"/>
            </a:xfrm>
            <a:custGeom>
              <a:avLst/>
              <a:gdLst/>
              <a:ahLst/>
              <a:cxnLst/>
              <a:rect l="l" t="t" r="r" b="b"/>
              <a:pathLst>
                <a:path w="630" h="1364" extrusionOk="0">
                  <a:moveTo>
                    <a:pt x="409" y="1"/>
                  </a:moveTo>
                  <a:cubicBezTo>
                    <a:pt x="358" y="1"/>
                    <a:pt x="305" y="21"/>
                    <a:pt x="268" y="58"/>
                  </a:cubicBezTo>
                  <a:cubicBezTo>
                    <a:pt x="268" y="58"/>
                    <a:pt x="255" y="85"/>
                    <a:pt x="229" y="112"/>
                  </a:cubicBezTo>
                  <a:cubicBezTo>
                    <a:pt x="215" y="139"/>
                    <a:pt x="188" y="178"/>
                    <a:pt x="161" y="232"/>
                  </a:cubicBezTo>
                  <a:cubicBezTo>
                    <a:pt x="108" y="339"/>
                    <a:pt x="54" y="486"/>
                    <a:pt x="27" y="633"/>
                  </a:cubicBezTo>
                  <a:cubicBezTo>
                    <a:pt x="1" y="781"/>
                    <a:pt x="1" y="927"/>
                    <a:pt x="15" y="1048"/>
                  </a:cubicBezTo>
                  <a:cubicBezTo>
                    <a:pt x="15" y="1102"/>
                    <a:pt x="27" y="1155"/>
                    <a:pt x="41" y="1195"/>
                  </a:cubicBezTo>
                  <a:cubicBezTo>
                    <a:pt x="54" y="1222"/>
                    <a:pt x="54" y="1248"/>
                    <a:pt x="54" y="1248"/>
                  </a:cubicBezTo>
                  <a:cubicBezTo>
                    <a:pt x="68" y="1275"/>
                    <a:pt x="81" y="1289"/>
                    <a:pt x="108" y="1316"/>
                  </a:cubicBezTo>
                  <a:cubicBezTo>
                    <a:pt x="140" y="1347"/>
                    <a:pt x="184" y="1364"/>
                    <a:pt x="228" y="1364"/>
                  </a:cubicBezTo>
                  <a:cubicBezTo>
                    <a:pt x="277" y="1364"/>
                    <a:pt x="327" y="1344"/>
                    <a:pt x="362" y="1302"/>
                  </a:cubicBezTo>
                  <a:lnTo>
                    <a:pt x="402" y="1262"/>
                  </a:lnTo>
                  <a:cubicBezTo>
                    <a:pt x="416" y="1222"/>
                    <a:pt x="455" y="1182"/>
                    <a:pt x="482" y="1129"/>
                  </a:cubicBezTo>
                  <a:cubicBezTo>
                    <a:pt x="536" y="1022"/>
                    <a:pt x="576" y="888"/>
                    <a:pt x="603" y="740"/>
                  </a:cubicBezTo>
                  <a:cubicBezTo>
                    <a:pt x="630" y="580"/>
                    <a:pt x="630" y="433"/>
                    <a:pt x="616" y="312"/>
                  </a:cubicBezTo>
                  <a:cubicBezTo>
                    <a:pt x="616" y="259"/>
                    <a:pt x="603" y="205"/>
                    <a:pt x="589" y="178"/>
                  </a:cubicBezTo>
                  <a:cubicBezTo>
                    <a:pt x="576" y="139"/>
                    <a:pt x="576" y="112"/>
                    <a:pt x="576" y="112"/>
                  </a:cubicBezTo>
                  <a:cubicBezTo>
                    <a:pt x="562" y="98"/>
                    <a:pt x="550" y="71"/>
                    <a:pt x="523" y="45"/>
                  </a:cubicBezTo>
                  <a:cubicBezTo>
                    <a:pt x="493" y="15"/>
                    <a:pt x="452" y="1"/>
                    <a:pt x="409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8" name="Google Shape;818;p35"/>
            <p:cNvSpPr/>
            <p:nvPr/>
          </p:nvSpPr>
          <p:spPr>
            <a:xfrm>
              <a:off x="4084150" y="2400475"/>
              <a:ext cx="31775" cy="20900"/>
            </a:xfrm>
            <a:custGeom>
              <a:avLst/>
              <a:gdLst/>
              <a:ahLst/>
              <a:cxnLst/>
              <a:rect l="l" t="t" r="r" b="b"/>
              <a:pathLst>
                <a:path w="1271" h="836" extrusionOk="0">
                  <a:moveTo>
                    <a:pt x="1070" y="0"/>
                  </a:moveTo>
                  <a:cubicBezTo>
                    <a:pt x="1062" y="0"/>
                    <a:pt x="1053" y="2"/>
                    <a:pt x="1044" y="6"/>
                  </a:cubicBezTo>
                  <a:cubicBezTo>
                    <a:pt x="1003" y="6"/>
                    <a:pt x="950" y="6"/>
                    <a:pt x="896" y="19"/>
                  </a:cubicBezTo>
                  <a:cubicBezTo>
                    <a:pt x="776" y="33"/>
                    <a:pt x="629" y="87"/>
                    <a:pt x="495" y="153"/>
                  </a:cubicBezTo>
                  <a:cubicBezTo>
                    <a:pt x="361" y="220"/>
                    <a:pt x="241" y="313"/>
                    <a:pt x="161" y="394"/>
                  </a:cubicBezTo>
                  <a:cubicBezTo>
                    <a:pt x="120" y="434"/>
                    <a:pt x="81" y="474"/>
                    <a:pt x="67" y="515"/>
                  </a:cubicBezTo>
                  <a:lnTo>
                    <a:pt x="27" y="554"/>
                  </a:lnTo>
                  <a:cubicBezTo>
                    <a:pt x="13" y="581"/>
                    <a:pt x="13" y="608"/>
                    <a:pt x="13" y="635"/>
                  </a:cubicBezTo>
                  <a:cubicBezTo>
                    <a:pt x="0" y="729"/>
                    <a:pt x="67" y="822"/>
                    <a:pt x="174" y="836"/>
                  </a:cubicBezTo>
                  <a:lnTo>
                    <a:pt x="227" y="836"/>
                  </a:lnTo>
                  <a:cubicBezTo>
                    <a:pt x="268" y="836"/>
                    <a:pt x="321" y="822"/>
                    <a:pt x="375" y="822"/>
                  </a:cubicBezTo>
                  <a:cubicBezTo>
                    <a:pt x="495" y="795"/>
                    <a:pt x="643" y="742"/>
                    <a:pt x="776" y="675"/>
                  </a:cubicBezTo>
                  <a:cubicBezTo>
                    <a:pt x="910" y="608"/>
                    <a:pt x="1030" y="515"/>
                    <a:pt x="1110" y="434"/>
                  </a:cubicBezTo>
                  <a:cubicBezTo>
                    <a:pt x="1151" y="394"/>
                    <a:pt x="1190" y="354"/>
                    <a:pt x="1204" y="327"/>
                  </a:cubicBezTo>
                  <a:cubicBezTo>
                    <a:pt x="1231" y="287"/>
                    <a:pt x="1244" y="274"/>
                    <a:pt x="1244" y="274"/>
                  </a:cubicBezTo>
                  <a:cubicBezTo>
                    <a:pt x="1258" y="247"/>
                    <a:pt x="1258" y="220"/>
                    <a:pt x="1271" y="194"/>
                  </a:cubicBezTo>
                  <a:cubicBezTo>
                    <a:pt x="1271" y="99"/>
                    <a:pt x="1190" y="6"/>
                    <a:pt x="1097" y="6"/>
                  </a:cubicBezTo>
                  <a:cubicBezTo>
                    <a:pt x="1097" y="6"/>
                    <a:pt x="1085" y="0"/>
                    <a:pt x="1070" y="0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19" name="Google Shape;819;p35"/>
            <p:cNvSpPr/>
            <p:nvPr/>
          </p:nvSpPr>
          <p:spPr>
            <a:xfrm>
              <a:off x="4123625" y="2388000"/>
              <a:ext cx="22350" cy="16225"/>
            </a:xfrm>
            <a:custGeom>
              <a:avLst/>
              <a:gdLst/>
              <a:ahLst/>
              <a:cxnLst/>
              <a:rect l="l" t="t" r="r" b="b"/>
              <a:pathLst>
                <a:path w="894" h="649" extrusionOk="0">
                  <a:moveTo>
                    <a:pt x="431" y="1"/>
                  </a:moveTo>
                  <a:cubicBezTo>
                    <a:pt x="91" y="1"/>
                    <a:pt x="0" y="564"/>
                    <a:pt x="374" y="639"/>
                  </a:cubicBezTo>
                  <a:cubicBezTo>
                    <a:pt x="403" y="646"/>
                    <a:pt x="430" y="649"/>
                    <a:pt x="456" y="649"/>
                  </a:cubicBezTo>
                  <a:cubicBezTo>
                    <a:pt x="804" y="649"/>
                    <a:pt x="894" y="98"/>
                    <a:pt x="508" y="10"/>
                  </a:cubicBezTo>
                  <a:cubicBezTo>
                    <a:pt x="481" y="4"/>
                    <a:pt x="455" y="1"/>
                    <a:pt x="431" y="1"/>
                  </a:cubicBezTo>
                  <a:close/>
                </a:path>
              </a:pathLst>
            </a:custGeom>
            <a:solidFill>
              <a:srgbClr val="C4EF8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0" name="Google Shape;820;p35"/>
            <p:cNvSpPr/>
            <p:nvPr/>
          </p:nvSpPr>
          <p:spPr>
            <a:xfrm>
              <a:off x="3703250" y="2383050"/>
              <a:ext cx="28000" cy="15625"/>
            </a:xfrm>
            <a:custGeom>
              <a:avLst/>
              <a:gdLst/>
              <a:ahLst/>
              <a:cxnLst/>
              <a:rect l="l" t="t" r="r" b="b"/>
              <a:pathLst>
                <a:path w="1120" h="625" extrusionOk="0">
                  <a:moveTo>
                    <a:pt x="213" y="1"/>
                  </a:moveTo>
                  <a:cubicBezTo>
                    <a:pt x="117" y="1"/>
                    <a:pt x="46" y="37"/>
                    <a:pt x="27" y="128"/>
                  </a:cubicBezTo>
                  <a:cubicBezTo>
                    <a:pt x="0" y="261"/>
                    <a:pt x="255" y="356"/>
                    <a:pt x="482" y="463"/>
                  </a:cubicBezTo>
                  <a:cubicBezTo>
                    <a:pt x="656" y="540"/>
                    <a:pt x="824" y="624"/>
                    <a:pt x="928" y="624"/>
                  </a:cubicBezTo>
                  <a:cubicBezTo>
                    <a:pt x="968" y="624"/>
                    <a:pt x="999" y="612"/>
                    <a:pt x="1017" y="582"/>
                  </a:cubicBezTo>
                  <a:cubicBezTo>
                    <a:pt x="1119" y="398"/>
                    <a:pt x="529" y="1"/>
                    <a:pt x="213" y="1"/>
                  </a:cubicBezTo>
                  <a:close/>
                </a:path>
              </a:pathLst>
            </a:custGeom>
            <a:solidFill>
              <a:srgbClr val="6C9F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1" name="Google Shape;821;p35"/>
            <p:cNvSpPr/>
            <p:nvPr/>
          </p:nvSpPr>
          <p:spPr>
            <a:xfrm>
              <a:off x="3630700" y="2419675"/>
              <a:ext cx="9375" cy="9375"/>
            </a:xfrm>
            <a:custGeom>
              <a:avLst/>
              <a:gdLst/>
              <a:ahLst/>
              <a:cxnLst/>
              <a:rect l="l" t="t" r="r" b="b"/>
              <a:pathLst>
                <a:path w="375" h="375" extrusionOk="0">
                  <a:moveTo>
                    <a:pt x="187" y="0"/>
                  </a:moveTo>
                  <a:cubicBezTo>
                    <a:pt x="93" y="0"/>
                    <a:pt x="0" y="81"/>
                    <a:pt x="0" y="188"/>
                  </a:cubicBezTo>
                  <a:cubicBezTo>
                    <a:pt x="0" y="282"/>
                    <a:pt x="93" y="375"/>
                    <a:pt x="187" y="375"/>
                  </a:cubicBezTo>
                  <a:cubicBezTo>
                    <a:pt x="294" y="375"/>
                    <a:pt x="375" y="282"/>
                    <a:pt x="375" y="188"/>
                  </a:cubicBezTo>
                  <a:cubicBezTo>
                    <a:pt x="375" y="81"/>
                    <a:pt x="294" y="0"/>
                    <a:pt x="187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2" name="Google Shape;822;p35"/>
            <p:cNvSpPr/>
            <p:nvPr/>
          </p:nvSpPr>
          <p:spPr>
            <a:xfrm>
              <a:off x="3643600" y="2428175"/>
              <a:ext cx="5450" cy="3900"/>
            </a:xfrm>
            <a:custGeom>
              <a:avLst/>
              <a:gdLst/>
              <a:ahLst/>
              <a:cxnLst/>
              <a:rect l="l" t="t" r="r" b="b"/>
              <a:pathLst>
                <a:path w="218" h="156" extrusionOk="0">
                  <a:moveTo>
                    <a:pt x="87" y="0"/>
                  </a:moveTo>
                  <a:cubicBezTo>
                    <a:pt x="42" y="0"/>
                    <a:pt x="0" y="41"/>
                    <a:pt x="19" y="88"/>
                  </a:cubicBezTo>
                  <a:cubicBezTo>
                    <a:pt x="19" y="102"/>
                    <a:pt x="32" y="102"/>
                    <a:pt x="32" y="115"/>
                  </a:cubicBezTo>
                  <a:cubicBezTo>
                    <a:pt x="50" y="144"/>
                    <a:pt x="74" y="155"/>
                    <a:pt x="97" y="155"/>
                  </a:cubicBezTo>
                  <a:cubicBezTo>
                    <a:pt x="160" y="155"/>
                    <a:pt x="217" y="71"/>
                    <a:pt x="139" y="22"/>
                  </a:cubicBezTo>
                  <a:cubicBezTo>
                    <a:pt x="124" y="7"/>
                    <a:pt x="105" y="0"/>
                    <a:pt x="87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3" name="Google Shape;823;p35"/>
            <p:cNvSpPr/>
            <p:nvPr/>
          </p:nvSpPr>
          <p:spPr>
            <a:xfrm>
              <a:off x="3645725" y="2417675"/>
              <a:ext cx="6400" cy="4700"/>
            </a:xfrm>
            <a:custGeom>
              <a:avLst/>
              <a:gdLst/>
              <a:ahLst/>
              <a:cxnLst/>
              <a:rect l="l" t="t" r="r" b="b"/>
              <a:pathLst>
                <a:path w="256" h="188" extrusionOk="0">
                  <a:moveTo>
                    <a:pt x="121" y="0"/>
                  </a:moveTo>
                  <a:cubicBezTo>
                    <a:pt x="1" y="0"/>
                    <a:pt x="1" y="187"/>
                    <a:pt x="121" y="187"/>
                  </a:cubicBezTo>
                  <a:cubicBezTo>
                    <a:pt x="255" y="187"/>
                    <a:pt x="255" y="0"/>
                    <a:pt x="121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4" name="Google Shape;824;p35"/>
            <p:cNvSpPr/>
            <p:nvPr/>
          </p:nvSpPr>
          <p:spPr>
            <a:xfrm>
              <a:off x="3652425" y="2422700"/>
              <a:ext cx="7375" cy="5700"/>
            </a:xfrm>
            <a:custGeom>
              <a:avLst/>
              <a:gdLst/>
              <a:ahLst/>
              <a:cxnLst/>
              <a:rect l="l" t="t" r="r" b="b"/>
              <a:pathLst>
                <a:path w="295" h="228" extrusionOk="0">
                  <a:moveTo>
                    <a:pt x="148" y="0"/>
                  </a:moveTo>
                  <a:cubicBezTo>
                    <a:pt x="0" y="0"/>
                    <a:pt x="0" y="227"/>
                    <a:pt x="148" y="227"/>
                  </a:cubicBezTo>
                  <a:cubicBezTo>
                    <a:pt x="294" y="227"/>
                    <a:pt x="294" y="0"/>
                    <a:pt x="148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5" name="Google Shape;825;p35"/>
            <p:cNvSpPr/>
            <p:nvPr/>
          </p:nvSpPr>
          <p:spPr>
            <a:xfrm>
              <a:off x="3663475" y="2426625"/>
              <a:ext cx="6025" cy="5775"/>
            </a:xfrm>
            <a:custGeom>
              <a:avLst/>
              <a:gdLst/>
              <a:ahLst/>
              <a:cxnLst/>
              <a:rect l="l" t="t" r="r" b="b"/>
              <a:pathLst>
                <a:path w="241" h="231" extrusionOk="0">
                  <a:moveTo>
                    <a:pt x="122" y="0"/>
                  </a:moveTo>
                  <a:cubicBezTo>
                    <a:pt x="77" y="0"/>
                    <a:pt x="33" y="24"/>
                    <a:pt x="27" y="70"/>
                  </a:cubicBezTo>
                  <a:cubicBezTo>
                    <a:pt x="13" y="84"/>
                    <a:pt x="13" y="84"/>
                    <a:pt x="13" y="97"/>
                  </a:cubicBezTo>
                  <a:cubicBezTo>
                    <a:pt x="0" y="164"/>
                    <a:pt x="54" y="231"/>
                    <a:pt x="120" y="231"/>
                  </a:cubicBezTo>
                  <a:cubicBezTo>
                    <a:pt x="200" y="231"/>
                    <a:pt x="241" y="164"/>
                    <a:pt x="227" y="97"/>
                  </a:cubicBezTo>
                  <a:lnTo>
                    <a:pt x="227" y="70"/>
                  </a:lnTo>
                  <a:cubicBezTo>
                    <a:pt x="214" y="24"/>
                    <a:pt x="167" y="0"/>
                    <a:pt x="122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6" name="Google Shape;826;p35"/>
            <p:cNvSpPr/>
            <p:nvPr/>
          </p:nvSpPr>
          <p:spPr>
            <a:xfrm>
              <a:off x="3676500" y="2429375"/>
              <a:ext cx="4375" cy="3375"/>
            </a:xfrm>
            <a:custGeom>
              <a:avLst/>
              <a:gdLst/>
              <a:ahLst/>
              <a:cxnLst/>
              <a:rect l="l" t="t" r="r" b="b"/>
              <a:pathLst>
                <a:path w="175" h="135" extrusionOk="0">
                  <a:moveTo>
                    <a:pt x="94" y="1"/>
                  </a:moveTo>
                  <a:cubicBezTo>
                    <a:pt x="0" y="1"/>
                    <a:pt x="0" y="134"/>
                    <a:pt x="94" y="134"/>
                  </a:cubicBezTo>
                  <a:cubicBezTo>
                    <a:pt x="175" y="134"/>
                    <a:pt x="175" y="1"/>
                    <a:pt x="94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7" name="Google Shape;827;p35"/>
            <p:cNvSpPr/>
            <p:nvPr/>
          </p:nvSpPr>
          <p:spPr>
            <a:xfrm>
              <a:off x="3682200" y="2423675"/>
              <a:ext cx="1675" cy="1375"/>
            </a:xfrm>
            <a:custGeom>
              <a:avLst/>
              <a:gdLst/>
              <a:ahLst/>
              <a:cxnLst/>
              <a:rect l="l" t="t" r="r" b="b"/>
              <a:pathLst>
                <a:path w="67" h="55" extrusionOk="0">
                  <a:moveTo>
                    <a:pt x="27" y="1"/>
                  </a:moveTo>
                  <a:cubicBezTo>
                    <a:pt x="0" y="1"/>
                    <a:pt x="0" y="54"/>
                    <a:pt x="27" y="54"/>
                  </a:cubicBezTo>
                  <a:cubicBezTo>
                    <a:pt x="66" y="54"/>
                    <a:pt x="66" y="1"/>
                    <a:pt x="27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8" name="Google Shape;828;p35"/>
            <p:cNvSpPr/>
            <p:nvPr/>
          </p:nvSpPr>
          <p:spPr>
            <a:xfrm>
              <a:off x="3670475" y="2420350"/>
              <a:ext cx="5725" cy="4375"/>
            </a:xfrm>
            <a:custGeom>
              <a:avLst/>
              <a:gdLst/>
              <a:ahLst/>
              <a:cxnLst/>
              <a:rect l="l" t="t" r="r" b="b"/>
              <a:pathLst>
                <a:path w="229" h="175" extrusionOk="0">
                  <a:moveTo>
                    <a:pt x="107" y="0"/>
                  </a:moveTo>
                  <a:cubicBezTo>
                    <a:pt x="0" y="0"/>
                    <a:pt x="0" y="174"/>
                    <a:pt x="107" y="174"/>
                  </a:cubicBezTo>
                  <a:cubicBezTo>
                    <a:pt x="228" y="174"/>
                    <a:pt x="228" y="0"/>
                    <a:pt x="107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29" name="Google Shape;829;p35"/>
            <p:cNvSpPr/>
            <p:nvPr/>
          </p:nvSpPr>
          <p:spPr>
            <a:xfrm>
              <a:off x="3687850" y="2413650"/>
              <a:ext cx="2400" cy="1700"/>
            </a:xfrm>
            <a:custGeom>
              <a:avLst/>
              <a:gdLst/>
              <a:ahLst/>
              <a:cxnLst/>
              <a:rect l="l" t="t" r="r" b="b"/>
              <a:pathLst>
                <a:path w="96" h="68" extrusionOk="0">
                  <a:moveTo>
                    <a:pt x="54" y="1"/>
                  </a:moveTo>
                  <a:cubicBezTo>
                    <a:pt x="1" y="1"/>
                    <a:pt x="1" y="68"/>
                    <a:pt x="54" y="68"/>
                  </a:cubicBezTo>
                  <a:cubicBezTo>
                    <a:pt x="95" y="68"/>
                    <a:pt x="95" y="1"/>
                    <a:pt x="54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0" name="Google Shape;830;p35"/>
            <p:cNvSpPr/>
            <p:nvPr/>
          </p:nvSpPr>
          <p:spPr>
            <a:xfrm>
              <a:off x="3914950" y="2568700"/>
              <a:ext cx="9375" cy="5850"/>
            </a:xfrm>
            <a:custGeom>
              <a:avLst/>
              <a:gdLst/>
              <a:ahLst/>
              <a:cxnLst/>
              <a:rect l="l" t="t" r="r" b="b"/>
              <a:pathLst>
                <a:path w="375" h="234" extrusionOk="0">
                  <a:moveTo>
                    <a:pt x="222" y="0"/>
                  </a:moveTo>
                  <a:cubicBezTo>
                    <a:pt x="193" y="0"/>
                    <a:pt x="166" y="12"/>
                    <a:pt x="147" y="32"/>
                  </a:cubicBezTo>
                  <a:cubicBezTo>
                    <a:pt x="120" y="59"/>
                    <a:pt x="93" y="73"/>
                    <a:pt x="80" y="112"/>
                  </a:cubicBezTo>
                  <a:cubicBezTo>
                    <a:pt x="73" y="106"/>
                    <a:pt x="70" y="106"/>
                    <a:pt x="67" y="106"/>
                  </a:cubicBezTo>
                  <a:cubicBezTo>
                    <a:pt x="63" y="106"/>
                    <a:pt x="60" y="106"/>
                    <a:pt x="54" y="99"/>
                  </a:cubicBezTo>
                  <a:cubicBezTo>
                    <a:pt x="13" y="99"/>
                    <a:pt x="0" y="153"/>
                    <a:pt x="40" y="166"/>
                  </a:cubicBezTo>
                  <a:cubicBezTo>
                    <a:pt x="54" y="166"/>
                    <a:pt x="66" y="166"/>
                    <a:pt x="80" y="180"/>
                  </a:cubicBezTo>
                  <a:cubicBezTo>
                    <a:pt x="107" y="219"/>
                    <a:pt x="173" y="233"/>
                    <a:pt x="227" y="233"/>
                  </a:cubicBezTo>
                  <a:cubicBezTo>
                    <a:pt x="268" y="233"/>
                    <a:pt x="307" y="206"/>
                    <a:pt x="321" y="180"/>
                  </a:cubicBezTo>
                  <a:lnTo>
                    <a:pt x="334" y="166"/>
                  </a:lnTo>
                  <a:cubicBezTo>
                    <a:pt x="375" y="99"/>
                    <a:pt x="334" y="32"/>
                    <a:pt x="268" y="5"/>
                  </a:cubicBezTo>
                  <a:lnTo>
                    <a:pt x="254" y="5"/>
                  </a:lnTo>
                  <a:cubicBezTo>
                    <a:pt x="243" y="2"/>
                    <a:pt x="232" y="0"/>
                    <a:pt x="222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1" name="Google Shape;831;p35"/>
            <p:cNvSpPr/>
            <p:nvPr/>
          </p:nvSpPr>
          <p:spPr>
            <a:xfrm>
              <a:off x="3914600" y="2577950"/>
              <a:ext cx="11375" cy="10175"/>
            </a:xfrm>
            <a:custGeom>
              <a:avLst/>
              <a:gdLst/>
              <a:ahLst/>
              <a:cxnLst/>
              <a:rect l="l" t="t" r="r" b="b"/>
              <a:pathLst>
                <a:path w="455" h="407" extrusionOk="0">
                  <a:moveTo>
                    <a:pt x="226" y="1"/>
                  </a:moveTo>
                  <a:cubicBezTo>
                    <a:pt x="137" y="1"/>
                    <a:pt x="44" y="58"/>
                    <a:pt x="27" y="143"/>
                  </a:cubicBezTo>
                  <a:cubicBezTo>
                    <a:pt x="17" y="163"/>
                    <a:pt x="15" y="204"/>
                    <a:pt x="14" y="204"/>
                  </a:cubicBezTo>
                  <a:cubicBezTo>
                    <a:pt x="14" y="204"/>
                    <a:pt x="14" y="198"/>
                    <a:pt x="14" y="184"/>
                  </a:cubicBezTo>
                  <a:lnTo>
                    <a:pt x="14" y="184"/>
                  </a:lnTo>
                  <a:cubicBezTo>
                    <a:pt x="0" y="250"/>
                    <a:pt x="41" y="331"/>
                    <a:pt x="94" y="357"/>
                  </a:cubicBezTo>
                  <a:cubicBezTo>
                    <a:pt x="107" y="371"/>
                    <a:pt x="134" y="384"/>
                    <a:pt x="161" y="398"/>
                  </a:cubicBezTo>
                  <a:cubicBezTo>
                    <a:pt x="183" y="404"/>
                    <a:pt x="203" y="406"/>
                    <a:pt x="222" y="406"/>
                  </a:cubicBezTo>
                  <a:cubicBezTo>
                    <a:pt x="295" y="406"/>
                    <a:pt x="346" y="368"/>
                    <a:pt x="389" y="304"/>
                  </a:cubicBezTo>
                  <a:lnTo>
                    <a:pt x="401" y="304"/>
                  </a:lnTo>
                  <a:cubicBezTo>
                    <a:pt x="455" y="224"/>
                    <a:pt x="415" y="131"/>
                    <a:pt x="362" y="63"/>
                  </a:cubicBezTo>
                  <a:cubicBezTo>
                    <a:pt x="328" y="19"/>
                    <a:pt x="277" y="1"/>
                    <a:pt x="226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2" name="Google Shape;832;p35"/>
            <p:cNvSpPr/>
            <p:nvPr/>
          </p:nvSpPr>
          <p:spPr>
            <a:xfrm>
              <a:off x="3912925" y="2595000"/>
              <a:ext cx="7400" cy="6925"/>
            </a:xfrm>
            <a:custGeom>
              <a:avLst/>
              <a:gdLst/>
              <a:ahLst/>
              <a:cxnLst/>
              <a:rect l="l" t="t" r="r" b="b"/>
              <a:pathLst>
                <a:path w="296" h="277" extrusionOk="0">
                  <a:moveTo>
                    <a:pt x="153" y="0"/>
                  </a:moveTo>
                  <a:cubicBezTo>
                    <a:pt x="135" y="0"/>
                    <a:pt x="115" y="3"/>
                    <a:pt x="94" y="10"/>
                  </a:cubicBezTo>
                  <a:cubicBezTo>
                    <a:pt x="40" y="23"/>
                    <a:pt x="1" y="77"/>
                    <a:pt x="1" y="130"/>
                  </a:cubicBezTo>
                  <a:cubicBezTo>
                    <a:pt x="14" y="157"/>
                    <a:pt x="14" y="184"/>
                    <a:pt x="28" y="210"/>
                  </a:cubicBezTo>
                  <a:cubicBezTo>
                    <a:pt x="46" y="256"/>
                    <a:pt x="95" y="277"/>
                    <a:pt x="146" y="277"/>
                  </a:cubicBezTo>
                  <a:cubicBezTo>
                    <a:pt x="169" y="277"/>
                    <a:pt x="193" y="272"/>
                    <a:pt x="215" y="264"/>
                  </a:cubicBezTo>
                  <a:cubicBezTo>
                    <a:pt x="268" y="224"/>
                    <a:pt x="295" y="130"/>
                    <a:pt x="254" y="77"/>
                  </a:cubicBezTo>
                  <a:cubicBezTo>
                    <a:pt x="245" y="28"/>
                    <a:pt x="205" y="0"/>
                    <a:pt x="153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3" name="Google Shape;833;p35"/>
            <p:cNvSpPr/>
            <p:nvPr/>
          </p:nvSpPr>
          <p:spPr>
            <a:xfrm>
              <a:off x="3915250" y="25952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4" name="Google Shape;834;p35"/>
            <p:cNvSpPr/>
            <p:nvPr/>
          </p:nvSpPr>
          <p:spPr>
            <a:xfrm>
              <a:off x="3925650" y="2572150"/>
              <a:ext cx="8350" cy="6050"/>
            </a:xfrm>
            <a:custGeom>
              <a:avLst/>
              <a:gdLst/>
              <a:ahLst/>
              <a:cxnLst/>
              <a:rect l="l" t="t" r="r" b="b"/>
              <a:pathLst>
                <a:path w="334" h="242" extrusionOk="0">
                  <a:moveTo>
                    <a:pt x="161" y="1"/>
                  </a:moveTo>
                  <a:cubicBezTo>
                    <a:pt x="0" y="1"/>
                    <a:pt x="0" y="242"/>
                    <a:pt x="161" y="242"/>
                  </a:cubicBezTo>
                  <a:cubicBezTo>
                    <a:pt x="227" y="242"/>
                    <a:pt x="268" y="229"/>
                    <a:pt x="307" y="161"/>
                  </a:cubicBezTo>
                  <a:cubicBezTo>
                    <a:pt x="334" y="135"/>
                    <a:pt x="334" y="95"/>
                    <a:pt x="307" y="68"/>
                  </a:cubicBezTo>
                  <a:cubicBezTo>
                    <a:pt x="268" y="15"/>
                    <a:pt x="227" y="1"/>
                    <a:pt x="161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5" name="Google Shape;835;p35"/>
            <p:cNvSpPr/>
            <p:nvPr/>
          </p:nvSpPr>
          <p:spPr>
            <a:xfrm>
              <a:off x="3925300" y="2591100"/>
              <a:ext cx="4950" cy="3975"/>
            </a:xfrm>
            <a:custGeom>
              <a:avLst/>
              <a:gdLst/>
              <a:ahLst/>
              <a:cxnLst/>
              <a:rect l="l" t="t" r="r" b="b"/>
              <a:pathLst>
                <a:path w="198" h="159" extrusionOk="0">
                  <a:moveTo>
                    <a:pt x="128" y="0"/>
                  </a:moveTo>
                  <a:cubicBezTo>
                    <a:pt x="122" y="0"/>
                    <a:pt x="115" y="2"/>
                    <a:pt x="107" y="6"/>
                  </a:cubicBezTo>
                  <a:lnTo>
                    <a:pt x="80" y="6"/>
                  </a:lnTo>
                  <a:cubicBezTo>
                    <a:pt x="68" y="6"/>
                    <a:pt x="68" y="19"/>
                    <a:pt x="54" y="19"/>
                  </a:cubicBezTo>
                  <a:cubicBezTo>
                    <a:pt x="14" y="19"/>
                    <a:pt x="0" y="45"/>
                    <a:pt x="0" y="86"/>
                  </a:cubicBezTo>
                  <a:cubicBezTo>
                    <a:pt x="14" y="126"/>
                    <a:pt x="41" y="140"/>
                    <a:pt x="80" y="152"/>
                  </a:cubicBezTo>
                  <a:cubicBezTo>
                    <a:pt x="88" y="157"/>
                    <a:pt x="96" y="158"/>
                    <a:pt x="104" y="158"/>
                  </a:cubicBezTo>
                  <a:cubicBezTo>
                    <a:pt x="122" y="158"/>
                    <a:pt x="138" y="149"/>
                    <a:pt x="148" y="140"/>
                  </a:cubicBezTo>
                  <a:cubicBezTo>
                    <a:pt x="161" y="126"/>
                    <a:pt x="175" y="113"/>
                    <a:pt x="175" y="99"/>
                  </a:cubicBezTo>
                  <a:cubicBezTo>
                    <a:pt x="198" y="65"/>
                    <a:pt x="171" y="0"/>
                    <a:pt x="128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6" name="Google Shape;836;p35"/>
            <p:cNvSpPr/>
            <p:nvPr/>
          </p:nvSpPr>
          <p:spPr>
            <a:xfrm>
              <a:off x="3920300" y="2602850"/>
              <a:ext cx="9350" cy="7100"/>
            </a:xfrm>
            <a:custGeom>
              <a:avLst/>
              <a:gdLst/>
              <a:ahLst/>
              <a:cxnLst/>
              <a:rect l="l" t="t" r="r" b="b"/>
              <a:pathLst>
                <a:path w="374" h="284" extrusionOk="0">
                  <a:moveTo>
                    <a:pt x="182" y="0"/>
                  </a:moveTo>
                  <a:cubicBezTo>
                    <a:pt x="89" y="0"/>
                    <a:pt x="0" y="116"/>
                    <a:pt x="66" y="205"/>
                  </a:cubicBezTo>
                  <a:cubicBezTo>
                    <a:pt x="80" y="217"/>
                    <a:pt x="80" y="231"/>
                    <a:pt x="93" y="244"/>
                  </a:cubicBezTo>
                  <a:cubicBezTo>
                    <a:pt x="124" y="272"/>
                    <a:pt x="156" y="283"/>
                    <a:pt x="187" y="283"/>
                  </a:cubicBezTo>
                  <a:cubicBezTo>
                    <a:pt x="291" y="283"/>
                    <a:pt x="374" y="150"/>
                    <a:pt x="280" y="57"/>
                  </a:cubicBezTo>
                  <a:lnTo>
                    <a:pt x="241" y="17"/>
                  </a:lnTo>
                  <a:cubicBezTo>
                    <a:pt x="222" y="6"/>
                    <a:pt x="202" y="0"/>
                    <a:pt x="182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7" name="Google Shape;837;p35"/>
            <p:cNvSpPr/>
            <p:nvPr/>
          </p:nvSpPr>
          <p:spPr>
            <a:xfrm>
              <a:off x="3910925" y="2611300"/>
              <a:ext cx="5375" cy="4350"/>
            </a:xfrm>
            <a:custGeom>
              <a:avLst/>
              <a:gdLst/>
              <a:ahLst/>
              <a:cxnLst/>
              <a:rect l="l" t="t" r="r" b="b"/>
              <a:pathLst>
                <a:path w="215" h="174" extrusionOk="0">
                  <a:moveTo>
                    <a:pt x="108" y="0"/>
                  </a:moveTo>
                  <a:cubicBezTo>
                    <a:pt x="1" y="0"/>
                    <a:pt x="1" y="174"/>
                    <a:pt x="108" y="174"/>
                  </a:cubicBezTo>
                  <a:cubicBezTo>
                    <a:pt x="215" y="174"/>
                    <a:pt x="215" y="0"/>
                    <a:pt x="108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8" name="Google Shape;838;p35"/>
            <p:cNvSpPr/>
            <p:nvPr/>
          </p:nvSpPr>
          <p:spPr>
            <a:xfrm>
              <a:off x="4139000" y="2575850"/>
              <a:ext cx="10725" cy="8375"/>
            </a:xfrm>
            <a:custGeom>
              <a:avLst/>
              <a:gdLst/>
              <a:ahLst/>
              <a:cxnLst/>
              <a:rect l="l" t="t" r="r" b="b"/>
              <a:pathLst>
                <a:path w="429" h="335" extrusionOk="0">
                  <a:moveTo>
                    <a:pt x="214" y="1"/>
                  </a:moveTo>
                  <a:cubicBezTo>
                    <a:pt x="0" y="1"/>
                    <a:pt x="0" y="334"/>
                    <a:pt x="214" y="334"/>
                  </a:cubicBezTo>
                  <a:cubicBezTo>
                    <a:pt x="428" y="334"/>
                    <a:pt x="428" y="1"/>
                    <a:pt x="214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39" name="Google Shape;839;p35"/>
            <p:cNvSpPr/>
            <p:nvPr/>
          </p:nvSpPr>
          <p:spPr>
            <a:xfrm>
              <a:off x="4149350" y="2568150"/>
              <a:ext cx="8400" cy="6400"/>
            </a:xfrm>
            <a:custGeom>
              <a:avLst/>
              <a:gdLst/>
              <a:ahLst/>
              <a:cxnLst/>
              <a:rect l="l" t="t" r="r" b="b"/>
              <a:pathLst>
                <a:path w="336" h="256" extrusionOk="0">
                  <a:moveTo>
                    <a:pt x="161" y="0"/>
                  </a:moveTo>
                  <a:cubicBezTo>
                    <a:pt x="0" y="0"/>
                    <a:pt x="0" y="255"/>
                    <a:pt x="161" y="255"/>
                  </a:cubicBezTo>
                  <a:cubicBezTo>
                    <a:pt x="335" y="255"/>
                    <a:pt x="335" y="0"/>
                    <a:pt x="161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0" name="Google Shape;840;p35"/>
            <p:cNvSpPr/>
            <p:nvPr/>
          </p:nvSpPr>
          <p:spPr>
            <a:xfrm>
              <a:off x="4150025" y="2583875"/>
              <a:ext cx="7050" cy="5375"/>
            </a:xfrm>
            <a:custGeom>
              <a:avLst/>
              <a:gdLst/>
              <a:ahLst/>
              <a:cxnLst/>
              <a:rect l="l" t="t" r="r" b="b"/>
              <a:pathLst>
                <a:path w="282" h="215" extrusionOk="0">
                  <a:moveTo>
                    <a:pt x="134" y="1"/>
                  </a:moveTo>
                  <a:cubicBezTo>
                    <a:pt x="0" y="1"/>
                    <a:pt x="0" y="215"/>
                    <a:pt x="134" y="215"/>
                  </a:cubicBezTo>
                  <a:cubicBezTo>
                    <a:pt x="281" y="215"/>
                    <a:pt x="281" y="1"/>
                    <a:pt x="134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1" name="Google Shape;841;p35"/>
            <p:cNvSpPr/>
            <p:nvPr/>
          </p:nvSpPr>
          <p:spPr>
            <a:xfrm>
              <a:off x="4158700" y="2579875"/>
              <a:ext cx="7725" cy="6875"/>
            </a:xfrm>
            <a:custGeom>
              <a:avLst/>
              <a:gdLst/>
              <a:ahLst/>
              <a:cxnLst/>
              <a:rect l="l" t="t" r="r" b="b"/>
              <a:pathLst>
                <a:path w="309" h="275" extrusionOk="0">
                  <a:moveTo>
                    <a:pt x="135" y="0"/>
                  </a:moveTo>
                  <a:cubicBezTo>
                    <a:pt x="81" y="13"/>
                    <a:pt x="28" y="40"/>
                    <a:pt x="15" y="93"/>
                  </a:cubicBezTo>
                  <a:cubicBezTo>
                    <a:pt x="1" y="147"/>
                    <a:pt x="28" y="214"/>
                    <a:pt x="68" y="227"/>
                  </a:cubicBezTo>
                  <a:lnTo>
                    <a:pt x="68" y="241"/>
                  </a:lnTo>
                  <a:cubicBezTo>
                    <a:pt x="92" y="264"/>
                    <a:pt x="120" y="274"/>
                    <a:pt x="148" y="274"/>
                  </a:cubicBezTo>
                  <a:cubicBezTo>
                    <a:pt x="200" y="274"/>
                    <a:pt x="251" y="239"/>
                    <a:pt x="268" y="187"/>
                  </a:cubicBezTo>
                  <a:cubicBezTo>
                    <a:pt x="309" y="93"/>
                    <a:pt x="229" y="0"/>
                    <a:pt x="135" y="0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2" name="Google Shape;842;p35"/>
            <p:cNvSpPr/>
            <p:nvPr/>
          </p:nvSpPr>
          <p:spPr>
            <a:xfrm>
              <a:off x="4152475" y="2596425"/>
              <a:ext cx="7275" cy="5975"/>
            </a:xfrm>
            <a:custGeom>
              <a:avLst/>
              <a:gdLst/>
              <a:ahLst/>
              <a:cxnLst/>
              <a:rect l="l" t="t" r="r" b="b"/>
              <a:pathLst>
                <a:path w="291" h="239" extrusionOk="0">
                  <a:moveTo>
                    <a:pt x="107" y="1"/>
                  </a:moveTo>
                  <a:cubicBezTo>
                    <a:pt x="44" y="1"/>
                    <a:pt x="0" y="59"/>
                    <a:pt x="23" y="127"/>
                  </a:cubicBezTo>
                  <a:cubicBezTo>
                    <a:pt x="23" y="167"/>
                    <a:pt x="50" y="194"/>
                    <a:pt x="76" y="221"/>
                  </a:cubicBezTo>
                  <a:cubicBezTo>
                    <a:pt x="94" y="233"/>
                    <a:pt x="113" y="239"/>
                    <a:pt x="131" y="239"/>
                  </a:cubicBezTo>
                  <a:cubicBezTo>
                    <a:pt x="213" y="239"/>
                    <a:pt x="291" y="136"/>
                    <a:pt x="237" y="60"/>
                  </a:cubicBezTo>
                  <a:cubicBezTo>
                    <a:pt x="210" y="34"/>
                    <a:pt x="183" y="7"/>
                    <a:pt x="143" y="7"/>
                  </a:cubicBezTo>
                  <a:cubicBezTo>
                    <a:pt x="130" y="3"/>
                    <a:pt x="118" y="1"/>
                    <a:pt x="107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3" name="Google Shape;843;p35"/>
            <p:cNvSpPr/>
            <p:nvPr/>
          </p:nvSpPr>
          <p:spPr>
            <a:xfrm>
              <a:off x="4143325" y="2596225"/>
              <a:ext cx="8725" cy="7775"/>
            </a:xfrm>
            <a:custGeom>
              <a:avLst/>
              <a:gdLst/>
              <a:ahLst/>
              <a:cxnLst/>
              <a:rect l="l" t="t" r="r" b="b"/>
              <a:pathLst>
                <a:path w="349" h="311" extrusionOk="0">
                  <a:moveTo>
                    <a:pt x="161" y="1"/>
                  </a:moveTo>
                  <a:cubicBezTo>
                    <a:pt x="134" y="1"/>
                    <a:pt x="95" y="1"/>
                    <a:pt x="81" y="15"/>
                  </a:cubicBezTo>
                  <a:cubicBezTo>
                    <a:pt x="73" y="20"/>
                    <a:pt x="67" y="24"/>
                    <a:pt x="62" y="28"/>
                  </a:cubicBezTo>
                  <a:lnTo>
                    <a:pt x="54" y="28"/>
                  </a:lnTo>
                  <a:cubicBezTo>
                    <a:pt x="14" y="54"/>
                    <a:pt x="1" y="108"/>
                    <a:pt x="1" y="149"/>
                  </a:cubicBezTo>
                  <a:lnTo>
                    <a:pt x="1" y="161"/>
                  </a:lnTo>
                  <a:cubicBezTo>
                    <a:pt x="1" y="202"/>
                    <a:pt x="27" y="242"/>
                    <a:pt x="54" y="268"/>
                  </a:cubicBezTo>
                  <a:cubicBezTo>
                    <a:pt x="83" y="298"/>
                    <a:pt x="121" y="311"/>
                    <a:pt x="159" y="311"/>
                  </a:cubicBezTo>
                  <a:cubicBezTo>
                    <a:pt x="226" y="311"/>
                    <a:pt x="292" y="270"/>
                    <a:pt x="309" y="202"/>
                  </a:cubicBezTo>
                  <a:cubicBezTo>
                    <a:pt x="348" y="95"/>
                    <a:pt x="255" y="1"/>
                    <a:pt x="161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4" name="Google Shape;844;p35"/>
            <p:cNvSpPr/>
            <p:nvPr/>
          </p:nvSpPr>
          <p:spPr>
            <a:xfrm>
              <a:off x="4144675" y="2613250"/>
              <a:ext cx="7050" cy="5475"/>
            </a:xfrm>
            <a:custGeom>
              <a:avLst/>
              <a:gdLst/>
              <a:ahLst/>
              <a:cxnLst/>
              <a:rect l="l" t="t" r="r" b="b"/>
              <a:pathLst>
                <a:path w="282" h="219" extrusionOk="0">
                  <a:moveTo>
                    <a:pt x="189" y="1"/>
                  </a:moveTo>
                  <a:cubicBezTo>
                    <a:pt x="184" y="1"/>
                    <a:pt x="179" y="1"/>
                    <a:pt x="174" y="3"/>
                  </a:cubicBezTo>
                  <a:lnTo>
                    <a:pt x="134" y="3"/>
                  </a:lnTo>
                  <a:cubicBezTo>
                    <a:pt x="0" y="16"/>
                    <a:pt x="0" y="203"/>
                    <a:pt x="134" y="217"/>
                  </a:cubicBezTo>
                  <a:lnTo>
                    <a:pt x="174" y="217"/>
                  </a:lnTo>
                  <a:cubicBezTo>
                    <a:pt x="179" y="218"/>
                    <a:pt x="184" y="218"/>
                    <a:pt x="188" y="218"/>
                  </a:cubicBezTo>
                  <a:cubicBezTo>
                    <a:pt x="237" y="218"/>
                    <a:pt x="281" y="159"/>
                    <a:pt x="281" y="110"/>
                  </a:cubicBezTo>
                  <a:cubicBezTo>
                    <a:pt x="281" y="61"/>
                    <a:pt x="237" y="1"/>
                    <a:pt x="189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5" name="Google Shape;845;p35"/>
            <p:cNvSpPr/>
            <p:nvPr/>
          </p:nvSpPr>
          <p:spPr>
            <a:xfrm>
              <a:off x="4148350" y="2625075"/>
              <a:ext cx="4375" cy="3850"/>
            </a:xfrm>
            <a:custGeom>
              <a:avLst/>
              <a:gdLst/>
              <a:ahLst/>
              <a:cxnLst/>
              <a:rect l="l" t="t" r="r" b="b"/>
              <a:pathLst>
                <a:path w="175" h="154" extrusionOk="0">
                  <a:moveTo>
                    <a:pt x="97" y="1"/>
                  </a:moveTo>
                  <a:cubicBezTo>
                    <a:pt x="83" y="1"/>
                    <a:pt x="68" y="4"/>
                    <a:pt x="54" y="11"/>
                  </a:cubicBezTo>
                  <a:cubicBezTo>
                    <a:pt x="27" y="24"/>
                    <a:pt x="1" y="51"/>
                    <a:pt x="14" y="91"/>
                  </a:cubicBezTo>
                  <a:cubicBezTo>
                    <a:pt x="27" y="118"/>
                    <a:pt x="27" y="131"/>
                    <a:pt x="54" y="145"/>
                  </a:cubicBezTo>
                  <a:cubicBezTo>
                    <a:pt x="66" y="151"/>
                    <a:pt x="78" y="153"/>
                    <a:pt x="90" y="153"/>
                  </a:cubicBezTo>
                  <a:cubicBezTo>
                    <a:pt x="133" y="153"/>
                    <a:pt x="174" y="119"/>
                    <a:pt x="174" y="78"/>
                  </a:cubicBezTo>
                  <a:cubicBezTo>
                    <a:pt x="174" y="28"/>
                    <a:pt x="138" y="1"/>
                    <a:pt x="97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6" name="Google Shape;846;p35"/>
            <p:cNvSpPr/>
            <p:nvPr/>
          </p:nvSpPr>
          <p:spPr>
            <a:xfrm>
              <a:off x="4156375" y="2609400"/>
              <a:ext cx="6725" cy="5800"/>
            </a:xfrm>
            <a:custGeom>
              <a:avLst/>
              <a:gdLst/>
              <a:ahLst/>
              <a:cxnLst/>
              <a:rect l="l" t="t" r="r" b="b"/>
              <a:pathLst>
                <a:path w="269" h="232" extrusionOk="0">
                  <a:moveTo>
                    <a:pt x="144" y="1"/>
                  </a:moveTo>
                  <a:cubicBezTo>
                    <a:pt x="127" y="1"/>
                    <a:pt x="110" y="4"/>
                    <a:pt x="94" y="9"/>
                  </a:cubicBezTo>
                  <a:lnTo>
                    <a:pt x="81" y="23"/>
                  </a:lnTo>
                  <a:cubicBezTo>
                    <a:pt x="1" y="50"/>
                    <a:pt x="1" y="183"/>
                    <a:pt x="81" y="210"/>
                  </a:cubicBezTo>
                  <a:lnTo>
                    <a:pt x="94" y="223"/>
                  </a:lnTo>
                  <a:cubicBezTo>
                    <a:pt x="110" y="229"/>
                    <a:pt x="127" y="231"/>
                    <a:pt x="144" y="231"/>
                  </a:cubicBezTo>
                  <a:cubicBezTo>
                    <a:pt x="209" y="231"/>
                    <a:pt x="268" y="191"/>
                    <a:pt x="268" y="116"/>
                  </a:cubicBezTo>
                  <a:cubicBezTo>
                    <a:pt x="268" y="42"/>
                    <a:pt x="208" y="1"/>
                    <a:pt x="144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7" name="Google Shape;847;p35"/>
            <p:cNvSpPr/>
            <p:nvPr/>
          </p:nvSpPr>
          <p:spPr>
            <a:xfrm>
              <a:off x="4163750" y="2600675"/>
              <a:ext cx="8350" cy="5975"/>
            </a:xfrm>
            <a:custGeom>
              <a:avLst/>
              <a:gdLst/>
              <a:ahLst/>
              <a:cxnLst/>
              <a:rect l="l" t="t" r="r" b="b"/>
              <a:pathLst>
                <a:path w="334" h="239" extrusionOk="0">
                  <a:moveTo>
                    <a:pt x="207" y="1"/>
                  </a:moveTo>
                  <a:cubicBezTo>
                    <a:pt x="197" y="1"/>
                    <a:pt x="187" y="4"/>
                    <a:pt x="173" y="10"/>
                  </a:cubicBezTo>
                  <a:lnTo>
                    <a:pt x="147" y="10"/>
                  </a:lnTo>
                  <a:cubicBezTo>
                    <a:pt x="4" y="10"/>
                    <a:pt x="0" y="239"/>
                    <a:pt x="135" y="239"/>
                  </a:cubicBezTo>
                  <a:cubicBezTo>
                    <a:pt x="139" y="239"/>
                    <a:pt x="143" y="238"/>
                    <a:pt x="147" y="238"/>
                  </a:cubicBezTo>
                  <a:cubicBezTo>
                    <a:pt x="227" y="238"/>
                    <a:pt x="294" y="211"/>
                    <a:pt x="321" y="144"/>
                  </a:cubicBezTo>
                  <a:cubicBezTo>
                    <a:pt x="334" y="78"/>
                    <a:pt x="294" y="24"/>
                    <a:pt x="241" y="10"/>
                  </a:cubicBezTo>
                  <a:cubicBezTo>
                    <a:pt x="227" y="4"/>
                    <a:pt x="217" y="1"/>
                    <a:pt x="207" y="1"/>
                  </a:cubicBezTo>
                  <a:close/>
                </a:path>
              </a:pathLst>
            </a:custGeom>
            <a:solidFill>
              <a:srgbClr val="78AD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8" name="Google Shape;848;p35"/>
            <p:cNvSpPr/>
            <p:nvPr/>
          </p:nvSpPr>
          <p:spPr>
            <a:xfrm>
              <a:off x="4079800" y="2585225"/>
              <a:ext cx="7050" cy="5375"/>
            </a:xfrm>
            <a:custGeom>
              <a:avLst/>
              <a:gdLst/>
              <a:ahLst/>
              <a:cxnLst/>
              <a:rect l="l" t="t" r="r" b="b"/>
              <a:pathLst>
                <a:path w="282" h="215" extrusionOk="0">
                  <a:moveTo>
                    <a:pt x="148" y="0"/>
                  </a:moveTo>
                  <a:cubicBezTo>
                    <a:pt x="0" y="0"/>
                    <a:pt x="0" y="214"/>
                    <a:pt x="148" y="214"/>
                  </a:cubicBezTo>
                  <a:cubicBezTo>
                    <a:pt x="281" y="214"/>
                    <a:pt x="281" y="0"/>
                    <a:pt x="148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49" name="Google Shape;849;p35"/>
            <p:cNvSpPr/>
            <p:nvPr/>
          </p:nvSpPr>
          <p:spPr>
            <a:xfrm>
              <a:off x="4088475" y="2587250"/>
              <a:ext cx="6725" cy="5375"/>
            </a:xfrm>
            <a:custGeom>
              <a:avLst/>
              <a:gdLst/>
              <a:ahLst/>
              <a:cxnLst/>
              <a:rect l="l" t="t" r="r" b="b"/>
              <a:pathLst>
                <a:path w="269" h="215" extrusionOk="0">
                  <a:moveTo>
                    <a:pt x="152" y="0"/>
                  </a:moveTo>
                  <a:cubicBezTo>
                    <a:pt x="129" y="0"/>
                    <a:pt x="105" y="6"/>
                    <a:pt x="81" y="12"/>
                  </a:cubicBezTo>
                  <a:cubicBezTo>
                    <a:pt x="1" y="26"/>
                    <a:pt x="1" y="160"/>
                    <a:pt x="81" y="187"/>
                  </a:cubicBezTo>
                  <a:cubicBezTo>
                    <a:pt x="106" y="203"/>
                    <a:pt x="131" y="214"/>
                    <a:pt x="155" y="214"/>
                  </a:cubicBezTo>
                  <a:cubicBezTo>
                    <a:pt x="171" y="214"/>
                    <a:pt x="186" y="210"/>
                    <a:pt x="202" y="199"/>
                  </a:cubicBezTo>
                  <a:lnTo>
                    <a:pt x="242" y="160"/>
                  </a:lnTo>
                  <a:cubicBezTo>
                    <a:pt x="268" y="119"/>
                    <a:pt x="255" y="66"/>
                    <a:pt x="229" y="39"/>
                  </a:cubicBezTo>
                  <a:cubicBezTo>
                    <a:pt x="206" y="9"/>
                    <a:pt x="180" y="0"/>
                    <a:pt x="152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0" name="Google Shape;850;p35"/>
            <p:cNvSpPr/>
            <p:nvPr/>
          </p:nvSpPr>
          <p:spPr>
            <a:xfrm>
              <a:off x="4082475" y="2597925"/>
              <a:ext cx="5375" cy="4350"/>
            </a:xfrm>
            <a:custGeom>
              <a:avLst/>
              <a:gdLst/>
              <a:ahLst/>
              <a:cxnLst/>
              <a:rect l="l" t="t" r="r" b="b"/>
              <a:pathLst>
                <a:path w="215" h="174" extrusionOk="0">
                  <a:moveTo>
                    <a:pt x="107" y="0"/>
                  </a:moveTo>
                  <a:cubicBezTo>
                    <a:pt x="0" y="0"/>
                    <a:pt x="0" y="174"/>
                    <a:pt x="107" y="174"/>
                  </a:cubicBezTo>
                  <a:cubicBezTo>
                    <a:pt x="214" y="174"/>
                    <a:pt x="214" y="0"/>
                    <a:pt x="107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1" name="Google Shape;851;p35"/>
            <p:cNvSpPr/>
            <p:nvPr/>
          </p:nvSpPr>
          <p:spPr>
            <a:xfrm>
              <a:off x="4075100" y="2593650"/>
              <a:ext cx="3725" cy="3225"/>
            </a:xfrm>
            <a:custGeom>
              <a:avLst/>
              <a:gdLst/>
              <a:ahLst/>
              <a:cxnLst/>
              <a:rect l="l" t="t" r="r" b="b"/>
              <a:pathLst>
                <a:path w="149" h="129" extrusionOk="0">
                  <a:moveTo>
                    <a:pt x="61" y="0"/>
                  </a:moveTo>
                  <a:cubicBezTo>
                    <a:pt x="29" y="0"/>
                    <a:pt x="1" y="25"/>
                    <a:pt x="1" y="64"/>
                  </a:cubicBezTo>
                  <a:cubicBezTo>
                    <a:pt x="1" y="104"/>
                    <a:pt x="29" y="128"/>
                    <a:pt x="61" y="128"/>
                  </a:cubicBezTo>
                  <a:cubicBezTo>
                    <a:pt x="72" y="128"/>
                    <a:pt x="84" y="125"/>
                    <a:pt x="95" y="118"/>
                  </a:cubicBezTo>
                  <a:lnTo>
                    <a:pt x="108" y="118"/>
                  </a:lnTo>
                  <a:cubicBezTo>
                    <a:pt x="148" y="91"/>
                    <a:pt x="148" y="38"/>
                    <a:pt x="108" y="11"/>
                  </a:cubicBezTo>
                  <a:lnTo>
                    <a:pt x="95" y="11"/>
                  </a:lnTo>
                  <a:cubicBezTo>
                    <a:pt x="84" y="4"/>
                    <a:pt x="72" y="0"/>
                    <a:pt x="61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2" name="Google Shape;852;p35"/>
            <p:cNvSpPr/>
            <p:nvPr/>
          </p:nvSpPr>
          <p:spPr>
            <a:xfrm>
              <a:off x="4075775" y="2607600"/>
              <a:ext cx="5375" cy="4400"/>
            </a:xfrm>
            <a:custGeom>
              <a:avLst/>
              <a:gdLst/>
              <a:ahLst/>
              <a:cxnLst/>
              <a:rect l="l" t="t" r="r" b="b"/>
              <a:pathLst>
                <a:path w="215" h="176" extrusionOk="0">
                  <a:moveTo>
                    <a:pt x="108" y="1"/>
                  </a:moveTo>
                  <a:cubicBezTo>
                    <a:pt x="0" y="1"/>
                    <a:pt x="0" y="175"/>
                    <a:pt x="108" y="175"/>
                  </a:cubicBezTo>
                  <a:cubicBezTo>
                    <a:pt x="215" y="175"/>
                    <a:pt x="215" y="1"/>
                    <a:pt x="108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3" name="Google Shape;853;p35"/>
            <p:cNvSpPr/>
            <p:nvPr/>
          </p:nvSpPr>
          <p:spPr>
            <a:xfrm>
              <a:off x="4083475" y="2609300"/>
              <a:ext cx="8375" cy="8375"/>
            </a:xfrm>
            <a:custGeom>
              <a:avLst/>
              <a:gdLst/>
              <a:ahLst/>
              <a:cxnLst/>
              <a:rect l="l" t="t" r="r" b="b"/>
              <a:pathLst>
                <a:path w="335" h="335" extrusionOk="0">
                  <a:moveTo>
                    <a:pt x="161" y="0"/>
                  </a:moveTo>
                  <a:cubicBezTo>
                    <a:pt x="67" y="0"/>
                    <a:pt x="1" y="80"/>
                    <a:pt x="1" y="174"/>
                  </a:cubicBezTo>
                  <a:cubicBezTo>
                    <a:pt x="1" y="268"/>
                    <a:pt x="67" y="334"/>
                    <a:pt x="161" y="334"/>
                  </a:cubicBezTo>
                  <a:cubicBezTo>
                    <a:pt x="254" y="334"/>
                    <a:pt x="335" y="268"/>
                    <a:pt x="335" y="174"/>
                  </a:cubicBezTo>
                  <a:cubicBezTo>
                    <a:pt x="335" y="80"/>
                    <a:pt x="254" y="0"/>
                    <a:pt x="161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4" name="Google Shape;854;p35"/>
            <p:cNvSpPr/>
            <p:nvPr/>
          </p:nvSpPr>
          <p:spPr>
            <a:xfrm>
              <a:off x="4092600" y="2604475"/>
              <a:ext cx="4950" cy="4175"/>
            </a:xfrm>
            <a:custGeom>
              <a:avLst/>
              <a:gdLst/>
              <a:ahLst/>
              <a:cxnLst/>
              <a:rect l="l" t="t" r="r" b="b"/>
              <a:pathLst>
                <a:path w="198" h="167" extrusionOk="0">
                  <a:moveTo>
                    <a:pt x="97" y="1"/>
                  </a:moveTo>
                  <a:cubicBezTo>
                    <a:pt x="49" y="1"/>
                    <a:pt x="1" y="31"/>
                    <a:pt x="10" y="86"/>
                  </a:cubicBezTo>
                  <a:lnTo>
                    <a:pt x="10" y="113"/>
                  </a:lnTo>
                  <a:cubicBezTo>
                    <a:pt x="37" y="152"/>
                    <a:pt x="77" y="166"/>
                    <a:pt x="117" y="166"/>
                  </a:cubicBezTo>
                  <a:cubicBezTo>
                    <a:pt x="184" y="152"/>
                    <a:pt x="197" y="59"/>
                    <a:pt x="157" y="19"/>
                  </a:cubicBezTo>
                  <a:cubicBezTo>
                    <a:pt x="140" y="7"/>
                    <a:pt x="119" y="1"/>
                    <a:pt x="97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5" name="Google Shape;855;p35"/>
            <p:cNvSpPr/>
            <p:nvPr/>
          </p:nvSpPr>
          <p:spPr>
            <a:xfrm>
              <a:off x="4075100" y="2620925"/>
              <a:ext cx="8050" cy="6925"/>
            </a:xfrm>
            <a:custGeom>
              <a:avLst/>
              <a:gdLst/>
              <a:ahLst/>
              <a:cxnLst/>
              <a:rect l="l" t="t" r="r" b="b"/>
              <a:pathLst>
                <a:path w="322" h="277" extrusionOk="0">
                  <a:moveTo>
                    <a:pt x="192" y="1"/>
                  </a:moveTo>
                  <a:cubicBezTo>
                    <a:pt x="186" y="1"/>
                    <a:pt x="181" y="1"/>
                    <a:pt x="175" y="3"/>
                  </a:cubicBezTo>
                  <a:cubicBezTo>
                    <a:pt x="148" y="3"/>
                    <a:pt x="122" y="3"/>
                    <a:pt x="95" y="30"/>
                  </a:cubicBezTo>
                  <a:cubicBezTo>
                    <a:pt x="27" y="70"/>
                    <a:pt x="1" y="150"/>
                    <a:pt x="41" y="217"/>
                  </a:cubicBezTo>
                  <a:cubicBezTo>
                    <a:pt x="68" y="253"/>
                    <a:pt x="113" y="276"/>
                    <a:pt x="159" y="276"/>
                  </a:cubicBezTo>
                  <a:cubicBezTo>
                    <a:pt x="183" y="276"/>
                    <a:pt x="206" y="271"/>
                    <a:pt x="229" y="257"/>
                  </a:cubicBezTo>
                  <a:cubicBezTo>
                    <a:pt x="282" y="244"/>
                    <a:pt x="322" y="163"/>
                    <a:pt x="309" y="110"/>
                  </a:cubicBezTo>
                  <a:lnTo>
                    <a:pt x="309" y="97"/>
                  </a:lnTo>
                  <a:cubicBezTo>
                    <a:pt x="296" y="49"/>
                    <a:pt x="242" y="1"/>
                    <a:pt x="192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6" name="Google Shape;856;p35"/>
            <p:cNvSpPr/>
            <p:nvPr/>
          </p:nvSpPr>
          <p:spPr>
            <a:xfrm>
              <a:off x="4083475" y="2624675"/>
              <a:ext cx="9400" cy="7025"/>
            </a:xfrm>
            <a:custGeom>
              <a:avLst/>
              <a:gdLst/>
              <a:ahLst/>
              <a:cxnLst/>
              <a:rect l="l" t="t" r="r" b="b"/>
              <a:pathLst>
                <a:path w="376" h="281" extrusionOk="0">
                  <a:moveTo>
                    <a:pt x="201" y="0"/>
                  </a:moveTo>
                  <a:lnTo>
                    <a:pt x="161" y="13"/>
                  </a:lnTo>
                  <a:cubicBezTo>
                    <a:pt x="1" y="13"/>
                    <a:pt x="1" y="268"/>
                    <a:pt x="161" y="268"/>
                  </a:cubicBezTo>
                  <a:lnTo>
                    <a:pt x="201" y="281"/>
                  </a:lnTo>
                  <a:cubicBezTo>
                    <a:pt x="375" y="281"/>
                    <a:pt x="375" y="0"/>
                    <a:pt x="201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7" name="Google Shape;857;p35"/>
            <p:cNvSpPr/>
            <p:nvPr/>
          </p:nvSpPr>
          <p:spPr>
            <a:xfrm>
              <a:off x="3834525" y="2541300"/>
              <a:ext cx="11550" cy="9825"/>
            </a:xfrm>
            <a:custGeom>
              <a:avLst/>
              <a:gdLst/>
              <a:ahLst/>
              <a:cxnLst/>
              <a:rect l="l" t="t" r="r" b="b"/>
              <a:pathLst>
                <a:path w="462" h="393" extrusionOk="0">
                  <a:moveTo>
                    <a:pt x="237" y="1"/>
                  </a:moveTo>
                  <a:cubicBezTo>
                    <a:pt x="113" y="1"/>
                    <a:pt x="1" y="154"/>
                    <a:pt x="87" y="272"/>
                  </a:cubicBezTo>
                  <a:cubicBezTo>
                    <a:pt x="127" y="339"/>
                    <a:pt x="180" y="393"/>
                    <a:pt x="274" y="393"/>
                  </a:cubicBezTo>
                  <a:cubicBezTo>
                    <a:pt x="328" y="379"/>
                    <a:pt x="394" y="352"/>
                    <a:pt x="421" y="299"/>
                  </a:cubicBezTo>
                  <a:cubicBezTo>
                    <a:pt x="462" y="232"/>
                    <a:pt x="462" y="125"/>
                    <a:pt x="394" y="72"/>
                  </a:cubicBezTo>
                  <a:cubicBezTo>
                    <a:pt x="381" y="58"/>
                    <a:pt x="367" y="45"/>
                    <a:pt x="354" y="45"/>
                  </a:cubicBezTo>
                  <a:lnTo>
                    <a:pt x="341" y="31"/>
                  </a:lnTo>
                  <a:lnTo>
                    <a:pt x="328" y="31"/>
                  </a:lnTo>
                  <a:cubicBezTo>
                    <a:pt x="299" y="10"/>
                    <a:pt x="268" y="1"/>
                    <a:pt x="237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8" name="Google Shape;858;p35"/>
            <p:cNvSpPr/>
            <p:nvPr/>
          </p:nvSpPr>
          <p:spPr>
            <a:xfrm>
              <a:off x="3850725" y="2547850"/>
              <a:ext cx="9375" cy="7700"/>
            </a:xfrm>
            <a:custGeom>
              <a:avLst/>
              <a:gdLst/>
              <a:ahLst/>
              <a:cxnLst/>
              <a:rect l="l" t="t" r="r" b="b"/>
              <a:pathLst>
                <a:path w="375" h="308" extrusionOk="0">
                  <a:moveTo>
                    <a:pt x="194" y="1"/>
                  </a:moveTo>
                  <a:cubicBezTo>
                    <a:pt x="170" y="1"/>
                    <a:pt x="145" y="8"/>
                    <a:pt x="121" y="24"/>
                  </a:cubicBezTo>
                  <a:cubicBezTo>
                    <a:pt x="108" y="24"/>
                    <a:pt x="108" y="24"/>
                    <a:pt x="94" y="37"/>
                  </a:cubicBezTo>
                  <a:cubicBezTo>
                    <a:pt x="14" y="90"/>
                    <a:pt x="1" y="197"/>
                    <a:pt x="67" y="264"/>
                  </a:cubicBezTo>
                  <a:cubicBezTo>
                    <a:pt x="96" y="293"/>
                    <a:pt x="135" y="307"/>
                    <a:pt x="175" y="307"/>
                  </a:cubicBezTo>
                  <a:cubicBezTo>
                    <a:pt x="226" y="307"/>
                    <a:pt x="278" y="283"/>
                    <a:pt x="308" y="238"/>
                  </a:cubicBezTo>
                  <a:cubicBezTo>
                    <a:pt x="308" y="224"/>
                    <a:pt x="308" y="224"/>
                    <a:pt x="322" y="211"/>
                  </a:cubicBezTo>
                  <a:cubicBezTo>
                    <a:pt x="375" y="114"/>
                    <a:pt x="291" y="1"/>
                    <a:pt x="194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59" name="Google Shape;859;p35"/>
            <p:cNvSpPr/>
            <p:nvPr/>
          </p:nvSpPr>
          <p:spPr>
            <a:xfrm>
              <a:off x="3841025" y="2555350"/>
              <a:ext cx="9025" cy="7725"/>
            </a:xfrm>
            <a:custGeom>
              <a:avLst/>
              <a:gdLst/>
              <a:ahLst/>
              <a:cxnLst/>
              <a:rect l="l" t="t" r="r" b="b"/>
              <a:pathLst>
                <a:path w="361" h="309" extrusionOk="0">
                  <a:moveTo>
                    <a:pt x="142" y="1"/>
                  </a:moveTo>
                  <a:cubicBezTo>
                    <a:pt x="84" y="1"/>
                    <a:pt x="25" y="31"/>
                    <a:pt x="14" y="98"/>
                  </a:cubicBezTo>
                  <a:cubicBezTo>
                    <a:pt x="0" y="178"/>
                    <a:pt x="27" y="245"/>
                    <a:pt x="107" y="285"/>
                  </a:cubicBezTo>
                  <a:cubicBezTo>
                    <a:pt x="131" y="301"/>
                    <a:pt x="159" y="309"/>
                    <a:pt x="186" y="309"/>
                  </a:cubicBezTo>
                  <a:cubicBezTo>
                    <a:pt x="251" y="309"/>
                    <a:pt x="316" y="267"/>
                    <a:pt x="335" y="191"/>
                  </a:cubicBezTo>
                  <a:cubicBezTo>
                    <a:pt x="361" y="103"/>
                    <a:pt x="278" y="3"/>
                    <a:pt x="190" y="3"/>
                  </a:cubicBezTo>
                  <a:cubicBezTo>
                    <a:pt x="185" y="3"/>
                    <a:pt x="180" y="3"/>
                    <a:pt x="175" y="4"/>
                  </a:cubicBezTo>
                  <a:cubicBezTo>
                    <a:pt x="164" y="2"/>
                    <a:pt x="153" y="1"/>
                    <a:pt x="142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0" name="Google Shape;860;p35"/>
            <p:cNvSpPr/>
            <p:nvPr/>
          </p:nvSpPr>
          <p:spPr>
            <a:xfrm>
              <a:off x="3835000" y="2566150"/>
              <a:ext cx="6050" cy="4700"/>
            </a:xfrm>
            <a:custGeom>
              <a:avLst/>
              <a:gdLst/>
              <a:ahLst/>
              <a:cxnLst/>
              <a:rect l="l" t="t" r="r" b="b"/>
              <a:pathLst>
                <a:path w="242" h="188" extrusionOk="0">
                  <a:moveTo>
                    <a:pt x="121" y="0"/>
                  </a:moveTo>
                  <a:cubicBezTo>
                    <a:pt x="1" y="0"/>
                    <a:pt x="1" y="187"/>
                    <a:pt x="121" y="187"/>
                  </a:cubicBezTo>
                  <a:cubicBezTo>
                    <a:pt x="241" y="187"/>
                    <a:pt x="241" y="0"/>
                    <a:pt x="121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1" name="Google Shape;861;p35"/>
            <p:cNvSpPr/>
            <p:nvPr/>
          </p:nvSpPr>
          <p:spPr>
            <a:xfrm>
              <a:off x="3848375" y="2573850"/>
              <a:ext cx="3375" cy="2375"/>
            </a:xfrm>
            <a:custGeom>
              <a:avLst/>
              <a:gdLst/>
              <a:ahLst/>
              <a:cxnLst/>
              <a:rect l="l" t="t" r="r" b="b"/>
              <a:pathLst>
                <a:path w="135" h="95" extrusionOk="0">
                  <a:moveTo>
                    <a:pt x="54" y="0"/>
                  </a:moveTo>
                  <a:cubicBezTo>
                    <a:pt x="41" y="13"/>
                    <a:pt x="41" y="13"/>
                    <a:pt x="27" y="13"/>
                  </a:cubicBezTo>
                  <a:cubicBezTo>
                    <a:pt x="1" y="27"/>
                    <a:pt x="1" y="67"/>
                    <a:pt x="27" y="81"/>
                  </a:cubicBezTo>
                  <a:cubicBezTo>
                    <a:pt x="41" y="93"/>
                    <a:pt x="41" y="93"/>
                    <a:pt x="54" y="93"/>
                  </a:cubicBezTo>
                  <a:cubicBezTo>
                    <a:pt x="59" y="94"/>
                    <a:pt x="64" y="95"/>
                    <a:pt x="68" y="95"/>
                  </a:cubicBezTo>
                  <a:cubicBezTo>
                    <a:pt x="134" y="95"/>
                    <a:pt x="129" y="0"/>
                    <a:pt x="54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2" name="Google Shape;862;p35"/>
            <p:cNvSpPr/>
            <p:nvPr/>
          </p:nvSpPr>
          <p:spPr>
            <a:xfrm>
              <a:off x="3836025" y="2573175"/>
              <a:ext cx="10050" cy="7700"/>
            </a:xfrm>
            <a:custGeom>
              <a:avLst/>
              <a:gdLst/>
              <a:ahLst/>
              <a:cxnLst/>
              <a:rect l="l" t="t" r="r" b="b"/>
              <a:pathLst>
                <a:path w="402" h="308" extrusionOk="0">
                  <a:moveTo>
                    <a:pt x="200" y="1"/>
                  </a:moveTo>
                  <a:cubicBezTo>
                    <a:pt x="0" y="1"/>
                    <a:pt x="0" y="308"/>
                    <a:pt x="200" y="308"/>
                  </a:cubicBezTo>
                  <a:cubicBezTo>
                    <a:pt x="402" y="308"/>
                    <a:pt x="402" y="1"/>
                    <a:pt x="200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3" name="Google Shape;863;p35"/>
            <p:cNvSpPr/>
            <p:nvPr/>
          </p:nvSpPr>
          <p:spPr>
            <a:xfrm>
              <a:off x="3828325" y="2583525"/>
              <a:ext cx="9375" cy="7375"/>
            </a:xfrm>
            <a:custGeom>
              <a:avLst/>
              <a:gdLst/>
              <a:ahLst/>
              <a:cxnLst/>
              <a:rect l="l" t="t" r="r" b="b"/>
              <a:pathLst>
                <a:path w="375" h="295" extrusionOk="0">
                  <a:moveTo>
                    <a:pt x="187" y="1"/>
                  </a:moveTo>
                  <a:cubicBezTo>
                    <a:pt x="0" y="1"/>
                    <a:pt x="0" y="295"/>
                    <a:pt x="187" y="295"/>
                  </a:cubicBezTo>
                  <a:cubicBezTo>
                    <a:pt x="375" y="295"/>
                    <a:pt x="375" y="1"/>
                    <a:pt x="187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4" name="Google Shape;864;p35"/>
            <p:cNvSpPr/>
            <p:nvPr/>
          </p:nvSpPr>
          <p:spPr>
            <a:xfrm>
              <a:off x="3829350" y="2597300"/>
              <a:ext cx="8700" cy="6950"/>
            </a:xfrm>
            <a:custGeom>
              <a:avLst/>
              <a:gdLst/>
              <a:ahLst/>
              <a:cxnLst/>
              <a:rect l="l" t="t" r="r" b="b"/>
              <a:pathLst>
                <a:path w="348" h="278" extrusionOk="0">
                  <a:moveTo>
                    <a:pt x="181" y="1"/>
                  </a:moveTo>
                  <a:cubicBezTo>
                    <a:pt x="89" y="1"/>
                    <a:pt x="0" y="104"/>
                    <a:pt x="53" y="199"/>
                  </a:cubicBezTo>
                  <a:cubicBezTo>
                    <a:pt x="71" y="244"/>
                    <a:pt x="126" y="277"/>
                    <a:pt x="180" y="277"/>
                  </a:cubicBezTo>
                  <a:cubicBezTo>
                    <a:pt x="206" y="277"/>
                    <a:pt x="232" y="270"/>
                    <a:pt x="253" y="252"/>
                  </a:cubicBezTo>
                  <a:cubicBezTo>
                    <a:pt x="347" y="186"/>
                    <a:pt x="347" y="79"/>
                    <a:pt x="253" y="25"/>
                  </a:cubicBezTo>
                  <a:cubicBezTo>
                    <a:pt x="231" y="8"/>
                    <a:pt x="206" y="1"/>
                    <a:pt x="181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5" name="Google Shape;865;p35"/>
            <p:cNvSpPr/>
            <p:nvPr/>
          </p:nvSpPr>
          <p:spPr>
            <a:xfrm>
              <a:off x="3843700" y="2593900"/>
              <a:ext cx="7050" cy="5375"/>
            </a:xfrm>
            <a:custGeom>
              <a:avLst/>
              <a:gdLst/>
              <a:ahLst/>
              <a:cxnLst/>
              <a:rect l="l" t="t" r="r" b="b"/>
              <a:pathLst>
                <a:path w="282" h="215" extrusionOk="0">
                  <a:moveTo>
                    <a:pt x="134" y="1"/>
                  </a:moveTo>
                  <a:cubicBezTo>
                    <a:pt x="0" y="1"/>
                    <a:pt x="0" y="215"/>
                    <a:pt x="134" y="215"/>
                  </a:cubicBezTo>
                  <a:cubicBezTo>
                    <a:pt x="282" y="215"/>
                    <a:pt x="282" y="1"/>
                    <a:pt x="134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6" name="Google Shape;866;p35"/>
            <p:cNvSpPr/>
            <p:nvPr/>
          </p:nvSpPr>
          <p:spPr>
            <a:xfrm>
              <a:off x="3849050" y="2582525"/>
              <a:ext cx="2700" cy="2325"/>
            </a:xfrm>
            <a:custGeom>
              <a:avLst/>
              <a:gdLst/>
              <a:ahLst/>
              <a:cxnLst/>
              <a:rect l="l" t="t" r="r" b="b"/>
              <a:pathLst>
                <a:path w="108" h="93" extrusionOk="0">
                  <a:moveTo>
                    <a:pt x="46" y="0"/>
                  </a:moveTo>
                  <a:cubicBezTo>
                    <a:pt x="23" y="0"/>
                    <a:pt x="0" y="15"/>
                    <a:pt x="0" y="41"/>
                  </a:cubicBezTo>
                  <a:cubicBezTo>
                    <a:pt x="0" y="70"/>
                    <a:pt x="28" y="92"/>
                    <a:pt x="54" y="92"/>
                  </a:cubicBezTo>
                  <a:cubicBezTo>
                    <a:pt x="64" y="92"/>
                    <a:pt x="73" y="89"/>
                    <a:pt x="81" y="81"/>
                  </a:cubicBezTo>
                  <a:cubicBezTo>
                    <a:pt x="81" y="67"/>
                    <a:pt x="95" y="67"/>
                    <a:pt x="95" y="67"/>
                  </a:cubicBezTo>
                  <a:cubicBezTo>
                    <a:pt x="107" y="55"/>
                    <a:pt x="107" y="28"/>
                    <a:pt x="95" y="28"/>
                  </a:cubicBezTo>
                  <a:cubicBezTo>
                    <a:pt x="95" y="14"/>
                    <a:pt x="81" y="14"/>
                    <a:pt x="81" y="14"/>
                  </a:cubicBezTo>
                  <a:cubicBezTo>
                    <a:pt x="71" y="4"/>
                    <a:pt x="58" y="0"/>
                    <a:pt x="46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3860775" y="2579200"/>
              <a:ext cx="7025" cy="5375"/>
            </a:xfrm>
            <a:custGeom>
              <a:avLst/>
              <a:gdLst/>
              <a:ahLst/>
              <a:cxnLst/>
              <a:rect l="l" t="t" r="r" b="b"/>
              <a:pathLst>
                <a:path w="281" h="215" extrusionOk="0">
                  <a:moveTo>
                    <a:pt x="134" y="0"/>
                  </a:moveTo>
                  <a:cubicBezTo>
                    <a:pt x="0" y="0"/>
                    <a:pt x="0" y="214"/>
                    <a:pt x="134" y="214"/>
                  </a:cubicBezTo>
                  <a:cubicBezTo>
                    <a:pt x="280" y="214"/>
                    <a:pt x="280" y="0"/>
                    <a:pt x="134" y="0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8" name="Google Shape;868;p35"/>
            <p:cNvSpPr/>
            <p:nvPr/>
          </p:nvSpPr>
          <p:spPr>
            <a:xfrm>
              <a:off x="3853725" y="2564800"/>
              <a:ext cx="2700" cy="2025"/>
            </a:xfrm>
            <a:custGeom>
              <a:avLst/>
              <a:gdLst/>
              <a:ahLst/>
              <a:cxnLst/>
              <a:rect l="l" t="t" r="r" b="b"/>
              <a:pathLst>
                <a:path w="108" h="81" extrusionOk="0">
                  <a:moveTo>
                    <a:pt x="54" y="1"/>
                  </a:moveTo>
                  <a:cubicBezTo>
                    <a:pt x="1" y="1"/>
                    <a:pt x="1" y="81"/>
                    <a:pt x="54" y="81"/>
                  </a:cubicBezTo>
                  <a:cubicBezTo>
                    <a:pt x="108" y="81"/>
                    <a:pt x="108" y="1"/>
                    <a:pt x="54" y="1"/>
                  </a:cubicBezTo>
                  <a:close/>
                </a:path>
              </a:pathLst>
            </a:custGeom>
            <a:solidFill>
              <a:srgbClr val="6494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69" name="Google Shape;869;p35"/>
            <p:cNvSpPr/>
            <p:nvPr/>
          </p:nvSpPr>
          <p:spPr>
            <a:xfrm>
              <a:off x="3975125" y="2271550"/>
              <a:ext cx="55550" cy="34800"/>
            </a:xfrm>
            <a:custGeom>
              <a:avLst/>
              <a:gdLst/>
              <a:ahLst/>
              <a:cxnLst/>
              <a:rect l="l" t="t" r="r" b="b"/>
              <a:pathLst>
                <a:path w="2222" h="1392" extrusionOk="0">
                  <a:moveTo>
                    <a:pt x="1419" y="0"/>
                  </a:moveTo>
                  <a:cubicBezTo>
                    <a:pt x="1164" y="0"/>
                    <a:pt x="884" y="66"/>
                    <a:pt x="643" y="147"/>
                  </a:cubicBezTo>
                  <a:cubicBezTo>
                    <a:pt x="429" y="200"/>
                    <a:pt x="215" y="268"/>
                    <a:pt x="1" y="348"/>
                  </a:cubicBezTo>
                  <a:cubicBezTo>
                    <a:pt x="188" y="589"/>
                    <a:pt x="536" y="990"/>
                    <a:pt x="950" y="1391"/>
                  </a:cubicBezTo>
                  <a:cubicBezTo>
                    <a:pt x="1164" y="1324"/>
                    <a:pt x="1365" y="1244"/>
                    <a:pt x="1565" y="1163"/>
                  </a:cubicBezTo>
                  <a:cubicBezTo>
                    <a:pt x="1499" y="1137"/>
                    <a:pt x="1445" y="1056"/>
                    <a:pt x="1445" y="976"/>
                  </a:cubicBezTo>
                  <a:cubicBezTo>
                    <a:pt x="1445" y="949"/>
                    <a:pt x="1458" y="936"/>
                    <a:pt x="1458" y="910"/>
                  </a:cubicBezTo>
                  <a:cubicBezTo>
                    <a:pt x="1458" y="910"/>
                    <a:pt x="1472" y="896"/>
                    <a:pt x="1485" y="869"/>
                  </a:cubicBezTo>
                  <a:cubicBezTo>
                    <a:pt x="1499" y="842"/>
                    <a:pt x="1526" y="803"/>
                    <a:pt x="1565" y="762"/>
                  </a:cubicBezTo>
                  <a:cubicBezTo>
                    <a:pt x="1619" y="682"/>
                    <a:pt x="1726" y="602"/>
                    <a:pt x="1833" y="535"/>
                  </a:cubicBezTo>
                  <a:cubicBezTo>
                    <a:pt x="1940" y="468"/>
                    <a:pt x="2061" y="414"/>
                    <a:pt x="2168" y="401"/>
                  </a:cubicBezTo>
                  <a:cubicBezTo>
                    <a:pt x="2181" y="401"/>
                    <a:pt x="2207" y="388"/>
                    <a:pt x="2221" y="388"/>
                  </a:cubicBezTo>
                  <a:cubicBezTo>
                    <a:pt x="2207" y="254"/>
                    <a:pt x="2127" y="134"/>
                    <a:pt x="1954" y="93"/>
                  </a:cubicBezTo>
                  <a:cubicBezTo>
                    <a:pt x="1913" y="93"/>
                    <a:pt x="1873" y="80"/>
                    <a:pt x="1833" y="80"/>
                  </a:cubicBezTo>
                  <a:cubicBezTo>
                    <a:pt x="1713" y="27"/>
                    <a:pt x="1565" y="0"/>
                    <a:pt x="1419" y="0"/>
                  </a:cubicBezTo>
                  <a:close/>
                </a:path>
              </a:pathLst>
            </a:custGeom>
            <a:solidFill>
              <a:srgbClr val="9ECA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70" name="Google Shape;870;p35"/>
            <p:cNvSpPr/>
            <p:nvPr/>
          </p:nvSpPr>
          <p:spPr>
            <a:xfrm>
              <a:off x="3947050" y="2320375"/>
              <a:ext cx="14725" cy="14725"/>
            </a:xfrm>
            <a:custGeom>
              <a:avLst/>
              <a:gdLst/>
              <a:ahLst/>
              <a:cxnLst/>
              <a:rect l="l" t="t" r="r" b="b"/>
              <a:pathLst>
                <a:path w="589" h="589" extrusionOk="0">
                  <a:moveTo>
                    <a:pt x="401" y="0"/>
                  </a:moveTo>
                  <a:cubicBezTo>
                    <a:pt x="361" y="0"/>
                    <a:pt x="307" y="13"/>
                    <a:pt x="281" y="54"/>
                  </a:cubicBezTo>
                  <a:cubicBezTo>
                    <a:pt x="281" y="54"/>
                    <a:pt x="254" y="66"/>
                    <a:pt x="241" y="93"/>
                  </a:cubicBezTo>
                  <a:cubicBezTo>
                    <a:pt x="214" y="120"/>
                    <a:pt x="174" y="161"/>
                    <a:pt x="147" y="214"/>
                  </a:cubicBezTo>
                  <a:cubicBezTo>
                    <a:pt x="93" y="307"/>
                    <a:pt x="27" y="441"/>
                    <a:pt x="0" y="589"/>
                  </a:cubicBezTo>
                  <a:cubicBezTo>
                    <a:pt x="200" y="468"/>
                    <a:pt x="401" y="334"/>
                    <a:pt x="589" y="214"/>
                  </a:cubicBezTo>
                  <a:lnTo>
                    <a:pt x="589" y="173"/>
                  </a:lnTo>
                  <a:cubicBezTo>
                    <a:pt x="575" y="147"/>
                    <a:pt x="575" y="120"/>
                    <a:pt x="575" y="120"/>
                  </a:cubicBezTo>
                  <a:cubicBezTo>
                    <a:pt x="562" y="107"/>
                    <a:pt x="548" y="80"/>
                    <a:pt x="535" y="54"/>
                  </a:cubicBezTo>
                  <a:cubicBezTo>
                    <a:pt x="495" y="13"/>
                    <a:pt x="455" y="0"/>
                    <a:pt x="401" y="0"/>
                  </a:cubicBezTo>
                  <a:close/>
                </a:path>
              </a:pathLst>
            </a:custGeom>
            <a:solidFill>
              <a:srgbClr val="DAF5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4011250" y="2281225"/>
              <a:ext cx="20750" cy="19425"/>
            </a:xfrm>
            <a:custGeom>
              <a:avLst/>
              <a:gdLst/>
              <a:ahLst/>
              <a:cxnLst/>
              <a:rect l="l" t="t" r="r" b="b"/>
              <a:pathLst>
                <a:path w="830" h="777" extrusionOk="0">
                  <a:moveTo>
                    <a:pt x="776" y="1"/>
                  </a:moveTo>
                  <a:cubicBezTo>
                    <a:pt x="762" y="1"/>
                    <a:pt x="736" y="14"/>
                    <a:pt x="723" y="14"/>
                  </a:cubicBezTo>
                  <a:cubicBezTo>
                    <a:pt x="616" y="27"/>
                    <a:pt x="495" y="81"/>
                    <a:pt x="388" y="148"/>
                  </a:cubicBezTo>
                  <a:cubicBezTo>
                    <a:pt x="281" y="215"/>
                    <a:pt x="174" y="295"/>
                    <a:pt x="120" y="375"/>
                  </a:cubicBezTo>
                  <a:cubicBezTo>
                    <a:pt x="81" y="416"/>
                    <a:pt x="54" y="455"/>
                    <a:pt x="40" y="482"/>
                  </a:cubicBezTo>
                  <a:cubicBezTo>
                    <a:pt x="27" y="509"/>
                    <a:pt x="13" y="523"/>
                    <a:pt x="13" y="523"/>
                  </a:cubicBezTo>
                  <a:cubicBezTo>
                    <a:pt x="13" y="549"/>
                    <a:pt x="0" y="562"/>
                    <a:pt x="0" y="589"/>
                  </a:cubicBezTo>
                  <a:cubicBezTo>
                    <a:pt x="0" y="669"/>
                    <a:pt x="54" y="750"/>
                    <a:pt x="120" y="776"/>
                  </a:cubicBezTo>
                  <a:cubicBezTo>
                    <a:pt x="295" y="710"/>
                    <a:pt x="455" y="643"/>
                    <a:pt x="602" y="562"/>
                  </a:cubicBezTo>
                  <a:cubicBezTo>
                    <a:pt x="776" y="469"/>
                    <a:pt x="830" y="268"/>
                    <a:pt x="776" y="95"/>
                  </a:cubicBezTo>
                  <a:lnTo>
                    <a:pt x="776" y="1"/>
                  </a:lnTo>
                  <a:close/>
                </a:path>
              </a:pathLst>
            </a:custGeom>
            <a:solidFill>
              <a:srgbClr val="DAF5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3891850" y="2350125"/>
              <a:ext cx="25450" cy="24450"/>
            </a:xfrm>
            <a:custGeom>
              <a:avLst/>
              <a:gdLst/>
              <a:ahLst/>
              <a:cxnLst/>
              <a:rect l="l" t="t" r="r" b="b"/>
              <a:pathLst>
                <a:path w="1018" h="978" extrusionOk="0">
                  <a:moveTo>
                    <a:pt x="442" y="0"/>
                  </a:moveTo>
                  <a:cubicBezTo>
                    <a:pt x="268" y="0"/>
                    <a:pt x="95" y="107"/>
                    <a:pt x="41" y="294"/>
                  </a:cubicBezTo>
                  <a:cubicBezTo>
                    <a:pt x="1" y="388"/>
                    <a:pt x="14" y="522"/>
                    <a:pt x="54" y="615"/>
                  </a:cubicBezTo>
                  <a:cubicBezTo>
                    <a:pt x="121" y="816"/>
                    <a:pt x="268" y="963"/>
                    <a:pt x="482" y="977"/>
                  </a:cubicBezTo>
                  <a:lnTo>
                    <a:pt x="496" y="977"/>
                  </a:lnTo>
                  <a:cubicBezTo>
                    <a:pt x="657" y="977"/>
                    <a:pt x="817" y="856"/>
                    <a:pt x="897" y="709"/>
                  </a:cubicBezTo>
                  <a:lnTo>
                    <a:pt x="937" y="629"/>
                  </a:lnTo>
                  <a:cubicBezTo>
                    <a:pt x="978" y="576"/>
                    <a:pt x="1004" y="522"/>
                    <a:pt x="1017" y="455"/>
                  </a:cubicBezTo>
                  <a:cubicBezTo>
                    <a:pt x="951" y="401"/>
                    <a:pt x="883" y="348"/>
                    <a:pt x="817" y="268"/>
                  </a:cubicBezTo>
                  <a:cubicBezTo>
                    <a:pt x="750" y="201"/>
                    <a:pt x="696" y="121"/>
                    <a:pt x="643" y="54"/>
                  </a:cubicBezTo>
                  <a:cubicBezTo>
                    <a:pt x="630" y="41"/>
                    <a:pt x="630" y="41"/>
                    <a:pt x="616" y="41"/>
                  </a:cubicBezTo>
                  <a:cubicBezTo>
                    <a:pt x="562" y="14"/>
                    <a:pt x="496" y="0"/>
                    <a:pt x="442" y="0"/>
                  </a:cubicBezTo>
                  <a:close/>
                </a:path>
              </a:pathLst>
            </a:custGeom>
            <a:solidFill>
              <a:srgbClr val="9ECA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3907900" y="2351450"/>
              <a:ext cx="9750" cy="10050"/>
            </a:xfrm>
            <a:custGeom>
              <a:avLst/>
              <a:gdLst/>
              <a:ahLst/>
              <a:cxnLst/>
              <a:rect l="l" t="t" r="r" b="b"/>
              <a:pathLst>
                <a:path w="390" h="402" extrusionOk="0">
                  <a:moveTo>
                    <a:pt x="1" y="1"/>
                  </a:moveTo>
                  <a:lnTo>
                    <a:pt x="1" y="1"/>
                  </a:lnTo>
                  <a:cubicBezTo>
                    <a:pt x="54" y="68"/>
                    <a:pt x="108" y="148"/>
                    <a:pt x="175" y="215"/>
                  </a:cubicBezTo>
                  <a:cubicBezTo>
                    <a:pt x="241" y="295"/>
                    <a:pt x="309" y="348"/>
                    <a:pt x="375" y="402"/>
                  </a:cubicBezTo>
                  <a:cubicBezTo>
                    <a:pt x="389" y="282"/>
                    <a:pt x="336" y="175"/>
                    <a:pt x="229" y="95"/>
                  </a:cubicBezTo>
                  <a:cubicBezTo>
                    <a:pt x="148" y="54"/>
                    <a:pt x="81" y="27"/>
                    <a:pt x="1" y="1"/>
                  </a:cubicBezTo>
                  <a:close/>
                </a:path>
              </a:pathLst>
            </a:custGeom>
            <a:solidFill>
              <a:srgbClr val="DAF5B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8671">
            <a:off x="1961901" y="1922634"/>
            <a:ext cx="5658911" cy="3622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485524" y="2748792"/>
            <a:ext cx="4253995" cy="1863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>
                <a:latin typeface="+mn-lt"/>
              </a:rPr>
              <a:t>Theo </a:t>
            </a:r>
            <a:r>
              <a:rPr lang="en-US" sz="2667" dirty="0" err="1">
                <a:latin typeface="+mn-lt"/>
              </a:rPr>
              <a:t>em</a:t>
            </a:r>
            <a:r>
              <a:rPr lang="en-US" sz="2667" dirty="0">
                <a:latin typeface="+mn-lt"/>
              </a:rPr>
              <a:t>, </a:t>
            </a:r>
            <a:r>
              <a:rPr lang="en-US" sz="2667" dirty="0" err="1">
                <a:latin typeface="+mn-lt"/>
              </a:rPr>
              <a:t>động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vật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và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thực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vật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được</a:t>
            </a:r>
            <a:r>
              <a:rPr lang="en-US" sz="2667" dirty="0">
                <a:latin typeface="+mn-lt"/>
              </a:rPr>
              <a:t> chia </a:t>
            </a:r>
            <a:r>
              <a:rPr lang="en-US" sz="2667" dirty="0" err="1">
                <a:latin typeface="+mn-lt"/>
              </a:rPr>
              <a:t>làm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mấy</a:t>
            </a:r>
            <a:r>
              <a:rPr lang="en-US" sz="2667" dirty="0">
                <a:latin typeface="+mn-lt"/>
              </a:rPr>
              <a:t> </a:t>
            </a:r>
            <a:r>
              <a:rPr lang="en-US" sz="2667" dirty="0" err="1">
                <a:latin typeface="+mn-lt"/>
              </a:rPr>
              <a:t>loại</a:t>
            </a:r>
            <a:r>
              <a:rPr lang="en-US" sz="2667" dirty="0">
                <a:latin typeface="+mn-lt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5" y="4035216"/>
            <a:ext cx="2372691" cy="2706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614" y="3523505"/>
            <a:ext cx="3581860" cy="271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4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C2FB38-A0E0-E256-25BF-CEDC1CB4D782}"/>
              </a:ext>
            </a:extLst>
          </p:cNvPr>
          <p:cNvGrpSpPr/>
          <p:nvPr/>
        </p:nvGrpSpPr>
        <p:grpSpPr>
          <a:xfrm>
            <a:off x="4727728" y="277814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94B2D82-BEA2-BDB5-A25E-EC074436B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6E3B39-645C-DA77-2A0A-86CB8D410F9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6C40FF-0C4E-09D8-B0E0-43C117C0315C}"/>
              </a:ext>
            </a:extLst>
          </p:cNvPr>
          <p:cNvSpPr/>
          <p:nvPr/>
        </p:nvSpPr>
        <p:spPr>
          <a:xfrm>
            <a:off x="5397500" y="2578100"/>
            <a:ext cx="6794500" cy="42799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1540;p42">
            <a:extLst>
              <a:ext uri="{FF2B5EF4-FFF2-40B4-BE49-F238E27FC236}">
                <a16:creationId xmlns:a16="http://schemas.microsoft.com/office/drawing/2014/main" id="{FA600F72-BC53-DC18-D7BB-5E08CD265EE9}"/>
              </a:ext>
            </a:extLst>
          </p:cNvPr>
          <p:cNvSpPr txBox="1">
            <a:spLocks/>
          </p:cNvSpPr>
          <p:nvPr/>
        </p:nvSpPr>
        <p:spPr>
          <a:xfrm>
            <a:off x="2333572" y="1903255"/>
            <a:ext cx="6724977" cy="1208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1100"/>
            </a:pPr>
            <a:r>
              <a:rPr lang="vi-VN" sz="2800" b="1" dirty="0">
                <a:latin typeface="+mn-lt"/>
              </a:rPr>
              <a:t>Hoạt động 3: Phân loại thực vật theo môi trường sống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6DE8F0-7F7E-6EC3-CFBD-63615B7F0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32" y="1600986"/>
            <a:ext cx="1294239" cy="18043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A02F73-02D1-4F84-E140-2BF6DF542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168" y="1261460"/>
            <a:ext cx="1870523" cy="1870523"/>
          </a:xfrm>
          <a:prstGeom prst="rect">
            <a:avLst/>
          </a:prstGeom>
        </p:spPr>
      </p:pic>
      <p:sp>
        <p:nvSpPr>
          <p:cNvPr id="18" name="Cloud 17">
            <a:extLst>
              <a:ext uri="{FF2B5EF4-FFF2-40B4-BE49-F238E27FC236}">
                <a16:creationId xmlns:a16="http://schemas.microsoft.com/office/drawing/2014/main" id="{D45444DE-45FA-3B20-6387-F6B06792DE58}"/>
              </a:ext>
            </a:extLst>
          </p:cNvPr>
          <p:cNvSpPr/>
          <p:nvPr/>
        </p:nvSpPr>
        <p:spPr>
          <a:xfrm rot="172125">
            <a:off x="627039" y="3304283"/>
            <a:ext cx="10624104" cy="3404891"/>
          </a:xfrm>
          <a:prstGeom prst="cloud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EE5FBF-683B-01DE-820D-5BFE2E22731E}"/>
              </a:ext>
            </a:extLst>
          </p:cNvPr>
          <p:cNvSpPr/>
          <p:nvPr/>
        </p:nvSpPr>
        <p:spPr>
          <a:xfrm>
            <a:off x="1816471" y="4025145"/>
            <a:ext cx="8008164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+mn-lt"/>
              </a:rPr>
              <a:t>Môi trường sống của thực vật và động vật là nơi sống và tất cả những gì xung quanh chúng; có môi trường sống trên cạn, môi trường sống dưới nước. </a:t>
            </a:r>
            <a:endParaRPr lang="en-US" sz="2400" dirty="0">
              <a:latin typeface="+mn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AF150C-5B38-DB25-F9DA-101C9CDE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663" y="5093932"/>
            <a:ext cx="1502013" cy="11801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429B4D-275B-C594-7BB6-A0FD33F7E9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116" y="3839680"/>
            <a:ext cx="1309355" cy="10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1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3A7439-03DF-9BC8-E3AC-16128CA93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35CA7B-9D1D-DA88-99C5-6E41D1310142}"/>
              </a:ext>
            </a:extLst>
          </p:cNvPr>
          <p:cNvSpPr/>
          <p:nvPr/>
        </p:nvSpPr>
        <p:spPr>
          <a:xfrm>
            <a:off x="7119311" y="3327400"/>
            <a:ext cx="5072689" cy="35306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51C21-6F4F-EA4F-E4C6-9110A66FA554}"/>
              </a:ext>
            </a:extLst>
          </p:cNvPr>
          <p:cNvSpPr/>
          <p:nvPr/>
        </p:nvSpPr>
        <p:spPr>
          <a:xfrm>
            <a:off x="5841100" y="1445932"/>
            <a:ext cx="6046098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n-lt"/>
              </a:rPr>
              <a:t>Quan sát Hình 1-9 SGK trang 64 và trả lời câu hỏi: Chỉ và nói tên cây sống trên cạn, cây sống dưới nước.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+mn-lt"/>
              </a:rPr>
              <a:t>Hoàn thiện bảng theo mẫu SGK trang 65: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196B148-C221-525A-2EFF-72FBB0BFD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794696"/>
              </p:ext>
            </p:extLst>
          </p:nvPr>
        </p:nvGraphicFramePr>
        <p:xfrm>
          <a:off x="5887335" y="4292600"/>
          <a:ext cx="6046098" cy="236085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20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1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9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5601"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Hình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Thực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vật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Môi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trường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sống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60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Trên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cạn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Dưới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nước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+mn-lt"/>
                        </a:rPr>
                        <a:t>Cây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chuối</a:t>
                      </a:r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60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33C0300-4424-EE44-21EC-408BE3809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2" y="1806088"/>
            <a:ext cx="5323966" cy="484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2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79B3A-B0E1-1A97-73D0-BC9B42A3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491;p41">
            <a:extLst>
              <a:ext uri="{FF2B5EF4-FFF2-40B4-BE49-F238E27FC236}">
                <a16:creationId xmlns:a16="http://schemas.microsoft.com/office/drawing/2014/main" id="{C1B70D9D-507D-9E9D-B0A7-C34D53A858E7}"/>
              </a:ext>
            </a:extLst>
          </p:cNvPr>
          <p:cNvGrpSpPr/>
          <p:nvPr/>
        </p:nvGrpSpPr>
        <p:grpSpPr>
          <a:xfrm rot="21016018">
            <a:off x="588109" y="2476317"/>
            <a:ext cx="1017863" cy="1205719"/>
            <a:chOff x="836025" y="1849975"/>
            <a:chExt cx="254525" cy="301500"/>
          </a:xfrm>
        </p:grpSpPr>
        <p:sp>
          <p:nvSpPr>
            <p:cNvPr id="5" name="Google Shape;1492;p41">
              <a:extLst>
                <a:ext uri="{FF2B5EF4-FFF2-40B4-BE49-F238E27FC236}">
                  <a16:creationId xmlns:a16="http://schemas.microsoft.com/office/drawing/2014/main" id="{71D6D14C-F830-91D5-64BA-E3B78734E1E5}"/>
                </a:ext>
              </a:extLst>
            </p:cNvPr>
            <p:cNvSpPr/>
            <p:nvPr/>
          </p:nvSpPr>
          <p:spPr>
            <a:xfrm>
              <a:off x="964800" y="1966550"/>
              <a:ext cx="93975" cy="69900"/>
            </a:xfrm>
            <a:custGeom>
              <a:avLst/>
              <a:gdLst/>
              <a:ahLst/>
              <a:cxnLst/>
              <a:rect l="l" t="t" r="r" b="b"/>
              <a:pathLst>
                <a:path w="3759" h="2796" extrusionOk="0">
                  <a:moveTo>
                    <a:pt x="776" y="1"/>
                  </a:moveTo>
                  <a:cubicBezTo>
                    <a:pt x="709" y="108"/>
                    <a:pt x="414" y="670"/>
                    <a:pt x="0" y="1446"/>
                  </a:cubicBezTo>
                  <a:lnTo>
                    <a:pt x="174" y="1539"/>
                  </a:lnTo>
                  <a:cubicBezTo>
                    <a:pt x="174" y="1539"/>
                    <a:pt x="2231" y="2796"/>
                    <a:pt x="3472" y="2796"/>
                  </a:cubicBezTo>
                  <a:cubicBezTo>
                    <a:pt x="3573" y="2796"/>
                    <a:pt x="3669" y="2788"/>
                    <a:pt x="3758" y="2769"/>
                  </a:cubicBezTo>
                  <a:cubicBezTo>
                    <a:pt x="3090" y="2328"/>
                    <a:pt x="2180" y="1004"/>
                    <a:pt x="776" y="1"/>
                  </a:cubicBezTo>
                  <a:close/>
                </a:path>
              </a:pathLst>
            </a:custGeom>
            <a:solidFill>
              <a:srgbClr val="AD7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7" name="Google Shape;1493;p41">
              <a:extLst>
                <a:ext uri="{FF2B5EF4-FFF2-40B4-BE49-F238E27FC236}">
                  <a16:creationId xmlns:a16="http://schemas.microsoft.com/office/drawing/2014/main" id="{E78DF396-D64D-109C-E5AB-E00BDFD572DC}"/>
                </a:ext>
              </a:extLst>
            </p:cNvPr>
            <p:cNvSpPr/>
            <p:nvPr/>
          </p:nvSpPr>
          <p:spPr>
            <a:xfrm>
              <a:off x="836025" y="1909725"/>
              <a:ext cx="109050" cy="70550"/>
            </a:xfrm>
            <a:custGeom>
              <a:avLst/>
              <a:gdLst/>
              <a:ahLst/>
              <a:cxnLst/>
              <a:rect l="l" t="t" r="r" b="b"/>
              <a:pathLst>
                <a:path w="4362" h="2822" extrusionOk="0">
                  <a:moveTo>
                    <a:pt x="349" y="0"/>
                  </a:moveTo>
                  <a:lnTo>
                    <a:pt x="349" y="0"/>
                  </a:lnTo>
                  <a:cubicBezTo>
                    <a:pt x="1" y="856"/>
                    <a:pt x="3198" y="2581"/>
                    <a:pt x="3653" y="2822"/>
                  </a:cubicBezTo>
                  <a:cubicBezTo>
                    <a:pt x="4040" y="2046"/>
                    <a:pt x="4349" y="1445"/>
                    <a:pt x="4362" y="1418"/>
                  </a:cubicBezTo>
                  <a:cubicBezTo>
                    <a:pt x="1995" y="414"/>
                    <a:pt x="349" y="0"/>
                    <a:pt x="349" y="0"/>
                  </a:cubicBezTo>
                  <a:close/>
                </a:path>
              </a:pathLst>
            </a:custGeom>
            <a:solidFill>
              <a:srgbClr val="AD7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9" name="Google Shape;1494;p41">
              <a:extLst>
                <a:ext uri="{FF2B5EF4-FFF2-40B4-BE49-F238E27FC236}">
                  <a16:creationId xmlns:a16="http://schemas.microsoft.com/office/drawing/2014/main" id="{75E8B8CB-4440-2B45-FA47-B313AAC8855F}"/>
                </a:ext>
              </a:extLst>
            </p:cNvPr>
            <p:cNvSpPr/>
            <p:nvPr/>
          </p:nvSpPr>
          <p:spPr>
            <a:xfrm>
              <a:off x="836025" y="1945150"/>
              <a:ext cx="148200" cy="206325"/>
            </a:xfrm>
            <a:custGeom>
              <a:avLst/>
              <a:gdLst/>
              <a:ahLst/>
              <a:cxnLst/>
              <a:rect l="l" t="t" r="r" b="b"/>
              <a:pathLst>
                <a:path w="5928" h="8253" extrusionOk="0">
                  <a:moveTo>
                    <a:pt x="4362" y="1"/>
                  </a:moveTo>
                  <a:cubicBezTo>
                    <a:pt x="4349" y="28"/>
                    <a:pt x="4040" y="629"/>
                    <a:pt x="3653" y="1405"/>
                  </a:cubicBezTo>
                  <a:cubicBezTo>
                    <a:pt x="3225" y="2261"/>
                    <a:pt x="2690" y="3318"/>
                    <a:pt x="2302" y="4053"/>
                  </a:cubicBezTo>
                  <a:cubicBezTo>
                    <a:pt x="1017" y="6515"/>
                    <a:pt x="1" y="6100"/>
                    <a:pt x="42" y="6689"/>
                  </a:cubicBezTo>
                  <a:cubicBezTo>
                    <a:pt x="89" y="7223"/>
                    <a:pt x="2223" y="8253"/>
                    <a:pt x="3067" y="8253"/>
                  </a:cubicBezTo>
                  <a:cubicBezTo>
                    <a:pt x="3174" y="8253"/>
                    <a:pt x="3260" y="8236"/>
                    <a:pt x="3318" y="8200"/>
                  </a:cubicBezTo>
                  <a:cubicBezTo>
                    <a:pt x="3840" y="7879"/>
                    <a:pt x="2396" y="7545"/>
                    <a:pt x="3894" y="4695"/>
                  </a:cubicBezTo>
                  <a:cubicBezTo>
                    <a:pt x="4349" y="3827"/>
                    <a:pt x="4790" y="2983"/>
                    <a:pt x="5151" y="2302"/>
                  </a:cubicBezTo>
                  <a:cubicBezTo>
                    <a:pt x="5565" y="1526"/>
                    <a:pt x="5860" y="964"/>
                    <a:pt x="5927" y="857"/>
                  </a:cubicBezTo>
                  <a:cubicBezTo>
                    <a:pt x="5526" y="563"/>
                    <a:pt x="5071" y="295"/>
                    <a:pt x="4576" y="81"/>
                  </a:cubicBezTo>
                  <a:cubicBezTo>
                    <a:pt x="4509" y="54"/>
                    <a:pt x="4429" y="28"/>
                    <a:pt x="43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0" name="Google Shape;1495;p41">
              <a:extLst>
                <a:ext uri="{FF2B5EF4-FFF2-40B4-BE49-F238E27FC236}">
                  <a16:creationId xmlns:a16="http://schemas.microsoft.com/office/drawing/2014/main" id="{45C82EF5-5007-4A26-7615-BB1B602A643E}"/>
                </a:ext>
              </a:extLst>
            </p:cNvPr>
            <p:cNvSpPr/>
            <p:nvPr/>
          </p:nvSpPr>
          <p:spPr>
            <a:xfrm>
              <a:off x="844725" y="1849975"/>
              <a:ext cx="245825" cy="185825"/>
            </a:xfrm>
            <a:custGeom>
              <a:avLst/>
              <a:gdLst/>
              <a:ahLst/>
              <a:cxnLst/>
              <a:rect l="l" t="t" r="r" b="b"/>
              <a:pathLst>
                <a:path w="9833" h="7433" extrusionOk="0">
                  <a:moveTo>
                    <a:pt x="4639" y="0"/>
                  </a:moveTo>
                  <a:cubicBezTo>
                    <a:pt x="2500" y="0"/>
                    <a:pt x="274" y="1682"/>
                    <a:pt x="1" y="2390"/>
                  </a:cubicBezTo>
                  <a:cubicBezTo>
                    <a:pt x="1" y="2390"/>
                    <a:pt x="1646" y="2804"/>
                    <a:pt x="4014" y="3808"/>
                  </a:cubicBezTo>
                  <a:cubicBezTo>
                    <a:pt x="4081" y="3835"/>
                    <a:pt x="4161" y="3861"/>
                    <a:pt x="4228" y="3888"/>
                  </a:cubicBezTo>
                  <a:cubicBezTo>
                    <a:pt x="4723" y="4102"/>
                    <a:pt x="5178" y="4370"/>
                    <a:pt x="5579" y="4664"/>
                  </a:cubicBezTo>
                  <a:cubicBezTo>
                    <a:pt x="6983" y="5667"/>
                    <a:pt x="7893" y="6991"/>
                    <a:pt x="8561" y="7432"/>
                  </a:cubicBezTo>
                  <a:cubicBezTo>
                    <a:pt x="8736" y="7393"/>
                    <a:pt x="8882" y="7312"/>
                    <a:pt x="9003" y="7192"/>
                  </a:cubicBezTo>
                  <a:cubicBezTo>
                    <a:pt x="9833" y="6228"/>
                    <a:pt x="8454" y="1948"/>
                    <a:pt x="6609" y="610"/>
                  </a:cubicBezTo>
                  <a:cubicBezTo>
                    <a:pt x="6006" y="174"/>
                    <a:pt x="5327" y="0"/>
                    <a:pt x="46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1" name="Google Shape;1496;p41">
              <a:extLst>
                <a:ext uri="{FF2B5EF4-FFF2-40B4-BE49-F238E27FC236}">
                  <a16:creationId xmlns:a16="http://schemas.microsoft.com/office/drawing/2014/main" id="{BC7509BB-1885-A592-F485-0D9746055991}"/>
                </a:ext>
              </a:extLst>
            </p:cNvPr>
            <p:cNvSpPr/>
            <p:nvPr/>
          </p:nvSpPr>
          <p:spPr>
            <a:xfrm>
              <a:off x="887425" y="1890025"/>
              <a:ext cx="16175" cy="19150"/>
            </a:xfrm>
            <a:custGeom>
              <a:avLst/>
              <a:gdLst/>
              <a:ahLst/>
              <a:cxnLst/>
              <a:rect l="l" t="t" r="r" b="b"/>
              <a:pathLst>
                <a:path w="647" h="766" extrusionOk="0">
                  <a:moveTo>
                    <a:pt x="446" y="1"/>
                  </a:moveTo>
                  <a:cubicBezTo>
                    <a:pt x="385" y="1"/>
                    <a:pt x="323" y="37"/>
                    <a:pt x="286" y="92"/>
                  </a:cubicBezTo>
                  <a:cubicBezTo>
                    <a:pt x="179" y="239"/>
                    <a:pt x="112" y="426"/>
                    <a:pt x="45" y="587"/>
                  </a:cubicBezTo>
                  <a:cubicBezTo>
                    <a:pt x="0" y="694"/>
                    <a:pt x="93" y="765"/>
                    <a:pt x="187" y="765"/>
                  </a:cubicBezTo>
                  <a:cubicBezTo>
                    <a:pt x="234" y="765"/>
                    <a:pt x="282" y="748"/>
                    <a:pt x="313" y="708"/>
                  </a:cubicBezTo>
                  <a:cubicBezTo>
                    <a:pt x="406" y="547"/>
                    <a:pt x="540" y="413"/>
                    <a:pt x="607" y="226"/>
                  </a:cubicBezTo>
                  <a:cubicBezTo>
                    <a:pt x="647" y="159"/>
                    <a:pt x="593" y="66"/>
                    <a:pt x="527" y="25"/>
                  </a:cubicBezTo>
                  <a:cubicBezTo>
                    <a:pt x="502" y="8"/>
                    <a:pt x="474" y="1"/>
                    <a:pt x="446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2" name="Google Shape;1497;p41">
              <a:extLst>
                <a:ext uri="{FF2B5EF4-FFF2-40B4-BE49-F238E27FC236}">
                  <a16:creationId xmlns:a16="http://schemas.microsoft.com/office/drawing/2014/main" id="{2CA8DC50-6A35-D3A0-6588-1D3860045BB4}"/>
                </a:ext>
              </a:extLst>
            </p:cNvPr>
            <p:cNvSpPr/>
            <p:nvPr/>
          </p:nvSpPr>
          <p:spPr>
            <a:xfrm>
              <a:off x="907500" y="1897675"/>
              <a:ext cx="9475" cy="17175"/>
            </a:xfrm>
            <a:custGeom>
              <a:avLst/>
              <a:gdLst/>
              <a:ahLst/>
              <a:cxnLst/>
              <a:rect l="l" t="t" r="r" b="b"/>
              <a:pathLst>
                <a:path w="379" h="687" extrusionOk="0">
                  <a:moveTo>
                    <a:pt x="254" y="1"/>
                  </a:moveTo>
                  <a:cubicBezTo>
                    <a:pt x="211" y="1"/>
                    <a:pt x="166" y="22"/>
                    <a:pt x="138" y="67"/>
                  </a:cubicBezTo>
                  <a:cubicBezTo>
                    <a:pt x="31" y="201"/>
                    <a:pt x="72" y="402"/>
                    <a:pt x="18" y="562"/>
                  </a:cubicBezTo>
                  <a:cubicBezTo>
                    <a:pt x="0" y="634"/>
                    <a:pt x="60" y="687"/>
                    <a:pt x="117" y="687"/>
                  </a:cubicBezTo>
                  <a:cubicBezTo>
                    <a:pt x="146" y="687"/>
                    <a:pt x="174" y="674"/>
                    <a:pt x="192" y="643"/>
                  </a:cubicBezTo>
                  <a:cubicBezTo>
                    <a:pt x="232" y="575"/>
                    <a:pt x="272" y="509"/>
                    <a:pt x="299" y="429"/>
                  </a:cubicBezTo>
                  <a:cubicBezTo>
                    <a:pt x="325" y="334"/>
                    <a:pt x="379" y="227"/>
                    <a:pt x="379" y="120"/>
                  </a:cubicBezTo>
                  <a:cubicBezTo>
                    <a:pt x="371" y="42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3" name="Google Shape;1498;p41">
              <a:extLst>
                <a:ext uri="{FF2B5EF4-FFF2-40B4-BE49-F238E27FC236}">
                  <a16:creationId xmlns:a16="http://schemas.microsoft.com/office/drawing/2014/main" id="{B55961E4-D788-59AE-FBE1-10D1D6E9979B}"/>
                </a:ext>
              </a:extLst>
            </p:cNvPr>
            <p:cNvSpPr/>
            <p:nvPr/>
          </p:nvSpPr>
          <p:spPr>
            <a:xfrm>
              <a:off x="925100" y="1901250"/>
              <a:ext cx="11050" cy="16200"/>
            </a:xfrm>
            <a:custGeom>
              <a:avLst/>
              <a:gdLst/>
              <a:ahLst/>
              <a:cxnLst/>
              <a:rect l="l" t="t" r="r" b="b"/>
              <a:pathLst>
                <a:path w="442" h="648" extrusionOk="0">
                  <a:moveTo>
                    <a:pt x="262" y="1"/>
                  </a:moveTo>
                  <a:cubicBezTo>
                    <a:pt x="216" y="1"/>
                    <a:pt x="171" y="22"/>
                    <a:pt x="144" y="71"/>
                  </a:cubicBezTo>
                  <a:cubicBezTo>
                    <a:pt x="63" y="218"/>
                    <a:pt x="63" y="405"/>
                    <a:pt x="10" y="566"/>
                  </a:cubicBezTo>
                  <a:cubicBezTo>
                    <a:pt x="1" y="618"/>
                    <a:pt x="37" y="647"/>
                    <a:pt x="74" y="647"/>
                  </a:cubicBezTo>
                  <a:cubicBezTo>
                    <a:pt x="95" y="647"/>
                    <a:pt x="116" y="638"/>
                    <a:pt x="130" y="619"/>
                  </a:cubicBezTo>
                  <a:cubicBezTo>
                    <a:pt x="237" y="486"/>
                    <a:pt x="344" y="339"/>
                    <a:pt x="397" y="179"/>
                  </a:cubicBezTo>
                  <a:cubicBezTo>
                    <a:pt x="442" y="81"/>
                    <a:pt x="351" y="1"/>
                    <a:pt x="262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4" name="Google Shape;1499;p41">
              <a:extLst>
                <a:ext uri="{FF2B5EF4-FFF2-40B4-BE49-F238E27FC236}">
                  <a16:creationId xmlns:a16="http://schemas.microsoft.com/office/drawing/2014/main" id="{A14EE3D1-D5FA-552D-2660-E88D2CF9BDBB}"/>
                </a:ext>
              </a:extLst>
            </p:cNvPr>
            <p:cNvSpPr/>
            <p:nvPr/>
          </p:nvSpPr>
          <p:spPr>
            <a:xfrm>
              <a:off x="942900" y="1909175"/>
              <a:ext cx="11875" cy="18900"/>
            </a:xfrm>
            <a:custGeom>
              <a:avLst/>
              <a:gdLst/>
              <a:ahLst/>
              <a:cxnLst/>
              <a:rect l="l" t="t" r="r" b="b"/>
              <a:pathLst>
                <a:path w="475" h="756" extrusionOk="0">
                  <a:moveTo>
                    <a:pt x="301" y="0"/>
                  </a:moveTo>
                  <a:cubicBezTo>
                    <a:pt x="279" y="0"/>
                    <a:pt x="257" y="7"/>
                    <a:pt x="234" y="22"/>
                  </a:cubicBezTo>
                  <a:cubicBezTo>
                    <a:pt x="113" y="88"/>
                    <a:pt x="113" y="209"/>
                    <a:pt x="87" y="329"/>
                  </a:cubicBezTo>
                  <a:cubicBezTo>
                    <a:pt x="60" y="436"/>
                    <a:pt x="47" y="543"/>
                    <a:pt x="20" y="637"/>
                  </a:cubicBezTo>
                  <a:cubicBezTo>
                    <a:pt x="0" y="696"/>
                    <a:pt x="53" y="756"/>
                    <a:pt x="109" y="756"/>
                  </a:cubicBezTo>
                  <a:cubicBezTo>
                    <a:pt x="129" y="756"/>
                    <a:pt x="149" y="748"/>
                    <a:pt x="167" y="730"/>
                  </a:cubicBezTo>
                  <a:cubicBezTo>
                    <a:pt x="220" y="650"/>
                    <a:pt x="274" y="570"/>
                    <a:pt x="327" y="477"/>
                  </a:cubicBezTo>
                  <a:cubicBezTo>
                    <a:pt x="381" y="356"/>
                    <a:pt x="475" y="222"/>
                    <a:pt x="434" y="102"/>
                  </a:cubicBezTo>
                  <a:cubicBezTo>
                    <a:pt x="406" y="44"/>
                    <a:pt x="356" y="0"/>
                    <a:pt x="301" y="0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5" name="Google Shape;1500;p41">
              <a:extLst>
                <a:ext uri="{FF2B5EF4-FFF2-40B4-BE49-F238E27FC236}">
                  <a16:creationId xmlns:a16="http://schemas.microsoft.com/office/drawing/2014/main" id="{65227BD3-E935-EC47-A1B1-94A4DE2E8ECF}"/>
                </a:ext>
              </a:extLst>
            </p:cNvPr>
            <p:cNvSpPr/>
            <p:nvPr/>
          </p:nvSpPr>
          <p:spPr>
            <a:xfrm>
              <a:off x="961225" y="1919025"/>
              <a:ext cx="13800" cy="19050"/>
            </a:xfrm>
            <a:custGeom>
              <a:avLst/>
              <a:gdLst/>
              <a:ahLst/>
              <a:cxnLst/>
              <a:rect l="l" t="t" r="r" b="b"/>
              <a:pathLst>
                <a:path w="552" h="762" extrusionOk="0">
                  <a:moveTo>
                    <a:pt x="342" y="1"/>
                  </a:moveTo>
                  <a:cubicBezTo>
                    <a:pt x="306" y="1"/>
                    <a:pt x="269" y="17"/>
                    <a:pt x="236" y="56"/>
                  </a:cubicBezTo>
                  <a:cubicBezTo>
                    <a:pt x="90" y="217"/>
                    <a:pt x="22" y="457"/>
                    <a:pt x="9" y="671"/>
                  </a:cubicBezTo>
                  <a:cubicBezTo>
                    <a:pt x="1" y="729"/>
                    <a:pt x="50" y="762"/>
                    <a:pt x="100" y="762"/>
                  </a:cubicBezTo>
                  <a:cubicBezTo>
                    <a:pt x="131" y="762"/>
                    <a:pt x="163" y="750"/>
                    <a:pt x="183" y="725"/>
                  </a:cubicBezTo>
                  <a:cubicBezTo>
                    <a:pt x="277" y="564"/>
                    <a:pt x="343" y="417"/>
                    <a:pt x="450" y="270"/>
                  </a:cubicBezTo>
                  <a:cubicBezTo>
                    <a:pt x="552" y="158"/>
                    <a:pt x="453" y="1"/>
                    <a:pt x="342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6" name="Google Shape;1501;p41">
              <a:extLst>
                <a:ext uri="{FF2B5EF4-FFF2-40B4-BE49-F238E27FC236}">
                  <a16:creationId xmlns:a16="http://schemas.microsoft.com/office/drawing/2014/main" id="{6F48C066-D19D-4DAF-313B-1BD1E457A1A0}"/>
                </a:ext>
              </a:extLst>
            </p:cNvPr>
            <p:cNvSpPr/>
            <p:nvPr/>
          </p:nvSpPr>
          <p:spPr>
            <a:xfrm>
              <a:off x="978850" y="1929675"/>
              <a:ext cx="13600" cy="19000"/>
            </a:xfrm>
            <a:custGeom>
              <a:avLst/>
              <a:gdLst/>
              <a:ahLst/>
              <a:cxnLst/>
              <a:rect l="l" t="t" r="r" b="b"/>
              <a:pathLst>
                <a:path w="544" h="760" extrusionOk="0">
                  <a:moveTo>
                    <a:pt x="381" y="1"/>
                  </a:moveTo>
                  <a:cubicBezTo>
                    <a:pt x="343" y="1"/>
                    <a:pt x="306" y="14"/>
                    <a:pt x="280" y="44"/>
                  </a:cubicBezTo>
                  <a:cubicBezTo>
                    <a:pt x="214" y="124"/>
                    <a:pt x="173" y="231"/>
                    <a:pt x="134" y="326"/>
                  </a:cubicBezTo>
                  <a:cubicBezTo>
                    <a:pt x="93" y="419"/>
                    <a:pt x="40" y="513"/>
                    <a:pt x="27" y="620"/>
                  </a:cubicBezTo>
                  <a:cubicBezTo>
                    <a:pt x="0" y="698"/>
                    <a:pt x="71" y="759"/>
                    <a:pt x="138" y="759"/>
                  </a:cubicBezTo>
                  <a:cubicBezTo>
                    <a:pt x="173" y="759"/>
                    <a:pt x="208" y="742"/>
                    <a:pt x="227" y="700"/>
                  </a:cubicBezTo>
                  <a:cubicBezTo>
                    <a:pt x="321" y="513"/>
                    <a:pt x="521" y="365"/>
                    <a:pt x="535" y="151"/>
                  </a:cubicBezTo>
                  <a:cubicBezTo>
                    <a:pt x="544" y="60"/>
                    <a:pt x="460" y="1"/>
                    <a:pt x="381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7" name="Google Shape;1502;p41">
              <a:extLst>
                <a:ext uri="{FF2B5EF4-FFF2-40B4-BE49-F238E27FC236}">
                  <a16:creationId xmlns:a16="http://schemas.microsoft.com/office/drawing/2014/main" id="{28423BA5-DD93-7FD2-9F19-2219AFCE394B}"/>
                </a:ext>
              </a:extLst>
            </p:cNvPr>
            <p:cNvSpPr/>
            <p:nvPr/>
          </p:nvSpPr>
          <p:spPr>
            <a:xfrm>
              <a:off x="995875" y="1944450"/>
              <a:ext cx="11100" cy="16200"/>
            </a:xfrm>
            <a:custGeom>
              <a:avLst/>
              <a:gdLst/>
              <a:ahLst/>
              <a:cxnLst/>
              <a:rect l="l" t="t" r="r" b="b"/>
              <a:pathLst>
                <a:path w="444" h="648" extrusionOk="0">
                  <a:moveTo>
                    <a:pt x="236" y="0"/>
                  </a:moveTo>
                  <a:cubicBezTo>
                    <a:pt x="176" y="0"/>
                    <a:pt x="115" y="32"/>
                    <a:pt x="81" y="109"/>
                  </a:cubicBezTo>
                  <a:cubicBezTo>
                    <a:pt x="27" y="256"/>
                    <a:pt x="1" y="443"/>
                    <a:pt x="68" y="604"/>
                  </a:cubicBezTo>
                  <a:cubicBezTo>
                    <a:pt x="76" y="628"/>
                    <a:pt x="103" y="647"/>
                    <a:pt x="127" y="647"/>
                  </a:cubicBezTo>
                  <a:cubicBezTo>
                    <a:pt x="142" y="647"/>
                    <a:pt x="156" y="639"/>
                    <a:pt x="161" y="617"/>
                  </a:cubicBezTo>
                  <a:cubicBezTo>
                    <a:pt x="229" y="484"/>
                    <a:pt x="309" y="363"/>
                    <a:pt x="375" y="229"/>
                  </a:cubicBezTo>
                  <a:cubicBezTo>
                    <a:pt x="444" y="101"/>
                    <a:pt x="343" y="0"/>
                    <a:pt x="236" y="0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" name="Google Shape;1503;p41">
              <a:extLst>
                <a:ext uri="{FF2B5EF4-FFF2-40B4-BE49-F238E27FC236}">
                  <a16:creationId xmlns:a16="http://schemas.microsoft.com/office/drawing/2014/main" id="{19D4CCDD-0D88-52B1-3C33-B3F64010A494}"/>
                </a:ext>
              </a:extLst>
            </p:cNvPr>
            <p:cNvSpPr/>
            <p:nvPr/>
          </p:nvSpPr>
          <p:spPr>
            <a:xfrm>
              <a:off x="1012350" y="1953400"/>
              <a:ext cx="14625" cy="18225"/>
            </a:xfrm>
            <a:custGeom>
              <a:avLst/>
              <a:gdLst/>
              <a:ahLst/>
              <a:cxnLst/>
              <a:rect l="l" t="t" r="r" b="b"/>
              <a:pathLst>
                <a:path w="585" h="729" extrusionOk="0">
                  <a:moveTo>
                    <a:pt x="374" y="0"/>
                  </a:moveTo>
                  <a:cubicBezTo>
                    <a:pt x="334" y="0"/>
                    <a:pt x="295" y="17"/>
                    <a:pt x="265" y="58"/>
                  </a:cubicBezTo>
                  <a:cubicBezTo>
                    <a:pt x="144" y="206"/>
                    <a:pt x="118" y="420"/>
                    <a:pt x="37" y="580"/>
                  </a:cubicBezTo>
                  <a:cubicBezTo>
                    <a:pt x="0" y="664"/>
                    <a:pt x="60" y="728"/>
                    <a:pt x="127" y="728"/>
                  </a:cubicBezTo>
                  <a:cubicBezTo>
                    <a:pt x="157" y="728"/>
                    <a:pt x="187" y="716"/>
                    <a:pt x="212" y="687"/>
                  </a:cubicBezTo>
                  <a:cubicBezTo>
                    <a:pt x="319" y="540"/>
                    <a:pt x="492" y="406"/>
                    <a:pt x="546" y="219"/>
                  </a:cubicBezTo>
                  <a:cubicBezTo>
                    <a:pt x="584" y="113"/>
                    <a:pt x="477" y="0"/>
                    <a:pt x="374" y="0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9" name="Google Shape;1504;p41">
              <a:extLst>
                <a:ext uri="{FF2B5EF4-FFF2-40B4-BE49-F238E27FC236}">
                  <a16:creationId xmlns:a16="http://schemas.microsoft.com/office/drawing/2014/main" id="{E4008D2D-8C06-53AA-FA3E-5CEDA2BD6106}"/>
                </a:ext>
              </a:extLst>
            </p:cNvPr>
            <p:cNvSpPr/>
            <p:nvPr/>
          </p:nvSpPr>
          <p:spPr>
            <a:xfrm>
              <a:off x="1025850" y="1972425"/>
              <a:ext cx="15975" cy="16575"/>
            </a:xfrm>
            <a:custGeom>
              <a:avLst/>
              <a:gdLst/>
              <a:ahLst/>
              <a:cxnLst/>
              <a:rect l="l" t="t" r="r" b="b"/>
              <a:pathLst>
                <a:path w="639" h="663" extrusionOk="0">
                  <a:moveTo>
                    <a:pt x="444" y="0"/>
                  </a:moveTo>
                  <a:cubicBezTo>
                    <a:pt x="391" y="0"/>
                    <a:pt x="337" y="22"/>
                    <a:pt x="300" y="73"/>
                  </a:cubicBezTo>
                  <a:cubicBezTo>
                    <a:pt x="246" y="180"/>
                    <a:pt x="220" y="355"/>
                    <a:pt x="127" y="421"/>
                  </a:cubicBezTo>
                  <a:cubicBezTo>
                    <a:pt x="0" y="512"/>
                    <a:pt x="70" y="663"/>
                    <a:pt x="185" y="663"/>
                  </a:cubicBezTo>
                  <a:cubicBezTo>
                    <a:pt x="205" y="663"/>
                    <a:pt x="225" y="658"/>
                    <a:pt x="246" y="649"/>
                  </a:cubicBezTo>
                  <a:cubicBezTo>
                    <a:pt x="434" y="581"/>
                    <a:pt x="541" y="367"/>
                    <a:pt x="594" y="194"/>
                  </a:cubicBezTo>
                  <a:cubicBezTo>
                    <a:pt x="638" y="80"/>
                    <a:pt x="544" y="0"/>
                    <a:pt x="444" y="0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grpSp>
        <p:nvGrpSpPr>
          <p:cNvPr id="20" name="Google Shape;1505;p41">
            <a:extLst>
              <a:ext uri="{FF2B5EF4-FFF2-40B4-BE49-F238E27FC236}">
                <a16:creationId xmlns:a16="http://schemas.microsoft.com/office/drawing/2014/main" id="{7CD0C060-D815-20E8-9E42-FB110E7B9517}"/>
              </a:ext>
            </a:extLst>
          </p:cNvPr>
          <p:cNvGrpSpPr/>
          <p:nvPr/>
        </p:nvGrpSpPr>
        <p:grpSpPr>
          <a:xfrm>
            <a:off x="10968899" y="818359"/>
            <a:ext cx="889392" cy="1056953"/>
            <a:chOff x="271900" y="1409425"/>
            <a:chExt cx="222400" cy="264300"/>
          </a:xfrm>
        </p:grpSpPr>
        <p:sp>
          <p:nvSpPr>
            <p:cNvPr id="21" name="Google Shape;1506;p41">
              <a:extLst>
                <a:ext uri="{FF2B5EF4-FFF2-40B4-BE49-F238E27FC236}">
                  <a16:creationId xmlns:a16="http://schemas.microsoft.com/office/drawing/2014/main" id="{DD15D23D-AC8F-EED9-52A1-B11C1D2BC7B4}"/>
                </a:ext>
              </a:extLst>
            </p:cNvPr>
            <p:cNvSpPr/>
            <p:nvPr/>
          </p:nvSpPr>
          <p:spPr>
            <a:xfrm>
              <a:off x="271900" y="1409425"/>
              <a:ext cx="222400" cy="235150"/>
            </a:xfrm>
            <a:custGeom>
              <a:avLst/>
              <a:gdLst/>
              <a:ahLst/>
              <a:cxnLst/>
              <a:rect l="l" t="t" r="r" b="b"/>
              <a:pathLst>
                <a:path w="8896" h="9406" extrusionOk="0">
                  <a:moveTo>
                    <a:pt x="6523" y="0"/>
                  </a:moveTo>
                  <a:cubicBezTo>
                    <a:pt x="6169" y="0"/>
                    <a:pt x="5342" y="381"/>
                    <a:pt x="4655" y="1151"/>
                  </a:cubicBezTo>
                  <a:cubicBezTo>
                    <a:pt x="3906" y="1981"/>
                    <a:pt x="3304" y="3305"/>
                    <a:pt x="3304" y="3305"/>
                  </a:cubicBezTo>
                  <a:cubicBezTo>
                    <a:pt x="3304" y="3305"/>
                    <a:pt x="3104" y="2074"/>
                    <a:pt x="2662" y="2074"/>
                  </a:cubicBezTo>
                  <a:cubicBezTo>
                    <a:pt x="2207" y="2074"/>
                    <a:pt x="2168" y="3479"/>
                    <a:pt x="2168" y="3479"/>
                  </a:cubicBezTo>
                  <a:cubicBezTo>
                    <a:pt x="2168" y="3479"/>
                    <a:pt x="1977" y="1910"/>
                    <a:pt x="1586" y="1910"/>
                  </a:cubicBezTo>
                  <a:cubicBezTo>
                    <a:pt x="1575" y="1910"/>
                    <a:pt x="1563" y="1911"/>
                    <a:pt x="1552" y="1913"/>
                  </a:cubicBezTo>
                  <a:cubicBezTo>
                    <a:pt x="1137" y="1994"/>
                    <a:pt x="857" y="4348"/>
                    <a:pt x="857" y="4348"/>
                  </a:cubicBezTo>
                  <a:cubicBezTo>
                    <a:pt x="857" y="4348"/>
                    <a:pt x="494" y="3784"/>
                    <a:pt x="276" y="3784"/>
                  </a:cubicBezTo>
                  <a:cubicBezTo>
                    <a:pt x="242" y="3784"/>
                    <a:pt x="213" y="3797"/>
                    <a:pt x="188" y="3827"/>
                  </a:cubicBezTo>
                  <a:cubicBezTo>
                    <a:pt x="1" y="4054"/>
                    <a:pt x="295" y="7438"/>
                    <a:pt x="2448" y="8923"/>
                  </a:cubicBezTo>
                  <a:cubicBezTo>
                    <a:pt x="2951" y="9270"/>
                    <a:pt x="3556" y="9406"/>
                    <a:pt x="4188" y="9406"/>
                  </a:cubicBezTo>
                  <a:cubicBezTo>
                    <a:pt x="6260" y="9406"/>
                    <a:pt x="8624" y="7942"/>
                    <a:pt x="8654" y="7665"/>
                  </a:cubicBezTo>
                  <a:cubicBezTo>
                    <a:pt x="8695" y="7305"/>
                    <a:pt x="7023" y="6970"/>
                    <a:pt x="7023" y="6970"/>
                  </a:cubicBezTo>
                  <a:cubicBezTo>
                    <a:pt x="7023" y="6970"/>
                    <a:pt x="8815" y="6033"/>
                    <a:pt x="8735" y="5619"/>
                  </a:cubicBezTo>
                  <a:cubicBezTo>
                    <a:pt x="8675" y="5345"/>
                    <a:pt x="7779" y="5296"/>
                    <a:pt x="7144" y="5296"/>
                  </a:cubicBezTo>
                  <a:cubicBezTo>
                    <a:pt x="6788" y="5296"/>
                    <a:pt x="6514" y="5311"/>
                    <a:pt x="6514" y="5311"/>
                  </a:cubicBezTo>
                  <a:cubicBezTo>
                    <a:pt x="6514" y="5311"/>
                    <a:pt x="8895" y="2743"/>
                    <a:pt x="8628" y="2115"/>
                  </a:cubicBezTo>
                  <a:cubicBezTo>
                    <a:pt x="8570" y="1978"/>
                    <a:pt x="8311" y="1936"/>
                    <a:pt x="8018" y="1936"/>
                  </a:cubicBezTo>
                  <a:cubicBezTo>
                    <a:pt x="7567" y="1936"/>
                    <a:pt x="7036" y="2034"/>
                    <a:pt x="7036" y="2034"/>
                  </a:cubicBezTo>
                  <a:cubicBezTo>
                    <a:pt x="7036" y="2034"/>
                    <a:pt x="8187" y="656"/>
                    <a:pt x="7866" y="536"/>
                  </a:cubicBezTo>
                  <a:cubicBezTo>
                    <a:pt x="7850" y="530"/>
                    <a:pt x="7830" y="527"/>
                    <a:pt x="7807" y="527"/>
                  </a:cubicBezTo>
                  <a:cubicBezTo>
                    <a:pt x="7431" y="527"/>
                    <a:pt x="6207" y="1312"/>
                    <a:pt x="6207" y="1312"/>
                  </a:cubicBezTo>
                  <a:cubicBezTo>
                    <a:pt x="6207" y="1312"/>
                    <a:pt x="6835" y="94"/>
                    <a:pt x="6621" y="14"/>
                  </a:cubicBezTo>
                  <a:cubicBezTo>
                    <a:pt x="6595" y="5"/>
                    <a:pt x="6561" y="0"/>
                    <a:pt x="65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2" name="Google Shape;1507;p41">
              <a:extLst>
                <a:ext uri="{FF2B5EF4-FFF2-40B4-BE49-F238E27FC236}">
                  <a16:creationId xmlns:a16="http://schemas.microsoft.com/office/drawing/2014/main" id="{ABD0EC38-41B3-A591-0DA9-7E3DC3126205}"/>
                </a:ext>
              </a:extLst>
            </p:cNvPr>
            <p:cNvSpPr/>
            <p:nvPr/>
          </p:nvSpPr>
          <p:spPr>
            <a:xfrm>
              <a:off x="317375" y="1481175"/>
              <a:ext cx="101025" cy="192550"/>
            </a:xfrm>
            <a:custGeom>
              <a:avLst/>
              <a:gdLst/>
              <a:ahLst/>
              <a:cxnLst/>
              <a:rect l="l" t="t" r="r" b="b"/>
              <a:pathLst>
                <a:path w="4041" h="7702" extrusionOk="0">
                  <a:moveTo>
                    <a:pt x="3958" y="0"/>
                  </a:moveTo>
                  <a:cubicBezTo>
                    <a:pt x="3937" y="0"/>
                    <a:pt x="3913" y="7"/>
                    <a:pt x="3893" y="20"/>
                  </a:cubicBezTo>
                  <a:cubicBezTo>
                    <a:pt x="3893" y="20"/>
                    <a:pt x="3880" y="47"/>
                    <a:pt x="3826" y="87"/>
                  </a:cubicBezTo>
                  <a:cubicBezTo>
                    <a:pt x="3786" y="127"/>
                    <a:pt x="3705" y="194"/>
                    <a:pt x="3625" y="274"/>
                  </a:cubicBezTo>
                  <a:cubicBezTo>
                    <a:pt x="3586" y="315"/>
                    <a:pt x="3545" y="368"/>
                    <a:pt x="3491" y="422"/>
                  </a:cubicBezTo>
                  <a:cubicBezTo>
                    <a:pt x="3438" y="475"/>
                    <a:pt x="3384" y="529"/>
                    <a:pt x="3331" y="595"/>
                  </a:cubicBezTo>
                  <a:cubicBezTo>
                    <a:pt x="3277" y="649"/>
                    <a:pt x="3224" y="716"/>
                    <a:pt x="3170" y="796"/>
                  </a:cubicBezTo>
                  <a:cubicBezTo>
                    <a:pt x="3104" y="863"/>
                    <a:pt x="3051" y="943"/>
                    <a:pt x="2983" y="1023"/>
                  </a:cubicBezTo>
                  <a:cubicBezTo>
                    <a:pt x="2930" y="1103"/>
                    <a:pt x="2863" y="1184"/>
                    <a:pt x="2810" y="1278"/>
                  </a:cubicBezTo>
                  <a:cubicBezTo>
                    <a:pt x="2742" y="1371"/>
                    <a:pt x="2676" y="1465"/>
                    <a:pt x="2622" y="1558"/>
                  </a:cubicBezTo>
                  <a:cubicBezTo>
                    <a:pt x="2555" y="1652"/>
                    <a:pt x="2489" y="1759"/>
                    <a:pt x="2421" y="1866"/>
                  </a:cubicBezTo>
                  <a:cubicBezTo>
                    <a:pt x="2355" y="1959"/>
                    <a:pt x="2301" y="2066"/>
                    <a:pt x="2234" y="2187"/>
                  </a:cubicBezTo>
                  <a:cubicBezTo>
                    <a:pt x="2114" y="2401"/>
                    <a:pt x="1980" y="2628"/>
                    <a:pt x="1859" y="2869"/>
                  </a:cubicBezTo>
                  <a:cubicBezTo>
                    <a:pt x="1740" y="3097"/>
                    <a:pt x="1619" y="3338"/>
                    <a:pt x="1499" y="3578"/>
                  </a:cubicBezTo>
                  <a:cubicBezTo>
                    <a:pt x="1271" y="4073"/>
                    <a:pt x="1071" y="4568"/>
                    <a:pt x="884" y="5036"/>
                  </a:cubicBezTo>
                  <a:cubicBezTo>
                    <a:pt x="696" y="5491"/>
                    <a:pt x="536" y="5946"/>
                    <a:pt x="402" y="6320"/>
                  </a:cubicBezTo>
                  <a:cubicBezTo>
                    <a:pt x="268" y="6695"/>
                    <a:pt x="174" y="7016"/>
                    <a:pt x="108" y="7244"/>
                  </a:cubicBezTo>
                  <a:cubicBezTo>
                    <a:pt x="40" y="7470"/>
                    <a:pt x="1" y="7604"/>
                    <a:pt x="1" y="7604"/>
                  </a:cubicBezTo>
                  <a:cubicBezTo>
                    <a:pt x="1" y="7645"/>
                    <a:pt x="14" y="7684"/>
                    <a:pt x="54" y="7698"/>
                  </a:cubicBezTo>
                  <a:cubicBezTo>
                    <a:pt x="61" y="7701"/>
                    <a:pt x="68" y="7702"/>
                    <a:pt x="76" y="7702"/>
                  </a:cubicBezTo>
                  <a:cubicBezTo>
                    <a:pt x="111" y="7702"/>
                    <a:pt x="150" y="7678"/>
                    <a:pt x="161" y="7645"/>
                  </a:cubicBezTo>
                  <a:cubicBezTo>
                    <a:pt x="161" y="7645"/>
                    <a:pt x="201" y="7524"/>
                    <a:pt x="281" y="7310"/>
                  </a:cubicBezTo>
                  <a:cubicBezTo>
                    <a:pt x="361" y="7083"/>
                    <a:pt x="495" y="6775"/>
                    <a:pt x="629" y="6400"/>
                  </a:cubicBezTo>
                  <a:cubicBezTo>
                    <a:pt x="777" y="6026"/>
                    <a:pt x="950" y="5598"/>
                    <a:pt x="1151" y="5143"/>
                  </a:cubicBezTo>
                  <a:cubicBezTo>
                    <a:pt x="1244" y="4916"/>
                    <a:pt x="1351" y="4675"/>
                    <a:pt x="1445" y="4435"/>
                  </a:cubicBezTo>
                  <a:cubicBezTo>
                    <a:pt x="1552" y="4194"/>
                    <a:pt x="1672" y="3953"/>
                    <a:pt x="1779" y="3712"/>
                  </a:cubicBezTo>
                  <a:cubicBezTo>
                    <a:pt x="1900" y="3471"/>
                    <a:pt x="2007" y="3231"/>
                    <a:pt x="2127" y="3003"/>
                  </a:cubicBezTo>
                  <a:cubicBezTo>
                    <a:pt x="2248" y="2762"/>
                    <a:pt x="2368" y="2535"/>
                    <a:pt x="2489" y="2321"/>
                  </a:cubicBezTo>
                  <a:cubicBezTo>
                    <a:pt x="2609" y="2107"/>
                    <a:pt x="2716" y="1893"/>
                    <a:pt x="2836" y="1706"/>
                  </a:cubicBezTo>
                  <a:cubicBezTo>
                    <a:pt x="2903" y="1599"/>
                    <a:pt x="2956" y="1505"/>
                    <a:pt x="3010" y="1424"/>
                  </a:cubicBezTo>
                  <a:cubicBezTo>
                    <a:pt x="3077" y="1331"/>
                    <a:pt x="3131" y="1251"/>
                    <a:pt x="3184" y="1157"/>
                  </a:cubicBezTo>
                  <a:cubicBezTo>
                    <a:pt x="3238" y="1077"/>
                    <a:pt x="3291" y="1010"/>
                    <a:pt x="3345" y="930"/>
                  </a:cubicBezTo>
                  <a:cubicBezTo>
                    <a:pt x="3398" y="863"/>
                    <a:pt x="3452" y="782"/>
                    <a:pt x="3505" y="729"/>
                  </a:cubicBezTo>
                  <a:cubicBezTo>
                    <a:pt x="3545" y="662"/>
                    <a:pt x="3598" y="609"/>
                    <a:pt x="3639" y="542"/>
                  </a:cubicBezTo>
                  <a:cubicBezTo>
                    <a:pt x="3679" y="502"/>
                    <a:pt x="3732" y="448"/>
                    <a:pt x="3759" y="408"/>
                  </a:cubicBezTo>
                  <a:cubicBezTo>
                    <a:pt x="3839" y="315"/>
                    <a:pt x="3907" y="247"/>
                    <a:pt x="3946" y="208"/>
                  </a:cubicBezTo>
                  <a:lnTo>
                    <a:pt x="4014" y="140"/>
                  </a:lnTo>
                  <a:cubicBezTo>
                    <a:pt x="4040" y="101"/>
                    <a:pt x="4040" y="60"/>
                    <a:pt x="4014" y="20"/>
                  </a:cubicBezTo>
                  <a:cubicBezTo>
                    <a:pt x="4000" y="7"/>
                    <a:pt x="3980" y="0"/>
                    <a:pt x="3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3" name="Google Shape;1508;p41">
              <a:extLst>
                <a:ext uri="{FF2B5EF4-FFF2-40B4-BE49-F238E27FC236}">
                  <a16:creationId xmlns:a16="http://schemas.microsoft.com/office/drawing/2014/main" id="{9C8D3580-8B53-88A3-89A8-FE744381A255}"/>
                </a:ext>
              </a:extLst>
            </p:cNvPr>
            <p:cNvSpPr/>
            <p:nvPr/>
          </p:nvSpPr>
          <p:spPr>
            <a:xfrm>
              <a:off x="363850" y="1517700"/>
              <a:ext cx="74925" cy="38325"/>
            </a:xfrm>
            <a:custGeom>
              <a:avLst/>
              <a:gdLst/>
              <a:ahLst/>
              <a:cxnLst/>
              <a:rect l="l" t="t" r="r" b="b"/>
              <a:pathLst>
                <a:path w="2997" h="1533" extrusionOk="0">
                  <a:moveTo>
                    <a:pt x="2900" y="0"/>
                  </a:moveTo>
                  <a:cubicBezTo>
                    <a:pt x="2892" y="0"/>
                    <a:pt x="2884" y="2"/>
                    <a:pt x="2877" y="4"/>
                  </a:cubicBezTo>
                  <a:cubicBezTo>
                    <a:pt x="2877" y="4"/>
                    <a:pt x="2690" y="70"/>
                    <a:pt x="2422" y="177"/>
                  </a:cubicBezTo>
                  <a:cubicBezTo>
                    <a:pt x="2274" y="245"/>
                    <a:pt x="2114" y="311"/>
                    <a:pt x="1953" y="379"/>
                  </a:cubicBezTo>
                  <a:cubicBezTo>
                    <a:pt x="1780" y="459"/>
                    <a:pt x="1606" y="539"/>
                    <a:pt x="1432" y="632"/>
                  </a:cubicBezTo>
                  <a:cubicBezTo>
                    <a:pt x="1071" y="807"/>
                    <a:pt x="723" y="980"/>
                    <a:pt x="469" y="1128"/>
                  </a:cubicBezTo>
                  <a:cubicBezTo>
                    <a:pt x="202" y="1274"/>
                    <a:pt x="41" y="1381"/>
                    <a:pt x="41" y="1381"/>
                  </a:cubicBezTo>
                  <a:cubicBezTo>
                    <a:pt x="14" y="1395"/>
                    <a:pt x="0" y="1435"/>
                    <a:pt x="0" y="1475"/>
                  </a:cubicBezTo>
                  <a:cubicBezTo>
                    <a:pt x="23" y="1508"/>
                    <a:pt x="54" y="1532"/>
                    <a:pt x="87" y="1532"/>
                  </a:cubicBezTo>
                  <a:cubicBezTo>
                    <a:pt x="94" y="1532"/>
                    <a:pt x="101" y="1531"/>
                    <a:pt x="108" y="1529"/>
                  </a:cubicBezTo>
                  <a:cubicBezTo>
                    <a:pt x="108" y="1529"/>
                    <a:pt x="295" y="1462"/>
                    <a:pt x="576" y="1342"/>
                  </a:cubicBezTo>
                  <a:cubicBezTo>
                    <a:pt x="844" y="1235"/>
                    <a:pt x="1204" y="1074"/>
                    <a:pt x="1566" y="900"/>
                  </a:cubicBezTo>
                  <a:cubicBezTo>
                    <a:pt x="1739" y="819"/>
                    <a:pt x="1914" y="726"/>
                    <a:pt x="2074" y="646"/>
                  </a:cubicBezTo>
                  <a:cubicBezTo>
                    <a:pt x="2248" y="566"/>
                    <a:pt x="2395" y="472"/>
                    <a:pt x="2529" y="405"/>
                  </a:cubicBezTo>
                  <a:cubicBezTo>
                    <a:pt x="2783" y="258"/>
                    <a:pt x="2943" y="151"/>
                    <a:pt x="2943" y="151"/>
                  </a:cubicBezTo>
                  <a:cubicBezTo>
                    <a:pt x="2984" y="138"/>
                    <a:pt x="2997" y="97"/>
                    <a:pt x="2984" y="58"/>
                  </a:cubicBezTo>
                  <a:cubicBezTo>
                    <a:pt x="2973" y="24"/>
                    <a:pt x="2935" y="0"/>
                    <a:pt x="29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4" name="Google Shape;1509;p41">
              <a:extLst>
                <a:ext uri="{FF2B5EF4-FFF2-40B4-BE49-F238E27FC236}">
                  <a16:creationId xmlns:a16="http://schemas.microsoft.com/office/drawing/2014/main" id="{00505EBC-AF5F-894F-7E23-9FADBE2D45CC}"/>
                </a:ext>
              </a:extLst>
            </p:cNvPr>
            <p:cNvSpPr/>
            <p:nvPr/>
          </p:nvSpPr>
          <p:spPr>
            <a:xfrm>
              <a:off x="320050" y="1528400"/>
              <a:ext cx="20100" cy="92075"/>
            </a:xfrm>
            <a:custGeom>
              <a:avLst/>
              <a:gdLst/>
              <a:ahLst/>
              <a:cxnLst/>
              <a:rect l="l" t="t" r="r" b="b"/>
              <a:pathLst>
                <a:path w="804" h="3683" extrusionOk="0">
                  <a:moveTo>
                    <a:pt x="97" y="0"/>
                  </a:moveTo>
                  <a:cubicBezTo>
                    <a:pt x="91" y="0"/>
                    <a:pt x="86" y="2"/>
                    <a:pt x="81" y="4"/>
                  </a:cubicBezTo>
                  <a:cubicBezTo>
                    <a:pt x="27" y="4"/>
                    <a:pt x="1" y="58"/>
                    <a:pt x="14" y="97"/>
                  </a:cubicBezTo>
                  <a:cubicBezTo>
                    <a:pt x="14" y="97"/>
                    <a:pt x="14" y="151"/>
                    <a:pt x="40" y="258"/>
                  </a:cubicBezTo>
                  <a:cubicBezTo>
                    <a:pt x="54" y="298"/>
                    <a:pt x="67" y="365"/>
                    <a:pt x="81" y="432"/>
                  </a:cubicBezTo>
                  <a:cubicBezTo>
                    <a:pt x="81" y="498"/>
                    <a:pt x="94" y="566"/>
                    <a:pt x="108" y="646"/>
                  </a:cubicBezTo>
                  <a:cubicBezTo>
                    <a:pt x="161" y="980"/>
                    <a:pt x="228" y="1422"/>
                    <a:pt x="308" y="1863"/>
                  </a:cubicBezTo>
                  <a:cubicBezTo>
                    <a:pt x="335" y="2077"/>
                    <a:pt x="375" y="2305"/>
                    <a:pt x="415" y="2505"/>
                  </a:cubicBezTo>
                  <a:cubicBezTo>
                    <a:pt x="442" y="2612"/>
                    <a:pt x="456" y="2706"/>
                    <a:pt x="468" y="2799"/>
                  </a:cubicBezTo>
                  <a:cubicBezTo>
                    <a:pt x="495" y="2893"/>
                    <a:pt x="509" y="2986"/>
                    <a:pt x="522" y="3067"/>
                  </a:cubicBezTo>
                  <a:cubicBezTo>
                    <a:pt x="563" y="3241"/>
                    <a:pt x="589" y="3375"/>
                    <a:pt x="616" y="3468"/>
                  </a:cubicBezTo>
                  <a:cubicBezTo>
                    <a:pt x="629" y="3562"/>
                    <a:pt x="643" y="3616"/>
                    <a:pt x="643" y="3616"/>
                  </a:cubicBezTo>
                  <a:cubicBezTo>
                    <a:pt x="656" y="3655"/>
                    <a:pt x="682" y="3682"/>
                    <a:pt x="723" y="3682"/>
                  </a:cubicBezTo>
                  <a:cubicBezTo>
                    <a:pt x="777" y="3682"/>
                    <a:pt x="803" y="3642"/>
                    <a:pt x="803" y="3602"/>
                  </a:cubicBezTo>
                  <a:lnTo>
                    <a:pt x="803" y="3441"/>
                  </a:lnTo>
                  <a:cubicBezTo>
                    <a:pt x="789" y="3348"/>
                    <a:pt x="777" y="3200"/>
                    <a:pt x="763" y="3040"/>
                  </a:cubicBezTo>
                  <a:cubicBezTo>
                    <a:pt x="750" y="2867"/>
                    <a:pt x="723" y="2665"/>
                    <a:pt x="696" y="2465"/>
                  </a:cubicBezTo>
                  <a:cubicBezTo>
                    <a:pt x="670" y="2251"/>
                    <a:pt x="643" y="2023"/>
                    <a:pt x="602" y="1809"/>
                  </a:cubicBezTo>
                  <a:cubicBezTo>
                    <a:pt x="589" y="1702"/>
                    <a:pt x="563" y="1582"/>
                    <a:pt x="549" y="1475"/>
                  </a:cubicBezTo>
                  <a:cubicBezTo>
                    <a:pt x="522" y="1368"/>
                    <a:pt x="495" y="1261"/>
                    <a:pt x="482" y="1154"/>
                  </a:cubicBezTo>
                  <a:cubicBezTo>
                    <a:pt x="456" y="1047"/>
                    <a:pt x="442" y="953"/>
                    <a:pt x="415" y="860"/>
                  </a:cubicBezTo>
                  <a:cubicBezTo>
                    <a:pt x="388" y="766"/>
                    <a:pt x="361" y="673"/>
                    <a:pt x="349" y="593"/>
                  </a:cubicBezTo>
                  <a:cubicBezTo>
                    <a:pt x="322" y="498"/>
                    <a:pt x="295" y="432"/>
                    <a:pt x="281" y="365"/>
                  </a:cubicBezTo>
                  <a:cubicBezTo>
                    <a:pt x="254" y="298"/>
                    <a:pt x="242" y="245"/>
                    <a:pt x="215" y="191"/>
                  </a:cubicBezTo>
                  <a:cubicBezTo>
                    <a:pt x="188" y="97"/>
                    <a:pt x="161" y="58"/>
                    <a:pt x="161" y="58"/>
                  </a:cubicBezTo>
                  <a:cubicBezTo>
                    <a:pt x="150" y="24"/>
                    <a:pt x="121" y="0"/>
                    <a:pt x="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5" name="Google Shape;1510;p41">
              <a:extLst>
                <a:ext uri="{FF2B5EF4-FFF2-40B4-BE49-F238E27FC236}">
                  <a16:creationId xmlns:a16="http://schemas.microsoft.com/office/drawing/2014/main" id="{132AC8F9-29E1-227B-F1D5-4E439FD5199F}"/>
                </a:ext>
              </a:extLst>
            </p:cNvPr>
            <p:cNvSpPr/>
            <p:nvPr/>
          </p:nvSpPr>
          <p:spPr>
            <a:xfrm>
              <a:off x="394975" y="1439250"/>
              <a:ext cx="15725" cy="15850"/>
            </a:xfrm>
            <a:custGeom>
              <a:avLst/>
              <a:gdLst/>
              <a:ahLst/>
              <a:cxnLst/>
              <a:rect l="l" t="t" r="r" b="b"/>
              <a:pathLst>
                <a:path w="629" h="634" extrusionOk="0">
                  <a:moveTo>
                    <a:pt x="435" y="1"/>
                  </a:moveTo>
                  <a:cubicBezTo>
                    <a:pt x="373" y="1"/>
                    <a:pt x="317" y="37"/>
                    <a:pt x="280" y="92"/>
                  </a:cubicBezTo>
                  <a:cubicBezTo>
                    <a:pt x="283" y="87"/>
                    <a:pt x="284" y="85"/>
                    <a:pt x="283" y="85"/>
                  </a:cubicBezTo>
                  <a:cubicBezTo>
                    <a:pt x="280" y="85"/>
                    <a:pt x="254" y="119"/>
                    <a:pt x="254" y="119"/>
                  </a:cubicBezTo>
                  <a:lnTo>
                    <a:pt x="200" y="173"/>
                  </a:lnTo>
                  <a:lnTo>
                    <a:pt x="80" y="292"/>
                  </a:lnTo>
                  <a:cubicBezTo>
                    <a:pt x="0" y="373"/>
                    <a:pt x="0" y="494"/>
                    <a:pt x="80" y="574"/>
                  </a:cubicBezTo>
                  <a:cubicBezTo>
                    <a:pt x="120" y="614"/>
                    <a:pt x="170" y="634"/>
                    <a:pt x="220" y="634"/>
                  </a:cubicBezTo>
                  <a:cubicBezTo>
                    <a:pt x="270" y="634"/>
                    <a:pt x="321" y="614"/>
                    <a:pt x="361" y="574"/>
                  </a:cubicBezTo>
                  <a:cubicBezTo>
                    <a:pt x="468" y="480"/>
                    <a:pt x="548" y="360"/>
                    <a:pt x="601" y="226"/>
                  </a:cubicBezTo>
                  <a:cubicBezTo>
                    <a:pt x="628" y="146"/>
                    <a:pt x="589" y="66"/>
                    <a:pt x="521" y="25"/>
                  </a:cubicBezTo>
                  <a:cubicBezTo>
                    <a:pt x="492" y="8"/>
                    <a:pt x="463" y="1"/>
                    <a:pt x="435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6" name="Google Shape;1511;p41">
              <a:extLst>
                <a:ext uri="{FF2B5EF4-FFF2-40B4-BE49-F238E27FC236}">
                  <a16:creationId xmlns:a16="http://schemas.microsoft.com/office/drawing/2014/main" id="{E403AA7E-D2C1-A4CB-80A5-A86093E2DDEA}"/>
                </a:ext>
              </a:extLst>
            </p:cNvPr>
            <p:cNvSpPr/>
            <p:nvPr/>
          </p:nvSpPr>
          <p:spPr>
            <a:xfrm>
              <a:off x="376975" y="1469650"/>
              <a:ext cx="13325" cy="17400"/>
            </a:xfrm>
            <a:custGeom>
              <a:avLst/>
              <a:gdLst/>
              <a:ahLst/>
              <a:cxnLst/>
              <a:rect l="l" t="t" r="r" b="b"/>
              <a:pathLst>
                <a:path w="533" h="696" extrusionOk="0">
                  <a:moveTo>
                    <a:pt x="418" y="1"/>
                  </a:moveTo>
                  <a:cubicBezTo>
                    <a:pt x="385" y="1"/>
                    <a:pt x="352" y="17"/>
                    <a:pt x="332" y="53"/>
                  </a:cubicBezTo>
                  <a:cubicBezTo>
                    <a:pt x="278" y="134"/>
                    <a:pt x="225" y="200"/>
                    <a:pt x="158" y="280"/>
                  </a:cubicBezTo>
                  <a:cubicBezTo>
                    <a:pt x="91" y="360"/>
                    <a:pt x="24" y="441"/>
                    <a:pt x="11" y="562"/>
                  </a:cubicBezTo>
                  <a:cubicBezTo>
                    <a:pt x="1" y="644"/>
                    <a:pt x="78" y="695"/>
                    <a:pt x="151" y="695"/>
                  </a:cubicBezTo>
                  <a:cubicBezTo>
                    <a:pt x="173" y="695"/>
                    <a:pt x="194" y="691"/>
                    <a:pt x="212" y="682"/>
                  </a:cubicBezTo>
                  <a:cubicBezTo>
                    <a:pt x="319" y="628"/>
                    <a:pt x="372" y="535"/>
                    <a:pt x="426" y="441"/>
                  </a:cubicBezTo>
                  <a:cubicBezTo>
                    <a:pt x="492" y="334"/>
                    <a:pt x="533" y="227"/>
                    <a:pt x="533" y="107"/>
                  </a:cubicBezTo>
                  <a:cubicBezTo>
                    <a:pt x="524" y="41"/>
                    <a:pt x="471" y="1"/>
                    <a:pt x="418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7" name="Google Shape;1512;p41">
              <a:extLst>
                <a:ext uri="{FF2B5EF4-FFF2-40B4-BE49-F238E27FC236}">
                  <a16:creationId xmlns:a16="http://schemas.microsoft.com/office/drawing/2014/main" id="{81513ACB-976B-944F-876B-DA58F224C3FC}"/>
                </a:ext>
              </a:extLst>
            </p:cNvPr>
            <p:cNvSpPr/>
            <p:nvPr/>
          </p:nvSpPr>
          <p:spPr>
            <a:xfrm>
              <a:off x="397950" y="1462875"/>
              <a:ext cx="13500" cy="12550"/>
            </a:xfrm>
            <a:custGeom>
              <a:avLst/>
              <a:gdLst/>
              <a:ahLst/>
              <a:cxnLst/>
              <a:rect l="l" t="t" r="r" b="b"/>
              <a:pathLst>
                <a:path w="540" h="502" extrusionOk="0">
                  <a:moveTo>
                    <a:pt x="406" y="1"/>
                  </a:moveTo>
                  <a:cubicBezTo>
                    <a:pt x="387" y="1"/>
                    <a:pt x="368" y="5"/>
                    <a:pt x="349" y="16"/>
                  </a:cubicBezTo>
                  <a:cubicBezTo>
                    <a:pt x="282" y="43"/>
                    <a:pt x="215" y="84"/>
                    <a:pt x="149" y="123"/>
                  </a:cubicBezTo>
                  <a:cubicBezTo>
                    <a:pt x="54" y="203"/>
                    <a:pt x="1" y="324"/>
                    <a:pt x="68" y="431"/>
                  </a:cubicBezTo>
                  <a:cubicBezTo>
                    <a:pt x="90" y="475"/>
                    <a:pt x="139" y="501"/>
                    <a:pt x="186" y="501"/>
                  </a:cubicBezTo>
                  <a:cubicBezTo>
                    <a:pt x="196" y="501"/>
                    <a:pt x="205" y="500"/>
                    <a:pt x="215" y="498"/>
                  </a:cubicBezTo>
                  <a:cubicBezTo>
                    <a:pt x="256" y="471"/>
                    <a:pt x="295" y="458"/>
                    <a:pt x="336" y="405"/>
                  </a:cubicBezTo>
                  <a:cubicBezTo>
                    <a:pt x="349" y="378"/>
                    <a:pt x="375" y="337"/>
                    <a:pt x="389" y="310"/>
                  </a:cubicBezTo>
                  <a:cubicBezTo>
                    <a:pt x="429" y="257"/>
                    <a:pt x="456" y="203"/>
                    <a:pt x="496" y="150"/>
                  </a:cubicBezTo>
                  <a:cubicBezTo>
                    <a:pt x="539" y="76"/>
                    <a:pt x="479" y="1"/>
                    <a:pt x="406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8" name="Google Shape;1513;p41">
              <a:extLst>
                <a:ext uri="{FF2B5EF4-FFF2-40B4-BE49-F238E27FC236}">
                  <a16:creationId xmlns:a16="http://schemas.microsoft.com/office/drawing/2014/main" id="{1C6FCD5E-0B8E-E886-E1F5-B48AA6BE90B9}"/>
                </a:ext>
              </a:extLst>
            </p:cNvPr>
            <p:cNvSpPr/>
            <p:nvPr/>
          </p:nvSpPr>
          <p:spPr>
            <a:xfrm>
              <a:off x="301325" y="1492875"/>
              <a:ext cx="7375" cy="12900"/>
            </a:xfrm>
            <a:custGeom>
              <a:avLst/>
              <a:gdLst/>
              <a:ahLst/>
              <a:cxnLst/>
              <a:rect l="l" t="t" r="r" b="b"/>
              <a:pathLst>
                <a:path w="295" h="516" extrusionOk="0">
                  <a:moveTo>
                    <a:pt x="143" y="1"/>
                  </a:moveTo>
                  <a:cubicBezTo>
                    <a:pt x="104" y="1"/>
                    <a:pt x="68" y="21"/>
                    <a:pt x="54" y="61"/>
                  </a:cubicBezTo>
                  <a:cubicBezTo>
                    <a:pt x="27" y="141"/>
                    <a:pt x="27" y="207"/>
                    <a:pt x="13" y="288"/>
                  </a:cubicBezTo>
                  <a:cubicBezTo>
                    <a:pt x="1" y="382"/>
                    <a:pt x="13" y="515"/>
                    <a:pt x="147" y="515"/>
                  </a:cubicBezTo>
                  <a:cubicBezTo>
                    <a:pt x="268" y="515"/>
                    <a:pt x="295" y="382"/>
                    <a:pt x="281" y="288"/>
                  </a:cubicBezTo>
                  <a:cubicBezTo>
                    <a:pt x="268" y="207"/>
                    <a:pt x="254" y="141"/>
                    <a:pt x="241" y="61"/>
                  </a:cubicBezTo>
                  <a:cubicBezTo>
                    <a:pt x="221" y="21"/>
                    <a:pt x="181" y="1"/>
                    <a:pt x="143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29" name="Google Shape;1514;p41">
              <a:extLst>
                <a:ext uri="{FF2B5EF4-FFF2-40B4-BE49-F238E27FC236}">
                  <a16:creationId xmlns:a16="http://schemas.microsoft.com/office/drawing/2014/main" id="{7FD19C92-E075-FD30-C0D0-C0330B3250FA}"/>
                </a:ext>
              </a:extLst>
            </p:cNvPr>
            <p:cNvSpPr/>
            <p:nvPr/>
          </p:nvSpPr>
          <p:spPr>
            <a:xfrm>
              <a:off x="300975" y="1518025"/>
              <a:ext cx="8050" cy="12500"/>
            </a:xfrm>
            <a:custGeom>
              <a:avLst/>
              <a:gdLst/>
              <a:ahLst/>
              <a:cxnLst/>
              <a:rect l="l" t="t" r="r" b="b"/>
              <a:pathLst>
                <a:path w="322" h="500" extrusionOk="0">
                  <a:moveTo>
                    <a:pt x="162" y="1"/>
                  </a:moveTo>
                  <a:cubicBezTo>
                    <a:pt x="122" y="1"/>
                    <a:pt x="82" y="24"/>
                    <a:pt x="68" y="71"/>
                  </a:cubicBezTo>
                  <a:cubicBezTo>
                    <a:pt x="41" y="152"/>
                    <a:pt x="27" y="232"/>
                    <a:pt x="15" y="312"/>
                  </a:cubicBezTo>
                  <a:cubicBezTo>
                    <a:pt x="1" y="405"/>
                    <a:pt x="54" y="499"/>
                    <a:pt x="161" y="499"/>
                  </a:cubicBezTo>
                  <a:cubicBezTo>
                    <a:pt x="268" y="499"/>
                    <a:pt x="322" y="405"/>
                    <a:pt x="309" y="312"/>
                  </a:cubicBezTo>
                  <a:cubicBezTo>
                    <a:pt x="282" y="232"/>
                    <a:pt x="268" y="152"/>
                    <a:pt x="255" y="71"/>
                  </a:cubicBezTo>
                  <a:cubicBezTo>
                    <a:pt x="242" y="24"/>
                    <a:pt x="202" y="1"/>
                    <a:pt x="162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0" name="Google Shape;1515;p41">
              <a:extLst>
                <a:ext uri="{FF2B5EF4-FFF2-40B4-BE49-F238E27FC236}">
                  <a16:creationId xmlns:a16="http://schemas.microsoft.com/office/drawing/2014/main" id="{DC852480-2850-6C59-C9DD-8783F8042010}"/>
                </a:ext>
              </a:extLst>
            </p:cNvPr>
            <p:cNvSpPr/>
            <p:nvPr/>
          </p:nvSpPr>
          <p:spPr>
            <a:xfrm>
              <a:off x="310025" y="1502600"/>
              <a:ext cx="11050" cy="14950"/>
            </a:xfrm>
            <a:custGeom>
              <a:avLst/>
              <a:gdLst/>
              <a:ahLst/>
              <a:cxnLst/>
              <a:rect l="l" t="t" r="r" b="b"/>
              <a:pathLst>
                <a:path w="442" h="598" extrusionOk="0">
                  <a:moveTo>
                    <a:pt x="172" y="1"/>
                  </a:moveTo>
                  <a:cubicBezTo>
                    <a:pt x="149" y="1"/>
                    <a:pt x="125" y="7"/>
                    <a:pt x="107" y="19"/>
                  </a:cubicBezTo>
                  <a:cubicBezTo>
                    <a:pt x="54" y="46"/>
                    <a:pt x="40" y="100"/>
                    <a:pt x="54" y="139"/>
                  </a:cubicBezTo>
                  <a:cubicBezTo>
                    <a:pt x="67" y="300"/>
                    <a:pt x="0" y="448"/>
                    <a:pt x="120" y="567"/>
                  </a:cubicBezTo>
                  <a:cubicBezTo>
                    <a:pt x="147" y="588"/>
                    <a:pt x="177" y="598"/>
                    <a:pt x="208" y="598"/>
                  </a:cubicBezTo>
                  <a:cubicBezTo>
                    <a:pt x="238" y="598"/>
                    <a:pt x="268" y="588"/>
                    <a:pt x="295" y="567"/>
                  </a:cubicBezTo>
                  <a:cubicBezTo>
                    <a:pt x="441" y="434"/>
                    <a:pt x="361" y="166"/>
                    <a:pt x="241" y="32"/>
                  </a:cubicBezTo>
                  <a:cubicBezTo>
                    <a:pt x="227" y="11"/>
                    <a:pt x="200" y="1"/>
                    <a:pt x="172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1" name="Google Shape;1516;p41">
              <a:extLst>
                <a:ext uri="{FF2B5EF4-FFF2-40B4-BE49-F238E27FC236}">
                  <a16:creationId xmlns:a16="http://schemas.microsoft.com/office/drawing/2014/main" id="{E35EFD4F-45E7-BEA2-37A2-A0813CCCA742}"/>
                </a:ext>
              </a:extLst>
            </p:cNvPr>
            <p:cNvSpPr/>
            <p:nvPr/>
          </p:nvSpPr>
          <p:spPr>
            <a:xfrm>
              <a:off x="287275" y="1547925"/>
              <a:ext cx="10375" cy="13875"/>
            </a:xfrm>
            <a:custGeom>
              <a:avLst/>
              <a:gdLst/>
              <a:ahLst/>
              <a:cxnLst/>
              <a:rect l="l" t="t" r="r" b="b"/>
              <a:pathLst>
                <a:path w="415" h="555" extrusionOk="0">
                  <a:moveTo>
                    <a:pt x="105" y="0"/>
                  </a:moveTo>
                  <a:cubicBezTo>
                    <a:pt x="68" y="0"/>
                    <a:pt x="34" y="20"/>
                    <a:pt x="28" y="65"/>
                  </a:cubicBezTo>
                  <a:cubicBezTo>
                    <a:pt x="1" y="172"/>
                    <a:pt x="14" y="266"/>
                    <a:pt x="54" y="373"/>
                  </a:cubicBezTo>
                  <a:cubicBezTo>
                    <a:pt x="89" y="443"/>
                    <a:pt x="175" y="554"/>
                    <a:pt x="267" y="554"/>
                  </a:cubicBezTo>
                  <a:cubicBezTo>
                    <a:pt x="281" y="554"/>
                    <a:pt x="294" y="552"/>
                    <a:pt x="308" y="547"/>
                  </a:cubicBezTo>
                  <a:cubicBezTo>
                    <a:pt x="415" y="507"/>
                    <a:pt x="388" y="400"/>
                    <a:pt x="349" y="320"/>
                  </a:cubicBezTo>
                  <a:cubicBezTo>
                    <a:pt x="335" y="266"/>
                    <a:pt x="295" y="240"/>
                    <a:pt x="268" y="199"/>
                  </a:cubicBezTo>
                  <a:cubicBezTo>
                    <a:pt x="242" y="159"/>
                    <a:pt x="215" y="106"/>
                    <a:pt x="201" y="65"/>
                  </a:cubicBezTo>
                  <a:cubicBezTo>
                    <a:pt x="187" y="24"/>
                    <a:pt x="144" y="0"/>
                    <a:pt x="105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" name="Google Shape;1517;p41">
              <a:extLst>
                <a:ext uri="{FF2B5EF4-FFF2-40B4-BE49-F238E27FC236}">
                  <a16:creationId xmlns:a16="http://schemas.microsoft.com/office/drawing/2014/main" id="{4E365588-7B94-8BA2-04B9-4FF04F021EEA}"/>
                </a:ext>
              </a:extLst>
            </p:cNvPr>
            <p:cNvSpPr/>
            <p:nvPr/>
          </p:nvSpPr>
          <p:spPr>
            <a:xfrm>
              <a:off x="303575" y="1572225"/>
              <a:ext cx="10800" cy="13200"/>
            </a:xfrm>
            <a:custGeom>
              <a:avLst/>
              <a:gdLst/>
              <a:ahLst/>
              <a:cxnLst/>
              <a:rect l="l" t="t" r="r" b="b"/>
              <a:pathLst>
                <a:path w="432" h="528" extrusionOk="0">
                  <a:moveTo>
                    <a:pt x="100" y="1"/>
                  </a:moveTo>
                  <a:cubicBezTo>
                    <a:pt x="49" y="1"/>
                    <a:pt x="1" y="42"/>
                    <a:pt x="18" y="110"/>
                  </a:cubicBezTo>
                  <a:cubicBezTo>
                    <a:pt x="57" y="231"/>
                    <a:pt x="71" y="351"/>
                    <a:pt x="151" y="458"/>
                  </a:cubicBezTo>
                  <a:cubicBezTo>
                    <a:pt x="190" y="496"/>
                    <a:pt x="235" y="528"/>
                    <a:pt x="282" y="528"/>
                  </a:cubicBezTo>
                  <a:cubicBezTo>
                    <a:pt x="300" y="528"/>
                    <a:pt x="320" y="523"/>
                    <a:pt x="339" y="511"/>
                  </a:cubicBezTo>
                  <a:cubicBezTo>
                    <a:pt x="419" y="458"/>
                    <a:pt x="432" y="351"/>
                    <a:pt x="365" y="297"/>
                  </a:cubicBezTo>
                  <a:cubicBezTo>
                    <a:pt x="285" y="217"/>
                    <a:pt x="232" y="124"/>
                    <a:pt x="178" y="44"/>
                  </a:cubicBezTo>
                  <a:cubicBezTo>
                    <a:pt x="159" y="14"/>
                    <a:pt x="129" y="1"/>
                    <a:pt x="100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3" name="Google Shape;1518;p41">
              <a:extLst>
                <a:ext uri="{FF2B5EF4-FFF2-40B4-BE49-F238E27FC236}">
                  <a16:creationId xmlns:a16="http://schemas.microsoft.com/office/drawing/2014/main" id="{F9E33493-FC37-3BD2-8107-814D850CA108}"/>
                </a:ext>
              </a:extLst>
            </p:cNvPr>
            <p:cNvSpPr/>
            <p:nvPr/>
          </p:nvSpPr>
          <p:spPr>
            <a:xfrm>
              <a:off x="330400" y="1491225"/>
              <a:ext cx="10425" cy="14625"/>
            </a:xfrm>
            <a:custGeom>
              <a:avLst/>
              <a:gdLst/>
              <a:ahLst/>
              <a:cxnLst/>
              <a:rect l="l" t="t" r="r" b="b"/>
              <a:pathLst>
                <a:path w="417" h="585" extrusionOk="0">
                  <a:moveTo>
                    <a:pt x="130" y="0"/>
                  </a:moveTo>
                  <a:cubicBezTo>
                    <a:pt x="68" y="0"/>
                    <a:pt x="5" y="41"/>
                    <a:pt x="15" y="113"/>
                  </a:cubicBezTo>
                  <a:cubicBezTo>
                    <a:pt x="28" y="180"/>
                    <a:pt x="1" y="247"/>
                    <a:pt x="1" y="314"/>
                  </a:cubicBezTo>
                  <a:cubicBezTo>
                    <a:pt x="1" y="394"/>
                    <a:pt x="42" y="501"/>
                    <a:pt x="95" y="555"/>
                  </a:cubicBezTo>
                  <a:cubicBezTo>
                    <a:pt x="122" y="575"/>
                    <a:pt x="149" y="584"/>
                    <a:pt x="174" y="584"/>
                  </a:cubicBezTo>
                  <a:cubicBezTo>
                    <a:pt x="199" y="584"/>
                    <a:pt x="222" y="575"/>
                    <a:pt x="242" y="555"/>
                  </a:cubicBezTo>
                  <a:cubicBezTo>
                    <a:pt x="416" y="407"/>
                    <a:pt x="336" y="166"/>
                    <a:pt x="215" y="33"/>
                  </a:cubicBezTo>
                  <a:cubicBezTo>
                    <a:pt x="193" y="10"/>
                    <a:pt x="162" y="0"/>
                    <a:pt x="130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" name="Google Shape;1519;p41">
              <a:extLst>
                <a:ext uri="{FF2B5EF4-FFF2-40B4-BE49-F238E27FC236}">
                  <a16:creationId xmlns:a16="http://schemas.microsoft.com/office/drawing/2014/main" id="{624199C3-63A4-4A9A-6243-E6F7E976F879}"/>
                </a:ext>
              </a:extLst>
            </p:cNvPr>
            <p:cNvSpPr/>
            <p:nvPr/>
          </p:nvSpPr>
          <p:spPr>
            <a:xfrm>
              <a:off x="332425" y="1519450"/>
              <a:ext cx="9725" cy="11750"/>
            </a:xfrm>
            <a:custGeom>
              <a:avLst/>
              <a:gdLst/>
              <a:ahLst/>
              <a:cxnLst/>
              <a:rect l="l" t="t" r="r" b="b"/>
              <a:pathLst>
                <a:path w="389" h="470" extrusionOk="0">
                  <a:moveTo>
                    <a:pt x="146" y="0"/>
                  </a:moveTo>
                  <a:cubicBezTo>
                    <a:pt x="109" y="0"/>
                    <a:pt x="66" y="15"/>
                    <a:pt x="41" y="41"/>
                  </a:cubicBezTo>
                  <a:cubicBezTo>
                    <a:pt x="0" y="81"/>
                    <a:pt x="0" y="134"/>
                    <a:pt x="27" y="188"/>
                  </a:cubicBezTo>
                  <a:cubicBezTo>
                    <a:pt x="27" y="197"/>
                    <a:pt x="21" y="225"/>
                    <a:pt x="21" y="225"/>
                  </a:cubicBezTo>
                  <a:cubicBezTo>
                    <a:pt x="21" y="225"/>
                    <a:pt x="23" y="219"/>
                    <a:pt x="27" y="202"/>
                  </a:cubicBezTo>
                  <a:lnTo>
                    <a:pt x="27" y="202"/>
                  </a:lnTo>
                  <a:cubicBezTo>
                    <a:pt x="14" y="268"/>
                    <a:pt x="14" y="321"/>
                    <a:pt x="41" y="389"/>
                  </a:cubicBezTo>
                  <a:cubicBezTo>
                    <a:pt x="68" y="442"/>
                    <a:pt x="128" y="469"/>
                    <a:pt x="186" y="469"/>
                  </a:cubicBezTo>
                  <a:cubicBezTo>
                    <a:pt x="245" y="469"/>
                    <a:pt x="301" y="442"/>
                    <a:pt x="321" y="389"/>
                  </a:cubicBezTo>
                  <a:cubicBezTo>
                    <a:pt x="389" y="255"/>
                    <a:pt x="321" y="95"/>
                    <a:pt x="201" y="14"/>
                  </a:cubicBezTo>
                  <a:cubicBezTo>
                    <a:pt x="187" y="5"/>
                    <a:pt x="167" y="0"/>
                    <a:pt x="146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5" name="Google Shape;1520;p41">
              <a:extLst>
                <a:ext uri="{FF2B5EF4-FFF2-40B4-BE49-F238E27FC236}">
                  <a16:creationId xmlns:a16="http://schemas.microsoft.com/office/drawing/2014/main" id="{C722D743-80C4-757E-BE7A-FA1E766291B7}"/>
                </a:ext>
              </a:extLst>
            </p:cNvPr>
            <p:cNvSpPr/>
            <p:nvPr/>
          </p:nvSpPr>
          <p:spPr>
            <a:xfrm>
              <a:off x="375225" y="1621750"/>
              <a:ext cx="18350" cy="10475"/>
            </a:xfrm>
            <a:custGeom>
              <a:avLst/>
              <a:gdLst/>
              <a:ahLst/>
              <a:cxnLst/>
              <a:rect l="l" t="t" r="r" b="b"/>
              <a:pathLst>
                <a:path w="734" h="419" extrusionOk="0">
                  <a:moveTo>
                    <a:pt x="549" y="1"/>
                  </a:moveTo>
                  <a:cubicBezTo>
                    <a:pt x="544" y="1"/>
                    <a:pt x="540" y="1"/>
                    <a:pt x="535" y="2"/>
                  </a:cubicBezTo>
                  <a:cubicBezTo>
                    <a:pt x="415" y="15"/>
                    <a:pt x="348" y="55"/>
                    <a:pt x="241" y="109"/>
                  </a:cubicBezTo>
                  <a:cubicBezTo>
                    <a:pt x="175" y="149"/>
                    <a:pt x="54" y="189"/>
                    <a:pt x="14" y="269"/>
                  </a:cubicBezTo>
                  <a:cubicBezTo>
                    <a:pt x="0" y="283"/>
                    <a:pt x="0" y="310"/>
                    <a:pt x="14" y="336"/>
                  </a:cubicBezTo>
                  <a:cubicBezTo>
                    <a:pt x="81" y="417"/>
                    <a:pt x="201" y="417"/>
                    <a:pt x="295" y="417"/>
                  </a:cubicBezTo>
                  <a:cubicBezTo>
                    <a:pt x="310" y="418"/>
                    <a:pt x="325" y="419"/>
                    <a:pt x="340" y="419"/>
                  </a:cubicBezTo>
                  <a:cubicBezTo>
                    <a:pt x="480" y="419"/>
                    <a:pt x="597" y="363"/>
                    <a:pt x="669" y="242"/>
                  </a:cubicBezTo>
                  <a:cubicBezTo>
                    <a:pt x="734" y="153"/>
                    <a:pt x="662" y="1"/>
                    <a:pt x="549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6" name="Google Shape;1521;p41">
              <a:extLst>
                <a:ext uri="{FF2B5EF4-FFF2-40B4-BE49-F238E27FC236}">
                  <a16:creationId xmlns:a16="http://schemas.microsoft.com/office/drawing/2014/main" id="{EE76C867-2F1D-2082-0A28-34EB8C253BEF}"/>
                </a:ext>
              </a:extLst>
            </p:cNvPr>
            <p:cNvSpPr/>
            <p:nvPr/>
          </p:nvSpPr>
          <p:spPr>
            <a:xfrm>
              <a:off x="409325" y="1615075"/>
              <a:ext cx="16075" cy="11825"/>
            </a:xfrm>
            <a:custGeom>
              <a:avLst/>
              <a:gdLst/>
              <a:ahLst/>
              <a:cxnLst/>
              <a:rect l="l" t="t" r="r" b="b"/>
              <a:pathLst>
                <a:path w="643" h="473" extrusionOk="0">
                  <a:moveTo>
                    <a:pt x="125" y="154"/>
                  </a:moveTo>
                  <a:cubicBezTo>
                    <a:pt x="123" y="154"/>
                    <a:pt x="108" y="167"/>
                    <a:pt x="108" y="175"/>
                  </a:cubicBezTo>
                  <a:cubicBezTo>
                    <a:pt x="124" y="159"/>
                    <a:pt x="127" y="154"/>
                    <a:pt x="125" y="154"/>
                  </a:cubicBezTo>
                  <a:close/>
                  <a:moveTo>
                    <a:pt x="455" y="1"/>
                  </a:moveTo>
                  <a:cubicBezTo>
                    <a:pt x="354" y="1"/>
                    <a:pt x="277" y="37"/>
                    <a:pt x="201" y="97"/>
                  </a:cubicBezTo>
                  <a:lnTo>
                    <a:pt x="201" y="97"/>
                  </a:lnTo>
                  <a:cubicBezTo>
                    <a:pt x="195" y="100"/>
                    <a:pt x="175" y="113"/>
                    <a:pt x="175" y="122"/>
                  </a:cubicBezTo>
                  <a:cubicBezTo>
                    <a:pt x="148" y="135"/>
                    <a:pt x="134" y="149"/>
                    <a:pt x="108" y="175"/>
                  </a:cubicBezTo>
                  <a:cubicBezTo>
                    <a:pt x="81" y="188"/>
                    <a:pt x="68" y="202"/>
                    <a:pt x="54" y="215"/>
                  </a:cubicBezTo>
                  <a:cubicBezTo>
                    <a:pt x="1" y="269"/>
                    <a:pt x="1" y="363"/>
                    <a:pt x="54" y="416"/>
                  </a:cubicBezTo>
                  <a:cubicBezTo>
                    <a:pt x="95" y="457"/>
                    <a:pt x="144" y="472"/>
                    <a:pt x="193" y="472"/>
                  </a:cubicBezTo>
                  <a:cubicBezTo>
                    <a:pt x="257" y="472"/>
                    <a:pt x="323" y="446"/>
                    <a:pt x="375" y="416"/>
                  </a:cubicBezTo>
                  <a:cubicBezTo>
                    <a:pt x="429" y="402"/>
                    <a:pt x="469" y="363"/>
                    <a:pt x="509" y="336"/>
                  </a:cubicBezTo>
                  <a:cubicBezTo>
                    <a:pt x="536" y="309"/>
                    <a:pt x="562" y="269"/>
                    <a:pt x="576" y="229"/>
                  </a:cubicBezTo>
                  <a:cubicBezTo>
                    <a:pt x="643" y="135"/>
                    <a:pt x="562" y="15"/>
                    <a:pt x="455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7" name="Google Shape;1522;p41">
              <a:extLst>
                <a:ext uri="{FF2B5EF4-FFF2-40B4-BE49-F238E27FC236}">
                  <a16:creationId xmlns:a16="http://schemas.microsoft.com/office/drawing/2014/main" id="{F3EC1420-123A-8642-C92C-5AD06442B1BC}"/>
                </a:ext>
              </a:extLst>
            </p:cNvPr>
            <p:cNvSpPr/>
            <p:nvPr/>
          </p:nvSpPr>
          <p:spPr>
            <a:xfrm>
              <a:off x="444450" y="1598000"/>
              <a:ext cx="14075" cy="10475"/>
            </a:xfrm>
            <a:custGeom>
              <a:avLst/>
              <a:gdLst/>
              <a:ahLst/>
              <a:cxnLst/>
              <a:rect l="l" t="t" r="r" b="b"/>
              <a:pathLst>
                <a:path w="563" h="419" extrusionOk="0">
                  <a:moveTo>
                    <a:pt x="363" y="0"/>
                  </a:moveTo>
                  <a:cubicBezTo>
                    <a:pt x="323" y="0"/>
                    <a:pt x="283" y="13"/>
                    <a:pt x="254" y="42"/>
                  </a:cubicBezTo>
                  <a:cubicBezTo>
                    <a:pt x="241" y="56"/>
                    <a:pt x="228" y="69"/>
                    <a:pt x="228" y="83"/>
                  </a:cubicBezTo>
                  <a:lnTo>
                    <a:pt x="201" y="109"/>
                  </a:lnTo>
                  <a:cubicBezTo>
                    <a:pt x="201" y="122"/>
                    <a:pt x="188" y="122"/>
                    <a:pt x="188" y="136"/>
                  </a:cubicBezTo>
                  <a:cubicBezTo>
                    <a:pt x="174" y="136"/>
                    <a:pt x="174" y="136"/>
                    <a:pt x="174" y="149"/>
                  </a:cubicBezTo>
                  <a:cubicBezTo>
                    <a:pt x="174" y="145"/>
                    <a:pt x="173" y="143"/>
                    <a:pt x="170" y="143"/>
                  </a:cubicBezTo>
                  <a:cubicBezTo>
                    <a:pt x="165" y="143"/>
                    <a:pt x="157" y="149"/>
                    <a:pt x="147" y="149"/>
                  </a:cubicBezTo>
                  <a:lnTo>
                    <a:pt x="147" y="163"/>
                  </a:lnTo>
                  <a:lnTo>
                    <a:pt x="121" y="163"/>
                  </a:lnTo>
                  <a:cubicBezTo>
                    <a:pt x="1" y="202"/>
                    <a:pt x="1" y="377"/>
                    <a:pt x="121" y="404"/>
                  </a:cubicBezTo>
                  <a:cubicBezTo>
                    <a:pt x="160" y="411"/>
                    <a:pt x="199" y="419"/>
                    <a:pt x="237" y="419"/>
                  </a:cubicBezTo>
                  <a:cubicBezTo>
                    <a:pt x="265" y="419"/>
                    <a:pt x="293" y="415"/>
                    <a:pt x="322" y="404"/>
                  </a:cubicBezTo>
                  <a:cubicBezTo>
                    <a:pt x="361" y="390"/>
                    <a:pt x="402" y="377"/>
                    <a:pt x="429" y="350"/>
                  </a:cubicBezTo>
                  <a:cubicBezTo>
                    <a:pt x="482" y="309"/>
                    <a:pt x="509" y="270"/>
                    <a:pt x="536" y="202"/>
                  </a:cubicBezTo>
                  <a:cubicBezTo>
                    <a:pt x="563" y="136"/>
                    <a:pt x="509" y="56"/>
                    <a:pt x="456" y="29"/>
                  </a:cubicBezTo>
                  <a:cubicBezTo>
                    <a:pt x="431" y="10"/>
                    <a:pt x="397" y="0"/>
                    <a:pt x="363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8" name="Google Shape;1523;p41">
              <a:extLst>
                <a:ext uri="{FF2B5EF4-FFF2-40B4-BE49-F238E27FC236}">
                  <a16:creationId xmlns:a16="http://schemas.microsoft.com/office/drawing/2014/main" id="{802755C7-8244-44A7-C458-5654A6B3D4B2}"/>
                </a:ext>
              </a:extLst>
            </p:cNvPr>
            <p:cNvSpPr/>
            <p:nvPr/>
          </p:nvSpPr>
          <p:spPr>
            <a:xfrm>
              <a:off x="420825" y="1594000"/>
              <a:ext cx="13600" cy="9125"/>
            </a:xfrm>
            <a:custGeom>
              <a:avLst/>
              <a:gdLst/>
              <a:ahLst/>
              <a:cxnLst/>
              <a:rect l="l" t="t" r="r" b="b"/>
              <a:pathLst>
                <a:path w="544" h="365" extrusionOk="0">
                  <a:moveTo>
                    <a:pt x="429" y="0"/>
                  </a:moveTo>
                  <a:cubicBezTo>
                    <a:pt x="423" y="0"/>
                    <a:pt x="417" y="1"/>
                    <a:pt x="411" y="2"/>
                  </a:cubicBezTo>
                  <a:lnTo>
                    <a:pt x="397" y="2"/>
                  </a:lnTo>
                  <a:cubicBezTo>
                    <a:pt x="330" y="2"/>
                    <a:pt x="277" y="41"/>
                    <a:pt x="250" y="109"/>
                  </a:cubicBezTo>
                  <a:cubicBezTo>
                    <a:pt x="250" y="122"/>
                    <a:pt x="197" y="162"/>
                    <a:pt x="183" y="175"/>
                  </a:cubicBezTo>
                  <a:cubicBezTo>
                    <a:pt x="143" y="216"/>
                    <a:pt x="102" y="243"/>
                    <a:pt x="63" y="255"/>
                  </a:cubicBezTo>
                  <a:cubicBezTo>
                    <a:pt x="1" y="293"/>
                    <a:pt x="30" y="364"/>
                    <a:pt x="87" y="364"/>
                  </a:cubicBezTo>
                  <a:cubicBezTo>
                    <a:pt x="92" y="364"/>
                    <a:pt x="97" y="364"/>
                    <a:pt x="102" y="362"/>
                  </a:cubicBezTo>
                  <a:cubicBezTo>
                    <a:pt x="156" y="362"/>
                    <a:pt x="223" y="350"/>
                    <a:pt x="277" y="336"/>
                  </a:cubicBezTo>
                  <a:cubicBezTo>
                    <a:pt x="330" y="323"/>
                    <a:pt x="384" y="296"/>
                    <a:pt x="437" y="282"/>
                  </a:cubicBezTo>
                  <a:cubicBezTo>
                    <a:pt x="477" y="269"/>
                    <a:pt x="531" y="229"/>
                    <a:pt x="531" y="175"/>
                  </a:cubicBezTo>
                  <a:lnTo>
                    <a:pt x="531" y="162"/>
                  </a:lnTo>
                  <a:cubicBezTo>
                    <a:pt x="543" y="87"/>
                    <a:pt x="509" y="0"/>
                    <a:pt x="429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9" name="Google Shape;1524;p41">
              <a:extLst>
                <a:ext uri="{FF2B5EF4-FFF2-40B4-BE49-F238E27FC236}">
                  <a16:creationId xmlns:a16="http://schemas.microsoft.com/office/drawing/2014/main" id="{6B2F493E-CD1C-66C2-CABA-CC7CC100C514}"/>
                </a:ext>
              </a:extLst>
            </p:cNvPr>
            <p:cNvSpPr/>
            <p:nvPr/>
          </p:nvSpPr>
          <p:spPr>
            <a:xfrm>
              <a:off x="389625" y="1603825"/>
              <a:ext cx="17725" cy="9875"/>
            </a:xfrm>
            <a:custGeom>
              <a:avLst/>
              <a:gdLst/>
              <a:ahLst/>
              <a:cxnLst/>
              <a:rect l="l" t="t" r="r" b="b"/>
              <a:pathLst>
                <a:path w="709" h="395" extrusionOk="0">
                  <a:moveTo>
                    <a:pt x="527" y="1"/>
                  </a:moveTo>
                  <a:cubicBezTo>
                    <a:pt x="420" y="1"/>
                    <a:pt x="323" y="72"/>
                    <a:pt x="241" y="144"/>
                  </a:cubicBezTo>
                  <a:cubicBezTo>
                    <a:pt x="200" y="183"/>
                    <a:pt x="0" y="290"/>
                    <a:pt x="93" y="371"/>
                  </a:cubicBezTo>
                  <a:cubicBezTo>
                    <a:pt x="111" y="389"/>
                    <a:pt x="136" y="395"/>
                    <a:pt x="165" y="395"/>
                  </a:cubicBezTo>
                  <a:cubicBezTo>
                    <a:pt x="223" y="395"/>
                    <a:pt x="294" y="371"/>
                    <a:pt x="348" y="371"/>
                  </a:cubicBezTo>
                  <a:cubicBezTo>
                    <a:pt x="455" y="358"/>
                    <a:pt x="628" y="331"/>
                    <a:pt x="682" y="224"/>
                  </a:cubicBezTo>
                  <a:cubicBezTo>
                    <a:pt x="708" y="157"/>
                    <a:pt x="696" y="64"/>
                    <a:pt x="628" y="23"/>
                  </a:cubicBezTo>
                  <a:cubicBezTo>
                    <a:pt x="594" y="7"/>
                    <a:pt x="560" y="1"/>
                    <a:pt x="527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0" name="Google Shape;1525;p41">
              <a:extLst>
                <a:ext uri="{FF2B5EF4-FFF2-40B4-BE49-F238E27FC236}">
                  <a16:creationId xmlns:a16="http://schemas.microsoft.com/office/drawing/2014/main" id="{129C9897-E3CC-A390-A740-30A3F98E4700}"/>
                </a:ext>
              </a:extLst>
            </p:cNvPr>
            <p:cNvSpPr/>
            <p:nvPr/>
          </p:nvSpPr>
          <p:spPr>
            <a:xfrm>
              <a:off x="432425" y="1564250"/>
              <a:ext cx="12050" cy="10800"/>
            </a:xfrm>
            <a:custGeom>
              <a:avLst/>
              <a:gdLst/>
              <a:ahLst/>
              <a:cxnLst/>
              <a:rect l="l" t="t" r="r" b="b"/>
              <a:pathLst>
                <a:path w="482" h="432" extrusionOk="0">
                  <a:moveTo>
                    <a:pt x="361" y="1"/>
                  </a:moveTo>
                  <a:cubicBezTo>
                    <a:pt x="321" y="15"/>
                    <a:pt x="294" y="15"/>
                    <a:pt x="268" y="28"/>
                  </a:cubicBezTo>
                  <a:cubicBezTo>
                    <a:pt x="214" y="41"/>
                    <a:pt x="187" y="68"/>
                    <a:pt x="161" y="95"/>
                  </a:cubicBezTo>
                  <a:cubicBezTo>
                    <a:pt x="134" y="108"/>
                    <a:pt x="120" y="148"/>
                    <a:pt x="93" y="161"/>
                  </a:cubicBezTo>
                  <a:lnTo>
                    <a:pt x="80" y="188"/>
                  </a:lnTo>
                  <a:lnTo>
                    <a:pt x="67" y="202"/>
                  </a:lnTo>
                  <a:cubicBezTo>
                    <a:pt x="27" y="242"/>
                    <a:pt x="0" y="282"/>
                    <a:pt x="13" y="336"/>
                  </a:cubicBezTo>
                  <a:cubicBezTo>
                    <a:pt x="25" y="393"/>
                    <a:pt x="77" y="432"/>
                    <a:pt x="134" y="432"/>
                  </a:cubicBezTo>
                  <a:cubicBezTo>
                    <a:pt x="143" y="432"/>
                    <a:pt x="152" y="431"/>
                    <a:pt x="161" y="429"/>
                  </a:cubicBezTo>
                  <a:lnTo>
                    <a:pt x="321" y="349"/>
                  </a:lnTo>
                  <a:cubicBezTo>
                    <a:pt x="348" y="322"/>
                    <a:pt x="361" y="295"/>
                    <a:pt x="388" y="268"/>
                  </a:cubicBezTo>
                  <a:lnTo>
                    <a:pt x="428" y="229"/>
                  </a:lnTo>
                  <a:lnTo>
                    <a:pt x="441" y="215"/>
                  </a:lnTo>
                  <a:cubicBezTo>
                    <a:pt x="468" y="175"/>
                    <a:pt x="482" y="135"/>
                    <a:pt x="468" y="95"/>
                  </a:cubicBezTo>
                  <a:cubicBezTo>
                    <a:pt x="455" y="41"/>
                    <a:pt x="414" y="1"/>
                    <a:pt x="361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1" name="Google Shape;1526;p41">
              <a:extLst>
                <a:ext uri="{FF2B5EF4-FFF2-40B4-BE49-F238E27FC236}">
                  <a16:creationId xmlns:a16="http://schemas.microsoft.com/office/drawing/2014/main" id="{F3CDD62C-739E-10B3-C8FB-CBECB00166DD}"/>
                </a:ext>
              </a:extLst>
            </p:cNvPr>
            <p:cNvSpPr/>
            <p:nvPr/>
          </p:nvSpPr>
          <p:spPr>
            <a:xfrm>
              <a:off x="454600" y="1555825"/>
              <a:ext cx="10275" cy="8250"/>
            </a:xfrm>
            <a:custGeom>
              <a:avLst/>
              <a:gdLst/>
              <a:ahLst/>
              <a:cxnLst/>
              <a:rect l="l" t="t" r="r" b="b"/>
              <a:pathLst>
                <a:path w="411" h="330" extrusionOk="0">
                  <a:moveTo>
                    <a:pt x="101" y="86"/>
                  </a:moveTo>
                  <a:cubicBezTo>
                    <a:pt x="97" y="90"/>
                    <a:pt x="96" y="93"/>
                    <a:pt x="97" y="93"/>
                  </a:cubicBezTo>
                  <a:cubicBezTo>
                    <a:pt x="98" y="93"/>
                    <a:pt x="99" y="91"/>
                    <a:pt x="101" y="86"/>
                  </a:cubicBezTo>
                  <a:close/>
                  <a:moveTo>
                    <a:pt x="232" y="0"/>
                  </a:moveTo>
                  <a:cubicBezTo>
                    <a:pt x="180" y="0"/>
                    <a:pt x="130" y="24"/>
                    <a:pt x="103" y="70"/>
                  </a:cubicBezTo>
                  <a:cubicBezTo>
                    <a:pt x="103" y="78"/>
                    <a:pt x="102" y="83"/>
                    <a:pt x="101" y="86"/>
                  </a:cubicBezTo>
                  <a:lnTo>
                    <a:pt x="101" y="86"/>
                  </a:lnTo>
                  <a:cubicBezTo>
                    <a:pt x="101" y="86"/>
                    <a:pt x="102" y="85"/>
                    <a:pt x="103" y="84"/>
                  </a:cubicBezTo>
                  <a:lnTo>
                    <a:pt x="103" y="84"/>
                  </a:lnTo>
                  <a:cubicBezTo>
                    <a:pt x="103" y="97"/>
                    <a:pt x="89" y="97"/>
                    <a:pt x="76" y="111"/>
                  </a:cubicBezTo>
                  <a:lnTo>
                    <a:pt x="36" y="191"/>
                  </a:lnTo>
                  <a:cubicBezTo>
                    <a:pt x="1" y="250"/>
                    <a:pt x="38" y="330"/>
                    <a:pt x="102" y="330"/>
                  </a:cubicBezTo>
                  <a:cubicBezTo>
                    <a:pt x="111" y="330"/>
                    <a:pt x="120" y="328"/>
                    <a:pt x="130" y="325"/>
                  </a:cubicBezTo>
                  <a:cubicBezTo>
                    <a:pt x="183" y="311"/>
                    <a:pt x="223" y="311"/>
                    <a:pt x="276" y="298"/>
                  </a:cubicBezTo>
                  <a:cubicBezTo>
                    <a:pt x="371" y="271"/>
                    <a:pt x="410" y="164"/>
                    <a:pt x="371" y="70"/>
                  </a:cubicBezTo>
                  <a:cubicBezTo>
                    <a:pt x="337" y="24"/>
                    <a:pt x="283" y="0"/>
                    <a:pt x="232" y="0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2" name="Google Shape;1527;p41">
              <a:extLst>
                <a:ext uri="{FF2B5EF4-FFF2-40B4-BE49-F238E27FC236}">
                  <a16:creationId xmlns:a16="http://schemas.microsoft.com/office/drawing/2014/main" id="{A4957182-B11F-1069-193D-E8F27234E4FB}"/>
                </a:ext>
              </a:extLst>
            </p:cNvPr>
            <p:cNvSpPr/>
            <p:nvPr/>
          </p:nvSpPr>
          <p:spPr>
            <a:xfrm>
              <a:off x="438100" y="1552075"/>
              <a:ext cx="11725" cy="9100"/>
            </a:xfrm>
            <a:custGeom>
              <a:avLst/>
              <a:gdLst/>
              <a:ahLst/>
              <a:cxnLst/>
              <a:rect l="l" t="t" r="r" b="b"/>
              <a:pathLst>
                <a:path w="469" h="364" extrusionOk="0">
                  <a:moveTo>
                    <a:pt x="293" y="1"/>
                  </a:moveTo>
                  <a:cubicBezTo>
                    <a:pt x="283" y="1"/>
                    <a:pt x="232" y="6"/>
                    <a:pt x="241" y="6"/>
                  </a:cubicBezTo>
                  <a:cubicBezTo>
                    <a:pt x="214" y="6"/>
                    <a:pt x="201" y="20"/>
                    <a:pt x="187" y="20"/>
                  </a:cubicBezTo>
                  <a:cubicBezTo>
                    <a:pt x="148" y="33"/>
                    <a:pt x="107" y="47"/>
                    <a:pt x="80" y="74"/>
                  </a:cubicBezTo>
                  <a:cubicBezTo>
                    <a:pt x="27" y="87"/>
                    <a:pt x="0" y="154"/>
                    <a:pt x="0" y="194"/>
                  </a:cubicBezTo>
                  <a:cubicBezTo>
                    <a:pt x="0" y="274"/>
                    <a:pt x="54" y="314"/>
                    <a:pt x="107" y="341"/>
                  </a:cubicBezTo>
                  <a:cubicBezTo>
                    <a:pt x="144" y="356"/>
                    <a:pt x="183" y="363"/>
                    <a:pt x="222" y="363"/>
                  </a:cubicBezTo>
                  <a:cubicBezTo>
                    <a:pt x="326" y="363"/>
                    <a:pt x="426" y="310"/>
                    <a:pt x="455" y="194"/>
                  </a:cubicBezTo>
                  <a:cubicBezTo>
                    <a:pt x="469" y="140"/>
                    <a:pt x="455" y="87"/>
                    <a:pt x="415" y="47"/>
                  </a:cubicBezTo>
                  <a:cubicBezTo>
                    <a:pt x="385" y="16"/>
                    <a:pt x="347" y="1"/>
                    <a:pt x="307" y="1"/>
                  </a:cubicBezTo>
                  <a:cubicBezTo>
                    <a:pt x="301" y="1"/>
                    <a:pt x="296" y="2"/>
                    <a:pt x="290" y="2"/>
                  </a:cubicBezTo>
                  <a:lnTo>
                    <a:pt x="290" y="2"/>
                  </a:lnTo>
                  <a:cubicBezTo>
                    <a:pt x="296" y="1"/>
                    <a:pt x="297" y="1"/>
                    <a:pt x="293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3" name="Google Shape;1528;p41">
              <a:extLst>
                <a:ext uri="{FF2B5EF4-FFF2-40B4-BE49-F238E27FC236}">
                  <a16:creationId xmlns:a16="http://schemas.microsoft.com/office/drawing/2014/main" id="{B3DF80A9-7CFC-2DD0-5BBB-B47CD9C5DD60}"/>
                </a:ext>
              </a:extLst>
            </p:cNvPr>
            <p:cNvSpPr/>
            <p:nvPr/>
          </p:nvSpPr>
          <p:spPr>
            <a:xfrm>
              <a:off x="444100" y="1480600"/>
              <a:ext cx="12425" cy="17500"/>
            </a:xfrm>
            <a:custGeom>
              <a:avLst/>
              <a:gdLst/>
              <a:ahLst/>
              <a:cxnLst/>
              <a:rect l="l" t="t" r="r" b="b"/>
              <a:pathLst>
                <a:path w="497" h="700" extrusionOk="0">
                  <a:moveTo>
                    <a:pt x="340" y="1"/>
                  </a:moveTo>
                  <a:cubicBezTo>
                    <a:pt x="320" y="1"/>
                    <a:pt x="300" y="6"/>
                    <a:pt x="282" y="17"/>
                  </a:cubicBezTo>
                  <a:cubicBezTo>
                    <a:pt x="202" y="56"/>
                    <a:pt x="148" y="137"/>
                    <a:pt x="108" y="217"/>
                  </a:cubicBezTo>
                  <a:cubicBezTo>
                    <a:pt x="54" y="324"/>
                    <a:pt x="1" y="418"/>
                    <a:pt x="1" y="538"/>
                  </a:cubicBezTo>
                  <a:cubicBezTo>
                    <a:pt x="1" y="619"/>
                    <a:pt x="85" y="700"/>
                    <a:pt x="167" y="700"/>
                  </a:cubicBezTo>
                  <a:cubicBezTo>
                    <a:pt x="193" y="700"/>
                    <a:pt x="219" y="691"/>
                    <a:pt x="242" y="672"/>
                  </a:cubicBezTo>
                  <a:cubicBezTo>
                    <a:pt x="349" y="591"/>
                    <a:pt x="389" y="511"/>
                    <a:pt x="443" y="377"/>
                  </a:cubicBezTo>
                  <a:cubicBezTo>
                    <a:pt x="470" y="297"/>
                    <a:pt x="496" y="190"/>
                    <a:pt x="470" y="110"/>
                  </a:cubicBezTo>
                  <a:cubicBezTo>
                    <a:pt x="459" y="41"/>
                    <a:pt x="398" y="1"/>
                    <a:pt x="340" y="1"/>
                  </a:cubicBezTo>
                  <a:close/>
                </a:path>
              </a:pathLst>
            </a:custGeom>
            <a:solidFill>
              <a:srgbClr val="D79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31B9005-BBAF-5A8E-5EA7-9761485FB2CA}"/>
              </a:ext>
            </a:extLst>
          </p:cNvPr>
          <p:cNvSpPr/>
          <p:nvPr/>
        </p:nvSpPr>
        <p:spPr>
          <a:xfrm>
            <a:off x="1965152" y="1530045"/>
            <a:ext cx="8299364" cy="278383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609585" indent="-60958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latin typeface="+mn-lt"/>
              </a:rPr>
              <a:t>Qua bảng trên, em rút ra được những cây nào có môi trường sống giống nhau? </a:t>
            </a:r>
          </a:p>
          <a:p>
            <a:pPr marL="609585" indent="-609585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+mn-lt"/>
              </a:rPr>
              <a:t>Em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hãy</a:t>
            </a:r>
            <a:r>
              <a:rPr lang="en-US" sz="2400" dirty="0">
                <a:latin typeface="+mn-lt"/>
              </a:rPr>
              <a:t> chia </a:t>
            </a:r>
            <a:r>
              <a:rPr lang="vi-VN" sz="2400" dirty="0">
                <a:latin typeface="+mn-lt"/>
              </a:rPr>
              <a:t>sẻ với các bạn về bảng kết quả của mình. Các bạn cùng nhóm góp ý, bổ sung và hoàn thiện. </a:t>
            </a:r>
          </a:p>
        </p:txBody>
      </p:sp>
      <p:grpSp>
        <p:nvGrpSpPr>
          <p:cNvPr id="45" name="Google Shape;1479;p41">
            <a:extLst>
              <a:ext uri="{FF2B5EF4-FFF2-40B4-BE49-F238E27FC236}">
                <a16:creationId xmlns:a16="http://schemas.microsoft.com/office/drawing/2014/main" id="{2FEC421D-9A27-9FED-CE52-E54398AACA02}"/>
              </a:ext>
            </a:extLst>
          </p:cNvPr>
          <p:cNvGrpSpPr/>
          <p:nvPr/>
        </p:nvGrpSpPr>
        <p:grpSpPr>
          <a:xfrm rot="19355158">
            <a:off x="10098027" y="3949064"/>
            <a:ext cx="1441764" cy="1151931"/>
            <a:chOff x="768825" y="1436550"/>
            <a:chExt cx="360525" cy="288050"/>
          </a:xfrm>
        </p:grpSpPr>
        <p:sp>
          <p:nvSpPr>
            <p:cNvPr id="46" name="Google Shape;1480;p41">
              <a:extLst>
                <a:ext uri="{FF2B5EF4-FFF2-40B4-BE49-F238E27FC236}">
                  <a16:creationId xmlns:a16="http://schemas.microsoft.com/office/drawing/2014/main" id="{01142FB7-6EAC-746E-3192-1869C83818D3}"/>
                </a:ext>
              </a:extLst>
            </p:cNvPr>
            <p:cNvSpPr/>
            <p:nvPr/>
          </p:nvSpPr>
          <p:spPr>
            <a:xfrm>
              <a:off x="827350" y="1577625"/>
              <a:ext cx="126425" cy="146975"/>
            </a:xfrm>
            <a:custGeom>
              <a:avLst/>
              <a:gdLst/>
              <a:ahLst/>
              <a:cxnLst/>
              <a:rect l="l" t="t" r="r" b="b"/>
              <a:pathLst>
                <a:path w="5057" h="5879" extrusionOk="0">
                  <a:moveTo>
                    <a:pt x="1953" y="1"/>
                  </a:moveTo>
                  <a:cubicBezTo>
                    <a:pt x="1953" y="1"/>
                    <a:pt x="1860" y="322"/>
                    <a:pt x="1605" y="857"/>
                  </a:cubicBezTo>
                  <a:cubicBezTo>
                    <a:pt x="1445" y="1192"/>
                    <a:pt x="1231" y="1620"/>
                    <a:pt x="950" y="2114"/>
                  </a:cubicBezTo>
                  <a:cubicBezTo>
                    <a:pt x="201" y="3372"/>
                    <a:pt x="0" y="3947"/>
                    <a:pt x="308" y="4589"/>
                  </a:cubicBezTo>
                  <a:cubicBezTo>
                    <a:pt x="571" y="5104"/>
                    <a:pt x="2312" y="5878"/>
                    <a:pt x="3200" y="5878"/>
                  </a:cubicBezTo>
                  <a:cubicBezTo>
                    <a:pt x="3396" y="5878"/>
                    <a:pt x="3551" y="5840"/>
                    <a:pt x="3638" y="5753"/>
                  </a:cubicBezTo>
                  <a:cubicBezTo>
                    <a:pt x="3986" y="5405"/>
                    <a:pt x="4227" y="3466"/>
                    <a:pt x="4602" y="2168"/>
                  </a:cubicBezTo>
                  <a:cubicBezTo>
                    <a:pt x="4735" y="1686"/>
                    <a:pt x="4883" y="1299"/>
                    <a:pt x="5056" y="1098"/>
                  </a:cubicBezTo>
                  <a:cubicBezTo>
                    <a:pt x="4602" y="857"/>
                    <a:pt x="4093" y="630"/>
                    <a:pt x="3478" y="416"/>
                  </a:cubicBezTo>
                  <a:cubicBezTo>
                    <a:pt x="2943" y="242"/>
                    <a:pt x="2435" y="108"/>
                    <a:pt x="19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7" name="Google Shape;1481;p41">
              <a:extLst>
                <a:ext uri="{FF2B5EF4-FFF2-40B4-BE49-F238E27FC236}">
                  <a16:creationId xmlns:a16="http://schemas.microsoft.com/office/drawing/2014/main" id="{AB0B6CA0-015C-2B47-71AE-DFEAAEE7F109}"/>
                </a:ext>
              </a:extLst>
            </p:cNvPr>
            <p:cNvSpPr/>
            <p:nvPr/>
          </p:nvSpPr>
          <p:spPr>
            <a:xfrm>
              <a:off x="942375" y="1605050"/>
              <a:ext cx="103700" cy="43550"/>
            </a:xfrm>
            <a:custGeom>
              <a:avLst/>
              <a:gdLst/>
              <a:ahLst/>
              <a:cxnLst/>
              <a:rect l="l" t="t" r="r" b="b"/>
              <a:pathLst>
                <a:path w="4148" h="1742" extrusionOk="0">
                  <a:moveTo>
                    <a:pt x="455" y="1"/>
                  </a:moveTo>
                  <a:cubicBezTo>
                    <a:pt x="282" y="202"/>
                    <a:pt x="134" y="589"/>
                    <a:pt x="1" y="1071"/>
                  </a:cubicBezTo>
                  <a:lnTo>
                    <a:pt x="14" y="1071"/>
                  </a:lnTo>
                  <a:cubicBezTo>
                    <a:pt x="14" y="1071"/>
                    <a:pt x="2043" y="1741"/>
                    <a:pt x="3471" y="1741"/>
                  </a:cubicBezTo>
                  <a:cubicBezTo>
                    <a:pt x="3719" y="1741"/>
                    <a:pt x="3949" y="1721"/>
                    <a:pt x="4147" y="1673"/>
                  </a:cubicBezTo>
                  <a:cubicBezTo>
                    <a:pt x="2596" y="1459"/>
                    <a:pt x="1753" y="710"/>
                    <a:pt x="455" y="1"/>
                  </a:cubicBezTo>
                  <a:close/>
                </a:path>
              </a:pathLst>
            </a:custGeom>
            <a:solidFill>
              <a:srgbClr val="AD7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8" name="Google Shape;1482;p41">
              <a:extLst>
                <a:ext uri="{FF2B5EF4-FFF2-40B4-BE49-F238E27FC236}">
                  <a16:creationId xmlns:a16="http://schemas.microsoft.com/office/drawing/2014/main" id="{52F97085-EC88-1BB1-70D2-5FE46671B541}"/>
                </a:ext>
              </a:extLst>
            </p:cNvPr>
            <p:cNvSpPr/>
            <p:nvPr/>
          </p:nvSpPr>
          <p:spPr>
            <a:xfrm>
              <a:off x="783875" y="1551550"/>
              <a:ext cx="92300" cy="47500"/>
            </a:xfrm>
            <a:custGeom>
              <a:avLst/>
              <a:gdLst/>
              <a:ahLst/>
              <a:cxnLst/>
              <a:rect l="l" t="t" r="r" b="b"/>
              <a:pathLst>
                <a:path w="3692" h="1900" extrusionOk="0">
                  <a:moveTo>
                    <a:pt x="0" y="1"/>
                  </a:moveTo>
                  <a:lnTo>
                    <a:pt x="0" y="1"/>
                  </a:lnTo>
                  <a:cubicBezTo>
                    <a:pt x="1017" y="1285"/>
                    <a:pt x="3344" y="1900"/>
                    <a:pt x="3344" y="1900"/>
                  </a:cubicBezTo>
                  <a:cubicBezTo>
                    <a:pt x="3599" y="1365"/>
                    <a:pt x="3692" y="1044"/>
                    <a:pt x="3692" y="1044"/>
                  </a:cubicBezTo>
                  <a:cubicBezTo>
                    <a:pt x="2007" y="643"/>
                    <a:pt x="736" y="576"/>
                    <a:pt x="0" y="1"/>
                  </a:cubicBezTo>
                  <a:close/>
                </a:path>
              </a:pathLst>
            </a:custGeom>
            <a:solidFill>
              <a:srgbClr val="AD7B4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49" name="Google Shape;1483;p41">
              <a:extLst>
                <a:ext uri="{FF2B5EF4-FFF2-40B4-BE49-F238E27FC236}">
                  <a16:creationId xmlns:a16="http://schemas.microsoft.com/office/drawing/2014/main" id="{BAF3910B-6E0C-70DC-C976-010BED38532E}"/>
                </a:ext>
              </a:extLst>
            </p:cNvPr>
            <p:cNvSpPr/>
            <p:nvPr/>
          </p:nvSpPr>
          <p:spPr>
            <a:xfrm>
              <a:off x="768825" y="1436550"/>
              <a:ext cx="360525" cy="210350"/>
            </a:xfrm>
            <a:custGeom>
              <a:avLst/>
              <a:gdLst/>
              <a:ahLst/>
              <a:cxnLst/>
              <a:rect l="l" t="t" r="r" b="b"/>
              <a:pathLst>
                <a:path w="14421" h="8414" extrusionOk="0">
                  <a:moveTo>
                    <a:pt x="5166" y="1"/>
                  </a:moveTo>
                  <a:cubicBezTo>
                    <a:pt x="2930" y="1"/>
                    <a:pt x="921" y="942"/>
                    <a:pt x="281" y="2688"/>
                  </a:cubicBezTo>
                  <a:cubicBezTo>
                    <a:pt x="1" y="3437"/>
                    <a:pt x="188" y="4079"/>
                    <a:pt x="602" y="4601"/>
                  </a:cubicBezTo>
                  <a:cubicBezTo>
                    <a:pt x="1338" y="5176"/>
                    <a:pt x="2609" y="5243"/>
                    <a:pt x="4294" y="5644"/>
                  </a:cubicBezTo>
                  <a:cubicBezTo>
                    <a:pt x="4776" y="5751"/>
                    <a:pt x="5284" y="5885"/>
                    <a:pt x="5819" y="6059"/>
                  </a:cubicBezTo>
                  <a:cubicBezTo>
                    <a:pt x="6434" y="6273"/>
                    <a:pt x="6943" y="6500"/>
                    <a:pt x="7397" y="6741"/>
                  </a:cubicBezTo>
                  <a:cubicBezTo>
                    <a:pt x="8695" y="7450"/>
                    <a:pt x="9538" y="8199"/>
                    <a:pt x="11089" y="8413"/>
                  </a:cubicBezTo>
                  <a:cubicBezTo>
                    <a:pt x="11290" y="8373"/>
                    <a:pt x="11451" y="8292"/>
                    <a:pt x="11571" y="8185"/>
                  </a:cubicBezTo>
                  <a:cubicBezTo>
                    <a:pt x="14420" y="5604"/>
                    <a:pt x="10313" y="1470"/>
                    <a:pt x="8455" y="682"/>
                  </a:cubicBezTo>
                  <a:cubicBezTo>
                    <a:pt x="7392" y="223"/>
                    <a:pt x="6252" y="1"/>
                    <a:pt x="51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0" name="Google Shape;1484;p41">
              <a:extLst>
                <a:ext uri="{FF2B5EF4-FFF2-40B4-BE49-F238E27FC236}">
                  <a16:creationId xmlns:a16="http://schemas.microsoft.com/office/drawing/2014/main" id="{7D087166-EE55-06AE-35BE-CD8642C0CD6A}"/>
                </a:ext>
              </a:extLst>
            </p:cNvPr>
            <p:cNvSpPr/>
            <p:nvPr/>
          </p:nvSpPr>
          <p:spPr>
            <a:xfrm>
              <a:off x="830675" y="1525000"/>
              <a:ext cx="19100" cy="14575"/>
            </a:xfrm>
            <a:custGeom>
              <a:avLst/>
              <a:gdLst/>
              <a:ahLst/>
              <a:cxnLst/>
              <a:rect l="l" t="t" r="r" b="b"/>
              <a:pathLst>
                <a:path w="764" h="583" extrusionOk="0">
                  <a:moveTo>
                    <a:pt x="251" y="1"/>
                  </a:moveTo>
                  <a:cubicBezTo>
                    <a:pt x="215" y="1"/>
                    <a:pt x="181" y="15"/>
                    <a:pt x="161" y="46"/>
                  </a:cubicBezTo>
                  <a:cubicBezTo>
                    <a:pt x="41" y="167"/>
                    <a:pt x="1" y="461"/>
                    <a:pt x="202" y="515"/>
                  </a:cubicBezTo>
                  <a:cubicBezTo>
                    <a:pt x="215" y="518"/>
                    <a:pt x="228" y="519"/>
                    <a:pt x="239" y="519"/>
                  </a:cubicBezTo>
                  <a:cubicBezTo>
                    <a:pt x="275" y="519"/>
                    <a:pt x="305" y="505"/>
                    <a:pt x="336" y="474"/>
                  </a:cubicBezTo>
                  <a:cubicBezTo>
                    <a:pt x="349" y="488"/>
                    <a:pt x="363" y="488"/>
                    <a:pt x="389" y="501"/>
                  </a:cubicBezTo>
                  <a:lnTo>
                    <a:pt x="429" y="501"/>
                  </a:lnTo>
                  <a:lnTo>
                    <a:pt x="470" y="541"/>
                  </a:lnTo>
                  <a:cubicBezTo>
                    <a:pt x="499" y="570"/>
                    <a:pt x="530" y="583"/>
                    <a:pt x="559" y="583"/>
                  </a:cubicBezTo>
                  <a:cubicBezTo>
                    <a:pt x="637" y="583"/>
                    <a:pt x="703" y="495"/>
                    <a:pt x="684" y="408"/>
                  </a:cubicBezTo>
                  <a:cubicBezTo>
                    <a:pt x="764" y="354"/>
                    <a:pt x="737" y="233"/>
                    <a:pt x="630" y="220"/>
                  </a:cubicBezTo>
                  <a:cubicBezTo>
                    <a:pt x="643" y="220"/>
                    <a:pt x="589" y="206"/>
                    <a:pt x="577" y="206"/>
                  </a:cubicBezTo>
                  <a:cubicBezTo>
                    <a:pt x="563" y="194"/>
                    <a:pt x="550" y="194"/>
                    <a:pt x="550" y="194"/>
                  </a:cubicBezTo>
                  <a:lnTo>
                    <a:pt x="523" y="167"/>
                  </a:lnTo>
                  <a:cubicBezTo>
                    <a:pt x="456" y="113"/>
                    <a:pt x="402" y="87"/>
                    <a:pt x="363" y="46"/>
                  </a:cubicBezTo>
                  <a:cubicBezTo>
                    <a:pt x="334" y="18"/>
                    <a:pt x="291" y="1"/>
                    <a:pt x="251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1" name="Google Shape;1485;p41">
              <a:extLst>
                <a:ext uri="{FF2B5EF4-FFF2-40B4-BE49-F238E27FC236}">
                  <a16:creationId xmlns:a16="http://schemas.microsoft.com/office/drawing/2014/main" id="{A8A6D6D1-B36D-2500-51D9-FCE53F7B86E7}"/>
                </a:ext>
              </a:extLst>
            </p:cNvPr>
            <p:cNvSpPr/>
            <p:nvPr/>
          </p:nvSpPr>
          <p:spPr>
            <a:xfrm>
              <a:off x="800925" y="1500925"/>
              <a:ext cx="19425" cy="19625"/>
            </a:xfrm>
            <a:custGeom>
              <a:avLst/>
              <a:gdLst/>
              <a:ahLst/>
              <a:cxnLst/>
              <a:rect l="l" t="t" r="r" b="b"/>
              <a:pathLst>
                <a:path w="777" h="785" extrusionOk="0">
                  <a:moveTo>
                    <a:pt x="478" y="1"/>
                  </a:moveTo>
                  <a:cubicBezTo>
                    <a:pt x="423" y="1"/>
                    <a:pt x="375" y="16"/>
                    <a:pt x="335" y="46"/>
                  </a:cubicBezTo>
                  <a:cubicBezTo>
                    <a:pt x="281" y="60"/>
                    <a:pt x="228" y="86"/>
                    <a:pt x="188" y="126"/>
                  </a:cubicBezTo>
                  <a:cubicBezTo>
                    <a:pt x="108" y="180"/>
                    <a:pt x="40" y="233"/>
                    <a:pt x="14" y="327"/>
                  </a:cubicBezTo>
                  <a:cubicBezTo>
                    <a:pt x="1" y="394"/>
                    <a:pt x="14" y="474"/>
                    <a:pt x="40" y="527"/>
                  </a:cubicBezTo>
                  <a:cubicBezTo>
                    <a:pt x="54" y="595"/>
                    <a:pt x="67" y="648"/>
                    <a:pt x="121" y="702"/>
                  </a:cubicBezTo>
                  <a:cubicBezTo>
                    <a:pt x="150" y="750"/>
                    <a:pt x="228" y="784"/>
                    <a:pt x="294" y="784"/>
                  </a:cubicBezTo>
                  <a:cubicBezTo>
                    <a:pt x="320" y="784"/>
                    <a:pt x="343" y="779"/>
                    <a:pt x="361" y="768"/>
                  </a:cubicBezTo>
                  <a:cubicBezTo>
                    <a:pt x="402" y="755"/>
                    <a:pt x="429" y="741"/>
                    <a:pt x="456" y="715"/>
                  </a:cubicBezTo>
                  <a:cubicBezTo>
                    <a:pt x="482" y="729"/>
                    <a:pt x="509" y="729"/>
                    <a:pt x="536" y="729"/>
                  </a:cubicBezTo>
                  <a:cubicBezTo>
                    <a:pt x="541" y="729"/>
                    <a:pt x="546" y="729"/>
                    <a:pt x="551" y="729"/>
                  </a:cubicBezTo>
                  <a:cubicBezTo>
                    <a:pt x="655" y="729"/>
                    <a:pt x="776" y="603"/>
                    <a:pt x="763" y="501"/>
                  </a:cubicBezTo>
                  <a:cubicBezTo>
                    <a:pt x="750" y="340"/>
                    <a:pt x="736" y="46"/>
                    <a:pt x="536" y="6"/>
                  </a:cubicBezTo>
                  <a:cubicBezTo>
                    <a:pt x="516" y="3"/>
                    <a:pt x="496" y="1"/>
                    <a:pt x="478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" name="Google Shape;1486;p41">
              <a:extLst>
                <a:ext uri="{FF2B5EF4-FFF2-40B4-BE49-F238E27FC236}">
                  <a16:creationId xmlns:a16="http://schemas.microsoft.com/office/drawing/2014/main" id="{50EC55C3-BDF9-AB01-4068-F3FC3CB90A96}"/>
                </a:ext>
              </a:extLst>
            </p:cNvPr>
            <p:cNvSpPr/>
            <p:nvPr/>
          </p:nvSpPr>
          <p:spPr>
            <a:xfrm>
              <a:off x="842050" y="1492100"/>
              <a:ext cx="20375" cy="16800"/>
            </a:xfrm>
            <a:custGeom>
              <a:avLst/>
              <a:gdLst/>
              <a:ahLst/>
              <a:cxnLst/>
              <a:rect l="l" t="t" r="r" b="b"/>
              <a:pathLst>
                <a:path w="815" h="672" extrusionOk="0">
                  <a:moveTo>
                    <a:pt x="323" y="1"/>
                  </a:moveTo>
                  <a:cubicBezTo>
                    <a:pt x="199" y="1"/>
                    <a:pt x="70" y="85"/>
                    <a:pt x="41" y="212"/>
                  </a:cubicBezTo>
                  <a:lnTo>
                    <a:pt x="41" y="319"/>
                  </a:lnTo>
                  <a:cubicBezTo>
                    <a:pt x="1" y="439"/>
                    <a:pt x="15" y="586"/>
                    <a:pt x="148" y="640"/>
                  </a:cubicBezTo>
                  <a:cubicBezTo>
                    <a:pt x="188" y="660"/>
                    <a:pt x="229" y="667"/>
                    <a:pt x="270" y="667"/>
                  </a:cubicBezTo>
                  <a:cubicBezTo>
                    <a:pt x="312" y="667"/>
                    <a:pt x="355" y="660"/>
                    <a:pt x="402" y="654"/>
                  </a:cubicBezTo>
                  <a:cubicBezTo>
                    <a:pt x="426" y="665"/>
                    <a:pt x="452" y="671"/>
                    <a:pt x="479" y="671"/>
                  </a:cubicBezTo>
                  <a:cubicBezTo>
                    <a:pt x="541" y="671"/>
                    <a:pt x="605" y="639"/>
                    <a:pt x="643" y="573"/>
                  </a:cubicBezTo>
                  <a:cubicBezTo>
                    <a:pt x="657" y="546"/>
                    <a:pt x="683" y="506"/>
                    <a:pt x="696" y="479"/>
                  </a:cubicBezTo>
                  <a:cubicBezTo>
                    <a:pt x="710" y="452"/>
                    <a:pt x="723" y="439"/>
                    <a:pt x="723" y="426"/>
                  </a:cubicBezTo>
                  <a:cubicBezTo>
                    <a:pt x="737" y="399"/>
                    <a:pt x="750" y="386"/>
                    <a:pt x="764" y="345"/>
                  </a:cubicBezTo>
                  <a:cubicBezTo>
                    <a:pt x="815" y="205"/>
                    <a:pt x="682" y="64"/>
                    <a:pt x="542" y="64"/>
                  </a:cubicBezTo>
                  <a:cubicBezTo>
                    <a:pt x="536" y="64"/>
                    <a:pt x="529" y="64"/>
                    <a:pt x="523" y="65"/>
                  </a:cubicBezTo>
                  <a:lnTo>
                    <a:pt x="496" y="65"/>
                  </a:lnTo>
                  <a:cubicBezTo>
                    <a:pt x="482" y="51"/>
                    <a:pt x="482" y="38"/>
                    <a:pt x="455" y="38"/>
                  </a:cubicBezTo>
                  <a:cubicBezTo>
                    <a:pt x="416" y="13"/>
                    <a:pt x="370" y="1"/>
                    <a:pt x="323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3" name="Google Shape;1487;p41">
              <a:extLst>
                <a:ext uri="{FF2B5EF4-FFF2-40B4-BE49-F238E27FC236}">
                  <a16:creationId xmlns:a16="http://schemas.microsoft.com/office/drawing/2014/main" id="{84633D78-7053-C34D-B894-2D78F405E7CC}"/>
                </a:ext>
              </a:extLst>
            </p:cNvPr>
            <p:cNvSpPr/>
            <p:nvPr/>
          </p:nvSpPr>
          <p:spPr>
            <a:xfrm>
              <a:off x="870800" y="1531300"/>
              <a:ext cx="14425" cy="17200"/>
            </a:xfrm>
            <a:custGeom>
              <a:avLst/>
              <a:gdLst/>
              <a:ahLst/>
              <a:cxnLst/>
              <a:rect l="l" t="t" r="r" b="b"/>
              <a:pathLst>
                <a:path w="577" h="688" extrusionOk="0">
                  <a:moveTo>
                    <a:pt x="267" y="1"/>
                  </a:moveTo>
                  <a:cubicBezTo>
                    <a:pt x="183" y="1"/>
                    <a:pt x="110" y="49"/>
                    <a:pt x="54" y="115"/>
                  </a:cubicBezTo>
                  <a:cubicBezTo>
                    <a:pt x="1" y="195"/>
                    <a:pt x="15" y="289"/>
                    <a:pt x="68" y="370"/>
                  </a:cubicBezTo>
                  <a:lnTo>
                    <a:pt x="68" y="423"/>
                  </a:lnTo>
                  <a:cubicBezTo>
                    <a:pt x="95" y="530"/>
                    <a:pt x="175" y="610"/>
                    <a:pt x="268" y="664"/>
                  </a:cubicBezTo>
                  <a:cubicBezTo>
                    <a:pt x="301" y="680"/>
                    <a:pt x="333" y="687"/>
                    <a:pt x="364" y="687"/>
                  </a:cubicBezTo>
                  <a:cubicBezTo>
                    <a:pt x="460" y="687"/>
                    <a:pt x="539" y="614"/>
                    <a:pt x="550" y="503"/>
                  </a:cubicBezTo>
                  <a:cubicBezTo>
                    <a:pt x="577" y="316"/>
                    <a:pt x="523" y="75"/>
                    <a:pt x="322" y="8"/>
                  </a:cubicBezTo>
                  <a:cubicBezTo>
                    <a:pt x="303" y="3"/>
                    <a:pt x="285" y="1"/>
                    <a:pt x="267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4" name="Google Shape;1488;p41">
              <a:extLst>
                <a:ext uri="{FF2B5EF4-FFF2-40B4-BE49-F238E27FC236}">
                  <a16:creationId xmlns:a16="http://schemas.microsoft.com/office/drawing/2014/main" id="{C1182AA3-9C2B-5845-38D4-D10BDDC5F276}"/>
                </a:ext>
              </a:extLst>
            </p:cNvPr>
            <p:cNvSpPr/>
            <p:nvPr/>
          </p:nvSpPr>
          <p:spPr>
            <a:xfrm>
              <a:off x="901925" y="1553400"/>
              <a:ext cx="17075" cy="12325"/>
            </a:xfrm>
            <a:custGeom>
              <a:avLst/>
              <a:gdLst/>
              <a:ahLst/>
              <a:cxnLst/>
              <a:rect l="l" t="t" r="r" b="b"/>
              <a:pathLst>
                <a:path w="683" h="493" extrusionOk="0">
                  <a:moveTo>
                    <a:pt x="323" y="0"/>
                  </a:moveTo>
                  <a:cubicBezTo>
                    <a:pt x="289" y="0"/>
                    <a:pt x="255" y="6"/>
                    <a:pt x="227" y="21"/>
                  </a:cubicBezTo>
                  <a:cubicBezTo>
                    <a:pt x="188" y="21"/>
                    <a:pt x="161" y="21"/>
                    <a:pt x="120" y="34"/>
                  </a:cubicBezTo>
                  <a:cubicBezTo>
                    <a:pt x="67" y="47"/>
                    <a:pt x="27" y="74"/>
                    <a:pt x="13" y="128"/>
                  </a:cubicBezTo>
                  <a:cubicBezTo>
                    <a:pt x="1" y="194"/>
                    <a:pt x="27" y="261"/>
                    <a:pt x="81" y="288"/>
                  </a:cubicBezTo>
                  <a:cubicBezTo>
                    <a:pt x="81" y="288"/>
                    <a:pt x="94" y="288"/>
                    <a:pt x="94" y="301"/>
                  </a:cubicBezTo>
                  <a:lnTo>
                    <a:pt x="94" y="315"/>
                  </a:lnTo>
                  <a:cubicBezTo>
                    <a:pt x="108" y="368"/>
                    <a:pt x="147" y="435"/>
                    <a:pt x="201" y="462"/>
                  </a:cubicBezTo>
                  <a:cubicBezTo>
                    <a:pt x="241" y="482"/>
                    <a:pt x="278" y="492"/>
                    <a:pt x="313" y="492"/>
                  </a:cubicBezTo>
                  <a:cubicBezTo>
                    <a:pt x="348" y="492"/>
                    <a:pt x="381" y="482"/>
                    <a:pt x="415" y="462"/>
                  </a:cubicBezTo>
                  <a:cubicBezTo>
                    <a:pt x="429" y="462"/>
                    <a:pt x="441" y="449"/>
                    <a:pt x="455" y="435"/>
                  </a:cubicBezTo>
                  <a:cubicBezTo>
                    <a:pt x="629" y="408"/>
                    <a:pt x="682" y="128"/>
                    <a:pt x="509" y="47"/>
                  </a:cubicBezTo>
                  <a:cubicBezTo>
                    <a:pt x="457" y="21"/>
                    <a:pt x="387" y="0"/>
                    <a:pt x="323" y="0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5" name="Google Shape;1489;p41">
              <a:extLst>
                <a:ext uri="{FF2B5EF4-FFF2-40B4-BE49-F238E27FC236}">
                  <a16:creationId xmlns:a16="http://schemas.microsoft.com/office/drawing/2014/main" id="{AC2C58A3-D3F5-72D0-70D7-6853A466B93F}"/>
                </a:ext>
              </a:extLst>
            </p:cNvPr>
            <p:cNvSpPr/>
            <p:nvPr/>
          </p:nvSpPr>
          <p:spPr>
            <a:xfrm>
              <a:off x="901575" y="1509000"/>
              <a:ext cx="15400" cy="15175"/>
            </a:xfrm>
            <a:custGeom>
              <a:avLst/>
              <a:gdLst/>
              <a:ahLst/>
              <a:cxnLst/>
              <a:rect l="l" t="t" r="r" b="b"/>
              <a:pathLst>
                <a:path w="616" h="607" extrusionOk="0">
                  <a:moveTo>
                    <a:pt x="239" y="1"/>
                  </a:moveTo>
                  <a:cubicBezTo>
                    <a:pt x="189" y="1"/>
                    <a:pt x="132" y="29"/>
                    <a:pt x="122" y="85"/>
                  </a:cubicBezTo>
                  <a:cubicBezTo>
                    <a:pt x="122" y="85"/>
                    <a:pt x="122" y="97"/>
                    <a:pt x="108" y="111"/>
                  </a:cubicBezTo>
                  <a:cubicBezTo>
                    <a:pt x="108" y="111"/>
                    <a:pt x="108" y="124"/>
                    <a:pt x="95" y="124"/>
                  </a:cubicBezTo>
                  <a:cubicBezTo>
                    <a:pt x="95" y="138"/>
                    <a:pt x="95" y="138"/>
                    <a:pt x="81" y="151"/>
                  </a:cubicBezTo>
                  <a:cubicBezTo>
                    <a:pt x="27" y="204"/>
                    <a:pt x="1" y="311"/>
                    <a:pt x="41" y="392"/>
                  </a:cubicBezTo>
                  <a:cubicBezTo>
                    <a:pt x="95" y="539"/>
                    <a:pt x="268" y="593"/>
                    <a:pt x="416" y="606"/>
                  </a:cubicBezTo>
                  <a:cubicBezTo>
                    <a:pt x="422" y="606"/>
                    <a:pt x="428" y="607"/>
                    <a:pt x="435" y="607"/>
                  </a:cubicBezTo>
                  <a:cubicBezTo>
                    <a:pt x="532" y="607"/>
                    <a:pt x="603" y="507"/>
                    <a:pt x="603" y="418"/>
                  </a:cubicBezTo>
                  <a:cubicBezTo>
                    <a:pt x="616" y="311"/>
                    <a:pt x="576" y="192"/>
                    <a:pt x="469" y="138"/>
                  </a:cubicBezTo>
                  <a:cubicBezTo>
                    <a:pt x="429" y="111"/>
                    <a:pt x="389" y="111"/>
                    <a:pt x="336" y="97"/>
                  </a:cubicBezTo>
                  <a:cubicBezTo>
                    <a:pt x="336" y="58"/>
                    <a:pt x="309" y="17"/>
                    <a:pt x="268" y="4"/>
                  </a:cubicBezTo>
                  <a:cubicBezTo>
                    <a:pt x="259" y="2"/>
                    <a:pt x="249" y="1"/>
                    <a:pt x="239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6" name="Google Shape;1490;p41">
              <a:extLst>
                <a:ext uri="{FF2B5EF4-FFF2-40B4-BE49-F238E27FC236}">
                  <a16:creationId xmlns:a16="http://schemas.microsoft.com/office/drawing/2014/main" id="{BB827F94-F0EF-B943-DC63-0C712850161A}"/>
                </a:ext>
              </a:extLst>
            </p:cNvPr>
            <p:cNvSpPr/>
            <p:nvPr/>
          </p:nvSpPr>
          <p:spPr>
            <a:xfrm>
              <a:off x="822000" y="1463925"/>
              <a:ext cx="24450" cy="15700"/>
            </a:xfrm>
            <a:custGeom>
              <a:avLst/>
              <a:gdLst/>
              <a:ahLst/>
              <a:cxnLst/>
              <a:rect l="l" t="t" r="r" b="b"/>
              <a:pathLst>
                <a:path w="978" h="628" extrusionOk="0">
                  <a:moveTo>
                    <a:pt x="722" y="1"/>
                  </a:moveTo>
                  <a:cubicBezTo>
                    <a:pt x="589" y="1"/>
                    <a:pt x="375" y="54"/>
                    <a:pt x="268" y="175"/>
                  </a:cubicBezTo>
                  <a:cubicBezTo>
                    <a:pt x="161" y="202"/>
                    <a:pt x="54" y="282"/>
                    <a:pt x="27" y="402"/>
                  </a:cubicBezTo>
                  <a:cubicBezTo>
                    <a:pt x="0" y="509"/>
                    <a:pt x="67" y="603"/>
                    <a:pt x="174" y="603"/>
                  </a:cubicBezTo>
                  <a:cubicBezTo>
                    <a:pt x="257" y="612"/>
                    <a:pt x="353" y="628"/>
                    <a:pt x="444" y="628"/>
                  </a:cubicBezTo>
                  <a:cubicBezTo>
                    <a:pt x="485" y="628"/>
                    <a:pt x="525" y="625"/>
                    <a:pt x="562" y="616"/>
                  </a:cubicBezTo>
                  <a:cubicBezTo>
                    <a:pt x="696" y="563"/>
                    <a:pt x="776" y="443"/>
                    <a:pt x="870" y="336"/>
                  </a:cubicBezTo>
                  <a:cubicBezTo>
                    <a:pt x="977" y="215"/>
                    <a:pt x="897" y="15"/>
                    <a:pt x="722" y="1"/>
                  </a:cubicBezTo>
                  <a:close/>
                </a:path>
              </a:pathLst>
            </a:custGeom>
            <a:solidFill>
              <a:srgbClr val="BF783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7B23E761-0E35-E903-B4FA-9785B1743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85" y="2746603"/>
            <a:ext cx="5558227" cy="41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7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03FD1CF-FD45-4F04-9447-4A0B19B39E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11" y="2340634"/>
            <a:ext cx="8004529" cy="24041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8241AB-06CA-4D2F-95FB-A01257A13E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17" y="4251213"/>
            <a:ext cx="2592476" cy="25924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A65CF3-2EA3-4F3A-A93D-254FB8F302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61860" y="115814"/>
            <a:ext cx="3543626" cy="177181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DF33CE2-E573-4CDE-B061-8CFB637EA7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77" y="4023752"/>
            <a:ext cx="495300" cy="4381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F808D0E-1F6C-40AA-917F-E3527E720B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170" y="3848122"/>
            <a:ext cx="495300" cy="4381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4836D63-18B9-4B0B-AB3A-928F51CD1F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20" y="2177716"/>
            <a:ext cx="495300" cy="4381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DED7AC2-8FB9-4B18-833C-1A1BEE106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9" y="1739566"/>
            <a:ext cx="495300" cy="4381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C4B740B-89C8-49A9-AC90-0CFD7BA742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229" y="3966654"/>
            <a:ext cx="495300" cy="4381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D08869C-455D-4DBB-A471-23878FD986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241" y="3726975"/>
            <a:ext cx="495300" cy="43815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5FA94B6-7417-4547-A61C-7A97621F3F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64" y="3918743"/>
            <a:ext cx="495300" cy="4381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2ACA7D7-C2EB-42A0-AC4B-ED65117BEB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279" y="4030899"/>
            <a:ext cx="495300" cy="4381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1A6DF41-CF9C-4771-B234-8C8B42D6C7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161" y="2340634"/>
            <a:ext cx="495300" cy="4381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5B5D4A-6FF2-8A51-5312-CDB17738E4D8}"/>
              </a:ext>
            </a:extLst>
          </p:cNvPr>
          <p:cNvSpPr txBox="1"/>
          <p:nvPr/>
        </p:nvSpPr>
        <p:spPr>
          <a:xfrm>
            <a:off x="6494358" y="1900677"/>
            <a:ext cx="36920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UTM Avo" panose="02040603050506020204" pitchFamily="18" charset="0"/>
              </a:rPr>
              <a:t>TRÒ CHƠI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2D94E2-E16F-D4E7-C95C-D43AD3FF21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[Karaoke guitar] Ngày Xuân Long Phụng Sum Vầy -Bích Phương , Muoi Music _ Mây Guitar">
            <a:hlinkClick r:id="" action="ppaction://media"/>
            <a:extLst>
              <a:ext uri="{FF2B5EF4-FFF2-40B4-BE49-F238E27FC236}">
                <a16:creationId xmlns:a16="http://schemas.microsoft.com/office/drawing/2014/main" id="{72699912-258D-B42C-1D6C-12617DA665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6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627625" y="1161142"/>
            <a:ext cx="487363" cy="55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9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2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2D94E2-E16F-D4E7-C95C-D43AD3FF2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0B8EC7-FE14-1C1E-756D-0D4F38B0DCD4}"/>
              </a:ext>
            </a:extLst>
          </p:cNvPr>
          <p:cNvSpPr/>
          <p:nvPr/>
        </p:nvSpPr>
        <p:spPr>
          <a:xfrm>
            <a:off x="613732" y="780412"/>
            <a:ext cx="10791476" cy="5483485"/>
          </a:xfrm>
          <a:prstGeom prst="roundRect">
            <a:avLst>
              <a:gd name="adj" fmla="val 7959"/>
            </a:avLst>
          </a:prstGeom>
          <a:solidFill>
            <a:srgbClr val="FFCC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-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Mỗi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bao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với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1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số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đến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hiển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thị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đáp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Sau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trả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lời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xong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2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ông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thần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tài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quay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lại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US" sz="22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-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bao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lì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xì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rồi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nhận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đồng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xu,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theo.</a:t>
            </a:r>
            <a:endParaRPr lang="en-US" sz="2400" kern="100" dirty="0">
              <a:solidFill>
                <a:schemeClr val="tx1"/>
              </a:solidFill>
              <a:latin typeface="Aptos"/>
              <a:ea typeface="Aptos" panose="020B0004020202020204" pitchFamily="34" charset="0"/>
              <a:cs typeface="Times New Roman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kern="100" dirty="0">
                <a:solidFill>
                  <a:schemeClr val="tx1"/>
                </a:solidFill>
                <a:latin typeface="UTM Avo"/>
                <a:ea typeface="Aptos" panose="020B0004020202020204" pitchFamily="34" charset="0"/>
                <a:cs typeface="Times New Roman"/>
              </a:rPr>
              <a:t>-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Sau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khi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hoàn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thành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, Click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hoàn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thành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tục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bài</a:t>
            </a:r>
            <a:r>
              <a:rPr lang="en-US" sz="22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200" kern="100" dirty="0" err="1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học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/>
                <a:ea typeface="Aptos" panose="020B0004020202020204" pitchFamily="34" charset="0"/>
                <a:cs typeface="Times New Roman"/>
              </a:rPr>
              <a:t>.</a:t>
            </a:r>
            <a:endParaRPr lang="en-US" sz="2400" kern="100" dirty="0">
              <a:solidFill>
                <a:schemeClr val="tx1"/>
              </a:solidFill>
              <a:effectLst/>
              <a:latin typeface="Aptos"/>
              <a:ea typeface="Aptos" panose="020B0004020202020204" pitchFamily="34" charset="0"/>
              <a:cs typeface="Times New Roman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A65CF3-2EA3-4F3A-A93D-254FB8F302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0929" y="-176045"/>
            <a:ext cx="3543626" cy="17718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8241AB-06CA-4D2F-95FB-A01257A13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812" y="1037046"/>
            <a:ext cx="2451380" cy="245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2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7472FD-0989-46C8-89B2-F37067C39E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47" b="23832"/>
          <a:stretch/>
        </p:blipFill>
        <p:spPr>
          <a:xfrm>
            <a:off x="-505013" y="-111337"/>
            <a:ext cx="8707293" cy="4882725"/>
          </a:xfrm>
          <a:prstGeom prst="rect">
            <a:avLst/>
          </a:prstGeom>
        </p:spPr>
      </p:pic>
      <p:pic>
        <p:nvPicPr>
          <p:cNvPr id="41" name="1">
            <a:extLst>
              <a:ext uri="{FF2B5EF4-FFF2-40B4-BE49-F238E27FC236}">
                <a16:creationId xmlns:a16="http://schemas.microsoft.com/office/drawing/2014/main" id="{591DDF5F-3410-443B-9DDB-CB70F087617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4" y="1933700"/>
            <a:ext cx="607536" cy="1232097"/>
          </a:xfrm>
          <a:prstGeom prst="rect">
            <a:avLst/>
          </a:prstGeom>
        </p:spPr>
      </p:pic>
      <p:pic>
        <p:nvPicPr>
          <p:cNvPr id="64" name="4">
            <a:extLst>
              <a:ext uri="{FF2B5EF4-FFF2-40B4-BE49-F238E27FC236}">
                <a16:creationId xmlns:a16="http://schemas.microsoft.com/office/drawing/2014/main" id="{2347BB8F-4021-4F4C-8137-FEC92E5E7A7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861" y="1016305"/>
            <a:ext cx="607536" cy="1125147"/>
          </a:xfrm>
          <a:prstGeom prst="rect">
            <a:avLst/>
          </a:prstGeom>
        </p:spPr>
      </p:pic>
      <p:pic>
        <p:nvPicPr>
          <p:cNvPr id="59" name="3">
            <a:extLst>
              <a:ext uri="{FF2B5EF4-FFF2-40B4-BE49-F238E27FC236}">
                <a16:creationId xmlns:a16="http://schemas.microsoft.com/office/drawing/2014/main" id="{0A539DFC-924F-4E4A-9626-7C9CCB23DAA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94" y="1164309"/>
            <a:ext cx="603799" cy="1232097"/>
          </a:xfrm>
          <a:prstGeom prst="rect">
            <a:avLst/>
          </a:prstGeom>
        </p:spPr>
      </p:pic>
      <p:pic>
        <p:nvPicPr>
          <p:cNvPr id="57" name="5">
            <a:extLst>
              <a:ext uri="{FF2B5EF4-FFF2-40B4-BE49-F238E27FC236}">
                <a16:creationId xmlns:a16="http://schemas.microsoft.com/office/drawing/2014/main" id="{E92888E9-FEDD-499D-B90D-E4BD6D2DAAC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01" y="811178"/>
            <a:ext cx="577716" cy="1232097"/>
          </a:xfrm>
          <a:prstGeom prst="rect">
            <a:avLst/>
          </a:prstGeom>
        </p:spPr>
      </p:pic>
      <p:pic>
        <p:nvPicPr>
          <p:cNvPr id="66" name="2">
            <a:extLst>
              <a:ext uri="{FF2B5EF4-FFF2-40B4-BE49-F238E27FC236}">
                <a16:creationId xmlns:a16="http://schemas.microsoft.com/office/drawing/2014/main" id="{57873167-9EB0-4CDA-855C-EE70836CE88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15" y="856252"/>
            <a:ext cx="585649" cy="115407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D068AFE4-1C87-457F-8B8C-A00DBEDE345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960494" y="2646875"/>
            <a:ext cx="454357" cy="472452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0F5CE25-E8DE-4B97-B828-7EA9BA5CF06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1724473" y="1537874"/>
            <a:ext cx="454357" cy="472452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AEAE6749-6C06-4F0A-BEE3-441C513B0EB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2930159" y="1998857"/>
            <a:ext cx="454357" cy="472452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84A9399-84DA-4DC7-AF37-2F6718016AF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4401002" y="1669000"/>
            <a:ext cx="454357" cy="472452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A7585DE6-7086-4356-B2D1-1105CC85E8B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5908634" y="1570823"/>
            <a:ext cx="454357" cy="472452"/>
          </a:xfrm>
          <a:prstGeom prst="rect">
            <a:avLst/>
          </a:prstGeom>
        </p:spPr>
      </p:pic>
      <p:pic>
        <p:nvPicPr>
          <p:cNvPr id="9" name="Picture 8">
            <a:hlinkClick r:id="rId13" action="ppaction://hlinksldjump"/>
            <a:extLst>
              <a:ext uri="{FF2B5EF4-FFF2-40B4-BE49-F238E27FC236}">
                <a16:creationId xmlns:a16="http://schemas.microsoft.com/office/drawing/2014/main" id="{54DC38B9-C7A5-4F89-942D-21668710E7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08399" y="133893"/>
            <a:ext cx="1195532" cy="1576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2CAE86-97A0-24D3-1714-A8C6CC96CA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Oval 1">
            <a:hlinkClick r:id="rId16" action="ppaction://hlinksldjump"/>
            <a:extLst>
              <a:ext uri="{FF2B5EF4-FFF2-40B4-BE49-F238E27FC236}">
                <a16:creationId xmlns:a16="http://schemas.microsoft.com/office/drawing/2014/main" id="{6E8F218B-FDC4-22BC-E402-47C417F92891}"/>
              </a:ext>
            </a:extLst>
          </p:cNvPr>
          <p:cNvSpPr/>
          <p:nvPr/>
        </p:nvSpPr>
        <p:spPr>
          <a:xfrm>
            <a:off x="408181" y="5109190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" name="Oval 2">
            <a:hlinkClick r:id="rId17" action="ppaction://hlinksldjump"/>
            <a:extLst>
              <a:ext uri="{FF2B5EF4-FFF2-40B4-BE49-F238E27FC236}">
                <a16:creationId xmlns:a16="http://schemas.microsoft.com/office/drawing/2014/main" id="{54D575DF-554A-88A1-FC19-9FD880F28A3B}"/>
              </a:ext>
            </a:extLst>
          </p:cNvPr>
          <p:cNvSpPr/>
          <p:nvPr/>
        </p:nvSpPr>
        <p:spPr>
          <a:xfrm>
            <a:off x="1398781" y="5109190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4" name="Oval 3">
            <a:hlinkClick r:id="rId18" action="ppaction://hlinksldjump"/>
            <a:extLst>
              <a:ext uri="{FF2B5EF4-FFF2-40B4-BE49-F238E27FC236}">
                <a16:creationId xmlns:a16="http://schemas.microsoft.com/office/drawing/2014/main" id="{9451E5FF-70C2-0895-699C-6E39BBB0BEA5}"/>
              </a:ext>
            </a:extLst>
          </p:cNvPr>
          <p:cNvSpPr/>
          <p:nvPr/>
        </p:nvSpPr>
        <p:spPr>
          <a:xfrm>
            <a:off x="2389381" y="5109190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5" name="Oval 4">
            <a:hlinkClick r:id="rId19" action="ppaction://hlinksldjump"/>
            <a:extLst>
              <a:ext uri="{FF2B5EF4-FFF2-40B4-BE49-F238E27FC236}">
                <a16:creationId xmlns:a16="http://schemas.microsoft.com/office/drawing/2014/main" id="{3B13B4F4-3A24-D580-3D50-8A7898865590}"/>
              </a:ext>
            </a:extLst>
          </p:cNvPr>
          <p:cNvSpPr/>
          <p:nvPr/>
        </p:nvSpPr>
        <p:spPr>
          <a:xfrm>
            <a:off x="3379981" y="5109190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" name="Oval 5">
            <a:hlinkClick r:id="rId20" action="ppaction://hlinksldjump"/>
            <a:extLst>
              <a:ext uri="{FF2B5EF4-FFF2-40B4-BE49-F238E27FC236}">
                <a16:creationId xmlns:a16="http://schemas.microsoft.com/office/drawing/2014/main" id="{73DBF07B-B767-EFCA-E88A-B2EF6A669991}"/>
              </a:ext>
            </a:extLst>
          </p:cNvPr>
          <p:cNvSpPr/>
          <p:nvPr/>
        </p:nvSpPr>
        <p:spPr>
          <a:xfrm>
            <a:off x="4371204" y="5109190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C51591F-0661-89D5-D7A4-09D3DD8F651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3738861" y="3032868"/>
            <a:ext cx="454357" cy="472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0C0C26-BA78-0226-FF67-DE434D5B7C4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5478317" y="2527304"/>
            <a:ext cx="454357" cy="4724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389117-ED36-BC8D-A5A3-63D006C825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4774805" y="3994620"/>
            <a:ext cx="454357" cy="4724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917665-E2B9-A0D4-09A1-DB4FE46281D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400" b="82400" l="20000" r="81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42" t="18904" r="18744" b="17859"/>
          <a:stretch/>
        </p:blipFill>
        <p:spPr>
          <a:xfrm>
            <a:off x="2360382" y="2927417"/>
            <a:ext cx="454357" cy="472452"/>
          </a:xfrm>
          <a:prstGeom prst="rect">
            <a:avLst/>
          </a:prstGeom>
        </p:spPr>
      </p:pic>
      <p:sp>
        <p:nvSpPr>
          <p:cNvPr id="20" name="6">
            <a:hlinkClick r:id="rId21" action="ppaction://hlinksldjump"/>
            <a:extLst>
              <a:ext uri="{FF2B5EF4-FFF2-40B4-BE49-F238E27FC236}">
                <a16:creationId xmlns:a16="http://schemas.microsoft.com/office/drawing/2014/main" id="{D6E744C0-1B89-25BD-80CA-BFF5CE60C172}"/>
              </a:ext>
            </a:extLst>
          </p:cNvPr>
          <p:cNvSpPr/>
          <p:nvPr/>
        </p:nvSpPr>
        <p:spPr>
          <a:xfrm>
            <a:off x="408181" y="5996171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21" name="7">
            <a:hlinkClick r:id="rId22" action="ppaction://hlinksldjump"/>
            <a:extLst>
              <a:ext uri="{FF2B5EF4-FFF2-40B4-BE49-F238E27FC236}">
                <a16:creationId xmlns:a16="http://schemas.microsoft.com/office/drawing/2014/main" id="{905F326C-AA16-2E4B-586E-89C89D040D11}"/>
              </a:ext>
            </a:extLst>
          </p:cNvPr>
          <p:cNvSpPr/>
          <p:nvPr/>
        </p:nvSpPr>
        <p:spPr>
          <a:xfrm>
            <a:off x="1398781" y="5996171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22" name="8">
            <a:hlinkClick r:id="rId23" action="ppaction://hlinksldjump"/>
            <a:extLst>
              <a:ext uri="{FF2B5EF4-FFF2-40B4-BE49-F238E27FC236}">
                <a16:creationId xmlns:a16="http://schemas.microsoft.com/office/drawing/2014/main" id="{CB5E6DB4-8A22-C158-1311-B3D40C75CFDC}"/>
              </a:ext>
            </a:extLst>
          </p:cNvPr>
          <p:cNvSpPr/>
          <p:nvPr/>
        </p:nvSpPr>
        <p:spPr>
          <a:xfrm>
            <a:off x="2389381" y="5996171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23" name="9">
            <a:hlinkClick r:id="rId24" action="ppaction://hlinksldjump"/>
            <a:extLst>
              <a:ext uri="{FF2B5EF4-FFF2-40B4-BE49-F238E27FC236}">
                <a16:creationId xmlns:a16="http://schemas.microsoft.com/office/drawing/2014/main" id="{8DA34F5D-05CC-2ECA-33FE-73781F354047}"/>
              </a:ext>
            </a:extLst>
          </p:cNvPr>
          <p:cNvSpPr/>
          <p:nvPr/>
        </p:nvSpPr>
        <p:spPr>
          <a:xfrm>
            <a:off x="3379981" y="5996171"/>
            <a:ext cx="767957" cy="76795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9</a:t>
            </a:r>
          </a:p>
        </p:txBody>
      </p:sp>
      <p:pic>
        <p:nvPicPr>
          <p:cNvPr id="28" name="pic8" descr="A group of banners with cartoon characters&#10;&#10;Description automatically generated">
            <a:extLst>
              <a:ext uri="{FF2B5EF4-FFF2-40B4-BE49-F238E27FC236}">
                <a16:creationId xmlns:a16="http://schemas.microsoft.com/office/drawing/2014/main" id="{C08D1889-3101-EEA3-FEE8-0C8C1D46F441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22429" t="53252" r="58957" b="9416"/>
          <a:stretch/>
        </p:blipFill>
        <p:spPr>
          <a:xfrm>
            <a:off x="4158581" y="3611411"/>
            <a:ext cx="597619" cy="1053885"/>
          </a:xfrm>
          <a:prstGeom prst="rect">
            <a:avLst/>
          </a:prstGeom>
        </p:spPr>
      </p:pic>
      <p:pic>
        <p:nvPicPr>
          <p:cNvPr id="29" name="pic7" descr="A group of banners with cartoon characters&#10;&#10;Description automatically generated">
            <a:extLst>
              <a:ext uri="{FF2B5EF4-FFF2-40B4-BE49-F238E27FC236}">
                <a16:creationId xmlns:a16="http://schemas.microsoft.com/office/drawing/2014/main" id="{61061372-BB4B-9B16-3961-7C8A579FB021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64433" t="12860" r="17027" b="49464"/>
          <a:stretch/>
        </p:blipFill>
        <p:spPr>
          <a:xfrm>
            <a:off x="3082362" y="2706931"/>
            <a:ext cx="595237" cy="1063625"/>
          </a:xfrm>
          <a:prstGeom prst="rect">
            <a:avLst/>
          </a:prstGeom>
        </p:spPr>
      </p:pic>
      <p:pic>
        <p:nvPicPr>
          <p:cNvPr id="30" name="pic6" descr="A group of banners with cartoon characters&#10;&#10;Description automatically generated">
            <a:extLst>
              <a:ext uri="{FF2B5EF4-FFF2-40B4-BE49-F238E27FC236}">
                <a16:creationId xmlns:a16="http://schemas.microsoft.com/office/drawing/2014/main" id="{9DC08D57-F10A-E6FC-D0B4-43C61CE3276D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43430" t="12811" r="37648" b="49511"/>
          <a:stretch/>
        </p:blipFill>
        <p:spPr>
          <a:xfrm>
            <a:off x="1667117" y="2595912"/>
            <a:ext cx="607536" cy="1063625"/>
          </a:xfrm>
          <a:prstGeom prst="rect">
            <a:avLst/>
          </a:prstGeom>
        </p:spPr>
      </p:pic>
      <p:pic>
        <p:nvPicPr>
          <p:cNvPr id="33" name="pic9" descr="A group of banners with cartoon characters&#10;&#10;Description automatically generated">
            <a:extLst>
              <a:ext uri="{FF2B5EF4-FFF2-40B4-BE49-F238E27FC236}">
                <a16:creationId xmlns:a16="http://schemas.microsoft.com/office/drawing/2014/main" id="{00276E6F-BB1B-16A5-B53C-1DCC17A680A8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64832" t="53331" r="17730" b="9445"/>
          <a:stretch/>
        </p:blipFill>
        <p:spPr>
          <a:xfrm>
            <a:off x="4829743" y="2232436"/>
            <a:ext cx="602412" cy="10621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46BB75-BE86-EDA0-7711-26573F7BB806}"/>
              </a:ext>
            </a:extLst>
          </p:cNvPr>
          <p:cNvSpPr/>
          <p:nvPr/>
        </p:nvSpPr>
        <p:spPr>
          <a:xfrm>
            <a:off x="277284" y="1933700"/>
            <a:ext cx="610373" cy="2305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777206-4A46-7D1A-B83D-AB6FA95C6BF5}"/>
              </a:ext>
            </a:extLst>
          </p:cNvPr>
          <p:cNvSpPr/>
          <p:nvPr/>
        </p:nvSpPr>
        <p:spPr>
          <a:xfrm>
            <a:off x="1048016" y="856251"/>
            <a:ext cx="585648" cy="2451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8C9CEB-9817-45A1-3DA3-F71F40ED45B3}"/>
              </a:ext>
            </a:extLst>
          </p:cNvPr>
          <p:cNvSpPr/>
          <p:nvPr/>
        </p:nvSpPr>
        <p:spPr>
          <a:xfrm>
            <a:off x="2245657" y="1164309"/>
            <a:ext cx="607536" cy="2305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A47A34-72A0-5439-647C-8E0999057F65}"/>
              </a:ext>
            </a:extLst>
          </p:cNvPr>
          <p:cNvSpPr/>
          <p:nvPr/>
        </p:nvSpPr>
        <p:spPr>
          <a:xfrm>
            <a:off x="3735388" y="1016305"/>
            <a:ext cx="603799" cy="2305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111239-3BDC-56E8-4340-C87361D5A00B}"/>
              </a:ext>
            </a:extLst>
          </p:cNvPr>
          <p:cNvSpPr/>
          <p:nvPr/>
        </p:nvSpPr>
        <p:spPr>
          <a:xfrm>
            <a:off x="1669909" y="2595913"/>
            <a:ext cx="604744" cy="253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B2907B-035B-6505-0E99-471A7CAE3712}"/>
              </a:ext>
            </a:extLst>
          </p:cNvPr>
          <p:cNvSpPr/>
          <p:nvPr/>
        </p:nvSpPr>
        <p:spPr>
          <a:xfrm>
            <a:off x="5265252" y="817103"/>
            <a:ext cx="577365" cy="23053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23DCB8-4571-2A47-30D6-7B73B3E89652}"/>
              </a:ext>
            </a:extLst>
          </p:cNvPr>
          <p:cNvSpPr/>
          <p:nvPr/>
        </p:nvSpPr>
        <p:spPr>
          <a:xfrm>
            <a:off x="3082362" y="2706931"/>
            <a:ext cx="595237" cy="22048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0D29B6-9FFD-5CF7-9612-189A79AABC29}"/>
              </a:ext>
            </a:extLst>
          </p:cNvPr>
          <p:cNvSpPr/>
          <p:nvPr/>
        </p:nvSpPr>
        <p:spPr>
          <a:xfrm>
            <a:off x="4158581" y="3609846"/>
            <a:ext cx="597620" cy="2305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8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E51485-F60F-FFC2-F9A4-1C2249C878C5}"/>
              </a:ext>
            </a:extLst>
          </p:cNvPr>
          <p:cNvSpPr/>
          <p:nvPr/>
        </p:nvSpPr>
        <p:spPr>
          <a:xfrm>
            <a:off x="4827068" y="2232436"/>
            <a:ext cx="602412" cy="23053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7545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000"/>
                            </p:stCondLst>
                            <p:childTnLst>
                              <p:par>
                                <p:cTn id="1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0" grpId="0" animBg="1"/>
      <p:bldP spid="21" grpId="0" animBg="1"/>
      <p:bldP spid="22" grpId="0" animBg="1"/>
      <p:bldP spid="23" grpId="0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 animBg="1"/>
      <p:bldP spid="18" grpId="1" animBg="1"/>
      <p:bldP spid="19" grpId="0" animBg="1"/>
      <p:bldP spid="19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E6F43A-EFE3-4E82-B0CD-B8FD1D1699F9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6453CF-BD46-4F20-8197-80821EAB8B2E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0597D2C-F7CC-4796-9272-EDE175F24214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D53F101-3E09-48A7-9C1A-D241DC18E2BC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1: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E1620B34-A121-468D-6060-C46F068F5D4A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94EDD5-C70C-BAD0-6DA0-9B016A6B2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89BCD0-24AE-162E-C8CE-57A120FDF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B56191-9594-015F-BFA1-44ADE9ACA9A7}"/>
              </a:ext>
            </a:extLst>
          </p:cNvPr>
          <p:cNvSpPr txBox="1"/>
          <p:nvPr/>
        </p:nvSpPr>
        <p:spPr>
          <a:xfrm>
            <a:off x="3734464" y="516341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sen, sống dưới nước</a:t>
            </a:r>
          </a:p>
        </p:txBody>
      </p:sp>
      <p:pic>
        <p:nvPicPr>
          <p:cNvPr id="12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0A8F400E-048E-E753-EC8E-252A28A022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E73071-DC48-A7AC-0074-C1D4B93E85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68B8210-13F5-80BF-F49F-77C80E13F34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315" t="22999" r="3599" b="53993"/>
          <a:stretch/>
        </p:blipFill>
        <p:spPr>
          <a:xfrm>
            <a:off x="7405255" y="1481194"/>
            <a:ext cx="2576946" cy="220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EC8E49-118B-EC66-8E8C-E1D0919EAC63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3C2B44-5115-666D-93A4-3B0CF676C17B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95CFA8-F9C1-E770-E719-91B5720EA0E9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45D0BBB-0379-68E7-BC28-7BBD700FD13E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2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F109A507-3E88-2FD0-90EB-2B011FCEE0E5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8DE7C5-2728-F55D-D15B-674D4D9DA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C732D9-DB55-6762-F055-61E9F0FAC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EE52B6-0486-84DF-9FA7-801B41BAF5ED}"/>
              </a:ext>
            </a:extLst>
          </p:cNvPr>
          <p:cNvSpPr txBox="1"/>
          <p:nvPr/>
        </p:nvSpPr>
        <p:spPr>
          <a:xfrm>
            <a:off x="3734464" y="513152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rau rút, sống dưới nước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EB7F0FA0-185C-F2D2-EFC9-303867AA9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ABCA49-1EE9-9FEA-4182-9646C8F55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E8F2B1-981D-4EC6-D908-27F3B6FD237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5087" t="20529" r="33905" b="54302"/>
          <a:stretch/>
        </p:blipFill>
        <p:spPr>
          <a:xfrm>
            <a:off x="7384630" y="1188208"/>
            <a:ext cx="2690891" cy="244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33E9DAF-6609-52A7-9D3D-E31E294C4DC0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62B58A-3A1D-94E6-3C73-C08F75283C8E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94A0FC3-E068-02C4-EAE4-90993F083B85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834B01-DE79-382E-F77D-892AE8C6E606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3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0C042FEE-33F0-1123-9E69-9C5D4A6E97E9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A25CEB-F3B6-6BB3-9FF8-3B5C39A36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6F744C-BA33-DB0D-64B2-FB93431E1A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798FBE-8F30-F1BB-228B-16B82EE8194E}"/>
              </a:ext>
            </a:extLst>
          </p:cNvPr>
          <p:cNvSpPr txBox="1"/>
          <p:nvPr/>
        </p:nvSpPr>
        <p:spPr>
          <a:xfrm>
            <a:off x="3161200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ngô, sống trên cạn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2AD83FA7-A116-9DA4-98D0-D84381B541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16D1CA-5E67-EEBE-DCFA-D8C6EAB70B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7" name="Picture 26" descr="A screenshot of a cell phone&#10;&#10;Description automatically generated">
            <a:extLst>
              <a:ext uri="{FF2B5EF4-FFF2-40B4-BE49-F238E27FC236}">
                <a16:creationId xmlns:a16="http://schemas.microsoft.com/office/drawing/2014/main" id="{A4A8FE80-F56A-EB18-B001-46621F64008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5623" t="48819" r="2895" b="28444"/>
          <a:stretch/>
        </p:blipFill>
        <p:spPr>
          <a:xfrm>
            <a:off x="7372028" y="1429195"/>
            <a:ext cx="2712258" cy="219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2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A3CF4D-0D34-C98C-368D-78B2AE46E903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01F078-3FFF-31B4-95DB-449F2EB8C1F6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AAE999-4D9A-DF7F-3408-5FAD3D939A0F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605C6C-DF41-D461-C9DA-829B31F71BB9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4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974ABFBC-4EFF-AF48-5635-B9C312CDDD4D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1BBB50-AAEC-ACBA-E32C-E6423DC23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228D0E-68AB-316C-37EF-AB6445664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89C4C4-F81D-20DC-4A8B-C3FFB68EEC65}"/>
              </a:ext>
            </a:extLst>
          </p:cNvPr>
          <p:cNvSpPr txBox="1"/>
          <p:nvPr/>
        </p:nvSpPr>
        <p:spPr>
          <a:xfrm>
            <a:off x="3161200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súng, sống dưới nước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A2B1AB30-B4AE-B8E2-BAC5-59D72E17E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5D758C-219E-6435-03E4-47F617110D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Picture 27" descr="A screenshot of a cell phone&#10;&#10;Description automatically generated">
            <a:extLst>
              <a:ext uri="{FF2B5EF4-FFF2-40B4-BE49-F238E27FC236}">
                <a16:creationId xmlns:a16="http://schemas.microsoft.com/office/drawing/2014/main" id="{5BB1B527-CFCC-328B-F237-2B1E519F8A5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270" t="73376" r="3580" b="2140"/>
          <a:stretch/>
        </p:blipFill>
        <p:spPr>
          <a:xfrm>
            <a:off x="7501843" y="1425122"/>
            <a:ext cx="2542347" cy="23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8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42A61D-B9BA-6D3C-4A21-76213C387978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09B835-1011-F4DA-FD57-9508E5BD6100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AB51599-321F-071A-1F10-7D971AD6DC85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B4EA14-C1FD-76EA-91E4-FD6F7016A103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5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0D53417E-7AE3-38D6-A895-DFE0CC7D7723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1728990-C369-426C-8540-61F8CC425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4CE20-895E-559B-3243-11D2065416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6319D55-85B2-CFB3-75D7-DCB382776F80}"/>
              </a:ext>
            </a:extLst>
          </p:cNvPr>
          <p:cNvSpPr txBox="1"/>
          <p:nvPr/>
        </p:nvSpPr>
        <p:spPr>
          <a:xfrm>
            <a:off x="3161200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chuối, sống trên cạn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F4B35C72-15DF-BC64-D508-58D7B2C4C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7160BE-1DEA-FF7E-E069-E744A9E519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" name="Picture 29" descr="A screenshot of a cell phone&#10;&#10;Description automatically generated">
            <a:extLst>
              <a:ext uri="{FF2B5EF4-FFF2-40B4-BE49-F238E27FC236}">
                <a16:creationId xmlns:a16="http://schemas.microsoft.com/office/drawing/2014/main" id="{A5BAE448-0FCC-977C-13A9-CC7F1A647FA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812" t="23280" r="65149" b="54302"/>
          <a:stretch/>
        </p:blipFill>
        <p:spPr>
          <a:xfrm>
            <a:off x="7366000" y="1432706"/>
            <a:ext cx="2785415" cy="225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6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3DAB1C-4C7A-9B5A-30D0-84ED0DD7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7C3674A-024A-7199-224A-7D64A8F2CCD4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7CC90F-1CFE-B1A0-1E00-9107B67F7EDD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738FB37-058C-36D5-380B-E69E770C8017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D578726-1DED-D2D4-4740-7293D0FDA438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6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27" name="Scroll: Horizontal 26">
            <a:extLst>
              <a:ext uri="{FF2B5EF4-FFF2-40B4-BE49-F238E27FC236}">
                <a16:creationId xmlns:a16="http://schemas.microsoft.com/office/drawing/2014/main" id="{6C16BB21-55F4-A26E-9C3B-FA2A3312BF33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A667EAB-EF41-176A-D879-2F9576263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808AA33-472E-6019-9AE3-886E6983D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45B449D-6D97-564D-EC33-9D6EE501656B}"/>
              </a:ext>
            </a:extLst>
          </p:cNvPr>
          <p:cNvSpPr txBox="1"/>
          <p:nvPr/>
        </p:nvSpPr>
        <p:spPr>
          <a:xfrm>
            <a:off x="3734464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en-US" sz="2800" b="1" kern="1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 long, </a:t>
            </a:r>
            <a:r>
              <a:rPr lang="en-US" sz="2800" b="1" kern="1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12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cạn</a:t>
            </a:r>
            <a:endParaRPr lang="en-US" sz="2800" b="1" kern="1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hlinkClick r:id="rId6" action="ppaction://hlinksldjump"/>
            <a:extLst>
              <a:ext uri="{FF2B5EF4-FFF2-40B4-BE49-F238E27FC236}">
                <a16:creationId xmlns:a16="http://schemas.microsoft.com/office/drawing/2014/main" id="{2F2F921E-5149-5B00-23E6-BF290100B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777BC37-1A77-36BE-D57C-AD18D86FBA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6" name="Picture 3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9EC62A-7FBE-F0DF-4CD9-B6DDA33816D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673" t="48277" r="34880" b="28444"/>
          <a:stretch/>
        </p:blipFill>
        <p:spPr>
          <a:xfrm>
            <a:off x="7310471" y="1406612"/>
            <a:ext cx="2709829" cy="23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9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77D79E-5E03-F2C1-43B4-F1A3D35C5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E0FE8D3-9082-FCBE-1F3D-14E50A48044F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E9E0A21-1F19-6EF7-9A6A-49B5D0D3AF30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7B15459-8535-88DA-42C5-DFE0357FC42C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EB8B95C-706A-852C-DD9E-5DC0B3C71EB8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lang="en-US" sz="3200" b="1" kern="1200" dirty="0">
                  <a:solidFill>
                    <a:srgbClr val="FFFF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7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46" name="Scroll: Horizontal 45">
            <a:extLst>
              <a:ext uri="{FF2B5EF4-FFF2-40B4-BE49-F238E27FC236}">
                <a16:creationId xmlns:a16="http://schemas.microsoft.com/office/drawing/2014/main" id="{551DB987-1C7B-777D-4420-3F11E4381FDD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739D2A3-6604-FDB8-72FF-FD5457AD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2CBD22A-775E-55F5-1327-F1999E537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46A4B85-8071-A37B-7E61-BF3F6A11EB7A}"/>
              </a:ext>
            </a:extLst>
          </p:cNvPr>
          <p:cNvSpPr txBox="1"/>
          <p:nvPr/>
        </p:nvSpPr>
        <p:spPr>
          <a:xfrm>
            <a:off x="3161200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nhãn, sống trên cạn</a:t>
            </a:r>
          </a:p>
        </p:txBody>
      </p:sp>
      <p:pic>
        <p:nvPicPr>
          <p:cNvPr id="50" name="Picture 49">
            <a:hlinkClick r:id="rId6" action="ppaction://hlinksldjump"/>
            <a:extLst>
              <a:ext uri="{FF2B5EF4-FFF2-40B4-BE49-F238E27FC236}">
                <a16:creationId xmlns:a16="http://schemas.microsoft.com/office/drawing/2014/main" id="{B11FB117-D9D5-FBFF-823A-70C1BDDC2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F21C5FC-CD3F-EE1B-A580-C9B80DD592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Picture 5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06CD44F-527D-2287-9AB5-B526C8EB67A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138" t="45699" r="65120" b="28444"/>
          <a:stretch/>
        </p:blipFill>
        <p:spPr>
          <a:xfrm>
            <a:off x="7226299" y="1109154"/>
            <a:ext cx="2870201" cy="253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5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9EEA8-8FF1-C53F-70F5-1BC58696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73AC15-E3CD-A0BE-40F5-41E67CBF5039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75A16E-4892-3B79-30D2-5B7EF1B834CD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19A533-2E41-851A-903E-745B286A78EC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B8E278-B37E-93E1-DF48-5F26ACE431D7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8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7D593BD5-AD33-6A19-6BF6-76E1825DE62F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1BECA5-F2D3-1122-BD36-4613EFDF4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75CB88-B669-53A3-514A-BC1C08ECD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069358-31EB-299E-5246-2F68097C5276}"/>
              </a:ext>
            </a:extLst>
          </p:cNvPr>
          <p:cNvSpPr txBox="1"/>
          <p:nvPr/>
        </p:nvSpPr>
        <p:spPr>
          <a:xfrm>
            <a:off x="3554900" y="4891767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bèo tây (lục bình), </a:t>
            </a:r>
            <a:endParaRPr lang="en-US" sz="2800" b="1" kern="12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sống dưới nước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6CF4E0AF-54D4-44BF-B277-ACBB52699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FCD53D-1E9F-D3DD-D366-A7F9D14A9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FA8968-AF5F-05A7-4B1B-56B9136682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191" t="73333" r="66155" b="1568"/>
          <a:stretch/>
        </p:blipFill>
        <p:spPr>
          <a:xfrm>
            <a:off x="7391032" y="1331404"/>
            <a:ext cx="2607298" cy="238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4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97CB3-4996-8127-7DFC-2C4E01589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955302-8EA3-5712-7E7E-F358F037B8B6}"/>
              </a:ext>
            </a:extLst>
          </p:cNvPr>
          <p:cNvSpPr/>
          <p:nvPr/>
        </p:nvSpPr>
        <p:spPr>
          <a:xfrm>
            <a:off x="422703" y="319983"/>
            <a:ext cx="11346594" cy="6218034"/>
          </a:xfrm>
          <a:prstGeom prst="rect">
            <a:avLst/>
          </a:prstGeom>
          <a:solidFill>
            <a:schemeClr val="bg1">
              <a:alpha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C5A18B-C15C-3538-77DB-90D001C64157}"/>
              </a:ext>
            </a:extLst>
          </p:cNvPr>
          <p:cNvGrpSpPr/>
          <p:nvPr/>
        </p:nvGrpSpPr>
        <p:grpSpPr>
          <a:xfrm>
            <a:off x="1231030" y="705736"/>
            <a:ext cx="9322670" cy="3281439"/>
            <a:chOff x="1930400" y="663983"/>
            <a:chExt cx="9322670" cy="328143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9DCD54-86E2-9056-D108-807777FA5AB0}"/>
                </a:ext>
              </a:extLst>
            </p:cNvPr>
            <p:cNvSpPr/>
            <p:nvPr/>
          </p:nvSpPr>
          <p:spPr>
            <a:xfrm>
              <a:off x="1930400" y="663983"/>
              <a:ext cx="9322670" cy="3281439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E674D5-BE44-6087-59ED-8C0CDD9F9682}"/>
                </a:ext>
              </a:extLst>
            </p:cNvPr>
            <p:cNvSpPr/>
            <p:nvPr/>
          </p:nvSpPr>
          <p:spPr>
            <a:xfrm>
              <a:off x="2089599" y="794613"/>
              <a:ext cx="8824686" cy="302872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Câu đố ngày tết số </a:t>
              </a:r>
              <a:r>
                <a:rPr lang="en-US" sz="3200" b="1" kern="1200" dirty="0">
                  <a:solidFill>
                    <a:srgbClr val="FFFF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9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Nói tên cây và chỉ ra cây đó 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sống trên cạn hay dưới nước.</a:t>
              </a:r>
            </a:p>
          </p:txBody>
        </p:sp>
      </p:grpSp>
      <p:sp>
        <p:nvSpPr>
          <p:cNvPr id="13" name="Scroll: Horizontal 12">
            <a:extLst>
              <a:ext uri="{FF2B5EF4-FFF2-40B4-BE49-F238E27FC236}">
                <a16:creationId xmlns:a16="http://schemas.microsoft.com/office/drawing/2014/main" id="{A0DA258C-0BCE-F392-66CA-E87F6924C3F3}"/>
              </a:ext>
            </a:extLst>
          </p:cNvPr>
          <p:cNvSpPr/>
          <p:nvPr/>
        </p:nvSpPr>
        <p:spPr>
          <a:xfrm>
            <a:off x="1231030" y="3723992"/>
            <a:ext cx="9956341" cy="3134008"/>
          </a:xfrm>
          <a:prstGeom prst="horizontalScroll">
            <a:avLst>
              <a:gd name="adj" fmla="val 15309"/>
            </a:avLst>
          </a:prstGeom>
          <a:solidFill>
            <a:srgbClr val="FFCCC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E3E3E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94D32E-8B69-3E46-E758-9AB60B9DE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464" y="-2743"/>
            <a:ext cx="1785257" cy="1785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4535AA5-222F-0679-F002-299B5516F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577" y="4856711"/>
            <a:ext cx="1596527" cy="15965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BAB2E4-F1BB-0E1C-6838-9C3C1ADE7235}"/>
              </a:ext>
            </a:extLst>
          </p:cNvPr>
          <p:cNvSpPr txBox="1"/>
          <p:nvPr/>
        </p:nvSpPr>
        <p:spPr>
          <a:xfrm>
            <a:off x="3161200" y="502938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Tx/>
              <a:defRPr/>
            </a:pPr>
            <a:r>
              <a:rPr lang="vi-VN" sz="2800" b="1" kern="1200" dirty="0">
                <a:latin typeface="UTM Avo" panose="02040603050506020204" pitchFamily="18" charset="0"/>
                <a:cs typeface="Times New Roman" panose="02020603050405020304" pitchFamily="18" charset="0"/>
              </a:rPr>
              <a:t>Cây xoài, sống trên cạn</a:t>
            </a:r>
          </a:p>
        </p:txBody>
      </p:sp>
      <p:pic>
        <p:nvPicPr>
          <p:cNvPr id="17" name="Picture 16">
            <a:hlinkClick r:id="rId6" action="ppaction://hlinksldjump"/>
            <a:extLst>
              <a:ext uri="{FF2B5EF4-FFF2-40B4-BE49-F238E27FC236}">
                <a16:creationId xmlns:a16="http://schemas.microsoft.com/office/drawing/2014/main" id="{5FC24030-B1A5-44AB-1E51-DDE3C6028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1" y="4411211"/>
            <a:ext cx="2550841" cy="25508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A8E0F9-EF27-52C5-18BB-07E9DC8C75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0985" cy="8708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2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20969F-3917-EBD9-0D07-ECE75DC834C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673" t="70818" r="33845" b="1535"/>
          <a:stretch/>
        </p:blipFill>
        <p:spPr>
          <a:xfrm>
            <a:off x="7338442" y="1101309"/>
            <a:ext cx="2786492" cy="27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233582-0824-0F36-2F55-64EAB8B7C993}"/>
              </a:ext>
            </a:extLst>
          </p:cNvPr>
          <p:cNvGrpSpPr/>
          <p:nvPr/>
        </p:nvGrpSpPr>
        <p:grpSpPr>
          <a:xfrm>
            <a:off x="4727728" y="277814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7203176-E092-A738-B891-BC671F2028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E26514-4214-5F21-9420-1278980EB00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1FEC108-66B8-F0EA-C8D6-5BE5932786FF}"/>
              </a:ext>
            </a:extLst>
          </p:cNvPr>
          <p:cNvSpPr/>
          <p:nvPr/>
        </p:nvSpPr>
        <p:spPr>
          <a:xfrm>
            <a:off x="4838700" y="3458903"/>
            <a:ext cx="7353300" cy="339909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97518"/>
            <a:ext cx="12192000" cy="7636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sz="2000" b="1" dirty="0" err="1">
                <a:latin typeface="+mn-lt"/>
              </a:rPr>
              <a:t>Hoạt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động</a:t>
            </a:r>
            <a:r>
              <a:rPr lang="en-US" sz="2000" b="1" dirty="0">
                <a:latin typeface="+mn-lt"/>
              </a:rPr>
              <a:t> 4: </a:t>
            </a:r>
            <a:r>
              <a:rPr lang="en-US" sz="2000" b="1" dirty="0" err="1">
                <a:latin typeface="+mn-lt"/>
              </a:rPr>
              <a:t>Trò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chơi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“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Tìm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những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cây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cùng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+mn-lt"/>
              </a:rPr>
              <a:t>nhóm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029" y="2608857"/>
            <a:ext cx="5810629" cy="372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i="1" dirty="0">
                <a:latin typeface="+mn-lt"/>
              </a:rPr>
              <a:t>Chia </a:t>
            </a:r>
            <a:r>
              <a:rPr lang="en-US" sz="2000" b="1" i="1" dirty="0" err="1">
                <a:latin typeface="+mn-lt"/>
              </a:rPr>
              <a:t>lớp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thành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các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nhóm</a:t>
            </a:r>
            <a:r>
              <a:rPr lang="en-US" sz="2000" b="1" i="1" dirty="0">
                <a:latin typeface="+mn-lt"/>
              </a:rPr>
              <a:t>, </a:t>
            </a:r>
            <a:r>
              <a:rPr lang="en-US" sz="2000" b="1" i="1" dirty="0" err="1">
                <a:latin typeface="+mn-lt"/>
              </a:rPr>
              <a:t>mỗi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nhóm</a:t>
            </a:r>
            <a:r>
              <a:rPr lang="en-US" sz="2000" b="1" i="1" dirty="0">
                <a:latin typeface="+mn-lt"/>
              </a:rPr>
              <a:t> 5-6 </a:t>
            </a:r>
            <a:r>
              <a:rPr lang="en-US" sz="2000" b="1" i="1" dirty="0" err="1">
                <a:latin typeface="+mn-lt"/>
              </a:rPr>
              <a:t>học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sinh</a:t>
            </a:r>
            <a:r>
              <a:rPr lang="en-US" sz="2000" b="1" i="1" dirty="0">
                <a:latin typeface="+mn-lt"/>
              </a:rPr>
              <a:t>: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+mn-lt"/>
              </a:rPr>
              <a:t>Chia </a:t>
            </a:r>
            <a:r>
              <a:rPr lang="en-US" sz="2000" dirty="0" err="1">
                <a:latin typeface="+mn-lt"/>
              </a:rPr>
              <a:t>bộ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thẻ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cây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hoặc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thẻ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đã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chuẩn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bị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cho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mỗi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nhóm</a:t>
            </a:r>
            <a:r>
              <a:rPr lang="en-US" sz="2000" dirty="0">
                <a:latin typeface="+mn-lt"/>
              </a:rPr>
              <a:t>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+mn-lt"/>
              </a:rPr>
              <a:t>Mỗi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nhóm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chuẩn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bị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một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bảng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trên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giấy</a:t>
            </a:r>
            <a:r>
              <a:rPr lang="en-US" sz="2000" dirty="0">
                <a:latin typeface="+mn-lt"/>
              </a:rPr>
              <a:t> A2.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+mn-lt"/>
              </a:rPr>
              <a:t>Dán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thẻ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tên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cây</a:t>
            </a:r>
            <a:r>
              <a:rPr lang="en-US" sz="2000" dirty="0">
                <a:latin typeface="+mn-lt"/>
              </a:rPr>
              <a:t>/</a:t>
            </a:r>
            <a:r>
              <a:rPr lang="en-US" sz="2000" dirty="0" err="1">
                <a:latin typeface="+mn-lt"/>
              </a:rPr>
              <a:t>thẻ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hình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vào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bảng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sao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cho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phù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hợp</a:t>
            </a:r>
            <a:r>
              <a:rPr lang="en-US" sz="2000" dirty="0">
                <a:latin typeface="+mn-lt"/>
              </a:rPr>
              <a:t>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063" y="2499685"/>
            <a:ext cx="1785416" cy="671245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sen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195699" y="2488033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mãng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cầu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161635" y="2499685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bèo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tấm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17063" y="3339740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bàng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161635" y="3335174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chôm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chôm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5699" y="3323522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chè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7063" y="4213824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sầu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riêng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195699" y="4209613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vải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161635" y="4209067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</a:rPr>
              <a:t>?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069898"/>
              </p:ext>
            </p:extLst>
          </p:nvPr>
        </p:nvGraphicFramePr>
        <p:xfrm>
          <a:off x="6620754" y="5072718"/>
          <a:ext cx="4883630" cy="1536719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441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1991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Thực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vật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sống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trên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cạn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Thực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vật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sống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dưới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</a:rPr>
                        <a:t>nước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45" y="1364909"/>
            <a:ext cx="625911" cy="7559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70458" y="1364909"/>
            <a:ext cx="625911" cy="75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3CA6211-034F-9C87-2CEF-2C44385B6C9D}"/>
              </a:ext>
            </a:extLst>
          </p:cNvPr>
          <p:cNvSpPr/>
          <p:nvPr/>
        </p:nvSpPr>
        <p:spPr>
          <a:xfrm>
            <a:off x="4838700" y="3458903"/>
            <a:ext cx="7353300" cy="339909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981" y="9025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+mn-lt"/>
              </a:rPr>
              <a:t>Gợi</a:t>
            </a:r>
            <a:r>
              <a:rPr lang="en-US" sz="3200" b="1" dirty="0">
                <a:latin typeface="+mn-lt"/>
              </a:rPr>
              <a:t> ý: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19375"/>
              </p:ext>
            </p:extLst>
          </p:nvPr>
        </p:nvGraphicFramePr>
        <p:xfrm>
          <a:off x="1914715" y="2228063"/>
          <a:ext cx="8612016" cy="4375397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488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3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125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Thực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vật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sống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trên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cạn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Thực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vật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sống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dưới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tx1"/>
                          </a:solidFill>
                        </a:rPr>
                        <a:t>nước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4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7451332" y="3375533"/>
            <a:ext cx="1561672" cy="671245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sen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51332" y="4389918"/>
            <a:ext cx="1561672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bèo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tấm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49527" y="3375534"/>
            <a:ext cx="1561672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mãng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cầu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36665" y="3361836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bàng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36665" y="4389919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chôm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chôm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49527" y="4423942"/>
            <a:ext cx="1561672" cy="671245"/>
          </a:xfrm>
          <a:prstGeom prst="round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chè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49527" y="5472351"/>
            <a:ext cx="1561672" cy="671245"/>
          </a:xfrm>
          <a:prstGeom prst="roundRect">
            <a:avLst/>
          </a:prstGeom>
          <a:solidFill>
            <a:srgbClr val="FF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</a:rPr>
              <a:t>sầu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riêng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36665" y="5472351"/>
            <a:ext cx="1785416" cy="671245"/>
          </a:xfrm>
          <a:prstGeom prst="roundRect">
            <a:avLst/>
          </a:prstGeom>
          <a:solidFill>
            <a:srgbClr val="FFFFFF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</a:rPr>
              <a:t>Cây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vải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2" name="Google Shape;20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8085" y="4530365"/>
            <a:ext cx="2223673" cy="2279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42" y="4362141"/>
            <a:ext cx="2141293" cy="248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67" y="973172"/>
            <a:ext cx="1016203" cy="10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8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3A086F-A8DF-D743-03A2-AEB39091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29F8700-9934-6920-33F0-AC22B533E804}"/>
              </a:ext>
            </a:extLst>
          </p:cNvPr>
          <p:cNvSpPr/>
          <p:nvPr/>
        </p:nvSpPr>
        <p:spPr>
          <a:xfrm>
            <a:off x="4838700" y="3458903"/>
            <a:ext cx="7353300" cy="339909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5" name="Google Shape;1705;p46"/>
          <p:cNvSpPr txBox="1">
            <a:spLocks/>
          </p:cNvSpPr>
          <p:nvPr/>
        </p:nvSpPr>
        <p:spPr>
          <a:xfrm>
            <a:off x="1095726" y="1535960"/>
            <a:ext cx="10547057" cy="928147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3200" b="1" dirty="0">
                <a:solidFill>
                  <a:srgbClr val="C00000"/>
                </a:solidFill>
                <a:latin typeface="+mn-lt"/>
              </a:rPr>
              <a:t>Hoạt động 5: Vẽ cây và nơi sống của cây đó</a:t>
            </a:r>
          </a:p>
        </p:txBody>
      </p:sp>
      <p:sp>
        <p:nvSpPr>
          <p:cNvPr id="18" name="Cloud Callout 1"/>
          <p:cNvSpPr/>
          <p:nvPr/>
        </p:nvSpPr>
        <p:spPr>
          <a:xfrm>
            <a:off x="3974387" y="3170149"/>
            <a:ext cx="6068603" cy="3534311"/>
          </a:xfrm>
          <a:prstGeom prst="cloudCallout">
            <a:avLst>
              <a:gd name="adj1" fmla="val -68045"/>
              <a:gd name="adj2" fmla="val 350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19" name="Rectangle 18"/>
          <p:cNvSpPr/>
          <p:nvPr/>
        </p:nvSpPr>
        <p:spPr>
          <a:xfrm>
            <a:off x="5026063" y="3763598"/>
            <a:ext cx="4486237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latin typeface="+mn-lt"/>
              </a:rPr>
              <a:t>Vẽ một cây mà </a:t>
            </a:r>
            <a:r>
              <a:rPr lang="en-US" sz="2000" dirty="0" err="1">
                <a:latin typeface="+mn-lt"/>
              </a:rPr>
              <a:t>em</a:t>
            </a:r>
            <a:r>
              <a:rPr lang="vi-VN" sz="2000" dirty="0">
                <a:latin typeface="+mn-lt"/>
              </a:rPr>
              <a:t> yêu thích và nơi sống của nó, cho biết cây đó thuộc nhóm cây sống trên cạn hay dưới nước.</a:t>
            </a:r>
            <a:endParaRPr lang="en-US" sz="2000" dirty="0">
              <a:latin typeface="+mn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10" y="2542851"/>
            <a:ext cx="2228039" cy="43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8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5" grpId="0" build="p"/>
      <p:bldP spid="18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2DC45-A833-0142-9BA5-744E15F9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BA8882-E846-1ECC-85D7-D276AAFA393B}"/>
              </a:ext>
            </a:extLst>
          </p:cNvPr>
          <p:cNvSpPr/>
          <p:nvPr/>
        </p:nvSpPr>
        <p:spPr>
          <a:xfrm>
            <a:off x="4838700" y="3458903"/>
            <a:ext cx="7353300" cy="339909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200;p33"/>
          <p:cNvSpPr txBox="1">
            <a:spLocks/>
          </p:cNvSpPr>
          <p:nvPr/>
        </p:nvSpPr>
        <p:spPr>
          <a:xfrm>
            <a:off x="4458999" y="1587778"/>
            <a:ext cx="327400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C00000"/>
                </a:solidFill>
                <a:latin typeface="+mn-lt"/>
              </a:rPr>
              <a:t>TỔNG KẾT</a:t>
            </a:r>
          </a:p>
        </p:txBody>
      </p:sp>
      <p:pic>
        <p:nvPicPr>
          <p:cNvPr id="4" name="Google Shape;2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701" y="2864207"/>
            <a:ext cx="1513167" cy="1626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5801" y="2427419"/>
            <a:ext cx="2525700" cy="2062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03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3933" y="2522119"/>
            <a:ext cx="1919800" cy="196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4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92973" y="2720553"/>
            <a:ext cx="1513167" cy="1769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0125719">
            <a:off x="10192479" y="802496"/>
            <a:ext cx="2038044" cy="1159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14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4386" y="1779020"/>
            <a:ext cx="1586260" cy="648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ounded Rectangle 9"/>
          <p:cNvSpPr/>
          <p:nvPr/>
        </p:nvSpPr>
        <p:spPr>
          <a:xfrm>
            <a:off x="2020584" y="4943716"/>
            <a:ext cx="8150832" cy="15176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Thực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vật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gồm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2 </a:t>
            </a:r>
            <a:r>
              <a:rPr lang="en-US" sz="2400" dirty="0" err="1">
                <a:solidFill>
                  <a:schemeClr val="tx1"/>
                </a:solidFill>
              </a:rPr>
              <a:t>nhóm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Thực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vật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sống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trên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cạn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và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thực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vật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sống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dưới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nước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84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F27DDDE-CAD0-5D56-AE68-30EFBB1F3964}"/>
              </a:ext>
            </a:extLst>
          </p:cNvPr>
          <p:cNvSpPr txBox="1"/>
          <p:nvPr/>
        </p:nvSpPr>
        <p:spPr>
          <a:xfrm>
            <a:off x="3460750" y="1092200"/>
            <a:ext cx="527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n-lt"/>
              </a:rPr>
              <a:t>HƯỚNG DẪN VỀ NHÀ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864BD6-B02C-C616-FEAC-31F7B0E69A58}"/>
              </a:ext>
            </a:extLst>
          </p:cNvPr>
          <p:cNvSpPr/>
          <p:nvPr/>
        </p:nvSpPr>
        <p:spPr>
          <a:xfrm>
            <a:off x="482599" y="2336800"/>
            <a:ext cx="4894997" cy="2438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Ôn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kiến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thức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học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trong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tiết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AD3FB9-8EAF-2799-3F31-38D133721D56}"/>
              </a:ext>
            </a:extLst>
          </p:cNvPr>
          <p:cNvSpPr/>
          <p:nvPr/>
        </p:nvSpPr>
        <p:spPr>
          <a:xfrm>
            <a:off x="6096000" y="2336800"/>
            <a:ext cx="4894997" cy="2438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Chuẩn bị cho tiết tiếp theo: Bài 11: Môi trường sống của thực vật và động vật (Tiết 3)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6A9EF70-74A1-5EB1-9944-90B0C207724C}"/>
              </a:ext>
            </a:extLst>
          </p:cNvPr>
          <p:cNvSpPr/>
          <p:nvPr/>
        </p:nvSpPr>
        <p:spPr>
          <a:xfrm>
            <a:off x="2628900" y="2146300"/>
            <a:ext cx="431800" cy="431800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CBB08C7F-A2F4-E12C-0A52-2DF70D9AD03D}"/>
              </a:ext>
            </a:extLst>
          </p:cNvPr>
          <p:cNvSpPr/>
          <p:nvPr/>
        </p:nvSpPr>
        <p:spPr>
          <a:xfrm>
            <a:off x="8327598" y="2159000"/>
            <a:ext cx="431800" cy="431800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989</Words>
  <Application>Microsoft Office PowerPoint</Application>
  <PresentationFormat>Widescreen</PresentationFormat>
  <Paragraphs>163</Paragraphs>
  <Slides>27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UTM Avo</vt:lpstr>
      <vt:lpstr>Wingdings</vt:lpstr>
      <vt:lpstr>Arial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Hoạt động 4: Trò chơi “Tìm những cây cùng nhóm”</vt:lpstr>
      <vt:lpstr>Gợi ý: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nt Hoa</cp:lastModifiedBy>
  <cp:revision>15</cp:revision>
  <dcterms:created xsi:type="dcterms:W3CDTF">2023-04-10T09:01:57Z</dcterms:created>
  <dcterms:modified xsi:type="dcterms:W3CDTF">2024-12-09T08:14:54Z</dcterms:modified>
</cp:coreProperties>
</file>