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2"/>
  </p:notesMasterIdLst>
  <p:sldIdLst>
    <p:sldId id="257" r:id="rId2"/>
    <p:sldId id="268" r:id="rId3"/>
    <p:sldId id="269" r:id="rId4"/>
    <p:sldId id="309" r:id="rId5"/>
    <p:sldId id="267" r:id="rId6"/>
    <p:sldId id="260" r:id="rId7"/>
    <p:sldId id="262" r:id="rId8"/>
    <p:sldId id="302" r:id="rId9"/>
    <p:sldId id="303" r:id="rId10"/>
    <p:sldId id="304" r:id="rId11"/>
    <p:sldId id="305" r:id="rId12"/>
    <p:sldId id="331" r:id="rId13"/>
    <p:sldId id="307" r:id="rId14"/>
    <p:sldId id="310" r:id="rId15"/>
    <p:sldId id="311" r:id="rId16"/>
    <p:sldId id="312" r:id="rId17"/>
    <p:sldId id="259" r:id="rId18"/>
    <p:sldId id="263" r:id="rId19"/>
    <p:sldId id="261" r:id="rId20"/>
    <p:sldId id="258" r:id="rId21"/>
    <p:sldId id="273" r:id="rId22"/>
    <p:sldId id="314" r:id="rId23"/>
    <p:sldId id="308" r:id="rId24"/>
    <p:sldId id="275" r:id="rId25"/>
    <p:sldId id="332" r:id="rId26"/>
    <p:sldId id="313" r:id="rId27"/>
    <p:sldId id="333" r:id="rId28"/>
    <p:sldId id="270" r:id="rId29"/>
    <p:sldId id="256" r:id="rId30"/>
    <p:sldId id="266" r:id="rId31"/>
  </p:sldIdLst>
  <p:sldSz cx="12192000" cy="6858000"/>
  <p:notesSz cx="6858000" cy="9144000"/>
  <p:embeddedFontLst>
    <p:embeddedFont>
      <p:font typeface="UTM Avo" panose="02040603050506020204" pitchFamily="18" charset="0"/>
      <p:regular r:id="rId33"/>
      <p:bold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94490" autoAdjust="0"/>
  </p:normalViewPr>
  <p:slideViewPr>
    <p:cSldViewPr snapToGrid="0">
      <p:cViewPr varScale="1">
        <p:scale>
          <a:sx n="83" d="100"/>
          <a:sy n="83" d="100"/>
        </p:scale>
        <p:origin x="8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838868-1C62-49B6-BD35-23A81A15B934}" type="datetimeFigureOut">
              <a:rPr lang="en-US" smtClean="0"/>
              <a:t>12/9/2024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E4F998-7997-4900-999C-96BA3DBD670E}" type="slidenum">
              <a:rPr lang="en-US" smtClean="0"/>
              <a:t>‹#›</a:t>
            </a:fld>
            <a:endParaRPr lang="en-US"/>
          </a:p>
        </p:txBody>
      </p:sp>
    </p:spTree>
    <p:extLst>
      <p:ext uri="{BB962C8B-B14F-4D97-AF65-F5344CB8AC3E}">
        <p14:creationId xmlns:p14="http://schemas.microsoft.com/office/powerpoint/2010/main" val="1427604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fld id="{364C9BC2-C9DC-46E9-89FE-D9A19A127D38}" type="slidenum">
              <a:rPr lang="en-US" smtClean="0"/>
              <a:t>29</a:t>
            </a:fld>
            <a:endParaRPr lang="en-US"/>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9Slide.vn - 2019">
            <a:extLst>
              <a:ext uri="{FF2B5EF4-FFF2-40B4-BE49-F238E27FC236}">
                <a16:creationId xmlns:a16="http://schemas.microsoft.com/office/drawing/2014/main" id="{7626A486-A7DB-03F1-3E94-A3660D886859}"/>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12/9/2024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hoat-dong-trai-nghiem-2/1/21/51/"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xXmC7pCQFg0"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2/1/21/51/" TargetMode="External"/><Relationship Id="rId2" Type="http://schemas.openxmlformats.org/officeDocument/2006/relationships/image" Target="../media/image6.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51/" TargetMode="External"/><Relationship Id="rId2" Type="http://schemas.openxmlformats.org/officeDocument/2006/relationships/image" Target="../media/image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jp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hoat-dong-trai-nghiem-2/1/21/52/" TargetMode="External"/><Relationship Id="rId2" Type="http://schemas.openxmlformats.org/officeDocument/2006/relationships/image" Target="../media/image3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7.xml"/><Relationship Id="rId4" Type="http://schemas.microsoft.com/office/2007/relationships/hdphoto" Target="../media/hdphoto4.wdp"/></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hoat-dong-trai-nghiem-2/1/21/52/" TargetMode="External"/><Relationship Id="rId2" Type="http://schemas.openxmlformats.org/officeDocument/2006/relationships/image" Target="../media/image3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microsoft.com/office/2007/relationships/hdphoto" Target="../media/hdphoto5.wdp"/></Relationships>
</file>

<file path=ppt/slides/_rels/slide2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2.xml"/><Relationship Id="rId7" Type="http://schemas.openxmlformats.org/officeDocument/2006/relationships/image" Target="../media/image40.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jp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jp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slide" Target="slide24.xml"/><Relationship Id="rId3" Type="http://schemas.openxmlformats.org/officeDocument/2006/relationships/slide" Target="slide28.xml"/><Relationship Id="rId7" Type="http://schemas.openxmlformats.org/officeDocument/2006/relationships/image" Target="../media/image46.png"/><Relationship Id="rId12" Type="http://schemas.openxmlformats.org/officeDocument/2006/relationships/image" Target="../media/image50.png"/><Relationship Id="rId17" Type="http://schemas.openxmlformats.org/officeDocument/2006/relationships/image" Target="../media/image40.jpeg"/><Relationship Id="rId2" Type="http://schemas.openxmlformats.org/officeDocument/2006/relationships/image" Target="../media/image37.jpg"/><Relationship Id="rId16" Type="http://schemas.openxmlformats.org/officeDocument/2006/relationships/slide" Target="slide27.xml"/><Relationship Id="rId1" Type="http://schemas.openxmlformats.org/officeDocument/2006/relationships/slideLayout" Target="../slideLayouts/slideLayout1.xml"/><Relationship Id="rId6" Type="http://schemas.openxmlformats.org/officeDocument/2006/relationships/image" Target="../media/image45.png"/><Relationship Id="rId11" Type="http://schemas.openxmlformats.org/officeDocument/2006/relationships/image" Target="../media/image38.png"/><Relationship Id="rId5" Type="http://schemas.openxmlformats.org/officeDocument/2006/relationships/image" Target="../media/image44.png"/><Relationship Id="rId15" Type="http://schemas.openxmlformats.org/officeDocument/2006/relationships/slide" Target="slide26.xml"/><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slide" Target="slide25.xml"/></Relationships>
</file>

<file path=ppt/slides/_rels/slide2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3.png"/><Relationship Id="rId7" Type="http://schemas.openxmlformats.org/officeDocument/2006/relationships/image" Target="../media/image53.pn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40.jpeg"/><Relationship Id="rId4" Type="http://schemas.openxmlformats.org/officeDocument/2006/relationships/slide" Target="slide23.xml"/><Relationship Id="rId9" Type="http://schemas.openxmlformats.org/officeDocument/2006/relationships/image" Target="../media/image55.png"/></Relationships>
</file>

<file path=ppt/slides/_rels/slide2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3.png"/><Relationship Id="rId7" Type="http://schemas.openxmlformats.org/officeDocument/2006/relationships/image" Target="../media/image53.pn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40.jpeg"/><Relationship Id="rId4" Type="http://schemas.openxmlformats.org/officeDocument/2006/relationships/slide" Target="slide23.xml"/><Relationship Id="rId9" Type="http://schemas.openxmlformats.org/officeDocument/2006/relationships/image" Target="../media/image55.png"/></Relationships>
</file>

<file path=ppt/slides/_rels/slide2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3.png"/><Relationship Id="rId7" Type="http://schemas.openxmlformats.org/officeDocument/2006/relationships/image" Target="../media/image53.pn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40.jpeg"/><Relationship Id="rId4" Type="http://schemas.openxmlformats.org/officeDocument/2006/relationships/slide" Target="slide23.xml"/><Relationship Id="rId9" Type="http://schemas.openxmlformats.org/officeDocument/2006/relationships/image" Target="../media/image55.png"/></Relationships>
</file>

<file path=ppt/slides/_rels/slide2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3.png"/><Relationship Id="rId7" Type="http://schemas.openxmlformats.org/officeDocument/2006/relationships/image" Target="../media/image53.pn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40.jpeg"/><Relationship Id="rId4" Type="http://schemas.openxmlformats.org/officeDocument/2006/relationships/slide" Target="slide23.xml"/><Relationship Id="rId9" Type="http://schemas.openxmlformats.org/officeDocument/2006/relationships/image" Target="../media/image55.png"/></Relationships>
</file>

<file path=ppt/slides/_rels/slide28.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png"/><Relationship Id="rId3" Type="http://schemas.openxmlformats.org/officeDocument/2006/relationships/image" Target="../media/image57.png"/><Relationship Id="rId7" Type="http://schemas.openxmlformats.org/officeDocument/2006/relationships/image" Target="../media/image61.png"/><Relationship Id="rId12" Type="http://schemas.openxmlformats.org/officeDocument/2006/relationships/image" Target="../media/image66.png"/><Relationship Id="rId2" Type="http://schemas.openxmlformats.org/officeDocument/2006/relationships/image" Target="../media/image56.jp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30.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822850" y="1583362"/>
            <a:ext cx="10546300"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5:</a:t>
            </a:r>
          </a:p>
          <a:p>
            <a:pPr>
              <a:lnSpc>
                <a:spcPct val="150000"/>
              </a:lnSpc>
            </a:pPr>
            <a:r>
              <a:rPr lang="en-US" sz="5200" b="1" dirty="0" err="1">
                <a:solidFill>
                  <a:srgbClr val="002060"/>
                </a:solidFill>
                <a:latin typeface="UTM Avo" panose="02040603050506020204" pitchFamily="18" charset="0"/>
              </a:rPr>
              <a:t>Nghề</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nghiệp</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trong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cuộc</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sống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524000" y="411863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17</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A754F87-A048-8C7A-96A7-61EE2D81570D}"/>
              </a:ext>
            </a:extLst>
          </p:cNvPr>
          <p:cNvGrpSpPr/>
          <p:nvPr/>
        </p:nvGrpSpPr>
        <p:grpSpPr>
          <a:xfrm>
            <a:off x="4903222" y="2718681"/>
            <a:ext cx="2736543" cy="1624372"/>
            <a:chOff x="608051" y="961374"/>
            <a:chExt cx="2878585" cy="1624372"/>
          </a:xfrm>
        </p:grpSpPr>
        <p:pic>
          <p:nvPicPr>
            <p:cNvPr id="3" name="Picture 2">
              <a:hlinkClick r:id="rId3"/>
              <a:extLst>
                <a:ext uri="{FF2B5EF4-FFF2-40B4-BE49-F238E27FC236}">
                  <a16:creationId xmlns:a16="http://schemas.microsoft.com/office/drawing/2014/main" id="{971D42AE-B13A-C163-91FF-9DBA002256B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217254" y="1278154"/>
              <a:ext cx="1441020" cy="1307592"/>
            </a:xfrm>
            <a:prstGeom prst="rect">
              <a:avLst/>
            </a:prstGeom>
          </p:spPr>
        </p:pic>
        <p:sp>
          <p:nvSpPr>
            <p:cNvPr id="4" name="TextBox 3">
              <a:extLst>
                <a:ext uri="{FF2B5EF4-FFF2-40B4-BE49-F238E27FC236}">
                  <a16:creationId xmlns:a16="http://schemas.microsoft.com/office/drawing/2014/main" id="{C33C0E63-7DDB-E562-6A28-E907B736FC3C}"/>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05832986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hlinkClick r:id="rId3"/>
            <a:extLst>
              <a:ext uri="{FF2B5EF4-FFF2-40B4-BE49-F238E27FC236}">
                <a16:creationId xmlns:a16="http://schemas.microsoft.com/office/drawing/2014/main" id="{1EADC96F-0664-23A8-3744-7DFD6BAF60D6}"/>
              </a:ext>
            </a:extLst>
          </p:cNvPr>
          <p:cNvPicPr>
            <a:picLocks noChangeAspect="1"/>
          </p:cNvPicPr>
          <p:nvPr/>
        </p:nvPicPr>
        <p:blipFill>
          <a:blip r:embed="rId4"/>
          <a:stretch>
            <a:fillRect/>
          </a:stretch>
        </p:blipFill>
        <p:spPr>
          <a:xfrm>
            <a:off x="2388830" y="2003260"/>
            <a:ext cx="6779340" cy="3810330"/>
          </a:xfrm>
          <a:prstGeom prst="rect">
            <a:avLst/>
          </a:prstGeom>
        </p:spPr>
      </p:pic>
    </p:spTree>
    <p:extLst>
      <p:ext uri="{BB962C8B-B14F-4D97-AF65-F5344CB8AC3E}">
        <p14:creationId xmlns:p14="http://schemas.microsoft.com/office/powerpoint/2010/main" val="412741970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19B1BC6-0088-CE4C-570E-637DE4CB6E9E}"/>
              </a:ext>
            </a:extLst>
          </p:cNvPr>
          <p:cNvGrpSpPr/>
          <p:nvPr/>
        </p:nvGrpSpPr>
        <p:grpSpPr>
          <a:xfrm>
            <a:off x="5123141" y="2938600"/>
            <a:ext cx="2736543" cy="1624372"/>
            <a:chOff x="608051" y="961374"/>
            <a:chExt cx="2878585" cy="1624372"/>
          </a:xfrm>
        </p:grpSpPr>
        <p:pic>
          <p:nvPicPr>
            <p:cNvPr id="3" name="Picture 2">
              <a:hlinkClick r:id="rId3"/>
              <a:extLst>
                <a:ext uri="{FF2B5EF4-FFF2-40B4-BE49-F238E27FC236}">
                  <a16:creationId xmlns:a16="http://schemas.microsoft.com/office/drawing/2014/main" id="{637B8CB4-0798-0190-08D7-669E5A4A709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217254" y="1278154"/>
              <a:ext cx="1441020" cy="1307592"/>
            </a:xfrm>
            <a:prstGeom prst="rect">
              <a:avLst/>
            </a:prstGeom>
          </p:spPr>
        </p:pic>
        <p:sp>
          <p:nvSpPr>
            <p:cNvPr id="4" name="TextBox 3">
              <a:extLst>
                <a:ext uri="{FF2B5EF4-FFF2-40B4-BE49-F238E27FC236}">
                  <a16:creationId xmlns:a16="http://schemas.microsoft.com/office/drawing/2014/main" id="{6A24029E-A907-AE96-C7A0-2B8676E1833D}"/>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32931281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69F4586-9F9E-8CF6-5AA8-EE759527C98E}"/>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p:blipFill>
        <p:spPr>
          <a:xfrm>
            <a:off x="1515533" y="1341120"/>
            <a:ext cx="9807786" cy="5516880"/>
          </a:xfrm>
          <a:prstGeom prst="rect">
            <a:avLst/>
          </a:prstGeom>
          <a:effectLst>
            <a:softEdge rad="317500"/>
          </a:effectLst>
        </p:spPr>
      </p:pic>
    </p:spTree>
    <p:extLst>
      <p:ext uri="{BB962C8B-B14F-4D97-AF65-F5344CB8AC3E}">
        <p14:creationId xmlns:p14="http://schemas.microsoft.com/office/powerpoint/2010/main" val="13081641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5F8D2DA-BF73-F3A7-BEA8-33D9CE915D69}"/>
              </a:ext>
            </a:extLst>
          </p:cNvPr>
          <p:cNvGrpSpPr/>
          <p:nvPr/>
        </p:nvGrpSpPr>
        <p:grpSpPr>
          <a:xfrm>
            <a:off x="5260269" y="2883620"/>
            <a:ext cx="2736543" cy="1624372"/>
            <a:chOff x="608051" y="961374"/>
            <a:chExt cx="2878585" cy="1624372"/>
          </a:xfrm>
        </p:grpSpPr>
        <p:pic>
          <p:nvPicPr>
            <p:cNvPr id="3" name="Picture 2">
              <a:hlinkClick r:id="rId3"/>
              <a:extLst>
                <a:ext uri="{FF2B5EF4-FFF2-40B4-BE49-F238E27FC236}">
                  <a16:creationId xmlns:a16="http://schemas.microsoft.com/office/drawing/2014/main" id="{E059EE91-AC0F-84E8-4FC7-CEEEDE6C546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226142" y="1278154"/>
              <a:ext cx="1441020" cy="1307592"/>
            </a:xfrm>
            <a:prstGeom prst="rect">
              <a:avLst/>
            </a:prstGeom>
          </p:spPr>
        </p:pic>
        <p:sp>
          <p:nvSpPr>
            <p:cNvPr id="4" name="TextBox 3">
              <a:extLst>
                <a:ext uri="{FF2B5EF4-FFF2-40B4-BE49-F238E27FC236}">
                  <a16:creationId xmlns:a16="http://schemas.microsoft.com/office/drawing/2014/main" id="{12FE5C90-1126-4661-6763-3171B2BA0965}"/>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图片 13">
            <a:extLst>
              <a:ext uri="{FF2B5EF4-FFF2-40B4-BE49-F238E27FC236}">
                <a16:creationId xmlns:a16="http://schemas.microsoft.com/office/drawing/2014/main" id="{A7982F34-5B18-F63E-CF45-9EF444F1D4B1}"/>
              </a:ext>
            </a:extLst>
          </p:cNvPr>
          <p:cNvPicPr>
            <a:picLocks noChangeAspect="1"/>
          </p:cNvPicPr>
          <p:nvPr/>
        </p:nvPicPr>
        <p:blipFill>
          <a:blip r:embed="rId3" cstate="screen"/>
          <a:stretch>
            <a:fillRect/>
          </a:stretch>
        </p:blipFill>
        <p:spPr>
          <a:xfrm>
            <a:off x="7004885" y="1086316"/>
            <a:ext cx="3844118" cy="5094334"/>
          </a:xfrm>
          <a:prstGeom prst="rect">
            <a:avLst/>
          </a:prstGeom>
        </p:spPr>
      </p:pic>
      <p:pic>
        <p:nvPicPr>
          <p:cNvPr id="8" name="图片 15" descr="1 (8)">
            <a:extLst>
              <a:ext uri="{FF2B5EF4-FFF2-40B4-BE49-F238E27FC236}">
                <a16:creationId xmlns:a16="http://schemas.microsoft.com/office/drawing/2014/main" id="{6CC0920F-67CB-0188-F52F-0A140F597769}"/>
              </a:ext>
            </a:extLst>
          </p:cNvPr>
          <p:cNvPicPr>
            <a:picLocks noChangeAspect="1"/>
          </p:cNvPicPr>
          <p:nvPr/>
        </p:nvPicPr>
        <p:blipFill>
          <a:blip r:embed="rId4" cstate="screen"/>
          <a:stretch>
            <a:fillRect/>
          </a:stretch>
        </p:blipFill>
        <p:spPr>
          <a:xfrm>
            <a:off x="6822052" y="5544565"/>
            <a:ext cx="2367519" cy="920609"/>
          </a:xfrm>
          <a:prstGeom prst="rect">
            <a:avLst/>
          </a:prstGeom>
        </p:spPr>
      </p:pic>
      <p:pic>
        <p:nvPicPr>
          <p:cNvPr id="9" name="图片 16" descr="Bunny_04">
            <a:extLst>
              <a:ext uri="{FF2B5EF4-FFF2-40B4-BE49-F238E27FC236}">
                <a16:creationId xmlns:a16="http://schemas.microsoft.com/office/drawing/2014/main" id="{C7A2CCAC-8224-01A0-79F1-2299394915D9}"/>
              </a:ext>
            </a:extLst>
          </p:cNvPr>
          <p:cNvPicPr>
            <a:picLocks noChangeAspect="1"/>
          </p:cNvPicPr>
          <p:nvPr/>
        </p:nvPicPr>
        <p:blipFill>
          <a:blip r:embed="rId5" cstate="screen"/>
          <a:stretch>
            <a:fillRect/>
          </a:stretch>
        </p:blipFill>
        <p:spPr>
          <a:xfrm>
            <a:off x="9372404" y="5191017"/>
            <a:ext cx="1083422" cy="1092674"/>
          </a:xfrm>
          <a:prstGeom prst="rect">
            <a:avLst/>
          </a:prstGeom>
        </p:spPr>
      </p:pic>
      <p:sp>
        <p:nvSpPr>
          <p:cNvPr id="10" name="Rounded Rectangle 1">
            <a:extLst>
              <a:ext uri="{FF2B5EF4-FFF2-40B4-BE49-F238E27FC236}">
                <a16:creationId xmlns:a16="http://schemas.microsoft.com/office/drawing/2014/main" id="{1CEC5E15-7B94-8B68-DC6A-3A2B216BF1BB}"/>
              </a:ext>
            </a:extLst>
          </p:cNvPr>
          <p:cNvSpPr/>
          <p:nvPr/>
        </p:nvSpPr>
        <p:spPr>
          <a:xfrm>
            <a:off x="933843" y="2142699"/>
            <a:ext cx="5677865" cy="2825086"/>
          </a:xfrm>
          <a:prstGeom prst="roundRect">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59BDEC1-7311-BAB9-1D2F-33DD921D7096}"/>
              </a:ext>
            </a:extLst>
          </p:cNvPr>
          <p:cNvSpPr/>
          <p:nvPr/>
        </p:nvSpPr>
        <p:spPr>
          <a:xfrm>
            <a:off x="933843" y="2741864"/>
            <a:ext cx="5743794" cy="1478418"/>
          </a:xfrm>
          <a:prstGeom prst="rect">
            <a:avLst/>
          </a:prstGeom>
        </p:spPr>
        <p:txBody>
          <a:bodyPr wrap="square">
            <a:spAutoFit/>
          </a:bodyPr>
          <a:lstStyle/>
          <a:p>
            <a:pPr algn="ctr">
              <a:lnSpc>
                <a:spcPct val="150000"/>
              </a:lnSpc>
            </a:pPr>
            <a:r>
              <a:rPr lang="en-US" sz="3200" b="1" dirty="0" err="1">
                <a:solidFill>
                  <a:srgbClr val="FF0000"/>
                </a:solidFill>
                <a:latin typeface="UTM Avo" panose="02040603050506020204" pitchFamily="18" charset="0"/>
                <a:cs typeface="Arial" panose="020B0604020202020204" pitchFamily="34" charset="0"/>
              </a:rPr>
              <a:t>Hoạt</a:t>
            </a:r>
            <a:r>
              <a:rPr lang="en-US" sz="3200" b="1" dirty="0">
                <a:solidFill>
                  <a:srgbClr val="FF0000"/>
                </a:solidFill>
                <a:latin typeface="UTM Avo" panose="02040603050506020204" pitchFamily="18" charset="0"/>
                <a:cs typeface="Arial" panose="020B0604020202020204" pitchFamily="34" charset="0"/>
              </a:rPr>
              <a:t> </a:t>
            </a:r>
            <a:r>
              <a:rPr lang="en-US" sz="3200" b="1" dirty="0" err="1">
                <a:solidFill>
                  <a:srgbClr val="FF0000"/>
                </a:solidFill>
                <a:latin typeface="UTM Avo" panose="02040603050506020204" pitchFamily="18" charset="0"/>
                <a:cs typeface="Arial" panose="020B0604020202020204" pitchFamily="34" charset="0"/>
              </a:rPr>
              <a:t>động</a:t>
            </a:r>
            <a:r>
              <a:rPr lang="en-US" sz="3200" b="1" dirty="0">
                <a:solidFill>
                  <a:srgbClr val="FF0000"/>
                </a:solidFill>
                <a:latin typeface="UTM Avo" panose="02040603050506020204" pitchFamily="18" charset="0"/>
                <a:cs typeface="Arial" panose="020B0604020202020204" pitchFamily="34" charset="0"/>
              </a:rPr>
              <a:t> 1: </a:t>
            </a:r>
            <a:r>
              <a:rPr lang="en-US" sz="3200" b="1" dirty="0" err="1">
                <a:solidFill>
                  <a:srgbClr val="FF0000"/>
                </a:solidFill>
                <a:latin typeface="UTM Avo" panose="02040603050506020204" pitchFamily="18" charset="0"/>
                <a:cs typeface="Arial" panose="020B0604020202020204" pitchFamily="34" charset="0"/>
              </a:rPr>
              <a:t>Nghề</a:t>
            </a:r>
            <a:r>
              <a:rPr lang="en-US" sz="3200" b="1" dirty="0">
                <a:solidFill>
                  <a:srgbClr val="FF0000"/>
                </a:solidFill>
                <a:latin typeface="UTM Avo" panose="02040603050506020204" pitchFamily="18" charset="0"/>
                <a:cs typeface="Arial" panose="020B0604020202020204" pitchFamily="34" charset="0"/>
              </a:rPr>
              <a:t> </a:t>
            </a:r>
            <a:r>
              <a:rPr lang="en-US" sz="3200" b="1" dirty="0" err="1">
                <a:solidFill>
                  <a:srgbClr val="FF0000"/>
                </a:solidFill>
                <a:latin typeface="UTM Avo" panose="02040603050506020204" pitchFamily="18" charset="0"/>
                <a:cs typeface="Arial" panose="020B0604020202020204" pitchFamily="34" charset="0"/>
              </a:rPr>
              <a:t>nghiệp</a:t>
            </a:r>
            <a:r>
              <a:rPr lang="en-US" sz="3200" b="1" dirty="0">
                <a:solidFill>
                  <a:srgbClr val="FF0000"/>
                </a:solidFill>
                <a:latin typeface="UTM Avo" panose="02040603050506020204" pitchFamily="18" charset="0"/>
                <a:cs typeface="Arial" panose="020B0604020202020204" pitchFamily="34" charset="0"/>
              </a:rPr>
              <a:t> </a:t>
            </a:r>
            <a:r>
              <a:rPr lang="en-US" sz="3200" b="1" dirty="0" err="1">
                <a:solidFill>
                  <a:srgbClr val="FF0000"/>
                </a:solidFill>
                <a:latin typeface="UTM Avo" panose="02040603050506020204" pitchFamily="18" charset="0"/>
                <a:cs typeface="Arial" panose="020B0604020202020204" pitchFamily="34" charset="0"/>
              </a:rPr>
              <a:t>của</a:t>
            </a:r>
            <a:r>
              <a:rPr lang="en-US" sz="3200" b="1" dirty="0">
                <a:solidFill>
                  <a:srgbClr val="FF0000"/>
                </a:solidFill>
                <a:latin typeface="UTM Avo" panose="02040603050506020204" pitchFamily="18" charset="0"/>
                <a:cs typeface="Arial" panose="020B0604020202020204" pitchFamily="34" charset="0"/>
              </a:rPr>
              <a:t> </a:t>
            </a:r>
            <a:r>
              <a:rPr lang="en-US" sz="3200" b="1" dirty="0" err="1">
                <a:solidFill>
                  <a:srgbClr val="FF0000"/>
                </a:solidFill>
                <a:latin typeface="UTM Avo" panose="02040603050506020204" pitchFamily="18" charset="0"/>
                <a:cs typeface="Arial" panose="020B0604020202020204" pitchFamily="34" charset="0"/>
              </a:rPr>
              <a:t>người</a:t>
            </a:r>
            <a:r>
              <a:rPr lang="en-US" sz="3200" b="1" dirty="0">
                <a:solidFill>
                  <a:srgbClr val="FF0000"/>
                </a:solidFill>
                <a:latin typeface="UTM Avo" panose="02040603050506020204" pitchFamily="18" charset="0"/>
                <a:cs typeface="Arial" panose="020B0604020202020204" pitchFamily="34" charset="0"/>
              </a:rPr>
              <a:t> </a:t>
            </a:r>
            <a:r>
              <a:rPr lang="en-US" sz="3200" b="1" dirty="0" err="1">
                <a:solidFill>
                  <a:srgbClr val="FF0000"/>
                </a:solidFill>
                <a:latin typeface="UTM Avo" panose="02040603050506020204" pitchFamily="18" charset="0"/>
                <a:cs typeface="Arial" panose="020B0604020202020204" pitchFamily="34" charset="0"/>
              </a:rPr>
              <a:t>thân</a:t>
            </a:r>
            <a:endParaRPr lang="en-US" sz="3200" b="1" dirty="0">
              <a:solidFill>
                <a:srgbClr val="FF0000"/>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8661770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par>
                                <p:cTn id="11" presetID="14" presetClass="entr" presetSubtype="1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图片 8" descr="1 (2)">
            <a:extLst>
              <a:ext uri="{FF2B5EF4-FFF2-40B4-BE49-F238E27FC236}">
                <a16:creationId xmlns:a16="http://schemas.microsoft.com/office/drawing/2014/main" id="{05DF10C9-1C6A-F288-1C3E-DC0BC5A633B1}"/>
              </a:ext>
            </a:extLst>
          </p:cNvPr>
          <p:cNvPicPr>
            <a:picLocks noChangeAspect="1"/>
          </p:cNvPicPr>
          <p:nvPr/>
        </p:nvPicPr>
        <p:blipFill>
          <a:blip r:embed="rId3" cstate="screen"/>
          <a:stretch>
            <a:fillRect/>
          </a:stretch>
        </p:blipFill>
        <p:spPr>
          <a:xfrm rot="21360000">
            <a:off x="19337" y="863308"/>
            <a:ext cx="8103331" cy="3290414"/>
          </a:xfrm>
          <a:prstGeom prst="rect">
            <a:avLst/>
          </a:prstGeom>
        </p:spPr>
      </p:pic>
      <p:sp>
        <p:nvSpPr>
          <p:cNvPr id="8" name="Cloud 7">
            <a:extLst>
              <a:ext uri="{FF2B5EF4-FFF2-40B4-BE49-F238E27FC236}">
                <a16:creationId xmlns:a16="http://schemas.microsoft.com/office/drawing/2014/main" id="{21C7F9D3-8CA3-8A53-CEA1-097E38377EE6}"/>
              </a:ext>
            </a:extLst>
          </p:cNvPr>
          <p:cNvSpPr/>
          <p:nvPr/>
        </p:nvSpPr>
        <p:spPr>
          <a:xfrm rot="166232">
            <a:off x="8251175" y="663783"/>
            <a:ext cx="3298318" cy="1056773"/>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8E9F2C9-797E-7138-43DF-88FC13AAA08E}"/>
              </a:ext>
            </a:extLst>
          </p:cNvPr>
          <p:cNvSpPr txBox="1"/>
          <p:nvPr/>
        </p:nvSpPr>
        <p:spPr>
          <a:xfrm>
            <a:off x="8637698" y="958043"/>
            <a:ext cx="3097763" cy="461665"/>
          </a:xfrm>
          <a:prstGeom prst="rect">
            <a:avLst/>
          </a:prstGeom>
          <a:noFill/>
        </p:spPr>
        <p:txBody>
          <a:bodyPr wrap="square" rtlCol="0">
            <a:spAutoFit/>
          </a:bodyPr>
          <a:lstStyle/>
          <a:p>
            <a:r>
              <a:rPr lang="en-US" sz="2400" b="1" dirty="0" err="1">
                <a:solidFill>
                  <a:srgbClr val="FF0000"/>
                </a:solidFill>
                <a:latin typeface="UTM Avo" panose="02040603050506020204" pitchFamily="18" charset="0"/>
                <a:cs typeface="Arial" panose="020B0604020202020204" pitchFamily="34" charset="0"/>
              </a:rPr>
              <a:t>Hoạt</a:t>
            </a:r>
            <a:r>
              <a:rPr lang="en-US" sz="2400" b="1" dirty="0">
                <a:solidFill>
                  <a:srgbClr val="FF0000"/>
                </a:solidFill>
                <a:latin typeface="UTM Avo" panose="02040603050506020204" pitchFamily="18" charset="0"/>
                <a:cs typeface="Arial" panose="020B0604020202020204" pitchFamily="34" charset="0"/>
              </a:rPr>
              <a:t> </a:t>
            </a:r>
            <a:r>
              <a:rPr lang="en-US" sz="2400" b="1" dirty="0" err="1">
                <a:solidFill>
                  <a:srgbClr val="FF0000"/>
                </a:solidFill>
                <a:latin typeface="UTM Avo" panose="02040603050506020204" pitchFamily="18" charset="0"/>
                <a:cs typeface="Arial" panose="020B0604020202020204" pitchFamily="34" charset="0"/>
              </a:rPr>
              <a:t>động</a:t>
            </a:r>
            <a:r>
              <a:rPr lang="en-US" sz="2400" b="1" dirty="0">
                <a:solidFill>
                  <a:srgbClr val="FF0000"/>
                </a:solidFill>
                <a:latin typeface="UTM Avo" panose="02040603050506020204" pitchFamily="18" charset="0"/>
                <a:cs typeface="Arial" panose="020B0604020202020204" pitchFamily="34" charset="0"/>
              </a:rPr>
              <a:t> </a:t>
            </a:r>
            <a:r>
              <a:rPr lang="en-US" sz="2400" b="1" dirty="0" err="1">
                <a:solidFill>
                  <a:srgbClr val="FF0000"/>
                </a:solidFill>
                <a:latin typeface="UTM Avo" panose="02040603050506020204" pitchFamily="18" charset="0"/>
                <a:cs typeface="Arial" panose="020B0604020202020204" pitchFamily="34" charset="0"/>
              </a:rPr>
              <a:t>nhóm</a:t>
            </a:r>
            <a:endParaRPr lang="en-US" sz="2400" b="1" dirty="0">
              <a:solidFill>
                <a:srgbClr val="FF0000"/>
              </a:solidFill>
              <a:latin typeface="UTM Avo" panose="02040603050506020204" pitchFamily="18" charset="0"/>
              <a:cs typeface="Arial" panose="020B0604020202020204" pitchFamily="34" charset="0"/>
            </a:endParaRPr>
          </a:p>
        </p:txBody>
      </p:sp>
      <p:sp>
        <p:nvSpPr>
          <p:cNvPr id="10" name="Rectangle 9">
            <a:extLst>
              <a:ext uri="{FF2B5EF4-FFF2-40B4-BE49-F238E27FC236}">
                <a16:creationId xmlns:a16="http://schemas.microsoft.com/office/drawing/2014/main" id="{32746959-80D4-2D4B-E266-8733914053A0}"/>
              </a:ext>
            </a:extLst>
          </p:cNvPr>
          <p:cNvSpPr/>
          <p:nvPr/>
        </p:nvSpPr>
        <p:spPr>
          <a:xfrm>
            <a:off x="1783964" y="2553976"/>
            <a:ext cx="8624071" cy="3345981"/>
          </a:xfrm>
          <a:prstGeom prst="rect">
            <a:avLst/>
          </a:prstGeom>
        </p:spPr>
        <p:txBody>
          <a:bodyPr wrap="square">
            <a:spAutoFit/>
          </a:bodyPr>
          <a:lstStyle/>
          <a:p>
            <a:pPr algn="just">
              <a:lnSpc>
                <a:spcPct val="150000"/>
              </a:lnSpc>
            </a:pPr>
            <a:r>
              <a:rPr lang="en-US" sz="2400" b="1" i="1" dirty="0">
                <a:latin typeface="UTM Avo" panose="02040603050506020204" pitchFamily="18" charset="0"/>
                <a:cs typeface="Arial" panose="020B0604020202020204" pitchFamily="34" charset="0"/>
              </a:rPr>
              <a:t>Em </a:t>
            </a:r>
            <a:r>
              <a:rPr lang="en-US" sz="2400" b="1" i="1" dirty="0" err="1">
                <a:latin typeface="UTM Avo" panose="02040603050506020204" pitchFamily="18" charset="0"/>
                <a:cs typeface="Arial" panose="020B0604020202020204" pitchFamily="34" charset="0"/>
              </a:rPr>
              <a:t>hãy</a:t>
            </a:r>
            <a:r>
              <a:rPr lang="en-US" sz="2400" b="1" i="1" dirty="0">
                <a:latin typeface="UTM Avo" panose="02040603050506020204" pitchFamily="18" charset="0"/>
                <a:cs typeface="Arial" panose="020B0604020202020204" pitchFamily="34" charset="0"/>
              </a:rPr>
              <a:t> chia </a:t>
            </a:r>
            <a:r>
              <a:rPr lang="en-US" sz="2400" b="1" i="1" dirty="0" err="1">
                <a:latin typeface="UTM Avo" panose="02040603050506020204" pitchFamily="18" charset="0"/>
                <a:cs typeface="Arial" panose="020B0604020202020204" pitchFamily="34" charset="0"/>
              </a:rPr>
              <a:t>sẻ</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với</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các</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bạn</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trong</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nhóm</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về</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nghề</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nghiệp</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của</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người</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thân</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trong</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gia</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đình</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theo</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các</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gợi</a:t>
            </a:r>
            <a:r>
              <a:rPr lang="en-US" sz="2400" b="1" i="1" dirty="0">
                <a:latin typeface="UTM Avo" panose="02040603050506020204" pitchFamily="18" charset="0"/>
                <a:cs typeface="Arial" panose="020B0604020202020204" pitchFamily="34" charset="0"/>
              </a:rPr>
              <a:t> ý: </a:t>
            </a:r>
            <a:endParaRPr lang="vi-VN" sz="2400" b="1" i="1" dirty="0">
              <a:latin typeface="Arial" panose="020B0604020202020204" pitchFamily="34" charset="0"/>
              <a:cs typeface="Arial" panose="020B0604020202020204" pitchFamily="34" charset="0"/>
            </a:endParaRPr>
          </a:p>
          <a:p>
            <a:pPr marL="342900" indent="-342900" algn="just">
              <a:lnSpc>
                <a:spcPct val="150000"/>
              </a:lnSpc>
              <a:buFont typeface="Wingdings" panose="05000000000000000000" pitchFamily="2" charset="2"/>
              <a:buChar char="Ø"/>
            </a:pPr>
            <a:r>
              <a:rPr lang="en-US" sz="2400" dirty="0" err="1">
                <a:latin typeface="UTM Avo" panose="02040603050506020204" pitchFamily="18" charset="0"/>
                <a:cs typeface="Arial" panose="020B0604020202020204" pitchFamily="34" charset="0"/>
              </a:rPr>
              <a:t>Mỗi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học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sinh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chọn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một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người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thân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bố</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mẹ</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ông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bà</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cô</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chú</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để</a:t>
            </a:r>
            <a:r>
              <a:rPr lang="en-US" sz="2400" dirty="0">
                <a:latin typeface="UTM Avo" panose="02040603050506020204" pitchFamily="18" charset="0"/>
                <a:cs typeface="Arial" panose="020B0604020202020204" pitchFamily="34" charset="0"/>
              </a:rPr>
              <a:t> chia </a:t>
            </a:r>
            <a:r>
              <a:rPr lang="en-US" sz="2400" dirty="0" err="1">
                <a:latin typeface="UTM Avo" panose="02040603050506020204" pitchFamily="18" charset="0"/>
                <a:cs typeface="Arial" panose="020B0604020202020204" pitchFamily="34" charset="0"/>
              </a:rPr>
              <a:t>sẻ</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với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bạn</a:t>
            </a:r>
            <a:r>
              <a:rPr lang="en-US" sz="2400" dirty="0">
                <a:latin typeface="UTM Avo" panose="02040603050506020204" pitchFamily="18" charset="0"/>
                <a:cs typeface="Arial" panose="020B0604020202020204" pitchFamily="34" charset="0"/>
              </a:rPr>
              <a:t>.</a:t>
            </a:r>
          </a:p>
          <a:p>
            <a:pPr marL="342900" indent="-342900" algn="just">
              <a:lnSpc>
                <a:spcPct val="150000"/>
              </a:lnSpc>
              <a:buFont typeface="Wingdings" panose="05000000000000000000" pitchFamily="2" charset="2"/>
              <a:buChar char="Ø"/>
            </a:pPr>
            <a:r>
              <a:rPr lang="en-US" sz="2400" dirty="0" err="1">
                <a:latin typeface="UTM Avo" panose="02040603050506020204" pitchFamily="18" charset="0"/>
                <a:cs typeface="Arial" panose="020B0604020202020204" pitchFamily="34" charset="0"/>
              </a:rPr>
              <a:t>Nội</a:t>
            </a:r>
            <a:r>
              <a:rPr lang="en-US" sz="2400" dirty="0">
                <a:latin typeface="UTM Avo" panose="02040603050506020204" pitchFamily="18" charset="0"/>
                <a:cs typeface="Arial" panose="020B0604020202020204" pitchFamily="34" charset="0"/>
              </a:rPr>
              <a:t> dung chia </a:t>
            </a:r>
            <a:r>
              <a:rPr lang="en-US" sz="2400" dirty="0" err="1">
                <a:latin typeface="UTM Avo" panose="02040603050506020204" pitchFamily="18" charset="0"/>
                <a:cs typeface="Arial" panose="020B0604020202020204" pitchFamily="34" charset="0"/>
              </a:rPr>
              <a:t>sẻ</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tên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nghề</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nghiệp</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công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việc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cụ</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thể</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đức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tính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liên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quan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tới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nghề</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nghiệp</a:t>
            </a:r>
            <a:endParaRPr lang="vi-V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94127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outVertical)">
                                      <p:cBhvr>
                                        <p:cTn id="10" dur="500"/>
                                        <p:tgtEl>
                                          <p:spTgt spid="9"/>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out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1" fill="hold"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anim calcmode="lin" valueType="num">
                                      <p:cBhvr>
                                        <p:cTn id="23"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24" dur="500" fill="hold"/>
                                        <p:tgtEl>
                                          <p:spTgt spid="10">
                                            <p:txEl>
                                              <p:pRg st="1" end="1"/>
                                            </p:txEl>
                                          </p:spTgt>
                                        </p:tgtEl>
                                        <p:attrNameLst>
                                          <p:attrName>ppt_y</p:attrName>
                                        </p:attrNameLst>
                                      </p:cBhvr>
                                      <p:tavLst>
                                        <p:tav tm="0">
                                          <p:val>
                                            <p:strVal val="#ppt_y-#ppt_h/2"/>
                                          </p:val>
                                        </p:tav>
                                        <p:tav tm="100000">
                                          <p:val>
                                            <p:strVal val="#ppt_y"/>
                                          </p:val>
                                        </p:tav>
                                      </p:tavLst>
                                    </p:anim>
                                    <p:anim calcmode="lin" valueType="num">
                                      <p:cBhvr>
                                        <p:cTn id="25" dur="500" fill="hold"/>
                                        <p:tgtEl>
                                          <p:spTgt spid="10">
                                            <p:txEl>
                                              <p:pRg st="1" end="1"/>
                                            </p:txEl>
                                          </p:spTgt>
                                        </p:tgtEl>
                                        <p:attrNameLst>
                                          <p:attrName>ppt_w</p:attrName>
                                        </p:attrNameLst>
                                      </p:cBhvr>
                                      <p:tavLst>
                                        <p:tav tm="0">
                                          <p:val>
                                            <p:strVal val="#ppt_w"/>
                                          </p:val>
                                        </p:tav>
                                        <p:tav tm="100000">
                                          <p:val>
                                            <p:strVal val="#ppt_w"/>
                                          </p:val>
                                        </p:tav>
                                      </p:tavLst>
                                    </p:anim>
                                    <p:anim calcmode="lin" valueType="num">
                                      <p:cBhvr>
                                        <p:cTn id="26" dur="500" fill="hold"/>
                                        <p:tgtEl>
                                          <p:spTgt spid="10">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 fill="hold" nodeType="clickEffect">
                                  <p:stCondLst>
                                    <p:cond delay="0"/>
                                  </p:stCondLst>
                                  <p:childTnLst>
                                    <p:set>
                                      <p:cBhvr>
                                        <p:cTn id="30" dur="1" fill="hold">
                                          <p:stCondLst>
                                            <p:cond delay="0"/>
                                          </p:stCondLst>
                                        </p:cTn>
                                        <p:tgtEl>
                                          <p:spTgt spid="10">
                                            <p:txEl>
                                              <p:pRg st="2" end="2"/>
                                            </p:txEl>
                                          </p:spTgt>
                                        </p:tgtEl>
                                        <p:attrNameLst>
                                          <p:attrName>style.visibility</p:attrName>
                                        </p:attrNameLst>
                                      </p:cBhvr>
                                      <p:to>
                                        <p:strVal val="visible"/>
                                      </p:to>
                                    </p:set>
                                    <p:anim calcmode="lin" valueType="num">
                                      <p:cBhvr>
                                        <p:cTn id="31"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32" dur="500" fill="hold"/>
                                        <p:tgtEl>
                                          <p:spTgt spid="10">
                                            <p:txEl>
                                              <p:pRg st="2" end="2"/>
                                            </p:txEl>
                                          </p:spTgt>
                                        </p:tgtEl>
                                        <p:attrNameLst>
                                          <p:attrName>ppt_y</p:attrName>
                                        </p:attrNameLst>
                                      </p:cBhvr>
                                      <p:tavLst>
                                        <p:tav tm="0">
                                          <p:val>
                                            <p:strVal val="#ppt_y-#ppt_h/2"/>
                                          </p:val>
                                        </p:tav>
                                        <p:tav tm="100000">
                                          <p:val>
                                            <p:strVal val="#ppt_y"/>
                                          </p:val>
                                        </p:tav>
                                      </p:tavLst>
                                    </p:anim>
                                    <p:anim calcmode="lin" valueType="num">
                                      <p:cBhvr>
                                        <p:cTn id="33" dur="500" fill="hold"/>
                                        <p:tgtEl>
                                          <p:spTgt spid="10">
                                            <p:txEl>
                                              <p:pRg st="2" end="2"/>
                                            </p:txEl>
                                          </p:spTgt>
                                        </p:tgtEl>
                                        <p:attrNameLst>
                                          <p:attrName>ppt_w</p:attrName>
                                        </p:attrNameLst>
                                      </p:cBhvr>
                                      <p:tavLst>
                                        <p:tav tm="0">
                                          <p:val>
                                            <p:strVal val="#ppt_w"/>
                                          </p:val>
                                        </p:tav>
                                        <p:tav tm="100000">
                                          <p:val>
                                            <p:strVal val="#ppt_w"/>
                                          </p:val>
                                        </p:tav>
                                      </p:tavLst>
                                    </p:anim>
                                    <p:anim calcmode="lin" valueType="num">
                                      <p:cBhvr>
                                        <p:cTn id="34" dur="500" fill="hold"/>
                                        <p:tgtEl>
                                          <p:spTgt spid="10">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图片 10" descr="1 (1)">
            <a:extLst>
              <a:ext uri="{FF2B5EF4-FFF2-40B4-BE49-F238E27FC236}">
                <a16:creationId xmlns:a16="http://schemas.microsoft.com/office/drawing/2014/main" id="{D4EFA00A-CA41-18F7-6F33-C85497CFD263}"/>
              </a:ext>
            </a:extLst>
          </p:cNvPr>
          <p:cNvPicPr>
            <a:picLocks noChangeAspect="1"/>
          </p:cNvPicPr>
          <p:nvPr/>
        </p:nvPicPr>
        <p:blipFill>
          <a:blip r:embed="rId3" cstate="screen"/>
          <a:stretch>
            <a:fillRect/>
          </a:stretch>
        </p:blipFill>
        <p:spPr>
          <a:xfrm>
            <a:off x="569620" y="4386659"/>
            <a:ext cx="2204720" cy="1932305"/>
          </a:xfrm>
          <a:prstGeom prst="rect">
            <a:avLst/>
          </a:prstGeom>
        </p:spPr>
      </p:pic>
      <p:pic>
        <p:nvPicPr>
          <p:cNvPr id="10" name="Picture 9">
            <a:extLst>
              <a:ext uri="{FF2B5EF4-FFF2-40B4-BE49-F238E27FC236}">
                <a16:creationId xmlns:a16="http://schemas.microsoft.com/office/drawing/2014/main" id="{1721C7F6-1898-2A4F-F892-3D5227E0A7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36318" y="3370240"/>
            <a:ext cx="798128" cy="1588796"/>
          </a:xfrm>
          <a:prstGeom prst="rect">
            <a:avLst/>
          </a:prstGeom>
        </p:spPr>
      </p:pic>
      <p:sp>
        <p:nvSpPr>
          <p:cNvPr id="11" name="Cloud Callout 7">
            <a:extLst>
              <a:ext uri="{FF2B5EF4-FFF2-40B4-BE49-F238E27FC236}">
                <a16:creationId xmlns:a16="http://schemas.microsoft.com/office/drawing/2014/main" id="{4BD79CAC-BAD5-C59A-F21E-1AB3FBA88485}"/>
              </a:ext>
            </a:extLst>
          </p:cNvPr>
          <p:cNvSpPr/>
          <p:nvPr/>
        </p:nvSpPr>
        <p:spPr>
          <a:xfrm>
            <a:off x="2774340" y="929749"/>
            <a:ext cx="8489657" cy="2826684"/>
          </a:xfrm>
          <a:prstGeom prst="cloudCallout">
            <a:avLst>
              <a:gd name="adj1" fmla="val -67229"/>
              <a:gd name="adj2" fmla="val 63024"/>
            </a:avLst>
          </a:prstGeom>
          <a:solidFill>
            <a:schemeClr val="accent2">
              <a:lumMod val="20000"/>
              <a:lumOff val="80000"/>
            </a:schemeClr>
          </a:solidFill>
          <a:ln>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E3B5BFA-F7C8-63D3-53B9-B941FF44D3AB}"/>
              </a:ext>
            </a:extLst>
          </p:cNvPr>
          <p:cNvSpPr/>
          <p:nvPr/>
        </p:nvSpPr>
        <p:spPr>
          <a:xfrm>
            <a:off x="4064913" y="1402866"/>
            <a:ext cx="6117059" cy="1880451"/>
          </a:xfrm>
          <a:prstGeom prst="rect">
            <a:avLst/>
          </a:prstGeom>
        </p:spPr>
        <p:txBody>
          <a:bodyPr wrap="square">
            <a:spAutoFit/>
          </a:bodyPr>
          <a:lstStyle/>
          <a:p>
            <a:pPr marL="285750" indent="-285750">
              <a:lnSpc>
                <a:spcPct val="150000"/>
              </a:lnSpc>
              <a:buFont typeface="Wingdings" panose="05000000000000000000" pitchFamily="2" charset="2"/>
              <a:buChar char="§"/>
            </a:pPr>
            <a:r>
              <a:rPr lang="en-US" sz="2000" dirty="0" err="1">
                <a:latin typeface="UTM Avo" panose="02040603050506020204" pitchFamily="18" charset="0"/>
              </a:rPr>
              <a:t>Em</a:t>
            </a:r>
            <a:r>
              <a:rPr lang="en-US" sz="2000" dirty="0">
                <a:latin typeface="UTM Avo" panose="02040603050506020204" pitchFamily="18" charset="0"/>
              </a:rPr>
              <a:t> </a:t>
            </a:r>
            <a:r>
              <a:rPr lang="en-US" sz="2000" dirty="0" err="1">
                <a:latin typeface="UTM Avo" panose="02040603050506020204" pitchFamily="18" charset="0"/>
              </a:rPr>
              <a:t>đã</a:t>
            </a:r>
            <a:r>
              <a:rPr lang="en-US" sz="2000" dirty="0">
                <a:latin typeface="UTM Avo" panose="02040603050506020204" pitchFamily="18" charset="0"/>
              </a:rPr>
              <a:t> </a:t>
            </a:r>
            <a:r>
              <a:rPr lang="en-US" sz="2000" dirty="0" err="1">
                <a:latin typeface="UTM Avo" panose="02040603050506020204" pitchFamily="18" charset="0"/>
              </a:rPr>
              <a:t>tìm</a:t>
            </a:r>
            <a:r>
              <a:rPr lang="en-US" sz="2000" dirty="0">
                <a:latin typeface="UTM Avo" panose="02040603050506020204" pitchFamily="18" charset="0"/>
              </a:rPr>
              <a:t> </a:t>
            </a:r>
            <a:r>
              <a:rPr lang="en-US" sz="2000" dirty="0" err="1">
                <a:latin typeface="UTM Avo" panose="02040603050506020204" pitchFamily="18" charset="0"/>
              </a:rPr>
              <a:t>hiểu</a:t>
            </a:r>
            <a:r>
              <a:rPr lang="en-US" sz="2000" dirty="0">
                <a:latin typeface="UTM Avo" panose="02040603050506020204" pitchFamily="18" charset="0"/>
              </a:rPr>
              <a:t> </a:t>
            </a:r>
            <a:r>
              <a:rPr lang="en-US" sz="2000" dirty="0" err="1">
                <a:latin typeface="UTM Avo" panose="02040603050506020204" pitchFamily="18" charset="0"/>
              </a:rPr>
              <a:t>về</a:t>
            </a:r>
            <a:r>
              <a:rPr lang="en-US" sz="2000" dirty="0">
                <a:latin typeface="UTM Avo" panose="02040603050506020204" pitchFamily="18" charset="0"/>
              </a:rPr>
              <a:t> </a:t>
            </a:r>
            <a:r>
              <a:rPr lang="en-US" sz="2000" dirty="0" err="1">
                <a:latin typeface="UTM Avo" panose="02040603050506020204" pitchFamily="18" charset="0"/>
              </a:rPr>
              <a:t>nghề</a:t>
            </a:r>
            <a:r>
              <a:rPr lang="en-US" sz="2000" dirty="0">
                <a:latin typeface="UTM Avo" panose="02040603050506020204" pitchFamily="18" charset="0"/>
              </a:rPr>
              <a:t> </a:t>
            </a:r>
            <a:r>
              <a:rPr lang="en-US" sz="2000" dirty="0" err="1">
                <a:latin typeface="UTM Avo" panose="02040603050506020204" pitchFamily="18" charset="0"/>
              </a:rPr>
              <a:t>nghiệp</a:t>
            </a:r>
            <a:r>
              <a:rPr lang="en-US" sz="2000" dirty="0">
                <a:latin typeface="UTM Avo" panose="02040603050506020204" pitchFamily="18" charset="0"/>
              </a:rPr>
              <a:t> </a:t>
            </a:r>
            <a:r>
              <a:rPr lang="en-US" sz="2000" dirty="0" err="1">
                <a:latin typeface="UTM Avo" panose="02040603050506020204" pitchFamily="18" charset="0"/>
              </a:rPr>
              <a:t>của</a:t>
            </a:r>
            <a:r>
              <a:rPr lang="en-US" sz="2000" dirty="0">
                <a:latin typeface="UTM Avo" panose="02040603050506020204" pitchFamily="18" charset="0"/>
              </a:rPr>
              <a:t> </a:t>
            </a:r>
            <a:r>
              <a:rPr lang="en-US" sz="2000" dirty="0" err="1">
                <a:latin typeface="UTM Avo" panose="02040603050506020204" pitchFamily="18" charset="0"/>
              </a:rPr>
              <a:t>người</a:t>
            </a:r>
            <a:r>
              <a:rPr lang="en-US" sz="2000" dirty="0">
                <a:latin typeface="UTM Avo" panose="02040603050506020204" pitchFamily="18" charset="0"/>
              </a:rPr>
              <a:t> </a:t>
            </a:r>
            <a:r>
              <a:rPr lang="en-US" sz="2000" dirty="0" err="1">
                <a:latin typeface="UTM Avo" panose="02040603050506020204" pitchFamily="18" charset="0"/>
              </a:rPr>
              <a:t>thân</a:t>
            </a:r>
            <a:r>
              <a:rPr lang="en-US" sz="2000" dirty="0">
                <a:latin typeface="UTM Avo" panose="02040603050506020204" pitchFamily="18" charset="0"/>
              </a:rPr>
              <a:t> </a:t>
            </a:r>
            <a:r>
              <a:rPr lang="en-US" sz="2000" dirty="0" err="1">
                <a:latin typeface="UTM Avo" panose="02040603050506020204" pitchFamily="18" charset="0"/>
              </a:rPr>
              <a:t>bằng</a:t>
            </a:r>
            <a:r>
              <a:rPr lang="en-US" sz="2000" dirty="0">
                <a:latin typeface="UTM Avo" panose="02040603050506020204" pitchFamily="18" charset="0"/>
              </a:rPr>
              <a:t> </a:t>
            </a:r>
            <a:r>
              <a:rPr lang="en-US" sz="2000" dirty="0" err="1">
                <a:latin typeface="UTM Avo" panose="02040603050506020204" pitchFamily="18" charset="0"/>
              </a:rPr>
              <a:t>cách</a:t>
            </a:r>
            <a:r>
              <a:rPr lang="en-US" sz="2000" dirty="0">
                <a:latin typeface="UTM Avo" panose="02040603050506020204" pitchFamily="18" charset="0"/>
              </a:rPr>
              <a:t> </a:t>
            </a:r>
            <a:r>
              <a:rPr lang="en-US" sz="2000" dirty="0" err="1">
                <a:latin typeface="UTM Avo" panose="02040603050506020204" pitchFamily="18" charset="0"/>
              </a:rPr>
              <a:t>nào</a:t>
            </a:r>
            <a:r>
              <a:rPr lang="en-US" sz="2000" dirty="0">
                <a:latin typeface="UTM Avo" panose="02040603050506020204" pitchFamily="18" charset="0"/>
              </a:rPr>
              <a:t>?</a:t>
            </a:r>
          </a:p>
          <a:p>
            <a:pPr marL="285750" indent="-285750">
              <a:lnSpc>
                <a:spcPct val="150000"/>
              </a:lnSpc>
              <a:buFont typeface="Wingdings" panose="05000000000000000000" pitchFamily="2" charset="2"/>
              <a:buChar char="§"/>
            </a:pPr>
            <a:r>
              <a:rPr lang="en-US" sz="2000" dirty="0" err="1">
                <a:latin typeface="UTM Avo" panose="02040603050506020204" pitchFamily="18" charset="0"/>
              </a:rPr>
              <a:t>Em</a:t>
            </a:r>
            <a:r>
              <a:rPr lang="en-US" sz="2000" dirty="0">
                <a:latin typeface="UTM Avo" panose="02040603050506020204" pitchFamily="18" charset="0"/>
              </a:rPr>
              <a:t> </a:t>
            </a:r>
            <a:r>
              <a:rPr lang="en-US" sz="2000" dirty="0" err="1">
                <a:latin typeface="UTM Avo" panose="02040603050506020204" pitchFamily="18" charset="0"/>
              </a:rPr>
              <a:t>yêu</a:t>
            </a:r>
            <a:r>
              <a:rPr lang="en-US" sz="2000" dirty="0">
                <a:latin typeface="UTM Avo" panose="02040603050506020204" pitchFamily="18" charset="0"/>
              </a:rPr>
              <a:t> </a:t>
            </a:r>
            <a:r>
              <a:rPr lang="en-US" sz="2000" dirty="0" err="1">
                <a:latin typeface="UTM Avo" panose="02040603050506020204" pitchFamily="18" charset="0"/>
              </a:rPr>
              <a:t>thích</a:t>
            </a:r>
            <a:r>
              <a:rPr lang="en-US" sz="2000" dirty="0">
                <a:latin typeface="UTM Avo" panose="02040603050506020204" pitchFamily="18" charset="0"/>
              </a:rPr>
              <a:t> </a:t>
            </a:r>
            <a:r>
              <a:rPr lang="en-US" sz="2000" dirty="0" err="1">
                <a:latin typeface="UTM Avo" panose="02040603050506020204" pitchFamily="18" charset="0"/>
              </a:rPr>
              <a:t>nghề</a:t>
            </a:r>
            <a:r>
              <a:rPr lang="en-US" sz="2000" dirty="0">
                <a:latin typeface="UTM Avo" panose="02040603050506020204" pitchFamily="18" charset="0"/>
              </a:rPr>
              <a:t> </a:t>
            </a:r>
            <a:r>
              <a:rPr lang="en-US" sz="2000" dirty="0" err="1">
                <a:latin typeface="UTM Avo" panose="02040603050506020204" pitchFamily="18" charset="0"/>
              </a:rPr>
              <a:t>nào</a:t>
            </a:r>
            <a:r>
              <a:rPr lang="en-US" sz="2000" dirty="0">
                <a:latin typeface="UTM Avo" panose="02040603050506020204" pitchFamily="18" charset="0"/>
              </a:rPr>
              <a:t> </a:t>
            </a:r>
            <a:r>
              <a:rPr lang="en-US" sz="2000" dirty="0" err="1">
                <a:latin typeface="UTM Avo" panose="02040603050506020204" pitchFamily="18" charset="0"/>
              </a:rPr>
              <a:t>nhất</a:t>
            </a:r>
            <a:r>
              <a:rPr lang="en-US" sz="2000" dirty="0">
                <a:latin typeface="UTM Avo" panose="02040603050506020204" pitchFamily="18" charset="0"/>
              </a:rPr>
              <a:t> </a:t>
            </a:r>
            <a:r>
              <a:rPr lang="en-US" sz="2000" dirty="0" err="1">
                <a:latin typeface="UTM Avo" panose="02040603050506020204" pitchFamily="18" charset="0"/>
              </a:rPr>
              <a:t>trong</a:t>
            </a:r>
            <a:r>
              <a:rPr lang="en-US" sz="2000" dirty="0">
                <a:latin typeface="UTM Avo" panose="02040603050506020204" pitchFamily="18" charset="0"/>
              </a:rPr>
              <a:t> </a:t>
            </a:r>
            <a:r>
              <a:rPr lang="en-US" sz="2000" dirty="0" err="1">
                <a:latin typeface="UTM Avo" panose="02040603050506020204" pitchFamily="18" charset="0"/>
              </a:rPr>
              <a:t>những</a:t>
            </a:r>
            <a:r>
              <a:rPr lang="en-US" sz="2000" dirty="0">
                <a:latin typeface="UTM Avo" panose="02040603050506020204" pitchFamily="18" charset="0"/>
              </a:rPr>
              <a:t> </a:t>
            </a:r>
            <a:r>
              <a:rPr lang="en-US" sz="2000" dirty="0" err="1">
                <a:latin typeface="UTM Avo" panose="02040603050506020204" pitchFamily="18" charset="0"/>
              </a:rPr>
              <a:t>nghề</a:t>
            </a:r>
            <a:r>
              <a:rPr lang="en-US" sz="2000" dirty="0">
                <a:latin typeface="UTM Avo" panose="02040603050506020204" pitchFamily="18" charset="0"/>
              </a:rPr>
              <a:t> </a:t>
            </a:r>
            <a:r>
              <a:rPr lang="en-US" sz="2000" dirty="0" err="1">
                <a:latin typeface="UTM Avo" panose="02040603050506020204" pitchFamily="18" charset="0"/>
              </a:rPr>
              <a:t>của</a:t>
            </a:r>
            <a:r>
              <a:rPr lang="en-US" sz="2000" dirty="0">
                <a:latin typeface="UTM Avo" panose="02040603050506020204" pitchFamily="18" charset="0"/>
              </a:rPr>
              <a:t> </a:t>
            </a:r>
            <a:r>
              <a:rPr lang="en-US" sz="2000" dirty="0" err="1">
                <a:latin typeface="UTM Avo" panose="02040603050506020204" pitchFamily="18" charset="0"/>
              </a:rPr>
              <a:t>người</a:t>
            </a:r>
            <a:r>
              <a:rPr lang="en-US" sz="2000" dirty="0">
                <a:latin typeface="UTM Avo" panose="02040603050506020204" pitchFamily="18" charset="0"/>
              </a:rPr>
              <a:t> </a:t>
            </a:r>
            <a:r>
              <a:rPr lang="en-US" sz="2000" dirty="0" err="1">
                <a:latin typeface="UTM Avo" panose="02040603050506020204" pitchFamily="18" charset="0"/>
              </a:rPr>
              <a:t>thân</a:t>
            </a:r>
            <a:r>
              <a:rPr lang="en-US" sz="2000" dirty="0">
                <a:latin typeface="UTM Avo" panose="02040603050506020204" pitchFamily="18" charset="0"/>
              </a:rPr>
              <a:t> </a:t>
            </a:r>
            <a:r>
              <a:rPr lang="en-US" sz="2000" dirty="0" err="1">
                <a:latin typeface="UTM Avo" panose="02040603050506020204" pitchFamily="18" charset="0"/>
              </a:rPr>
              <a:t>em</a:t>
            </a:r>
            <a:r>
              <a:rPr lang="en-US" sz="2000" dirty="0">
                <a:latin typeface="UTM Avo" panose="02040603050506020204" pitchFamily="18" charset="0"/>
              </a:rPr>
              <a:t>?</a:t>
            </a:r>
            <a:endParaRPr lang="vi-VN" sz="2000" dirty="0"/>
          </a:p>
        </p:txBody>
      </p:sp>
      <p:pic>
        <p:nvPicPr>
          <p:cNvPr id="13" name="Picture 12">
            <a:extLst>
              <a:ext uri="{FF2B5EF4-FFF2-40B4-BE49-F238E27FC236}">
                <a16:creationId xmlns:a16="http://schemas.microsoft.com/office/drawing/2014/main" id="{170A5722-C8B9-5FA7-AFC2-9B096B6939E1}"/>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3389289" y="3862432"/>
            <a:ext cx="7874708" cy="291889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1963650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18" presetClass="entr" presetSubtype="3"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trips(upRight)">
                                      <p:cBhvr>
                                        <p:cTn id="12" dur="500"/>
                                        <p:tgtEl>
                                          <p:spTgt spid="11"/>
                                        </p:tgtEl>
                                      </p:cBhvr>
                                    </p:animEffect>
                                  </p:childTnLst>
                                </p:cTn>
                              </p:par>
                              <p:par>
                                <p:cTn id="13" presetID="18" presetClass="entr" presetSubtype="3"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strips(upRight)">
                                      <p:cBhvr>
                                        <p:cTn id="15" dur="500"/>
                                        <p:tgtEl>
                                          <p:spTgt spid="12"/>
                                        </p:tgtEl>
                                      </p:cBhvr>
                                    </p:animEffect>
                                  </p:childTnLst>
                                </p:cTn>
                              </p:par>
                              <p:par>
                                <p:cTn id="16" presetID="3" presetClass="entr" presetSubtype="1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linds(horizontal)">
                                      <p:cBhvr>
                                        <p:cTn id="18" dur="500"/>
                                        <p:tgtEl>
                                          <p:spTgt spid="13"/>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图片 8" descr="1 (2)">
            <a:extLst>
              <a:ext uri="{FF2B5EF4-FFF2-40B4-BE49-F238E27FC236}">
                <a16:creationId xmlns:a16="http://schemas.microsoft.com/office/drawing/2014/main" id="{6899E402-C338-3D24-AACB-A474C1360D93}"/>
              </a:ext>
            </a:extLst>
          </p:cNvPr>
          <p:cNvPicPr>
            <a:picLocks noChangeAspect="1"/>
          </p:cNvPicPr>
          <p:nvPr/>
        </p:nvPicPr>
        <p:blipFill rotWithShape="1">
          <a:blip r:embed="rId3" cstate="screen"/>
          <a:srcRect/>
          <a:stretch>
            <a:fillRect/>
          </a:stretch>
        </p:blipFill>
        <p:spPr>
          <a:xfrm rot="17190247">
            <a:off x="4757598" y="2062916"/>
            <a:ext cx="1126241" cy="1030858"/>
          </a:xfrm>
          <a:prstGeom prst="rect">
            <a:avLst/>
          </a:prstGeom>
        </p:spPr>
      </p:pic>
      <p:pic>
        <p:nvPicPr>
          <p:cNvPr id="8" name="图片 4">
            <a:extLst>
              <a:ext uri="{FF2B5EF4-FFF2-40B4-BE49-F238E27FC236}">
                <a16:creationId xmlns:a16="http://schemas.microsoft.com/office/drawing/2014/main" id="{A80B5ED5-3102-F319-9500-2D2A40941F10}"/>
              </a:ext>
            </a:extLst>
          </p:cNvPr>
          <p:cNvPicPr>
            <a:picLocks noChangeAspect="1"/>
          </p:cNvPicPr>
          <p:nvPr/>
        </p:nvPicPr>
        <p:blipFill>
          <a:blip r:embed="rId4"/>
          <a:stretch>
            <a:fillRect/>
          </a:stretch>
        </p:blipFill>
        <p:spPr>
          <a:xfrm>
            <a:off x="336104" y="1895776"/>
            <a:ext cx="3682634" cy="4831615"/>
          </a:xfrm>
          <a:prstGeom prst="rect">
            <a:avLst/>
          </a:prstGeom>
        </p:spPr>
      </p:pic>
      <p:sp>
        <p:nvSpPr>
          <p:cNvPr id="9" name="TextBox 8">
            <a:extLst>
              <a:ext uri="{FF2B5EF4-FFF2-40B4-BE49-F238E27FC236}">
                <a16:creationId xmlns:a16="http://schemas.microsoft.com/office/drawing/2014/main" id="{820F517F-64F3-FD45-7846-91438B2A3A3E}"/>
              </a:ext>
            </a:extLst>
          </p:cNvPr>
          <p:cNvSpPr txBox="1"/>
          <p:nvPr/>
        </p:nvSpPr>
        <p:spPr>
          <a:xfrm>
            <a:off x="6075131" y="2148157"/>
            <a:ext cx="3296992" cy="646331"/>
          </a:xfrm>
          <a:prstGeom prst="rect">
            <a:avLst/>
          </a:prstGeom>
          <a:noFill/>
        </p:spPr>
        <p:txBody>
          <a:bodyPr wrap="square" rtlCol="0">
            <a:spAutoFit/>
          </a:bodyPr>
          <a:lstStyle/>
          <a:p>
            <a:r>
              <a:rPr lang="en-US" sz="3600" b="1" dirty="0">
                <a:solidFill>
                  <a:srgbClr val="FF0000"/>
                </a:solidFill>
                <a:latin typeface="UTM Avo" panose="02040603050506020204" pitchFamily="18" charset="0"/>
                <a:cs typeface="Arial" panose="020B0604020202020204" pitchFamily="34" charset="0"/>
              </a:rPr>
              <a:t>KẾT LUẬN</a:t>
            </a:r>
          </a:p>
        </p:txBody>
      </p:sp>
      <p:sp>
        <p:nvSpPr>
          <p:cNvPr id="10" name="Rectangle 9">
            <a:extLst>
              <a:ext uri="{FF2B5EF4-FFF2-40B4-BE49-F238E27FC236}">
                <a16:creationId xmlns:a16="http://schemas.microsoft.com/office/drawing/2014/main" id="{C3000799-40B5-A430-F661-19185E1E5355}"/>
              </a:ext>
            </a:extLst>
          </p:cNvPr>
          <p:cNvSpPr/>
          <p:nvPr/>
        </p:nvSpPr>
        <p:spPr>
          <a:xfrm>
            <a:off x="4232744" y="3222311"/>
            <a:ext cx="6435256" cy="2783839"/>
          </a:xfrm>
          <a:prstGeom prst="rect">
            <a:avLst/>
          </a:prstGeom>
          <a:solidFill>
            <a:schemeClr val="accent4">
              <a:lumMod val="40000"/>
              <a:lumOff val="60000"/>
            </a:schemeClr>
          </a:solidFill>
        </p:spPr>
        <p:txBody>
          <a:bodyPr wrap="square">
            <a:spAutoFit/>
          </a:bodyPr>
          <a:lstStyle/>
          <a:p>
            <a:pPr algn="just">
              <a:lnSpc>
                <a:spcPct val="150000"/>
              </a:lnSpc>
            </a:pPr>
            <a:r>
              <a:rPr lang="en-US" sz="2400">
                <a:latin typeface="UTM Avo" panose="02040603050506020204" pitchFamily="18" charset="0"/>
              </a:rPr>
              <a:t>Nghề nghiệp trong cuộc sống rất phong phú và đa dạng. Mỗi người trong xã hội nói chung, trong gia đình nói riêng đề có một nghề và họ luôn nỗ lực, mong muốn làm tốt công việc của mình.</a:t>
            </a:r>
            <a:endParaRPr lang="en-US" sz="2400" dirty="0">
              <a:latin typeface="UTM Avo" panose="02040603050506020204" pitchFamily="18" charset="0"/>
            </a:endParaRPr>
          </a:p>
        </p:txBody>
      </p:sp>
      <p:pic>
        <p:nvPicPr>
          <p:cNvPr id="11" name="Picture 10">
            <a:extLst>
              <a:ext uri="{FF2B5EF4-FFF2-40B4-BE49-F238E27FC236}">
                <a16:creationId xmlns:a16="http://schemas.microsoft.com/office/drawing/2014/main" id="{A13B9CAB-65CD-100A-1191-2E9883057B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56903" y="1598058"/>
            <a:ext cx="1985847" cy="1746527"/>
          </a:xfrm>
          <a:prstGeom prst="rect">
            <a:avLst/>
          </a:prstGeom>
        </p:spPr>
      </p:pic>
    </p:spTree>
    <p:extLst>
      <p:ext uri="{BB962C8B-B14F-4D97-AF65-F5344CB8AC3E}">
        <p14:creationId xmlns:p14="http://schemas.microsoft.com/office/powerpoint/2010/main" val="13681325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ppt_w+.3"/>
                                          </p:val>
                                        </p:tav>
                                        <p:tav tm="100000">
                                          <p:val>
                                            <p:strVal val="#ppt_w"/>
                                          </p:val>
                                        </p:tav>
                                      </p:tavLst>
                                    </p:anim>
                                    <p:anim calcmode="lin" valueType="num">
                                      <p:cBhvr>
                                        <p:cTn id="20" dur="500" fill="hold"/>
                                        <p:tgtEl>
                                          <p:spTgt spid="10"/>
                                        </p:tgtEl>
                                        <p:attrNameLst>
                                          <p:attrName>ppt_h</p:attrName>
                                        </p:attrNameLst>
                                      </p:cBhvr>
                                      <p:tavLst>
                                        <p:tav tm="0">
                                          <p:val>
                                            <p:strVal val="#ppt_h"/>
                                          </p:val>
                                        </p:tav>
                                        <p:tav tm="100000">
                                          <p:val>
                                            <p:strVal val="#ppt_h"/>
                                          </p:val>
                                        </p:tav>
                                      </p:tavLst>
                                    </p:anim>
                                    <p:animEffect transition="in" filter="fade">
                                      <p:cBhvr>
                                        <p:cTn id="21" dur="5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图片 77" descr="1 (3)">
            <a:extLst>
              <a:ext uri="{FF2B5EF4-FFF2-40B4-BE49-F238E27FC236}">
                <a16:creationId xmlns:a16="http://schemas.microsoft.com/office/drawing/2014/main" id="{08D44313-A309-ABE5-B659-770E6FD447E8}"/>
              </a:ext>
            </a:extLst>
          </p:cNvPr>
          <p:cNvPicPr>
            <a:picLocks noChangeAspect="1"/>
          </p:cNvPicPr>
          <p:nvPr/>
        </p:nvPicPr>
        <p:blipFill rotWithShape="1">
          <a:blip r:embed="rId3" cstate="screen"/>
          <a:srcRect/>
          <a:stretch>
            <a:fillRect/>
          </a:stretch>
        </p:blipFill>
        <p:spPr>
          <a:xfrm rot="1015153">
            <a:off x="123076" y="955136"/>
            <a:ext cx="2241040" cy="2194766"/>
          </a:xfrm>
          <a:prstGeom prst="rect">
            <a:avLst/>
          </a:prstGeom>
        </p:spPr>
      </p:pic>
      <p:pic>
        <p:nvPicPr>
          <p:cNvPr id="8" name="图片 78" descr="1 (3)">
            <a:extLst>
              <a:ext uri="{FF2B5EF4-FFF2-40B4-BE49-F238E27FC236}">
                <a16:creationId xmlns:a16="http://schemas.microsoft.com/office/drawing/2014/main" id="{D85F699C-410B-877A-27FB-A1DDE1CE2126}"/>
              </a:ext>
            </a:extLst>
          </p:cNvPr>
          <p:cNvPicPr>
            <a:picLocks noChangeAspect="1"/>
          </p:cNvPicPr>
          <p:nvPr/>
        </p:nvPicPr>
        <p:blipFill rotWithShape="1">
          <a:blip r:embed="rId4" cstate="screen"/>
          <a:srcRect/>
          <a:stretch>
            <a:fillRect/>
          </a:stretch>
        </p:blipFill>
        <p:spPr>
          <a:xfrm rot="547922">
            <a:off x="9594051" y="615143"/>
            <a:ext cx="2617136" cy="2289978"/>
          </a:xfrm>
          <a:prstGeom prst="rect">
            <a:avLst/>
          </a:prstGeom>
        </p:spPr>
      </p:pic>
      <p:sp>
        <p:nvSpPr>
          <p:cNvPr id="9" name="Rectangle 8">
            <a:extLst>
              <a:ext uri="{FF2B5EF4-FFF2-40B4-BE49-F238E27FC236}">
                <a16:creationId xmlns:a16="http://schemas.microsoft.com/office/drawing/2014/main" id="{5269CD45-5980-A149-76C1-27971228F902}"/>
              </a:ext>
            </a:extLst>
          </p:cNvPr>
          <p:cNvSpPr/>
          <p:nvPr/>
        </p:nvSpPr>
        <p:spPr>
          <a:xfrm>
            <a:off x="2634980" y="1811959"/>
            <a:ext cx="7185750" cy="584775"/>
          </a:xfrm>
          <a:prstGeom prst="rect">
            <a:avLst/>
          </a:prstGeom>
        </p:spPr>
        <p:txBody>
          <a:bodyPr wrap="none">
            <a:spAutoFit/>
          </a:bodyPr>
          <a:lstStyle/>
          <a:p>
            <a:r>
              <a:rPr lang="en-US" sz="3200" b="1">
                <a:solidFill>
                  <a:srgbClr val="FF0000"/>
                </a:solidFill>
                <a:latin typeface="UTM Avo" panose="02040603050506020204" pitchFamily="18" charset="0"/>
              </a:rPr>
              <a:t>Hoạt động 2: Trò chơi Đoán nghề</a:t>
            </a:r>
            <a:endParaRPr lang="en-US" sz="3200" b="1" dirty="0">
              <a:solidFill>
                <a:srgbClr val="FF0000"/>
              </a:solidFill>
              <a:latin typeface="UTM Avo" panose="02040603050506020204" pitchFamily="18" charset="0"/>
            </a:endParaRPr>
          </a:p>
        </p:txBody>
      </p:sp>
      <p:sp>
        <p:nvSpPr>
          <p:cNvPr id="10" name="Rectangle 9">
            <a:extLst>
              <a:ext uri="{FF2B5EF4-FFF2-40B4-BE49-F238E27FC236}">
                <a16:creationId xmlns:a16="http://schemas.microsoft.com/office/drawing/2014/main" id="{F7A88C9F-6026-59B8-A32A-F68B95D47E6E}"/>
              </a:ext>
            </a:extLst>
          </p:cNvPr>
          <p:cNvSpPr/>
          <p:nvPr/>
        </p:nvSpPr>
        <p:spPr>
          <a:xfrm>
            <a:off x="1669536" y="2410635"/>
            <a:ext cx="8096686" cy="3345981"/>
          </a:xfrm>
          <a:prstGeom prst="rect">
            <a:avLst/>
          </a:prstGeom>
        </p:spPr>
        <p:txBody>
          <a:bodyPr wrap="square">
            <a:spAutoFit/>
          </a:bodyPr>
          <a:lstStyle/>
          <a:p>
            <a:pPr algn="just">
              <a:lnSpc>
                <a:spcPct val="150000"/>
              </a:lnSpc>
            </a:pPr>
            <a:r>
              <a:rPr lang="en-US" sz="2400" b="1" dirty="0" err="1">
                <a:solidFill>
                  <a:schemeClr val="accent1">
                    <a:lumMod val="75000"/>
                  </a:schemeClr>
                </a:solidFill>
                <a:latin typeface="UTM Avo" panose="02040603050506020204" pitchFamily="18" charset="0"/>
                <a:cs typeface="Arial" panose="020B0604020202020204" pitchFamily="34" charset="0"/>
              </a:rPr>
              <a:t>Luật</a:t>
            </a:r>
            <a:r>
              <a:rPr lang="en-US" sz="2400" b="1" dirty="0">
                <a:solidFill>
                  <a:schemeClr val="accent1">
                    <a:lumMod val="75000"/>
                  </a:schemeClr>
                </a:solidFill>
                <a:latin typeface="UTM Avo" panose="02040603050506020204" pitchFamily="18" charset="0"/>
                <a:cs typeface="Arial" panose="020B0604020202020204" pitchFamily="34" charset="0"/>
              </a:rPr>
              <a:t> </a:t>
            </a:r>
            <a:r>
              <a:rPr lang="en-US" sz="2400" b="1" dirty="0" err="1">
                <a:solidFill>
                  <a:schemeClr val="accent1">
                    <a:lumMod val="75000"/>
                  </a:schemeClr>
                </a:solidFill>
                <a:latin typeface="UTM Avo" panose="02040603050506020204" pitchFamily="18" charset="0"/>
                <a:cs typeface="Arial" panose="020B0604020202020204" pitchFamily="34" charset="0"/>
              </a:rPr>
              <a:t>chơi</a:t>
            </a:r>
            <a:r>
              <a:rPr lang="en-US" sz="2400" b="1" dirty="0">
                <a:solidFill>
                  <a:schemeClr val="accent1">
                    <a:lumMod val="75000"/>
                  </a:schemeClr>
                </a:solidFill>
                <a:latin typeface="UTM Avo" panose="02040603050506020204" pitchFamily="18" charset="0"/>
                <a:cs typeface="Arial" panose="020B0604020202020204" pitchFamily="34" charset="0"/>
              </a:rPr>
              <a:t>:</a:t>
            </a:r>
            <a:endParaRPr lang="vi-VN" sz="2400" b="1" dirty="0">
              <a:solidFill>
                <a:schemeClr val="accent1">
                  <a:lumMod val="75000"/>
                </a:schemeClr>
              </a:solidFill>
              <a:latin typeface="Arial" panose="020B0604020202020204" pitchFamily="34" charset="0"/>
              <a:cs typeface="Arial" panose="020B0604020202020204" pitchFamily="34" charset="0"/>
            </a:endParaRPr>
          </a:p>
          <a:p>
            <a:pPr marL="342900" indent="-342900" algn="just">
              <a:lnSpc>
                <a:spcPct val="150000"/>
              </a:lnSpc>
              <a:buFont typeface="Wingdings" panose="05000000000000000000" pitchFamily="2" charset="2"/>
              <a:buChar char="Ø"/>
            </a:pPr>
            <a:r>
              <a:rPr lang="en-US" sz="2400" dirty="0" err="1">
                <a:latin typeface="UTM Avo" panose="02040603050506020204" pitchFamily="18" charset="0"/>
                <a:cs typeface="Arial" panose="020B0604020202020204" pitchFamily="34" charset="0"/>
              </a:rPr>
              <a:t>Chọn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một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học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sinh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làm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quản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trò</a:t>
            </a:r>
            <a:r>
              <a:rPr lang="en-US" sz="2400" dirty="0">
                <a:latin typeface="UTM Avo" panose="02040603050506020204" pitchFamily="18" charset="0"/>
                <a:cs typeface="Arial" panose="020B0604020202020204" pitchFamily="34" charset="0"/>
              </a:rPr>
              <a:t>.</a:t>
            </a:r>
          </a:p>
          <a:p>
            <a:pPr marL="342900" indent="-342900" algn="just">
              <a:lnSpc>
                <a:spcPct val="150000"/>
              </a:lnSpc>
              <a:buFont typeface="Wingdings" panose="05000000000000000000" pitchFamily="2" charset="2"/>
              <a:buChar char="Ø"/>
            </a:pPr>
            <a:r>
              <a:rPr lang="en-US" sz="2400" dirty="0" err="1">
                <a:latin typeface="UTM Avo" panose="02040603050506020204" pitchFamily="18" charset="0"/>
                <a:cs typeface="Arial" panose="020B0604020202020204" pitchFamily="34" charset="0"/>
              </a:rPr>
              <a:t>Quản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trò</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lấy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tranh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ảnh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về</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nghề</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nghiệp</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lần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lượt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giao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từng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đội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thành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viên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trong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đội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đóng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vai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thể</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hiện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việc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làm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đặc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trưng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của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nghề</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trong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tranh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đội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còn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lại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đoán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tên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nghề</a:t>
            </a:r>
            <a:r>
              <a:rPr lang="en-US" sz="2400" dirty="0">
                <a:latin typeface="UTM Avo" panose="02040603050506020204" pitchFamily="18" charset="0"/>
                <a:cs typeface="Arial" panose="020B0604020202020204" pitchFamily="34" charset="0"/>
              </a:rPr>
              <a:t>.</a:t>
            </a:r>
            <a:endParaRPr lang="vi-VN" sz="2400" dirty="0">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52E54DF6-C7F1-A600-D4EF-5841617894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350" y="4494383"/>
            <a:ext cx="853748" cy="2363617"/>
          </a:xfrm>
          <a:prstGeom prst="rect">
            <a:avLst/>
          </a:prstGeom>
        </p:spPr>
      </p:pic>
      <p:pic>
        <p:nvPicPr>
          <p:cNvPr id="12" name="Picture 11">
            <a:extLst>
              <a:ext uri="{FF2B5EF4-FFF2-40B4-BE49-F238E27FC236}">
                <a16:creationId xmlns:a16="http://schemas.microsoft.com/office/drawing/2014/main" id="{A7E50F70-50AD-4688-950A-06FA8E30141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12807" y="4223325"/>
            <a:ext cx="3179624" cy="3179624"/>
          </a:xfrm>
          <a:prstGeom prst="rect">
            <a:avLst/>
          </a:prstGeom>
        </p:spPr>
      </p:pic>
    </p:spTree>
    <p:extLst>
      <p:ext uri="{BB962C8B-B14F-4D97-AF65-F5344CB8AC3E}">
        <p14:creationId xmlns:p14="http://schemas.microsoft.com/office/powerpoint/2010/main" val="4208294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1" fill="hold"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anim calcmode="lin" valueType="num">
                                      <p:cBhvr>
                                        <p:cTn id="23"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24" dur="500" fill="hold"/>
                                        <p:tgtEl>
                                          <p:spTgt spid="10">
                                            <p:txEl>
                                              <p:pRg st="1" end="1"/>
                                            </p:txEl>
                                          </p:spTgt>
                                        </p:tgtEl>
                                        <p:attrNameLst>
                                          <p:attrName>ppt_y</p:attrName>
                                        </p:attrNameLst>
                                      </p:cBhvr>
                                      <p:tavLst>
                                        <p:tav tm="0">
                                          <p:val>
                                            <p:strVal val="#ppt_y-#ppt_h/2"/>
                                          </p:val>
                                        </p:tav>
                                        <p:tav tm="100000">
                                          <p:val>
                                            <p:strVal val="#ppt_y"/>
                                          </p:val>
                                        </p:tav>
                                      </p:tavLst>
                                    </p:anim>
                                    <p:anim calcmode="lin" valueType="num">
                                      <p:cBhvr>
                                        <p:cTn id="25" dur="500" fill="hold"/>
                                        <p:tgtEl>
                                          <p:spTgt spid="10">
                                            <p:txEl>
                                              <p:pRg st="1" end="1"/>
                                            </p:txEl>
                                          </p:spTgt>
                                        </p:tgtEl>
                                        <p:attrNameLst>
                                          <p:attrName>ppt_w</p:attrName>
                                        </p:attrNameLst>
                                      </p:cBhvr>
                                      <p:tavLst>
                                        <p:tav tm="0">
                                          <p:val>
                                            <p:strVal val="#ppt_w"/>
                                          </p:val>
                                        </p:tav>
                                        <p:tav tm="100000">
                                          <p:val>
                                            <p:strVal val="#ppt_w"/>
                                          </p:val>
                                        </p:tav>
                                      </p:tavLst>
                                    </p:anim>
                                    <p:anim calcmode="lin" valueType="num">
                                      <p:cBhvr>
                                        <p:cTn id="26" dur="500" fill="hold"/>
                                        <p:tgtEl>
                                          <p:spTgt spid="10">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 fill="hold" nodeType="clickEffect">
                                  <p:stCondLst>
                                    <p:cond delay="0"/>
                                  </p:stCondLst>
                                  <p:childTnLst>
                                    <p:set>
                                      <p:cBhvr>
                                        <p:cTn id="30" dur="1" fill="hold">
                                          <p:stCondLst>
                                            <p:cond delay="0"/>
                                          </p:stCondLst>
                                        </p:cTn>
                                        <p:tgtEl>
                                          <p:spTgt spid="10">
                                            <p:txEl>
                                              <p:pRg st="2" end="2"/>
                                            </p:txEl>
                                          </p:spTgt>
                                        </p:tgtEl>
                                        <p:attrNameLst>
                                          <p:attrName>style.visibility</p:attrName>
                                        </p:attrNameLst>
                                      </p:cBhvr>
                                      <p:to>
                                        <p:strVal val="visible"/>
                                      </p:to>
                                    </p:set>
                                    <p:anim calcmode="lin" valueType="num">
                                      <p:cBhvr>
                                        <p:cTn id="31"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32" dur="500" fill="hold"/>
                                        <p:tgtEl>
                                          <p:spTgt spid="10">
                                            <p:txEl>
                                              <p:pRg st="2" end="2"/>
                                            </p:txEl>
                                          </p:spTgt>
                                        </p:tgtEl>
                                        <p:attrNameLst>
                                          <p:attrName>ppt_y</p:attrName>
                                        </p:attrNameLst>
                                      </p:cBhvr>
                                      <p:tavLst>
                                        <p:tav tm="0">
                                          <p:val>
                                            <p:strVal val="#ppt_y-#ppt_h/2"/>
                                          </p:val>
                                        </p:tav>
                                        <p:tav tm="100000">
                                          <p:val>
                                            <p:strVal val="#ppt_y"/>
                                          </p:val>
                                        </p:tav>
                                      </p:tavLst>
                                    </p:anim>
                                    <p:anim calcmode="lin" valueType="num">
                                      <p:cBhvr>
                                        <p:cTn id="33" dur="500" fill="hold"/>
                                        <p:tgtEl>
                                          <p:spTgt spid="10">
                                            <p:txEl>
                                              <p:pRg st="2" end="2"/>
                                            </p:txEl>
                                          </p:spTgt>
                                        </p:tgtEl>
                                        <p:attrNameLst>
                                          <p:attrName>ppt_w</p:attrName>
                                        </p:attrNameLst>
                                      </p:cBhvr>
                                      <p:tavLst>
                                        <p:tav tm="0">
                                          <p:val>
                                            <p:strVal val="#ppt_w"/>
                                          </p:val>
                                        </p:tav>
                                        <p:tav tm="100000">
                                          <p:val>
                                            <p:strVal val="#ppt_w"/>
                                          </p:val>
                                        </p:tav>
                                      </p:tavLst>
                                    </p:anim>
                                    <p:anim calcmode="lin" valueType="num">
                                      <p:cBhvr>
                                        <p:cTn id="34" dur="500" fill="hold"/>
                                        <p:tgtEl>
                                          <p:spTgt spid="10">
                                            <p:txEl>
                                              <p:pRg st="2" end="2"/>
                                            </p:txEl>
                                          </p:spTgt>
                                        </p:tgtEl>
                                        <p:attrNameLst>
                                          <p:attrName>ppt_h</p:attrName>
                                        </p:attrNameLst>
                                      </p:cBhvr>
                                      <p:tavLst>
                                        <p:tav tm="0">
                                          <p:val>
                                            <p:fltVal val="0"/>
                                          </p:val>
                                        </p:tav>
                                        <p:tav tm="100000">
                                          <p:val>
                                            <p:strVal val="#ppt_h"/>
                                          </p:val>
                                        </p:tav>
                                      </p:tavLst>
                                    </p:anim>
                                  </p:childTnLst>
                                </p:cTn>
                              </p:par>
                              <p:par>
                                <p:cTn id="35" presetID="10"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1F15375-E632-6B1C-7C60-DFF9115F52F4}"/>
            </a:ext>
          </a:extLst>
        </p:cNvPr>
        <p:cNvGrpSpPr/>
        <p:nvPr/>
      </p:nvGrpSpPr>
      <p:grpSpPr>
        <a:xfrm>
          <a:off x="0" y="0"/>
          <a:ext cx="0" cy="0"/>
          <a:chOff x="0" y="0"/>
          <a:chExt cx="0" cy="0"/>
        </a:xfrm>
      </p:grpSpPr>
      <p:pic>
        <p:nvPicPr>
          <p:cNvPr id="7" name="图片 77" descr="1 (3)">
            <a:extLst>
              <a:ext uri="{FF2B5EF4-FFF2-40B4-BE49-F238E27FC236}">
                <a16:creationId xmlns:a16="http://schemas.microsoft.com/office/drawing/2014/main" id="{78E5DF3D-1DF9-7A54-D532-68CD98057EF6}"/>
              </a:ext>
            </a:extLst>
          </p:cNvPr>
          <p:cNvPicPr>
            <a:picLocks noChangeAspect="1"/>
          </p:cNvPicPr>
          <p:nvPr/>
        </p:nvPicPr>
        <p:blipFill rotWithShape="1">
          <a:blip r:embed="rId3" cstate="screen"/>
          <a:srcRect/>
          <a:stretch>
            <a:fillRect/>
          </a:stretch>
        </p:blipFill>
        <p:spPr>
          <a:xfrm rot="1015153">
            <a:off x="123076" y="955136"/>
            <a:ext cx="2241040" cy="2194766"/>
          </a:xfrm>
          <a:prstGeom prst="rect">
            <a:avLst/>
          </a:prstGeom>
        </p:spPr>
      </p:pic>
      <p:pic>
        <p:nvPicPr>
          <p:cNvPr id="8" name="图片 78" descr="1 (3)">
            <a:extLst>
              <a:ext uri="{FF2B5EF4-FFF2-40B4-BE49-F238E27FC236}">
                <a16:creationId xmlns:a16="http://schemas.microsoft.com/office/drawing/2014/main" id="{B25B764A-8981-F495-EDB8-396F23ACE33B}"/>
              </a:ext>
            </a:extLst>
          </p:cNvPr>
          <p:cNvPicPr>
            <a:picLocks noChangeAspect="1"/>
          </p:cNvPicPr>
          <p:nvPr/>
        </p:nvPicPr>
        <p:blipFill rotWithShape="1">
          <a:blip r:embed="rId4" cstate="screen"/>
          <a:srcRect/>
          <a:stretch>
            <a:fillRect/>
          </a:stretch>
        </p:blipFill>
        <p:spPr>
          <a:xfrm rot="547922">
            <a:off x="9594051" y="615143"/>
            <a:ext cx="2617136" cy="2289978"/>
          </a:xfrm>
          <a:prstGeom prst="rect">
            <a:avLst/>
          </a:prstGeom>
        </p:spPr>
      </p:pic>
      <p:sp>
        <p:nvSpPr>
          <p:cNvPr id="9" name="Rectangle 8">
            <a:extLst>
              <a:ext uri="{FF2B5EF4-FFF2-40B4-BE49-F238E27FC236}">
                <a16:creationId xmlns:a16="http://schemas.microsoft.com/office/drawing/2014/main" id="{B13B0B52-01A5-DDE3-CC7C-45C7D8E341FD}"/>
              </a:ext>
            </a:extLst>
          </p:cNvPr>
          <p:cNvSpPr/>
          <p:nvPr/>
        </p:nvSpPr>
        <p:spPr>
          <a:xfrm>
            <a:off x="2634980" y="1811959"/>
            <a:ext cx="7185750" cy="584775"/>
          </a:xfrm>
          <a:prstGeom prst="rect">
            <a:avLst/>
          </a:prstGeom>
        </p:spPr>
        <p:txBody>
          <a:bodyPr wrap="none">
            <a:spAutoFit/>
          </a:bodyPr>
          <a:lstStyle/>
          <a:p>
            <a:r>
              <a:rPr lang="en-US" sz="3200" b="1">
                <a:solidFill>
                  <a:srgbClr val="FF0000"/>
                </a:solidFill>
                <a:latin typeface="UTM Avo" panose="02040603050506020204" pitchFamily="18" charset="0"/>
              </a:rPr>
              <a:t>Hoạt động 2: Trò chơi Đoán nghề</a:t>
            </a:r>
            <a:endParaRPr lang="en-US" sz="3200" b="1" dirty="0">
              <a:solidFill>
                <a:srgbClr val="FF0000"/>
              </a:solidFill>
              <a:latin typeface="UTM Avo" panose="02040603050506020204" pitchFamily="18" charset="0"/>
            </a:endParaRPr>
          </a:p>
        </p:txBody>
      </p:sp>
      <p:sp>
        <p:nvSpPr>
          <p:cNvPr id="10" name="Rectangle 9">
            <a:extLst>
              <a:ext uri="{FF2B5EF4-FFF2-40B4-BE49-F238E27FC236}">
                <a16:creationId xmlns:a16="http://schemas.microsoft.com/office/drawing/2014/main" id="{925E4557-CC4D-962F-258F-8DECAA5029B0}"/>
              </a:ext>
            </a:extLst>
          </p:cNvPr>
          <p:cNvSpPr/>
          <p:nvPr/>
        </p:nvSpPr>
        <p:spPr>
          <a:xfrm>
            <a:off x="1669536" y="2410635"/>
            <a:ext cx="8261864" cy="4445832"/>
          </a:xfrm>
          <a:prstGeom prst="rect">
            <a:avLst/>
          </a:prstGeom>
        </p:spPr>
        <p:txBody>
          <a:bodyPr wrap="square">
            <a:spAutoFit/>
          </a:bodyPr>
          <a:lstStyle/>
          <a:p>
            <a:pPr algn="just">
              <a:lnSpc>
                <a:spcPct val="150000"/>
              </a:lnSpc>
            </a:pPr>
            <a:r>
              <a:rPr lang="en-US" sz="2400" b="1" dirty="0" err="1">
                <a:solidFill>
                  <a:schemeClr val="accent1">
                    <a:lumMod val="75000"/>
                  </a:schemeClr>
                </a:solidFill>
                <a:latin typeface="UTM Avo" panose="02040603050506020204" pitchFamily="18" charset="0"/>
                <a:cs typeface="Arial" panose="020B0604020202020204" pitchFamily="34" charset="0"/>
              </a:rPr>
              <a:t>Luật</a:t>
            </a:r>
            <a:r>
              <a:rPr lang="en-US" sz="2400" b="1" dirty="0">
                <a:solidFill>
                  <a:schemeClr val="accent1">
                    <a:lumMod val="75000"/>
                  </a:schemeClr>
                </a:solidFill>
                <a:latin typeface="UTM Avo" panose="02040603050506020204" pitchFamily="18" charset="0"/>
                <a:cs typeface="Arial" panose="020B0604020202020204" pitchFamily="34" charset="0"/>
              </a:rPr>
              <a:t> </a:t>
            </a:r>
            <a:r>
              <a:rPr lang="en-US" sz="2400" b="1" dirty="0" err="1">
                <a:solidFill>
                  <a:schemeClr val="accent1">
                    <a:lumMod val="75000"/>
                  </a:schemeClr>
                </a:solidFill>
                <a:latin typeface="UTM Avo" panose="02040603050506020204" pitchFamily="18" charset="0"/>
                <a:cs typeface="Arial" panose="020B0604020202020204" pitchFamily="34" charset="0"/>
              </a:rPr>
              <a:t>chơi</a:t>
            </a:r>
            <a:r>
              <a:rPr lang="en-US" sz="2400" b="1" dirty="0">
                <a:solidFill>
                  <a:schemeClr val="accent1">
                    <a:lumMod val="75000"/>
                  </a:schemeClr>
                </a:solidFill>
                <a:latin typeface="UTM Avo" panose="02040603050506020204" pitchFamily="18" charset="0"/>
                <a:cs typeface="Arial" panose="020B0604020202020204" pitchFamily="34" charset="0"/>
              </a:rPr>
              <a:t>:</a:t>
            </a:r>
            <a:endParaRPr lang="vi-VN" sz="2400" b="1" dirty="0">
              <a:solidFill>
                <a:schemeClr val="accent1">
                  <a:lumMod val="75000"/>
                </a:schemeClr>
              </a:solidFill>
              <a:latin typeface="Arial" panose="020B0604020202020204" pitchFamily="34" charset="0"/>
              <a:cs typeface="Arial" panose="020B0604020202020204" pitchFamily="34" charset="0"/>
            </a:endParaRPr>
          </a:p>
          <a:p>
            <a:pPr marL="342900" indent="-342900" algn="just">
              <a:lnSpc>
                <a:spcPct val="150000"/>
              </a:lnSpc>
              <a:buFont typeface="Wingdings" panose="05000000000000000000" pitchFamily="2" charset="2"/>
              <a:buChar char="Ø"/>
            </a:pPr>
            <a:r>
              <a:rPr lang="vi-VN" sz="2400" dirty="0">
                <a:latin typeface="UTM Avo" panose="02040603050506020204" pitchFamily="18" charset="0"/>
                <a:cs typeface="Arial" panose="020B0604020202020204" pitchFamily="34" charset="0"/>
              </a:rPr>
              <a:t>Mỗi lần đoán đúng tên một nghề, đội đó sẽ nhận được một bông hoa (hoặc một hình dán mặt cười). Sau khi hết tranh thì đến lượt đội tiếp theo và trò chơi được tiếp tục.</a:t>
            </a:r>
          </a:p>
          <a:p>
            <a:pPr marL="342900" indent="-342900" algn="just">
              <a:lnSpc>
                <a:spcPct val="150000"/>
              </a:lnSpc>
              <a:buFont typeface="Wingdings" panose="05000000000000000000" pitchFamily="2" charset="2"/>
              <a:buChar char="Ø"/>
            </a:pPr>
            <a:r>
              <a:rPr lang="vi-VN" sz="2400" dirty="0">
                <a:latin typeface="UTM Avo" panose="02040603050506020204" pitchFamily="18" charset="0"/>
                <a:cs typeface="Arial" panose="020B0604020202020204" pitchFamily="34" charset="0"/>
              </a:rPr>
              <a:t>Kết thúc trò chơi, quản trò tổng kết: Đội nào nhận được nhiều bông hoa (hoặc hình dán mặt cười) hơn, đội đó thắng cuộc.</a:t>
            </a:r>
          </a:p>
        </p:txBody>
      </p:sp>
      <p:pic>
        <p:nvPicPr>
          <p:cNvPr id="11" name="Picture 10">
            <a:extLst>
              <a:ext uri="{FF2B5EF4-FFF2-40B4-BE49-F238E27FC236}">
                <a16:creationId xmlns:a16="http://schemas.microsoft.com/office/drawing/2014/main" id="{795C54B3-6340-A1F8-54C3-122678EF31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350" y="4494383"/>
            <a:ext cx="853748" cy="2363617"/>
          </a:xfrm>
          <a:prstGeom prst="rect">
            <a:avLst/>
          </a:prstGeom>
        </p:spPr>
      </p:pic>
      <p:pic>
        <p:nvPicPr>
          <p:cNvPr id="12" name="Picture 11">
            <a:extLst>
              <a:ext uri="{FF2B5EF4-FFF2-40B4-BE49-F238E27FC236}">
                <a16:creationId xmlns:a16="http://schemas.microsoft.com/office/drawing/2014/main" id="{BBBD28D6-D3C9-ED83-BFEB-B0AC0AA883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12807" y="4223325"/>
            <a:ext cx="3179624" cy="3179624"/>
          </a:xfrm>
          <a:prstGeom prst="rect">
            <a:avLst/>
          </a:prstGeom>
        </p:spPr>
      </p:pic>
    </p:spTree>
    <p:extLst>
      <p:ext uri="{BB962C8B-B14F-4D97-AF65-F5344CB8AC3E}">
        <p14:creationId xmlns:p14="http://schemas.microsoft.com/office/powerpoint/2010/main" val="1905126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p:cTn id="7"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10">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 calcmode="lin" valueType="num">
                                      <p:cBhvr>
                                        <p:cTn id="13"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10">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87C5361-E008-AB74-CC60-A008B6516D62}"/>
              </a:ext>
            </a:extLst>
          </p:cNvPr>
          <p:cNvSpPr/>
          <p:nvPr/>
        </p:nvSpPr>
        <p:spPr>
          <a:xfrm>
            <a:off x="6096000" y="3429000"/>
            <a:ext cx="6096000" cy="3429000"/>
          </a:xfrm>
          <a:prstGeom prst="rect">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D8434B0-2787-AEFA-3709-0C7809D77D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447" y="1692677"/>
            <a:ext cx="4976900" cy="4524453"/>
          </a:xfrm>
          <a:prstGeom prst="rect">
            <a:avLst/>
          </a:prstGeom>
        </p:spPr>
      </p:pic>
      <p:pic>
        <p:nvPicPr>
          <p:cNvPr id="8" name="Picture 7">
            <a:extLst>
              <a:ext uri="{FF2B5EF4-FFF2-40B4-BE49-F238E27FC236}">
                <a16:creationId xmlns:a16="http://schemas.microsoft.com/office/drawing/2014/main" id="{0EC1359E-DE77-CBC2-710A-ACF68FA53C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7042"/>
          <a:stretch/>
        </p:blipFill>
        <p:spPr>
          <a:xfrm>
            <a:off x="6365755" y="1496414"/>
            <a:ext cx="4901485" cy="4556310"/>
          </a:xfrm>
          <a:prstGeom prst="rect">
            <a:avLst/>
          </a:prstGeom>
        </p:spPr>
      </p:pic>
      <p:sp>
        <p:nvSpPr>
          <p:cNvPr id="9" name="TextBox 8">
            <a:extLst>
              <a:ext uri="{FF2B5EF4-FFF2-40B4-BE49-F238E27FC236}">
                <a16:creationId xmlns:a16="http://schemas.microsoft.com/office/drawing/2014/main" id="{8A4EF8EE-99EC-C4A5-AF95-0759AD9695B2}"/>
              </a:ext>
            </a:extLst>
          </p:cNvPr>
          <p:cNvSpPr txBox="1"/>
          <p:nvPr/>
        </p:nvSpPr>
        <p:spPr>
          <a:xfrm>
            <a:off x="2213787" y="6054052"/>
            <a:ext cx="1928219" cy="523220"/>
          </a:xfrm>
          <a:prstGeom prst="rect">
            <a:avLst/>
          </a:prstGeom>
          <a:solidFill>
            <a:schemeClr val="accent2">
              <a:lumMod val="60000"/>
              <a:lumOff val="40000"/>
            </a:schemeClr>
          </a:solidFill>
        </p:spPr>
        <p:txBody>
          <a:bodyPr wrap="square" rtlCol="0">
            <a:spAutoFit/>
          </a:bodyPr>
          <a:lstStyle/>
          <a:p>
            <a:pPr algn="ctr"/>
            <a:r>
              <a:rPr lang="en-US" sz="2800" b="1" dirty="0" err="1">
                <a:latin typeface="UTM Avo" panose="02040603050506020204" pitchFamily="18" charset="0"/>
                <a:cs typeface="Arial" panose="020B0604020202020204" pitchFamily="34" charset="0"/>
              </a:rPr>
              <a:t>Tranh</a:t>
            </a:r>
            <a:r>
              <a:rPr lang="en-US" sz="2800" b="1" dirty="0">
                <a:latin typeface="UTM Avo" panose="02040603050506020204" pitchFamily="18" charset="0"/>
                <a:cs typeface="Arial" panose="020B0604020202020204" pitchFamily="34" charset="0"/>
              </a:rPr>
              <a:t> 1</a:t>
            </a:r>
          </a:p>
        </p:txBody>
      </p:sp>
      <p:sp>
        <p:nvSpPr>
          <p:cNvPr id="10" name="TextBox 9">
            <a:extLst>
              <a:ext uri="{FF2B5EF4-FFF2-40B4-BE49-F238E27FC236}">
                <a16:creationId xmlns:a16="http://schemas.microsoft.com/office/drawing/2014/main" id="{67E347D5-78A0-5107-C782-340FC45AE22B}"/>
              </a:ext>
            </a:extLst>
          </p:cNvPr>
          <p:cNvSpPr txBox="1"/>
          <p:nvPr/>
        </p:nvSpPr>
        <p:spPr>
          <a:xfrm>
            <a:off x="7863145" y="6052724"/>
            <a:ext cx="1906707" cy="523220"/>
          </a:xfrm>
          <a:prstGeom prst="rect">
            <a:avLst/>
          </a:prstGeom>
          <a:solidFill>
            <a:schemeClr val="accent6">
              <a:lumMod val="60000"/>
              <a:lumOff val="40000"/>
            </a:schemeClr>
          </a:solidFill>
        </p:spPr>
        <p:txBody>
          <a:bodyPr wrap="square" rtlCol="0">
            <a:spAutoFit/>
          </a:bodyPr>
          <a:lstStyle/>
          <a:p>
            <a:pPr algn="ctr"/>
            <a:r>
              <a:rPr lang="en-US" sz="2800" b="1" dirty="0" err="1">
                <a:latin typeface="UTM Avo" panose="02040603050506020204" pitchFamily="18" charset="0"/>
                <a:cs typeface="Arial" panose="020B0604020202020204" pitchFamily="34" charset="0"/>
              </a:rPr>
              <a:t>Tranh</a:t>
            </a:r>
            <a:r>
              <a:rPr lang="en-US" sz="2800" b="1" dirty="0">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5924587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ppt_x</p:attrName>
                                        </p:attrNameLst>
                                      </p:cBhvr>
                                      <p:tavLst>
                                        <p:tav tm="0">
                                          <p:val>
                                            <p:strVal val="#ppt_x"/>
                                          </p:val>
                                        </p:tav>
                                        <p:tav tm="100000">
                                          <p:val>
                                            <p:strVal val="#ppt_x"/>
                                          </p:val>
                                        </p:tav>
                                      </p:tavLst>
                                    </p:anim>
                                    <p:anim calcmode="lin" valueType="num">
                                      <p:cBhvr>
                                        <p:cTn id="18" dur="500" fill="hold"/>
                                        <p:tgtEl>
                                          <p:spTgt spid="8"/>
                                        </p:tgtEl>
                                        <p:attrNameLst>
                                          <p:attrName>ppt_y</p:attrName>
                                        </p:attrNameLst>
                                      </p:cBhvr>
                                      <p:tavLst>
                                        <p:tav tm="0">
                                          <p:val>
                                            <p:strVal val="#ppt_y+#ppt_h/2"/>
                                          </p:val>
                                        </p:tav>
                                        <p:tav tm="100000">
                                          <p:val>
                                            <p:strVal val="#ppt_y"/>
                                          </p:val>
                                        </p:tav>
                                      </p:tavLst>
                                    </p:anim>
                                    <p:anim calcmode="lin" valueType="num">
                                      <p:cBhvr>
                                        <p:cTn id="19" dur="500" fill="hold"/>
                                        <p:tgtEl>
                                          <p:spTgt spid="8"/>
                                        </p:tgtEl>
                                        <p:attrNameLst>
                                          <p:attrName>ppt_w</p:attrName>
                                        </p:attrNameLst>
                                      </p:cBhvr>
                                      <p:tavLst>
                                        <p:tav tm="0">
                                          <p:val>
                                            <p:strVal val="#ppt_w"/>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childTnLst>
                                </p:cTn>
                              </p:par>
                              <p:par>
                                <p:cTn id="21" presetID="17"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
                                          </p:val>
                                        </p:tav>
                                        <p:tav tm="100000">
                                          <p:val>
                                            <p:strVal val="#ppt_x"/>
                                          </p:val>
                                        </p:tav>
                                      </p:tavLst>
                                    </p:anim>
                                    <p:anim calcmode="lin" valueType="num">
                                      <p:cBhvr>
                                        <p:cTn id="24" dur="500" fill="hold"/>
                                        <p:tgtEl>
                                          <p:spTgt spid="10"/>
                                        </p:tgtEl>
                                        <p:attrNameLst>
                                          <p:attrName>ppt_y</p:attrName>
                                        </p:attrNameLst>
                                      </p:cBhvr>
                                      <p:tavLst>
                                        <p:tav tm="0">
                                          <p:val>
                                            <p:strVal val="#ppt_y+#ppt_h/2"/>
                                          </p:val>
                                        </p:tav>
                                        <p:tav tm="100000">
                                          <p:val>
                                            <p:strVal val="#ppt_y"/>
                                          </p:val>
                                        </p:tav>
                                      </p:tavLst>
                                    </p:anim>
                                    <p:anim calcmode="lin" valueType="num">
                                      <p:cBhvr>
                                        <p:cTn id="25" dur="500" fill="hold"/>
                                        <p:tgtEl>
                                          <p:spTgt spid="10"/>
                                        </p:tgtEl>
                                        <p:attrNameLst>
                                          <p:attrName>ppt_w</p:attrName>
                                        </p:attrNameLst>
                                      </p:cBhvr>
                                      <p:tavLst>
                                        <p:tav tm="0">
                                          <p:val>
                                            <p:strVal val="#ppt_w"/>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31CDE75-D52D-6C7F-4BEE-51BDA6755598}"/>
              </a:ext>
            </a:extLst>
          </p:cNvPr>
          <p:cNvSpPr/>
          <p:nvPr/>
        </p:nvSpPr>
        <p:spPr>
          <a:xfrm>
            <a:off x="6096000" y="3429000"/>
            <a:ext cx="6096000" cy="3429000"/>
          </a:xfrm>
          <a:prstGeom prst="rect">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3606673-DC0E-767B-4801-A023D053C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1849" y="1219496"/>
            <a:ext cx="4811676" cy="4811676"/>
          </a:xfrm>
          <a:prstGeom prst="rect">
            <a:avLst/>
          </a:prstGeom>
        </p:spPr>
      </p:pic>
      <p:pic>
        <p:nvPicPr>
          <p:cNvPr id="8" name="Picture 7">
            <a:extLst>
              <a:ext uri="{FF2B5EF4-FFF2-40B4-BE49-F238E27FC236}">
                <a16:creationId xmlns:a16="http://schemas.microsoft.com/office/drawing/2014/main" id="{EEFC3153-8043-F022-76C6-FC96D2DD36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3743" y="1474862"/>
            <a:ext cx="4556310" cy="4556310"/>
          </a:xfrm>
          <a:prstGeom prst="rect">
            <a:avLst/>
          </a:prstGeom>
        </p:spPr>
      </p:pic>
      <p:sp>
        <p:nvSpPr>
          <p:cNvPr id="9" name="TextBox 8">
            <a:extLst>
              <a:ext uri="{FF2B5EF4-FFF2-40B4-BE49-F238E27FC236}">
                <a16:creationId xmlns:a16="http://schemas.microsoft.com/office/drawing/2014/main" id="{7063B78E-08CD-B103-173B-D9CAB15150FC}"/>
              </a:ext>
            </a:extLst>
          </p:cNvPr>
          <p:cNvSpPr txBox="1"/>
          <p:nvPr/>
        </p:nvSpPr>
        <p:spPr>
          <a:xfrm>
            <a:off x="2328087" y="6129703"/>
            <a:ext cx="1928219" cy="523220"/>
          </a:xfrm>
          <a:prstGeom prst="rect">
            <a:avLst/>
          </a:prstGeom>
          <a:solidFill>
            <a:schemeClr val="accent4"/>
          </a:solidFill>
        </p:spPr>
        <p:txBody>
          <a:bodyPr wrap="square" rtlCol="0">
            <a:spAutoFit/>
          </a:bodyPr>
          <a:lstStyle/>
          <a:p>
            <a:pPr algn="ctr"/>
            <a:r>
              <a:rPr lang="en-US" sz="2800" b="1" dirty="0" err="1">
                <a:latin typeface="UTM Avo" panose="02040603050506020204" pitchFamily="18" charset="0"/>
                <a:cs typeface="Arial" panose="020B0604020202020204" pitchFamily="34" charset="0"/>
              </a:rPr>
              <a:t>Tranh</a:t>
            </a:r>
            <a:r>
              <a:rPr lang="en-US" sz="2800" b="1" dirty="0">
                <a:latin typeface="UTM Avo" panose="02040603050506020204" pitchFamily="18" charset="0"/>
                <a:cs typeface="Arial" panose="020B0604020202020204" pitchFamily="34" charset="0"/>
              </a:rPr>
              <a:t> 3</a:t>
            </a:r>
          </a:p>
        </p:txBody>
      </p:sp>
      <p:sp>
        <p:nvSpPr>
          <p:cNvPr id="10" name="TextBox 9">
            <a:extLst>
              <a:ext uri="{FF2B5EF4-FFF2-40B4-BE49-F238E27FC236}">
                <a16:creationId xmlns:a16="http://schemas.microsoft.com/office/drawing/2014/main" id="{FE271733-C6BC-8043-4C2A-017657ECA42C}"/>
              </a:ext>
            </a:extLst>
          </p:cNvPr>
          <p:cNvSpPr txBox="1"/>
          <p:nvPr/>
        </p:nvSpPr>
        <p:spPr>
          <a:xfrm>
            <a:off x="8129845" y="6129703"/>
            <a:ext cx="1906707" cy="523220"/>
          </a:xfrm>
          <a:prstGeom prst="rect">
            <a:avLst/>
          </a:prstGeom>
          <a:solidFill>
            <a:schemeClr val="accent5">
              <a:lumMod val="60000"/>
              <a:lumOff val="40000"/>
            </a:schemeClr>
          </a:solidFill>
        </p:spPr>
        <p:txBody>
          <a:bodyPr wrap="square" rtlCol="0">
            <a:spAutoFit/>
          </a:bodyPr>
          <a:lstStyle/>
          <a:p>
            <a:pPr algn="ctr"/>
            <a:r>
              <a:rPr lang="en-US" sz="2800" b="1" dirty="0" err="1">
                <a:latin typeface="UTM Avo" panose="02040603050506020204" pitchFamily="18" charset="0"/>
                <a:cs typeface="Arial" panose="020B0604020202020204" pitchFamily="34" charset="0"/>
              </a:rPr>
              <a:t>Tranh</a:t>
            </a:r>
            <a:r>
              <a:rPr lang="en-US" sz="2800" b="1" dirty="0">
                <a:latin typeface="UTM Avo" panose="02040603050506020204" pitchFamily="18" charset="0"/>
                <a:cs typeface="Arial" panose="020B0604020202020204" pitchFamily="34" charset="0"/>
              </a:rPr>
              <a:t> 4</a:t>
            </a:r>
          </a:p>
        </p:txBody>
      </p:sp>
    </p:spTree>
    <p:extLst>
      <p:ext uri="{BB962C8B-B14F-4D97-AF65-F5344CB8AC3E}">
        <p14:creationId xmlns:p14="http://schemas.microsoft.com/office/powerpoint/2010/main" val="37289906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vertical)">
                                      <p:cBhvr>
                                        <p:cTn id="7" dur="500"/>
                                        <p:tgtEl>
                                          <p:spTgt spid="7"/>
                                        </p:tgtEl>
                                      </p:cBhvr>
                                    </p:animEffect>
                                  </p:childTnLst>
                                </p:cTn>
                              </p:par>
                              <p:par>
                                <p:cTn id="8" presetID="3" presetClass="entr" presetSubtype="5"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vertic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strVal val="#ppt_w*0.70"/>
                                          </p:val>
                                        </p:tav>
                                        <p:tav tm="100000">
                                          <p:val>
                                            <p:strVal val="#ppt_w"/>
                                          </p:val>
                                        </p:tav>
                                      </p:tavLst>
                                    </p:anim>
                                    <p:anim calcmode="lin" valueType="num">
                                      <p:cBhvr>
                                        <p:cTn id="16" dur="500" fill="hold"/>
                                        <p:tgtEl>
                                          <p:spTgt spid="8"/>
                                        </p:tgtEl>
                                        <p:attrNameLst>
                                          <p:attrName>ppt_h</p:attrName>
                                        </p:attrNameLst>
                                      </p:cBhvr>
                                      <p:tavLst>
                                        <p:tav tm="0">
                                          <p:val>
                                            <p:strVal val="#ppt_h"/>
                                          </p:val>
                                        </p:tav>
                                        <p:tav tm="100000">
                                          <p:val>
                                            <p:strVal val="#ppt_h"/>
                                          </p:val>
                                        </p:tav>
                                      </p:tavLst>
                                    </p:anim>
                                    <p:animEffect transition="in" filter="fade">
                                      <p:cBhvr>
                                        <p:cTn id="17" dur="500"/>
                                        <p:tgtEl>
                                          <p:spTgt spid="8"/>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strVal val="#ppt_w*0.70"/>
                                          </p:val>
                                        </p:tav>
                                        <p:tav tm="100000">
                                          <p:val>
                                            <p:strVal val="#ppt_w"/>
                                          </p:val>
                                        </p:tav>
                                      </p:tavLst>
                                    </p:anim>
                                    <p:anim calcmode="lin" valueType="num">
                                      <p:cBhvr>
                                        <p:cTn id="21" dur="500" fill="hold"/>
                                        <p:tgtEl>
                                          <p:spTgt spid="10"/>
                                        </p:tgtEl>
                                        <p:attrNameLst>
                                          <p:attrName>ppt_h</p:attrName>
                                        </p:attrNameLst>
                                      </p:cBhvr>
                                      <p:tavLst>
                                        <p:tav tm="0">
                                          <p:val>
                                            <p:strVal val="#ppt_h"/>
                                          </p:val>
                                        </p:tav>
                                        <p:tav tm="100000">
                                          <p:val>
                                            <p:strVal val="#ppt_h"/>
                                          </p:val>
                                        </p:tav>
                                      </p:tavLst>
                                    </p:anim>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图片 10" descr="1 (1)">
            <a:extLst>
              <a:ext uri="{FF2B5EF4-FFF2-40B4-BE49-F238E27FC236}">
                <a16:creationId xmlns:a16="http://schemas.microsoft.com/office/drawing/2014/main" id="{46E3D6AD-9EC9-C7C1-CFAA-7EF61244A01E}"/>
              </a:ext>
            </a:extLst>
          </p:cNvPr>
          <p:cNvPicPr>
            <a:picLocks noChangeAspect="1"/>
          </p:cNvPicPr>
          <p:nvPr/>
        </p:nvPicPr>
        <p:blipFill>
          <a:blip r:embed="rId3" cstate="screen"/>
          <a:stretch>
            <a:fillRect/>
          </a:stretch>
        </p:blipFill>
        <p:spPr>
          <a:xfrm>
            <a:off x="8349137" y="2716634"/>
            <a:ext cx="2865063" cy="2511056"/>
          </a:xfrm>
          <a:prstGeom prst="rect">
            <a:avLst/>
          </a:prstGeom>
        </p:spPr>
      </p:pic>
      <p:sp>
        <p:nvSpPr>
          <p:cNvPr id="10" name="Rectangle 9">
            <a:extLst>
              <a:ext uri="{FF2B5EF4-FFF2-40B4-BE49-F238E27FC236}">
                <a16:creationId xmlns:a16="http://schemas.microsoft.com/office/drawing/2014/main" id="{95C03F34-0B93-60BD-27AC-FF9FC20FBE88}"/>
              </a:ext>
            </a:extLst>
          </p:cNvPr>
          <p:cNvSpPr/>
          <p:nvPr/>
        </p:nvSpPr>
        <p:spPr>
          <a:xfrm>
            <a:off x="1266145" y="1881709"/>
            <a:ext cx="6843597" cy="3345981"/>
          </a:xfrm>
          <a:prstGeom prst="rect">
            <a:avLst/>
          </a:prstGeom>
        </p:spPr>
        <p:txBody>
          <a:bodyPr wrap="square">
            <a:spAutoFit/>
          </a:bodyPr>
          <a:lstStyle/>
          <a:p>
            <a:pPr algn="just">
              <a:lnSpc>
                <a:spcPct val="150000"/>
              </a:lnSpc>
            </a:pPr>
            <a:r>
              <a:rPr lang="en-US" sz="2400" b="1" i="1" dirty="0" err="1">
                <a:latin typeface="UTM Avo" panose="02040603050506020204" pitchFamily="18" charset="0"/>
                <a:cs typeface="Arial" panose="020B0604020202020204" pitchFamily="34" charset="0"/>
              </a:rPr>
              <a:t>Em</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hãy</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phát</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biểu</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cảm</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nghĩ</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sau</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khi</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tham</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gia</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trò</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chơi</a:t>
            </a:r>
            <a:r>
              <a:rPr lang="en-US" sz="2400" b="1" i="1" dirty="0">
                <a:latin typeface="UTM Avo" panose="02040603050506020204" pitchFamily="18" charset="0"/>
                <a:cs typeface="Arial" panose="020B0604020202020204" pitchFamily="34" charset="0"/>
              </a:rPr>
              <a:t> qua </a:t>
            </a:r>
            <a:r>
              <a:rPr lang="en-US" sz="2400" b="1" i="1" dirty="0" err="1">
                <a:latin typeface="UTM Avo" panose="02040603050506020204" pitchFamily="18" charset="0"/>
                <a:cs typeface="Arial" panose="020B0604020202020204" pitchFamily="34" charset="0"/>
              </a:rPr>
              <a:t>các</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câu</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hỏi</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gợi</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ý</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sau</a:t>
            </a:r>
            <a:r>
              <a:rPr lang="en-US" sz="2400" b="1" i="1" dirty="0">
                <a:latin typeface="UTM Avo" panose="02040603050506020204" pitchFamily="18" charset="0"/>
                <a:cs typeface="Arial" panose="020B0604020202020204" pitchFamily="34" charset="0"/>
              </a:rPr>
              <a:t>:</a:t>
            </a:r>
            <a:endParaRPr lang="vi-VN" sz="2400" b="1" i="1" dirty="0">
              <a:latin typeface="Arial" panose="020B0604020202020204" pitchFamily="34" charset="0"/>
              <a:cs typeface="Arial" panose="020B0604020202020204" pitchFamily="34" charset="0"/>
            </a:endParaRPr>
          </a:p>
          <a:p>
            <a:pPr marL="342900" indent="-342900" algn="just">
              <a:lnSpc>
                <a:spcPct val="150000"/>
              </a:lnSpc>
              <a:buFont typeface="Wingdings" panose="05000000000000000000" pitchFamily="2" charset="2"/>
              <a:buChar char="Ø"/>
            </a:pP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em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có</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cảm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xúc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gì</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sau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mỗi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lần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đoán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đúng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tên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nghề</a:t>
            </a:r>
            <a:r>
              <a:rPr lang="en-US" sz="2400" dirty="0">
                <a:latin typeface="UTM Avo" panose="02040603050506020204" pitchFamily="18" charset="0"/>
                <a:cs typeface="Arial" panose="020B0604020202020204" pitchFamily="34" charset="0"/>
              </a:rPr>
              <a:t>?</a:t>
            </a:r>
          </a:p>
          <a:p>
            <a:pPr marL="342900" indent="-342900" algn="just">
              <a:lnSpc>
                <a:spcPct val="150000"/>
              </a:lnSpc>
              <a:buFont typeface="Wingdings" panose="05000000000000000000" pitchFamily="2" charset="2"/>
              <a:buChar char="Ø"/>
            </a:pPr>
            <a:r>
              <a:rPr lang="en-US" sz="2400" dirty="0" err="1">
                <a:latin typeface="UTM Avo" panose="02040603050506020204" pitchFamily="18" charset="0"/>
                <a:cs typeface="Arial" panose="020B0604020202020204" pitchFamily="34" charset="0"/>
              </a:rPr>
              <a:t>Nghề</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nào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em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thấy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khó</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đoán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nhất</a:t>
            </a:r>
            <a:r>
              <a:rPr lang="en-US" sz="2400" dirty="0">
                <a:latin typeface="UTM Avo" panose="02040603050506020204" pitchFamily="18" charset="0"/>
                <a:cs typeface="Arial" panose="020B0604020202020204" pitchFamily="34" charset="0"/>
              </a:rPr>
              <a:t>?</a:t>
            </a:r>
          </a:p>
          <a:p>
            <a:pPr marL="342900" indent="-342900" algn="just">
              <a:lnSpc>
                <a:spcPct val="150000"/>
              </a:lnSpc>
              <a:buFont typeface="Wingdings" panose="05000000000000000000" pitchFamily="2" charset="2"/>
              <a:buChar char="Ø"/>
            </a:pPr>
            <a:r>
              <a:rPr lang="en-US" sz="2400" dirty="0" err="1">
                <a:latin typeface="UTM Avo" panose="02040603050506020204" pitchFamily="18" charset="0"/>
                <a:cs typeface="Arial" panose="020B0604020202020204" pitchFamily="34" charset="0"/>
              </a:rPr>
              <a:t>Nghề</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nào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để</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lại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ấn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tượng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nhất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với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em</a:t>
            </a:r>
            <a:r>
              <a:rPr lang="en-US" sz="2400" dirty="0">
                <a:latin typeface="UTM Avo" panose="02040603050506020204" pitchFamily="18" charset="0"/>
                <a:cs typeface="Arial" panose="020B0604020202020204" pitchFamily="34" charset="0"/>
              </a:rPr>
              <a:t>?</a:t>
            </a:r>
            <a:endParaRPr lang="vi-V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13676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left)">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7" presetClass="entr" presetSubtype="1"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 calcmode="lin" valueType="num">
                                      <p:cBhvr>
                                        <p:cTn id="17"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8" dur="500" fill="hold"/>
                                        <p:tgtEl>
                                          <p:spTgt spid="10">
                                            <p:txEl>
                                              <p:pRg st="1" end="1"/>
                                            </p:txEl>
                                          </p:spTgt>
                                        </p:tgtEl>
                                        <p:attrNameLst>
                                          <p:attrName>ppt_y</p:attrName>
                                        </p:attrNameLst>
                                      </p:cBhvr>
                                      <p:tavLst>
                                        <p:tav tm="0">
                                          <p:val>
                                            <p:strVal val="#ppt_y-#ppt_h/2"/>
                                          </p:val>
                                        </p:tav>
                                        <p:tav tm="100000">
                                          <p:val>
                                            <p:strVal val="#ppt_y"/>
                                          </p:val>
                                        </p:tav>
                                      </p:tavLst>
                                    </p:anim>
                                    <p:anim calcmode="lin" valueType="num">
                                      <p:cBhvr>
                                        <p:cTn id="19" dur="500" fill="hold"/>
                                        <p:tgtEl>
                                          <p:spTgt spid="10">
                                            <p:txEl>
                                              <p:pRg st="1" end="1"/>
                                            </p:txEl>
                                          </p:spTgt>
                                        </p:tgtEl>
                                        <p:attrNameLst>
                                          <p:attrName>ppt_w</p:attrName>
                                        </p:attrNameLst>
                                      </p:cBhvr>
                                      <p:tavLst>
                                        <p:tav tm="0">
                                          <p:val>
                                            <p:strVal val="#ppt_w"/>
                                          </p:val>
                                        </p:tav>
                                        <p:tav tm="100000">
                                          <p:val>
                                            <p:strVal val="#ppt_w"/>
                                          </p:val>
                                        </p:tav>
                                      </p:tavLst>
                                    </p:anim>
                                    <p:anim calcmode="lin" valueType="num">
                                      <p:cBhvr>
                                        <p:cTn id="20" dur="500" fill="hold"/>
                                        <p:tgtEl>
                                          <p:spTgt spid="10">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 fill="hold"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 calcmode="lin" valueType="num">
                                      <p:cBhvr>
                                        <p:cTn id="25"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0">
                                            <p:txEl>
                                              <p:pRg st="2" end="2"/>
                                            </p:txEl>
                                          </p:spTgt>
                                        </p:tgtEl>
                                        <p:attrNameLst>
                                          <p:attrName>ppt_y</p:attrName>
                                        </p:attrNameLst>
                                      </p:cBhvr>
                                      <p:tavLst>
                                        <p:tav tm="0">
                                          <p:val>
                                            <p:strVal val="#ppt_y-#ppt_h/2"/>
                                          </p:val>
                                        </p:tav>
                                        <p:tav tm="100000">
                                          <p:val>
                                            <p:strVal val="#ppt_y"/>
                                          </p:val>
                                        </p:tav>
                                      </p:tavLst>
                                    </p:anim>
                                    <p:anim calcmode="lin" valueType="num">
                                      <p:cBhvr>
                                        <p:cTn id="27" dur="500" fill="hold"/>
                                        <p:tgtEl>
                                          <p:spTgt spid="10">
                                            <p:txEl>
                                              <p:pRg st="2" end="2"/>
                                            </p:txEl>
                                          </p:spTgt>
                                        </p:tgtEl>
                                        <p:attrNameLst>
                                          <p:attrName>ppt_w</p:attrName>
                                        </p:attrNameLst>
                                      </p:cBhvr>
                                      <p:tavLst>
                                        <p:tav tm="0">
                                          <p:val>
                                            <p:strVal val="#ppt_w"/>
                                          </p:val>
                                        </p:tav>
                                        <p:tav tm="100000">
                                          <p:val>
                                            <p:strVal val="#ppt_w"/>
                                          </p:val>
                                        </p:tav>
                                      </p:tavLst>
                                    </p:anim>
                                    <p:anim calcmode="lin" valueType="num">
                                      <p:cBhvr>
                                        <p:cTn id="28" dur="500" fill="hold"/>
                                        <p:tgtEl>
                                          <p:spTgt spid="10">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 fill="hold" nodeType="clickEffect">
                                  <p:stCondLst>
                                    <p:cond delay="0"/>
                                  </p:stCondLst>
                                  <p:childTnLst>
                                    <p:set>
                                      <p:cBhvr>
                                        <p:cTn id="32" dur="1" fill="hold">
                                          <p:stCondLst>
                                            <p:cond delay="0"/>
                                          </p:stCondLst>
                                        </p:cTn>
                                        <p:tgtEl>
                                          <p:spTgt spid="10">
                                            <p:txEl>
                                              <p:pRg st="3" end="3"/>
                                            </p:txEl>
                                          </p:spTgt>
                                        </p:tgtEl>
                                        <p:attrNameLst>
                                          <p:attrName>style.visibility</p:attrName>
                                        </p:attrNameLst>
                                      </p:cBhvr>
                                      <p:to>
                                        <p:strVal val="visible"/>
                                      </p:to>
                                    </p:set>
                                    <p:anim calcmode="lin" valueType="num">
                                      <p:cBhvr>
                                        <p:cTn id="33"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4" dur="500" fill="hold"/>
                                        <p:tgtEl>
                                          <p:spTgt spid="10">
                                            <p:txEl>
                                              <p:pRg st="3" end="3"/>
                                            </p:txEl>
                                          </p:spTgt>
                                        </p:tgtEl>
                                        <p:attrNameLst>
                                          <p:attrName>ppt_y</p:attrName>
                                        </p:attrNameLst>
                                      </p:cBhvr>
                                      <p:tavLst>
                                        <p:tav tm="0">
                                          <p:val>
                                            <p:strVal val="#ppt_y-#ppt_h/2"/>
                                          </p:val>
                                        </p:tav>
                                        <p:tav tm="100000">
                                          <p:val>
                                            <p:strVal val="#ppt_y"/>
                                          </p:val>
                                        </p:tav>
                                      </p:tavLst>
                                    </p:anim>
                                    <p:anim calcmode="lin" valueType="num">
                                      <p:cBhvr>
                                        <p:cTn id="35" dur="500" fill="hold"/>
                                        <p:tgtEl>
                                          <p:spTgt spid="10">
                                            <p:txEl>
                                              <p:pRg st="3" end="3"/>
                                            </p:txEl>
                                          </p:spTgt>
                                        </p:tgtEl>
                                        <p:attrNameLst>
                                          <p:attrName>ppt_w</p:attrName>
                                        </p:attrNameLst>
                                      </p:cBhvr>
                                      <p:tavLst>
                                        <p:tav tm="0">
                                          <p:val>
                                            <p:strVal val="#ppt_w"/>
                                          </p:val>
                                        </p:tav>
                                        <p:tav tm="100000">
                                          <p:val>
                                            <p:strVal val="#ppt_w"/>
                                          </p:val>
                                        </p:tav>
                                      </p:tavLst>
                                    </p:anim>
                                    <p:anim calcmode="lin" valueType="num">
                                      <p:cBhvr>
                                        <p:cTn id="36" dur="500" fill="hold"/>
                                        <p:tgtEl>
                                          <p:spTgt spid="10">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图片 27">
            <a:extLst>
              <a:ext uri="{FF2B5EF4-FFF2-40B4-BE49-F238E27FC236}">
                <a16:creationId xmlns:a16="http://schemas.microsoft.com/office/drawing/2014/main" id="{B27493D9-FC8B-D6AE-1B9A-772BAC6E5472}"/>
              </a:ext>
            </a:extLst>
          </p:cNvPr>
          <p:cNvPicPr>
            <a:picLocks noChangeAspect="1"/>
          </p:cNvPicPr>
          <p:nvPr/>
        </p:nvPicPr>
        <p:blipFill>
          <a:blip r:embed="rId3" cstate="screen"/>
          <a:stretch>
            <a:fillRect/>
          </a:stretch>
        </p:blipFill>
        <p:spPr>
          <a:xfrm>
            <a:off x="8315225" y="1995633"/>
            <a:ext cx="3163482" cy="4923107"/>
          </a:xfrm>
          <a:prstGeom prst="rect">
            <a:avLst/>
          </a:prstGeom>
        </p:spPr>
      </p:pic>
      <p:pic>
        <p:nvPicPr>
          <p:cNvPr id="8" name="Picture 7">
            <a:extLst>
              <a:ext uri="{FF2B5EF4-FFF2-40B4-BE49-F238E27FC236}">
                <a16:creationId xmlns:a16="http://schemas.microsoft.com/office/drawing/2014/main" id="{6DAF6B10-11F7-7E08-5918-C2F3D42261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33793">
            <a:off x="368755" y="1213648"/>
            <a:ext cx="7450550" cy="4961517"/>
          </a:xfrm>
          <a:prstGeom prst="rect">
            <a:avLst/>
          </a:prstGeom>
        </p:spPr>
      </p:pic>
      <p:sp>
        <p:nvSpPr>
          <p:cNvPr id="9" name="Rectangle 8">
            <a:extLst>
              <a:ext uri="{FF2B5EF4-FFF2-40B4-BE49-F238E27FC236}">
                <a16:creationId xmlns:a16="http://schemas.microsoft.com/office/drawing/2014/main" id="{EB8ED918-D44C-8167-8CC4-76BD40C33E14}"/>
              </a:ext>
            </a:extLst>
          </p:cNvPr>
          <p:cNvSpPr/>
          <p:nvPr/>
        </p:nvSpPr>
        <p:spPr>
          <a:xfrm rot="21285607">
            <a:off x="695053" y="1977416"/>
            <a:ext cx="6777387" cy="2805063"/>
          </a:xfrm>
          <a:prstGeom prst="rect">
            <a:avLst/>
          </a:prstGeom>
        </p:spPr>
        <p:txBody>
          <a:bodyPr wrap="square">
            <a:spAutoFit/>
          </a:bodyPr>
          <a:lstStyle/>
          <a:p>
            <a:pPr algn="just">
              <a:lnSpc>
                <a:spcPct val="150000"/>
              </a:lnSpc>
            </a:pPr>
            <a:r>
              <a:rPr lang="en-US" sz="2400" dirty="0" err="1">
                <a:latin typeface="UTM Avo" panose="02040603050506020204" pitchFamily="18" charset="0"/>
              </a:rPr>
              <a:t>Mỗi</a:t>
            </a:r>
            <a:r>
              <a:rPr lang="en-US" sz="2400" dirty="0">
                <a:latin typeface="UTM Avo" panose="02040603050506020204" pitchFamily="18" charset="0"/>
              </a:rPr>
              <a:t> </a:t>
            </a:r>
            <a:r>
              <a:rPr lang="en-US" sz="2400" dirty="0" err="1">
                <a:latin typeface="UTM Avo" panose="02040603050506020204" pitchFamily="18" charset="0"/>
              </a:rPr>
              <a:t>nghề</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xã</a:t>
            </a:r>
            <a:r>
              <a:rPr lang="en-US" sz="2400" dirty="0">
                <a:latin typeface="UTM Avo" panose="02040603050506020204" pitchFamily="18" charset="0"/>
              </a:rPr>
              <a:t> </a:t>
            </a:r>
            <a:r>
              <a:rPr lang="en-US" sz="2400" dirty="0" err="1">
                <a:latin typeface="UTM Avo" panose="02040603050506020204" pitchFamily="18" charset="0"/>
              </a:rPr>
              <a:t>hội</a:t>
            </a:r>
            <a:r>
              <a:rPr lang="en-US" sz="2400" dirty="0">
                <a:latin typeface="UTM Avo" panose="02040603050506020204" pitchFamily="18" charset="0"/>
              </a:rPr>
              <a:t> </a:t>
            </a:r>
            <a:r>
              <a:rPr lang="en-US" sz="2400" dirty="0" err="1">
                <a:latin typeface="UTM Avo" panose="02040603050506020204" pitchFamily="18" charset="0"/>
              </a:rPr>
              <a:t>đều</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yêu</a:t>
            </a:r>
            <a:r>
              <a:rPr lang="en-US" sz="2400" dirty="0">
                <a:latin typeface="UTM Avo" panose="02040603050506020204" pitchFamily="18" charset="0"/>
              </a:rPr>
              <a:t> </a:t>
            </a:r>
            <a:r>
              <a:rPr lang="en-US" sz="2400" dirty="0" err="1">
                <a:latin typeface="UTM Avo" panose="02040603050506020204" pitchFamily="18" charset="0"/>
              </a:rPr>
              <a:t>cầu</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đặc</a:t>
            </a:r>
            <a:r>
              <a:rPr lang="en-US" sz="2400" dirty="0">
                <a:latin typeface="UTM Avo" panose="02040603050506020204" pitchFamily="18" charset="0"/>
              </a:rPr>
              <a:t> </a:t>
            </a:r>
            <a:r>
              <a:rPr lang="en-US" sz="2400" dirty="0" err="1">
                <a:latin typeface="UTM Avo" panose="02040603050506020204" pitchFamily="18" charset="0"/>
              </a:rPr>
              <a:t>thù</a:t>
            </a:r>
            <a:r>
              <a:rPr lang="en-US" sz="2400" dirty="0">
                <a:latin typeface="UTM Avo" panose="02040603050506020204" pitchFamily="18" charset="0"/>
              </a:rPr>
              <a:t> </a:t>
            </a:r>
            <a:r>
              <a:rPr lang="en-US" sz="2400" dirty="0" err="1">
                <a:latin typeface="UTM Avo" panose="02040603050506020204" pitchFamily="18" charset="0"/>
              </a:rPr>
              <a:t>riêng</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công</a:t>
            </a:r>
            <a:r>
              <a:rPr lang="en-US" sz="2400" dirty="0">
                <a:latin typeface="UTM Avo" panose="02040603050506020204" pitchFamily="18" charset="0"/>
              </a:rPr>
              <a:t> </a:t>
            </a:r>
            <a:r>
              <a:rPr lang="en-US" sz="2400" dirty="0" err="1">
                <a:latin typeface="UTM Avo" panose="02040603050506020204" pitchFamily="18" charset="0"/>
              </a:rPr>
              <a:t>việc</a:t>
            </a:r>
            <a:r>
              <a:rPr lang="en-US" sz="2400" dirty="0">
                <a:latin typeface="UTM Avo" panose="02040603050506020204" pitchFamily="18" charset="0"/>
              </a:rPr>
              <a:t> </a:t>
            </a:r>
            <a:r>
              <a:rPr lang="en-US" sz="2400" dirty="0" err="1">
                <a:latin typeface="UTM Avo" panose="02040603050506020204" pitchFamily="18" charset="0"/>
              </a:rPr>
              <a:t>cụ</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Qua </a:t>
            </a:r>
            <a:r>
              <a:rPr lang="en-US" sz="2400" dirty="0" err="1">
                <a:latin typeface="UTM Avo" panose="02040603050506020204" pitchFamily="18" charset="0"/>
              </a:rPr>
              <a:t>trò</a:t>
            </a:r>
            <a:r>
              <a:rPr lang="en-US" sz="2400" dirty="0">
                <a:latin typeface="UTM Avo" panose="02040603050506020204" pitchFamily="18" charset="0"/>
              </a:rPr>
              <a:t> </a:t>
            </a:r>
            <a:r>
              <a:rPr lang="en-US" sz="2400" dirty="0" err="1">
                <a:latin typeface="UTM Avo" panose="02040603050506020204" pitchFamily="18" charset="0"/>
              </a:rPr>
              <a:t>chơi</a:t>
            </a:r>
            <a:r>
              <a:rPr lang="en-US" sz="2400" dirty="0">
                <a:latin typeface="UTM Avo" panose="02040603050506020204" pitchFamily="18" charset="0"/>
              </a:rPr>
              <a:t> </a:t>
            </a:r>
            <a:r>
              <a:rPr lang="en-US" sz="2400" dirty="0" err="1">
                <a:latin typeface="UTM Avo" panose="02040603050506020204" pitchFamily="18" charset="0"/>
              </a:rPr>
              <a:t>này</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sẽ</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thêm</a:t>
            </a:r>
            <a:r>
              <a:rPr lang="en-US" sz="2400" dirty="0">
                <a:latin typeface="UTM Avo" panose="02040603050506020204" pitchFamily="18" charset="0"/>
              </a:rPr>
              <a:t> </a:t>
            </a:r>
            <a:r>
              <a:rPr lang="en-US" sz="2400" dirty="0" err="1">
                <a:latin typeface="UTM Avo" panose="02040603050506020204" pitchFamily="18" charset="0"/>
              </a:rPr>
              <a:t>nhiều</a:t>
            </a:r>
            <a:r>
              <a:rPr lang="en-US" sz="2400" dirty="0">
                <a:latin typeface="UTM Avo" panose="02040603050506020204" pitchFamily="18" charset="0"/>
              </a:rPr>
              <a:t> </a:t>
            </a:r>
            <a:r>
              <a:rPr lang="en-US" sz="2400" dirty="0" err="1">
                <a:latin typeface="UTM Avo" panose="02040603050506020204" pitchFamily="18" charset="0"/>
              </a:rPr>
              <a:t>hiểu</a:t>
            </a:r>
            <a:r>
              <a:rPr lang="en-US" sz="2400" dirty="0">
                <a:latin typeface="UTM Avo" panose="02040603050506020204" pitchFamily="18" charset="0"/>
              </a:rPr>
              <a:t> </a:t>
            </a:r>
            <a:r>
              <a:rPr lang="en-US" sz="2400" dirty="0" err="1">
                <a:latin typeface="UTM Avo" panose="02040603050506020204" pitchFamily="18" charset="0"/>
              </a:rPr>
              <a:t>biết</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đặc</a:t>
            </a:r>
            <a:r>
              <a:rPr lang="en-US" sz="2400" dirty="0">
                <a:latin typeface="UTM Avo" panose="02040603050506020204" pitchFamily="18" charset="0"/>
              </a:rPr>
              <a:t> </a:t>
            </a:r>
            <a:r>
              <a:rPr lang="en-US" sz="2400" dirty="0" err="1">
                <a:latin typeface="UTM Avo" panose="02040603050506020204" pitchFamily="18" charset="0"/>
              </a:rPr>
              <a:t>điểm</a:t>
            </a:r>
            <a:r>
              <a:rPr lang="en-US" sz="2400" dirty="0">
                <a:latin typeface="UTM Avo" panose="02040603050506020204" pitchFamily="18" charset="0"/>
              </a:rPr>
              <a:t> </a:t>
            </a:r>
            <a:r>
              <a:rPr lang="en-US" sz="2400" dirty="0" err="1">
                <a:latin typeface="UTM Avo" panose="02040603050506020204" pitchFamily="18" charset="0"/>
              </a:rPr>
              <a:t>riêng</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từng</a:t>
            </a:r>
            <a:r>
              <a:rPr lang="en-US" sz="2400" dirty="0">
                <a:latin typeface="UTM Avo" panose="02040603050506020204" pitchFamily="18" charset="0"/>
              </a:rPr>
              <a:t> </a:t>
            </a:r>
            <a:r>
              <a:rPr lang="en-US" sz="2400" dirty="0" err="1">
                <a:latin typeface="UTM Avo" panose="02040603050506020204" pitchFamily="18" charset="0"/>
              </a:rPr>
              <a:t>nghề</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xã</a:t>
            </a:r>
            <a:r>
              <a:rPr lang="en-US" sz="2400" dirty="0">
                <a:latin typeface="UTM Avo" panose="02040603050506020204" pitchFamily="18" charset="0"/>
              </a:rPr>
              <a:t> </a:t>
            </a:r>
            <a:r>
              <a:rPr lang="en-US" sz="2400" dirty="0" err="1">
                <a:latin typeface="UTM Avo" panose="02040603050506020204" pitchFamily="18" charset="0"/>
              </a:rPr>
              <a:t>hội</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đó</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nhiều</a:t>
            </a:r>
            <a:r>
              <a:rPr lang="en-US" sz="2400" dirty="0">
                <a:latin typeface="UTM Avo" panose="02040603050506020204" pitchFamily="18" charset="0"/>
              </a:rPr>
              <a:t> </a:t>
            </a:r>
            <a:r>
              <a:rPr lang="en-US" sz="2400" dirty="0" err="1">
                <a:latin typeface="UTM Avo" panose="02040603050506020204" pitchFamily="18" charset="0"/>
              </a:rPr>
              <a:t>sự</a:t>
            </a:r>
            <a:r>
              <a:rPr lang="en-US" sz="2400" dirty="0">
                <a:latin typeface="UTM Avo" panose="02040603050506020204" pitchFamily="18" charset="0"/>
              </a:rPr>
              <a:t> </a:t>
            </a:r>
            <a:r>
              <a:rPr lang="en-US" sz="2400" dirty="0" err="1">
                <a:latin typeface="UTM Avo" panose="02040603050506020204" pitchFamily="18" charset="0"/>
              </a:rPr>
              <a:t>lựa</a:t>
            </a:r>
            <a:r>
              <a:rPr lang="en-US" sz="2400" dirty="0">
                <a:latin typeface="UTM Avo" panose="02040603050506020204" pitchFamily="18" charset="0"/>
              </a:rPr>
              <a:t> </a:t>
            </a:r>
            <a:r>
              <a:rPr lang="en-US" sz="2400" dirty="0" err="1">
                <a:latin typeface="UTM Avo" panose="02040603050506020204" pitchFamily="18" charset="0"/>
              </a:rPr>
              <a:t>chọn</a:t>
            </a:r>
            <a:r>
              <a:rPr lang="en-US" sz="2400" dirty="0">
                <a:latin typeface="UTM Avo" panose="02040603050506020204" pitchFamily="18" charset="0"/>
              </a:rPr>
              <a:t> </a:t>
            </a:r>
            <a:r>
              <a:rPr lang="en-US" sz="2400" dirty="0" err="1">
                <a:latin typeface="UTM Avo" panose="02040603050506020204" pitchFamily="18" charset="0"/>
              </a:rPr>
              <a:t>cho</a:t>
            </a:r>
            <a:r>
              <a:rPr lang="en-US" sz="2400" dirty="0">
                <a:latin typeface="UTM Avo" panose="02040603050506020204" pitchFamily="18" charset="0"/>
              </a:rPr>
              <a:t> </a:t>
            </a:r>
            <a:r>
              <a:rPr lang="en-US" sz="2400" dirty="0" err="1">
                <a:latin typeface="UTM Avo" panose="02040603050506020204" pitchFamily="18" charset="0"/>
              </a:rPr>
              <a:t>nghề</a:t>
            </a:r>
            <a:r>
              <a:rPr lang="en-US" sz="2400" dirty="0">
                <a:latin typeface="UTM Avo" panose="02040603050506020204" pitchFamily="18" charset="0"/>
              </a:rPr>
              <a:t> </a:t>
            </a:r>
            <a:r>
              <a:rPr lang="en-US" sz="2400" dirty="0" err="1">
                <a:latin typeface="UTM Avo" panose="02040603050506020204" pitchFamily="18" charset="0"/>
              </a:rPr>
              <a:t>nghiệp</a:t>
            </a:r>
            <a:r>
              <a:rPr lang="en-US" sz="2400" dirty="0">
                <a:latin typeface="UTM Avo" panose="02040603050506020204" pitchFamily="18" charset="0"/>
              </a:rPr>
              <a:t> </a:t>
            </a:r>
            <a:r>
              <a:rPr lang="en-US" sz="2400" dirty="0" err="1">
                <a:latin typeface="UTM Avo" panose="02040603050506020204" pitchFamily="18" charset="0"/>
              </a:rPr>
              <a:t>tương</a:t>
            </a:r>
            <a:r>
              <a:rPr lang="en-US" sz="2400" dirty="0">
                <a:latin typeface="UTM Avo" panose="02040603050506020204" pitchFamily="18" charset="0"/>
              </a:rPr>
              <a:t> </a:t>
            </a:r>
            <a:r>
              <a:rPr lang="en-US" sz="2400" dirty="0" err="1">
                <a:latin typeface="UTM Avo" panose="02040603050506020204" pitchFamily="18" charset="0"/>
              </a:rPr>
              <a:t>lai</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bản</a:t>
            </a:r>
            <a:r>
              <a:rPr lang="en-US" sz="2400" dirty="0">
                <a:latin typeface="UTM Avo" panose="02040603050506020204" pitchFamily="18" charset="0"/>
              </a:rPr>
              <a:t> </a:t>
            </a:r>
            <a:r>
              <a:rPr lang="en-US" sz="2400" dirty="0" err="1">
                <a:latin typeface="UTM Avo" panose="02040603050506020204" pitchFamily="18" charset="0"/>
              </a:rPr>
              <a:t>thân</a:t>
            </a:r>
            <a:r>
              <a:rPr lang="en-US" sz="2400" dirty="0">
                <a:latin typeface="UTM Avo" panose="02040603050506020204" pitchFamily="18" charset="0"/>
              </a:rPr>
              <a:t>.</a:t>
            </a:r>
          </a:p>
        </p:txBody>
      </p:sp>
      <p:sp>
        <p:nvSpPr>
          <p:cNvPr id="10" name="TextBox 9">
            <a:extLst>
              <a:ext uri="{FF2B5EF4-FFF2-40B4-BE49-F238E27FC236}">
                <a16:creationId xmlns:a16="http://schemas.microsoft.com/office/drawing/2014/main" id="{37B314F2-F3E1-1252-93B9-A3D6ADC9224C}"/>
              </a:ext>
            </a:extLst>
          </p:cNvPr>
          <p:cNvSpPr txBox="1"/>
          <p:nvPr/>
        </p:nvSpPr>
        <p:spPr>
          <a:xfrm>
            <a:off x="7440015" y="1054585"/>
            <a:ext cx="2859109" cy="707886"/>
          </a:xfrm>
          <a:prstGeom prst="rect">
            <a:avLst/>
          </a:prstGeom>
          <a:noFill/>
        </p:spPr>
        <p:txBody>
          <a:bodyPr wrap="square" rtlCol="0">
            <a:spAutoFit/>
          </a:bodyPr>
          <a:lstStyle/>
          <a:p>
            <a:pPr algn="ctr"/>
            <a:r>
              <a:rPr lang="en-US" sz="4000" b="1" dirty="0">
                <a:solidFill>
                  <a:srgbClr val="FF0000"/>
                </a:solidFill>
                <a:latin typeface="UTM Avo" panose="02040603050506020204" pitchFamily="18" charset="0"/>
                <a:cs typeface="Arial" panose="020B0604020202020204" pitchFamily="34" charset="0"/>
              </a:rPr>
              <a:t>TỔNG KẾT</a:t>
            </a:r>
          </a:p>
        </p:txBody>
      </p:sp>
    </p:spTree>
    <p:extLst>
      <p:ext uri="{BB962C8B-B14F-4D97-AF65-F5344CB8AC3E}">
        <p14:creationId xmlns:p14="http://schemas.microsoft.com/office/powerpoint/2010/main" val="16657821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C9F5781-BB3C-7673-1EDF-2BE394AD3C9C}"/>
              </a:ext>
            </a:extLst>
          </p:cNvPr>
          <p:cNvGrpSpPr/>
          <p:nvPr/>
        </p:nvGrpSpPr>
        <p:grpSpPr>
          <a:xfrm>
            <a:off x="5336469" y="2883620"/>
            <a:ext cx="2736543" cy="1624372"/>
            <a:chOff x="608051" y="961374"/>
            <a:chExt cx="2878585" cy="1624372"/>
          </a:xfrm>
        </p:grpSpPr>
        <p:pic>
          <p:nvPicPr>
            <p:cNvPr id="3" name="Picture 2">
              <a:hlinkClick r:id="rId3"/>
              <a:extLst>
                <a:ext uri="{FF2B5EF4-FFF2-40B4-BE49-F238E27FC236}">
                  <a16:creationId xmlns:a16="http://schemas.microsoft.com/office/drawing/2014/main" id="{019FAD88-0D4A-4581-1574-212B9290029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326833" y="1278154"/>
              <a:ext cx="1441020" cy="1307592"/>
            </a:xfrm>
            <a:prstGeom prst="rect">
              <a:avLst/>
            </a:prstGeom>
          </p:spPr>
        </p:pic>
        <p:sp>
          <p:nvSpPr>
            <p:cNvPr id="4" name="TextBox 3">
              <a:extLst>
                <a:ext uri="{FF2B5EF4-FFF2-40B4-BE49-F238E27FC236}">
                  <a16:creationId xmlns:a16="http://schemas.microsoft.com/office/drawing/2014/main" id="{14EEF09D-466B-E1A9-FB75-523C8865FB5C}"/>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968A97-CC21-D7D8-3E7A-076B6F7328FE}"/>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8494" t="1778"/>
          <a:stretch/>
        </p:blipFill>
        <p:spPr>
          <a:xfrm>
            <a:off x="2743200" y="1455822"/>
            <a:ext cx="7604760" cy="5524097"/>
          </a:xfrm>
          <a:prstGeom prst="rect">
            <a:avLst/>
          </a:prstGeom>
          <a:effectLst>
            <a:softEdge rad="127000"/>
          </a:effectLst>
        </p:spPr>
      </p:pic>
    </p:spTree>
    <p:extLst>
      <p:ext uri="{BB962C8B-B14F-4D97-AF65-F5344CB8AC3E}">
        <p14:creationId xmlns:p14="http://schemas.microsoft.com/office/powerpoint/2010/main" val="5225777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941B5D9-C9B5-B6EB-5E2B-878C02F6A6DC}"/>
              </a:ext>
            </a:extLst>
          </p:cNvPr>
          <p:cNvGrpSpPr/>
          <p:nvPr/>
        </p:nvGrpSpPr>
        <p:grpSpPr>
          <a:xfrm>
            <a:off x="5222169" y="3086820"/>
            <a:ext cx="2736543" cy="1624372"/>
            <a:chOff x="608051" y="961374"/>
            <a:chExt cx="2878585" cy="1624372"/>
          </a:xfrm>
        </p:grpSpPr>
        <p:pic>
          <p:nvPicPr>
            <p:cNvPr id="3" name="Picture 2">
              <a:hlinkClick r:id="rId3"/>
              <a:extLst>
                <a:ext uri="{FF2B5EF4-FFF2-40B4-BE49-F238E27FC236}">
                  <a16:creationId xmlns:a16="http://schemas.microsoft.com/office/drawing/2014/main" id="{E388F820-F009-827E-55B7-1F8D9276453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326833" y="1278154"/>
              <a:ext cx="1441020" cy="1307592"/>
            </a:xfrm>
            <a:prstGeom prst="rect">
              <a:avLst/>
            </a:prstGeom>
          </p:spPr>
        </p:pic>
        <p:sp>
          <p:nvSpPr>
            <p:cNvPr id="4" name="TextBox 3">
              <a:extLst>
                <a:ext uri="{FF2B5EF4-FFF2-40B4-BE49-F238E27FC236}">
                  <a16:creationId xmlns:a16="http://schemas.microsoft.com/office/drawing/2014/main" id="{3CCA2F6A-9EC7-842F-DA7B-075C7862BC8D}"/>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C5EE8F-2C31-D408-5AC1-9F543BAB1CE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0" y="1935645"/>
            <a:ext cx="12192000" cy="3230549"/>
          </a:xfrm>
          <a:prstGeom prst="rect">
            <a:avLst/>
          </a:prstGeom>
          <a:effectLst>
            <a:softEdge rad="635000"/>
          </a:effectLst>
        </p:spPr>
      </p:pic>
    </p:spTree>
    <p:extLst>
      <p:ext uri="{BB962C8B-B14F-4D97-AF65-F5344CB8AC3E}">
        <p14:creationId xmlns:p14="http://schemas.microsoft.com/office/powerpoint/2010/main" val="156725695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7000" b="-7000"/>
          </a:stretch>
        </a:blipFill>
        <a:effectLst/>
      </p:bgPr>
    </p:bg>
    <p:spTree>
      <p:nvGrpSpPr>
        <p:cNvPr id="1" name=""/>
        <p:cNvGrpSpPr/>
        <p:nvPr/>
      </p:nvGrpSpPr>
      <p:grpSpPr>
        <a:xfrm>
          <a:off x="0" y="0"/>
          <a:ext cx="0" cy="0"/>
          <a:chOff x="0" y="0"/>
          <a:chExt cx="0" cy="0"/>
        </a:xfrm>
      </p:grpSpPr>
      <p:pic>
        <p:nvPicPr>
          <p:cNvPr id="9" name="Picture 8" descr="1.png"/>
          <p:cNvPicPr>
            <a:picLocks noChangeAspect="1"/>
          </p:cNvPicPr>
          <p:nvPr/>
        </p:nvPicPr>
        <p:blipFill>
          <a:blip r:embed="rId5" cstate="print"/>
          <a:stretch>
            <a:fillRect/>
          </a:stretch>
        </p:blipFill>
        <p:spPr>
          <a:xfrm>
            <a:off x="1791930" y="5795770"/>
            <a:ext cx="9144000" cy="1066800"/>
          </a:xfrm>
          <a:prstGeom prst="rect">
            <a:avLst/>
          </a:prstGeom>
        </p:spPr>
      </p:pic>
      <p:pic>
        <p:nvPicPr>
          <p:cNvPr id="4" name="Picture 3" descr="6131d3148657a26e1bfe386e7ba65811.png"/>
          <p:cNvPicPr>
            <a:picLocks noChangeAspect="1"/>
          </p:cNvPicPr>
          <p:nvPr/>
        </p:nvPicPr>
        <p:blipFill>
          <a:blip r:embed="rId6" cstate="print"/>
          <a:stretch>
            <a:fillRect/>
          </a:stretch>
        </p:blipFill>
        <p:spPr>
          <a:xfrm>
            <a:off x="-120263" y="3102179"/>
            <a:ext cx="3176267" cy="4495800"/>
          </a:xfrm>
          <a:prstGeom prst="rect">
            <a:avLst/>
          </a:prstGeom>
        </p:spPr>
      </p:pic>
      <p:sp>
        <p:nvSpPr>
          <p:cNvPr id="6" name="Speech Bubble: Rectangle with Corners Rounded 5"/>
          <p:cNvSpPr/>
          <p:nvPr/>
        </p:nvSpPr>
        <p:spPr>
          <a:xfrm>
            <a:off x="907712" y="1653702"/>
            <a:ext cx="5188288" cy="2015554"/>
          </a:xfrm>
          <a:prstGeom prst="wedgeRoundRectCallout">
            <a:avLst>
              <a:gd name="adj1" fmla="val -32380"/>
              <a:gd name="adj2" fmla="val 67809"/>
              <a:gd name="adj3" fmla="val 16667"/>
            </a:avLst>
          </a:prstGeom>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marL="0" marR="0" lvl="0" indent="0" algn="just" defTabSz="914400" rtl="0" eaLnBrk="1" fontAlgn="auto" latinLnBrk="0" hangingPunct="1">
              <a:lnSpc>
                <a:spcPct val="150000"/>
              </a:lnSpc>
              <a:spcBef>
                <a:spcPts val="0"/>
              </a:spcBef>
              <a:spcAft>
                <a:spcPts val="0"/>
              </a:spcAft>
              <a:buClrTx/>
              <a:buSzTx/>
              <a:buFont typeface="Arial"/>
              <a:buNone/>
              <a:tabLst/>
              <a:defRPr/>
            </a:pPr>
            <a:r>
              <a:rPr kumimoji="0" lang="en-US" sz="2400" b="0" i="0" u="none" strike="noStrike" kern="1200" cap="none" spc="0" normalizeH="0" baseline="0" noProof="0" dirty="0" err="1">
                <a:ln>
                  <a:noFill/>
                </a:ln>
                <a:solidFill>
                  <a:prstClr val="black"/>
                </a:solidFill>
                <a:effectLst/>
                <a:uLnTx/>
                <a:uFillTx/>
                <a:latin typeface="UTM Avo"/>
                <a:sym typeface="Arial"/>
              </a:rPr>
              <a:t>Chào</a:t>
            </a:r>
            <a:r>
              <a:rPr kumimoji="0" lang="en-US" sz="2400" b="0" i="0" u="none" strike="noStrike" kern="1200" cap="none" spc="0" normalizeH="0" baseline="0" noProof="0" dirty="0">
                <a:ln>
                  <a:noFill/>
                </a:ln>
                <a:solidFill>
                  <a:prstClr val="black"/>
                </a:solidFill>
                <a:effectLst/>
                <a:uLnTx/>
                <a:uFillTx/>
                <a:latin typeface="UTM Avo"/>
                <a:sym typeface="Arial"/>
              </a:rPr>
              <a:t> </a:t>
            </a:r>
            <a:r>
              <a:rPr lang="en-US" sz="2400" dirty="0" err="1">
                <a:solidFill>
                  <a:prstClr val="black"/>
                </a:solidFill>
                <a:latin typeface="UTM Avo"/>
                <a:sym typeface="Arial"/>
              </a:rPr>
              <a:t>các</a:t>
            </a:r>
            <a:r>
              <a:rPr kumimoji="0" lang="en-US" sz="2400" b="0" i="0" u="none" strike="noStrike" kern="1200" cap="none" spc="0" normalizeH="0" baseline="0" noProof="0" dirty="0">
                <a:ln>
                  <a:noFill/>
                </a:ln>
                <a:solidFill>
                  <a:prstClr val="black"/>
                </a:solidFill>
                <a:effectLst/>
                <a:uLnTx/>
                <a:uFillTx/>
                <a:latin typeface="UTM Avo"/>
                <a:sym typeface="Arial"/>
              </a:rPr>
              <a:t> </a:t>
            </a:r>
            <a:r>
              <a:rPr kumimoji="0" lang="en-US" sz="2400" b="0" i="0" u="none" strike="noStrike" kern="1200" cap="none" spc="0" normalizeH="0" baseline="0" noProof="0" dirty="0" err="1">
                <a:ln>
                  <a:noFill/>
                </a:ln>
                <a:solidFill>
                  <a:prstClr val="black"/>
                </a:solidFill>
                <a:effectLst/>
                <a:uLnTx/>
                <a:uFillTx/>
                <a:latin typeface="UTM Avo"/>
                <a:sym typeface="Arial"/>
              </a:rPr>
              <a:t>bạn</a:t>
            </a:r>
            <a:r>
              <a:rPr kumimoji="0" lang="en-US" sz="2400" b="0" i="0" u="none" strike="noStrike" kern="1200" cap="none" spc="0" normalizeH="0" baseline="0" noProof="0" dirty="0">
                <a:ln>
                  <a:noFill/>
                </a:ln>
                <a:solidFill>
                  <a:prstClr val="black"/>
                </a:solidFill>
                <a:effectLst/>
                <a:uLnTx/>
                <a:uFillTx/>
                <a:latin typeface="UTM Avo"/>
                <a:sym typeface="Arial"/>
              </a:rPr>
              <a:t> </a:t>
            </a:r>
            <a:r>
              <a:rPr kumimoji="0" lang="en-US" sz="2400" b="0" i="0" u="none" strike="noStrike" kern="1200" cap="none" spc="0" normalizeH="0" baseline="0" noProof="0" dirty="0" err="1">
                <a:ln>
                  <a:noFill/>
                </a:ln>
                <a:solidFill>
                  <a:prstClr val="black"/>
                </a:solidFill>
                <a:effectLst/>
                <a:uLnTx/>
                <a:uFillTx/>
                <a:latin typeface="UTM Avo"/>
                <a:sym typeface="Arial"/>
              </a:rPr>
              <a:t>mình</a:t>
            </a:r>
            <a:r>
              <a:rPr kumimoji="0" lang="en-US" sz="2400" b="0" i="0" u="none" strike="noStrike" kern="1200" cap="none" spc="0" normalizeH="0" baseline="0" noProof="0" dirty="0">
                <a:ln>
                  <a:noFill/>
                </a:ln>
                <a:solidFill>
                  <a:prstClr val="black"/>
                </a:solidFill>
                <a:effectLst/>
                <a:uLnTx/>
                <a:uFillTx/>
                <a:latin typeface="UTM Avo"/>
                <a:sym typeface="Arial"/>
              </a:rPr>
              <a:t> </a:t>
            </a:r>
            <a:r>
              <a:rPr kumimoji="0" lang="en-US" sz="2400" b="0" i="0" u="none" strike="noStrike" kern="1200" cap="none" spc="0" normalizeH="0" baseline="0" noProof="0" dirty="0" err="1">
                <a:ln>
                  <a:noFill/>
                </a:ln>
                <a:solidFill>
                  <a:prstClr val="black"/>
                </a:solidFill>
                <a:effectLst/>
                <a:uLnTx/>
                <a:uFillTx/>
                <a:latin typeface="UTM Avo"/>
                <a:sym typeface="Arial"/>
              </a:rPr>
              <a:t>là</a:t>
            </a:r>
            <a:r>
              <a:rPr kumimoji="0" lang="en-US" sz="2400" b="0" i="0" u="none" strike="noStrike" kern="1200" cap="none" spc="0" normalizeH="0" baseline="0" noProof="0" dirty="0">
                <a:ln>
                  <a:noFill/>
                </a:ln>
                <a:solidFill>
                  <a:prstClr val="black"/>
                </a:solidFill>
                <a:effectLst/>
                <a:uLnTx/>
                <a:uFillTx/>
                <a:latin typeface="UTM Avo"/>
                <a:sym typeface="Arial"/>
              </a:rPr>
              <a:t> </a:t>
            </a:r>
            <a:r>
              <a:rPr kumimoji="0" lang="en-US" sz="2400" b="0" i="0" u="none" strike="noStrike" kern="1200" cap="none" spc="0" normalizeH="0" baseline="0" noProof="0" dirty="0" err="1">
                <a:ln>
                  <a:noFill/>
                </a:ln>
                <a:solidFill>
                  <a:prstClr val="black"/>
                </a:solidFill>
                <a:effectLst/>
                <a:uLnTx/>
                <a:uFillTx/>
                <a:latin typeface="UTM Avo"/>
                <a:sym typeface="Arial"/>
              </a:rPr>
              <a:t>thỏ</a:t>
            </a:r>
            <a:r>
              <a:rPr kumimoji="0" lang="en-US" sz="2400" b="0" i="0" u="none" strike="noStrike" kern="1200" cap="none" spc="0" normalizeH="0" baseline="0" noProof="0" dirty="0">
                <a:ln>
                  <a:noFill/>
                </a:ln>
                <a:solidFill>
                  <a:prstClr val="black"/>
                </a:solidFill>
                <a:effectLst/>
                <a:uLnTx/>
                <a:uFillTx/>
                <a:latin typeface="UTM Avo"/>
                <a:sym typeface="Arial"/>
              </a:rPr>
              <a:t> con, </a:t>
            </a:r>
            <a:r>
              <a:rPr lang="en-US" sz="2400" dirty="0" err="1">
                <a:solidFill>
                  <a:prstClr val="black"/>
                </a:solidFill>
                <a:latin typeface="UTM Avo"/>
                <a:sym typeface="Arial"/>
              </a:rPr>
              <a:t>hôm</a:t>
            </a:r>
            <a:r>
              <a:rPr kumimoji="0" lang="en-US" sz="2400" b="0" i="0" u="none" strike="noStrike" kern="1200" cap="none" spc="0" normalizeH="0" baseline="0" noProof="0" dirty="0">
                <a:ln>
                  <a:noFill/>
                </a:ln>
                <a:solidFill>
                  <a:prstClr val="black"/>
                </a:solidFill>
                <a:effectLst/>
                <a:uLnTx/>
                <a:uFillTx/>
                <a:latin typeface="UTM Avo"/>
                <a:sym typeface="Arial"/>
              </a:rPr>
              <a:t> nay </a:t>
            </a:r>
            <a:r>
              <a:rPr kumimoji="0" lang="en-US" sz="2400" b="0" i="0" u="none" strike="noStrike" kern="1200" cap="none" spc="0" normalizeH="0" baseline="0" noProof="0" dirty="0" err="1">
                <a:ln>
                  <a:noFill/>
                </a:ln>
                <a:solidFill>
                  <a:prstClr val="black"/>
                </a:solidFill>
                <a:effectLst/>
                <a:uLnTx/>
                <a:uFillTx/>
                <a:latin typeface="UTM Avo"/>
                <a:sym typeface="Arial"/>
              </a:rPr>
              <a:t>các</a:t>
            </a:r>
            <a:r>
              <a:rPr kumimoji="0" lang="en-US" sz="2400" b="0" i="0" u="none" strike="noStrike" kern="1200" cap="none" spc="0" normalizeH="0" baseline="0" noProof="0" dirty="0">
                <a:ln>
                  <a:noFill/>
                </a:ln>
                <a:solidFill>
                  <a:prstClr val="black"/>
                </a:solidFill>
                <a:effectLst/>
                <a:uLnTx/>
                <a:uFillTx/>
                <a:latin typeface="UTM Avo"/>
                <a:sym typeface="Arial"/>
              </a:rPr>
              <a:t> </a:t>
            </a:r>
            <a:r>
              <a:rPr kumimoji="0" lang="en-US" sz="2400" b="0" i="0" u="none" strike="noStrike" kern="1200" cap="none" spc="0" normalizeH="0" baseline="0" noProof="0" dirty="0" err="1">
                <a:ln>
                  <a:noFill/>
                </a:ln>
                <a:solidFill>
                  <a:prstClr val="black"/>
                </a:solidFill>
                <a:effectLst/>
                <a:uLnTx/>
                <a:uFillTx/>
                <a:latin typeface="UTM Avo"/>
                <a:sym typeface="Arial"/>
              </a:rPr>
              <a:t>bạn</a:t>
            </a:r>
            <a:r>
              <a:rPr kumimoji="0" lang="en-US" sz="2400" b="0" i="0" u="none" strike="noStrike" kern="1200" cap="none" spc="0" normalizeH="0" baseline="0" noProof="0" dirty="0">
                <a:ln>
                  <a:noFill/>
                </a:ln>
                <a:solidFill>
                  <a:prstClr val="black"/>
                </a:solidFill>
                <a:effectLst/>
                <a:uLnTx/>
                <a:uFillTx/>
                <a:latin typeface="UTM Avo"/>
                <a:sym typeface="Arial"/>
              </a:rPr>
              <a:t> </a:t>
            </a:r>
            <a:r>
              <a:rPr kumimoji="0" lang="en-US" sz="2400" b="0" i="0" u="none" strike="noStrike" kern="1200" cap="none" spc="0" normalizeH="0" baseline="0" noProof="0" dirty="0" err="1">
                <a:ln>
                  <a:noFill/>
                </a:ln>
                <a:solidFill>
                  <a:prstClr val="black"/>
                </a:solidFill>
                <a:effectLst/>
                <a:uLnTx/>
                <a:uFillTx/>
                <a:latin typeface="UTM Avo"/>
                <a:sym typeface="Arial"/>
              </a:rPr>
              <a:t>giúp</a:t>
            </a:r>
            <a:r>
              <a:rPr kumimoji="0" lang="en-US" sz="2400" b="0" i="0" u="none" strike="noStrike" kern="1200" cap="none" spc="0" normalizeH="0" baseline="0" noProof="0" dirty="0">
                <a:ln>
                  <a:noFill/>
                </a:ln>
                <a:solidFill>
                  <a:prstClr val="black"/>
                </a:solidFill>
                <a:effectLst/>
                <a:uLnTx/>
                <a:uFillTx/>
                <a:latin typeface="UTM Avo"/>
                <a:sym typeface="Arial"/>
              </a:rPr>
              <a:t> </a:t>
            </a:r>
            <a:r>
              <a:rPr kumimoji="0" lang="en-US" sz="2400" b="0" i="0" u="none" strike="noStrike" kern="1200" cap="none" spc="0" normalizeH="0" baseline="0" noProof="0" dirty="0" err="1">
                <a:ln>
                  <a:noFill/>
                </a:ln>
                <a:solidFill>
                  <a:prstClr val="black"/>
                </a:solidFill>
                <a:effectLst/>
                <a:uLnTx/>
                <a:uFillTx/>
                <a:latin typeface="UTM Avo"/>
                <a:sym typeface="Arial"/>
              </a:rPr>
              <a:t>mình</a:t>
            </a:r>
            <a:r>
              <a:rPr kumimoji="0" lang="en-US" sz="2400" b="0" i="0" u="none" strike="noStrike" kern="1200" cap="none" spc="0" normalizeH="0" baseline="0" noProof="0" dirty="0">
                <a:ln>
                  <a:noFill/>
                </a:ln>
                <a:solidFill>
                  <a:prstClr val="black"/>
                </a:solidFill>
                <a:effectLst/>
                <a:uLnTx/>
                <a:uFillTx/>
                <a:latin typeface="UTM Avo"/>
                <a:sym typeface="Arial"/>
              </a:rPr>
              <a:t>  </a:t>
            </a:r>
            <a:r>
              <a:rPr kumimoji="0" lang="en-US" sz="2400" b="0" i="0" u="none" strike="noStrike" kern="1200" cap="none" spc="0" normalizeH="0" baseline="0" noProof="0" dirty="0" err="1">
                <a:ln>
                  <a:noFill/>
                </a:ln>
                <a:solidFill>
                  <a:prstClr val="black"/>
                </a:solidFill>
                <a:effectLst/>
                <a:uLnTx/>
                <a:uFillTx/>
                <a:latin typeface="UTM Avo"/>
                <a:sym typeface="Arial"/>
              </a:rPr>
              <a:t>lấy</a:t>
            </a:r>
            <a:r>
              <a:rPr kumimoji="0" lang="en-US" sz="2400" b="0" i="0" u="none" strike="noStrike" kern="1200" cap="none" spc="0" normalizeH="0" baseline="0" noProof="0" dirty="0">
                <a:ln>
                  <a:noFill/>
                </a:ln>
                <a:solidFill>
                  <a:prstClr val="black"/>
                </a:solidFill>
                <a:effectLst/>
                <a:uLnTx/>
                <a:uFillTx/>
                <a:latin typeface="UTM Avo"/>
                <a:sym typeface="Arial"/>
              </a:rPr>
              <a:t> </a:t>
            </a:r>
            <a:r>
              <a:rPr kumimoji="0" lang="en-US" sz="2400" b="0" i="0" u="none" strike="noStrike" kern="1200" cap="none" spc="0" normalizeH="0" baseline="0" noProof="0" dirty="0" err="1">
                <a:ln>
                  <a:noFill/>
                </a:ln>
                <a:solidFill>
                  <a:prstClr val="black"/>
                </a:solidFill>
                <a:effectLst/>
                <a:uLnTx/>
                <a:uFillTx/>
                <a:latin typeface="UTM Avo"/>
                <a:sym typeface="Arial"/>
              </a:rPr>
              <a:t>những</a:t>
            </a:r>
            <a:r>
              <a:rPr kumimoji="0" lang="en-US" sz="2400" b="0" i="0" u="none" strike="noStrike" kern="1200" cap="none" spc="0" normalizeH="0" baseline="0" noProof="0" dirty="0">
                <a:ln>
                  <a:noFill/>
                </a:ln>
                <a:solidFill>
                  <a:prstClr val="black"/>
                </a:solidFill>
                <a:effectLst/>
                <a:uLnTx/>
                <a:uFillTx/>
                <a:latin typeface="UTM Avo"/>
                <a:sym typeface="Arial"/>
              </a:rPr>
              <a:t> </a:t>
            </a:r>
            <a:r>
              <a:rPr kumimoji="0" lang="en-US" sz="2400" b="0" i="0" u="none" strike="noStrike" kern="1200" cap="none" spc="0" normalizeH="0" baseline="0" noProof="0" dirty="0" err="1">
                <a:ln>
                  <a:noFill/>
                </a:ln>
                <a:solidFill>
                  <a:prstClr val="black"/>
                </a:solidFill>
                <a:effectLst/>
                <a:uLnTx/>
                <a:uFillTx/>
                <a:latin typeface="UTM Avo"/>
                <a:sym typeface="Arial"/>
              </a:rPr>
              <a:t>củ</a:t>
            </a:r>
            <a:r>
              <a:rPr kumimoji="0" lang="en-US" sz="2400" b="0" i="0" u="none" strike="noStrike" kern="1200" cap="none" spc="0" normalizeH="0" baseline="0" noProof="0" dirty="0">
                <a:ln>
                  <a:noFill/>
                </a:ln>
                <a:solidFill>
                  <a:prstClr val="black"/>
                </a:solidFill>
                <a:effectLst/>
                <a:uLnTx/>
                <a:uFillTx/>
                <a:latin typeface="UTM Avo"/>
                <a:sym typeface="Arial"/>
              </a:rPr>
              <a:t> </a:t>
            </a:r>
            <a:r>
              <a:rPr kumimoji="0" lang="en-US" sz="2400" b="0" i="0" u="none" strike="noStrike" kern="1200" cap="none" spc="0" normalizeH="0" baseline="0" noProof="0" dirty="0" err="1">
                <a:ln>
                  <a:noFill/>
                </a:ln>
                <a:solidFill>
                  <a:prstClr val="black"/>
                </a:solidFill>
                <a:effectLst/>
                <a:uLnTx/>
                <a:uFillTx/>
                <a:latin typeface="UTM Avo"/>
                <a:sym typeface="Arial"/>
              </a:rPr>
              <a:t>cà</a:t>
            </a:r>
            <a:r>
              <a:rPr kumimoji="0" lang="en-US" sz="2400" b="0" i="0" u="none" strike="noStrike" kern="1200" cap="none" spc="0" normalizeH="0" baseline="0" noProof="0" dirty="0">
                <a:ln>
                  <a:noFill/>
                </a:ln>
                <a:solidFill>
                  <a:prstClr val="black"/>
                </a:solidFill>
                <a:effectLst/>
                <a:uLnTx/>
                <a:uFillTx/>
                <a:latin typeface="UTM Avo"/>
                <a:sym typeface="Arial"/>
              </a:rPr>
              <a:t> </a:t>
            </a:r>
            <a:r>
              <a:rPr kumimoji="0" lang="en-US" sz="2400" b="0" i="0" u="none" strike="noStrike" kern="1200" cap="none" spc="0" normalizeH="0" baseline="0" noProof="0" dirty="0" err="1">
                <a:ln>
                  <a:noFill/>
                </a:ln>
                <a:solidFill>
                  <a:prstClr val="black"/>
                </a:solidFill>
                <a:effectLst/>
                <a:uLnTx/>
                <a:uFillTx/>
                <a:latin typeface="UTM Avo"/>
                <a:sym typeface="Arial"/>
              </a:rPr>
              <a:t>rốt</a:t>
            </a:r>
            <a:r>
              <a:rPr kumimoji="0" lang="en-US" sz="2400" b="0" i="0" u="none" strike="noStrike" kern="1200" cap="none" spc="0" normalizeH="0" baseline="0" noProof="0" dirty="0">
                <a:ln>
                  <a:noFill/>
                </a:ln>
                <a:solidFill>
                  <a:prstClr val="black"/>
                </a:solidFill>
                <a:effectLst/>
                <a:uLnTx/>
                <a:uFillTx/>
                <a:latin typeface="UTM Avo"/>
                <a:sym typeface="Arial"/>
              </a:rPr>
              <a:t> </a:t>
            </a:r>
            <a:r>
              <a:rPr kumimoji="0" lang="en-US" sz="2400" b="0" i="0" u="none" strike="noStrike" kern="1200" cap="none" spc="0" normalizeH="0" baseline="0" noProof="0" dirty="0" err="1">
                <a:ln>
                  <a:noFill/>
                </a:ln>
                <a:solidFill>
                  <a:prstClr val="black"/>
                </a:solidFill>
                <a:effectLst/>
                <a:uLnTx/>
                <a:uFillTx/>
                <a:latin typeface="UTM Avo"/>
                <a:sym typeface="Arial"/>
              </a:rPr>
              <a:t>ngon</a:t>
            </a:r>
            <a:r>
              <a:rPr kumimoji="0" lang="en-US" sz="2400" b="0" i="0" u="none" strike="noStrike" kern="1200" cap="none" spc="0" normalizeH="0" baseline="0" noProof="0" dirty="0">
                <a:ln>
                  <a:noFill/>
                </a:ln>
                <a:solidFill>
                  <a:prstClr val="black"/>
                </a:solidFill>
                <a:effectLst/>
                <a:uLnTx/>
                <a:uFillTx/>
                <a:latin typeface="UTM Avo"/>
                <a:sym typeface="Arial"/>
              </a:rPr>
              <a:t> </a:t>
            </a:r>
            <a:r>
              <a:rPr kumimoji="0" lang="en-US" sz="2400" b="0" i="0" u="none" strike="noStrike" kern="1200" cap="none" spc="0" normalizeH="0" baseline="0" noProof="0" dirty="0" err="1">
                <a:ln>
                  <a:noFill/>
                </a:ln>
                <a:solidFill>
                  <a:prstClr val="black"/>
                </a:solidFill>
                <a:effectLst/>
                <a:uLnTx/>
                <a:uFillTx/>
                <a:latin typeface="UTM Avo"/>
                <a:sym typeface="Arial"/>
              </a:rPr>
              <a:t>nhé</a:t>
            </a:r>
            <a:r>
              <a:rPr kumimoji="0" lang="en-US" sz="2400" b="0" i="0" u="none" strike="noStrike" kern="1200" cap="none" spc="0" normalizeH="0" baseline="0" noProof="0" dirty="0">
                <a:ln>
                  <a:noFill/>
                </a:ln>
                <a:solidFill>
                  <a:prstClr val="black"/>
                </a:solidFill>
                <a:effectLst/>
                <a:uLnTx/>
                <a:uFillTx/>
                <a:latin typeface="UTM Avo"/>
                <a:sym typeface="Arial"/>
              </a:rPr>
              <a:t> ^^</a:t>
            </a:r>
          </a:p>
        </p:txBody>
      </p:sp>
      <p:pic>
        <p:nvPicPr>
          <p:cNvPr id="2" name="Picture 1" descr="Logo, company name&#10;&#10;Description automatically generated">
            <a:extLst>
              <a:ext uri="{FF2B5EF4-FFF2-40B4-BE49-F238E27FC236}">
                <a16:creationId xmlns:a16="http://schemas.microsoft.com/office/drawing/2014/main" id="{51B833D0-A745-6D2C-786F-D1836B6261C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
        <p:nvSpPr>
          <p:cNvPr id="11" name="Rectangle 10"/>
          <p:cNvSpPr/>
          <p:nvPr/>
        </p:nvSpPr>
        <p:spPr>
          <a:xfrm>
            <a:off x="5558105" y="1401658"/>
            <a:ext cx="6175235" cy="280076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88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cs typeface="Arial"/>
                <a:sym typeface="Arial"/>
              </a:rPr>
              <a:t>Thỏ</a:t>
            </a:r>
            <a:endParaRPr lang="en-US" sz="8800" b="1"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latin typeface="UTM Avo" panose="02040603050506020204" pitchFamily="18"/>
              <a:cs typeface="Arial"/>
              <a:sym typeface="Arial"/>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88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cs typeface="Arial"/>
                <a:sym typeface="Arial"/>
              </a:rPr>
              <a:t>kiếm</a:t>
            </a:r>
            <a:r>
              <a:rPr lang="en-US" sz="8800" b="1"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latin typeface="UTM Avo" panose="02040603050506020204" pitchFamily="18"/>
                <a:cs typeface="Arial"/>
                <a:sym typeface="Arial"/>
              </a:rPr>
              <a:t> </a:t>
            </a:r>
            <a:r>
              <a:rPr kumimoji="0" lang="en-US" sz="88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cs typeface="Arial"/>
                <a:sym typeface="Arial"/>
              </a:rPr>
              <a:t>ăn</a:t>
            </a:r>
            <a:endParaRPr kumimoji="0" lang="en-US" sz="8800" b="1" i="0" u="none" strike="noStrike" kern="1200" cap="none" spc="0" normalizeH="0" baseline="0" noProof="0"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cs typeface="Arial"/>
              <a:sym typeface="Arial"/>
            </a:endParaRPr>
          </a:p>
        </p:txBody>
      </p:sp>
      <p:pic>
        <p:nvPicPr>
          <p:cNvPr id="3" name="Сute funny background music _ no copyright">
            <a:hlinkClick r:id="" action="ppaction://media"/>
            <a:extLst>
              <a:ext uri="{FF2B5EF4-FFF2-40B4-BE49-F238E27FC236}">
                <a16:creationId xmlns:a16="http://schemas.microsoft.com/office/drawing/2014/main" id="{A0E37995-55D1-8D95-DAB3-69CC2AF0061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6679383" y="-2653713"/>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42"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anim calcmode="lin" valueType="num">
                                      <p:cBhvr>
                                        <p:cTn id="10" dur="500" fill="hold"/>
                                        <p:tgtEl>
                                          <p:spTgt spid="4"/>
                                        </p:tgtEl>
                                        <p:attrNameLst>
                                          <p:attrName>ppt_x</p:attrName>
                                        </p:attrNameLst>
                                      </p:cBhvr>
                                      <p:tavLst>
                                        <p:tav tm="0">
                                          <p:val>
                                            <p:strVal val="#ppt_x"/>
                                          </p:val>
                                        </p:tav>
                                        <p:tav tm="100000">
                                          <p:val>
                                            <p:strVal val="#ppt_x"/>
                                          </p:val>
                                        </p:tav>
                                      </p:tavLst>
                                    </p:anim>
                                    <p:anim calcmode="lin" valueType="num">
                                      <p:cBhvr>
                                        <p:cTn id="11" dur="500" fill="hold"/>
                                        <p:tgtEl>
                                          <p:spTgt spid="4"/>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7" showWhenStopped="0">
                <p:cTn id="20" repeatCount="indefinite" fill="hold" display="0">
                  <p:stCondLst>
                    <p:cond delay="indefinite"/>
                  </p:stCondLst>
                  <p:endCondLst>
                    <p:cond evt="onStopAudio" delay="0">
                      <p:tgtEl>
                        <p:sldTgt/>
                      </p:tgtEl>
                    </p:cond>
                  </p:endCondLst>
                </p:cTn>
                <p:tgtEl>
                  <p:spTgt spid="3"/>
                </p:tgtEl>
              </p:cMediaNode>
            </p:audio>
          </p:childTnLst>
        </p:cTn>
      </p:par>
    </p:tnLst>
    <p:bldLst>
      <p:bldP spid="6" grpId="0" animBg="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817F4B7-E3E7-2F11-C19D-6038D6866942}"/>
              </a:ext>
            </a:extLst>
          </p:cNvPr>
          <p:cNvSpPr/>
          <p:nvPr/>
        </p:nvSpPr>
        <p:spPr>
          <a:xfrm>
            <a:off x="1689151" y="862226"/>
            <a:ext cx="8737850" cy="5652874"/>
          </a:xfrm>
          <a:prstGeom prst="roundRect">
            <a:avLst>
              <a:gd name="adj" fmla="val 3754"/>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285750" indent="-285750" algn="just">
              <a:lnSpc>
                <a:spcPct val="150000"/>
              </a:lnSpc>
              <a:buFontTx/>
              <a:buChar char="-"/>
            </a:pPr>
            <a:r>
              <a:rPr lang="vi-VN" sz="2400" dirty="0">
                <a:solidFill>
                  <a:schemeClr val="tx1"/>
                </a:solidFill>
                <a:latin typeface="UTM Avo" panose="02040603050506020204" pitchFamily="18" charset="0"/>
              </a:rPr>
              <a:t>Click vào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Bắt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đầu</a:t>
            </a:r>
            <a:r>
              <a:rPr lang="en-US" sz="2400" dirty="0">
                <a:solidFill>
                  <a:schemeClr val="tx1"/>
                </a:solidFill>
                <a:latin typeface="UTM Avo" panose="02040603050506020204" pitchFamily="18" charset="0"/>
              </a:rPr>
              <a:t>”</a:t>
            </a:r>
            <a:r>
              <a:rPr lang="vi-VN"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để</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bắt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đầu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trò</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chơi</a:t>
            </a:r>
            <a:r>
              <a:rPr lang="en-US" sz="2400" dirty="0">
                <a:solidFill>
                  <a:schemeClr val="tx1"/>
                </a:solidFill>
                <a:latin typeface="UTM Avo" panose="02040603050506020204" pitchFamily="18" charset="0"/>
              </a:rPr>
              <a:t>.</a:t>
            </a:r>
          </a:p>
          <a:p>
            <a:pPr marL="285750" indent="-285750" algn="just">
              <a:lnSpc>
                <a:spcPct val="150000"/>
              </a:lnSpc>
              <a:buFontTx/>
              <a:buChar char="-"/>
            </a:pP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Mỗi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rốt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tương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ứng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với</a:t>
            </a:r>
            <a:r>
              <a:rPr lang="en-US" sz="2400" dirty="0">
                <a:solidFill>
                  <a:schemeClr val="tx1"/>
                </a:solidFill>
                <a:latin typeface="UTM Avo" panose="02040603050506020204" pitchFamily="18" charset="0"/>
              </a:rPr>
              <a:t> 1 </a:t>
            </a:r>
            <a:r>
              <a:rPr lang="en-US" sz="2400" dirty="0" err="1">
                <a:solidFill>
                  <a:schemeClr val="tx1"/>
                </a:solidFill>
                <a:latin typeface="UTM Avo" panose="02040603050506020204" pitchFamily="18" charset="0"/>
              </a:rPr>
              <a:t>câu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hỏi</a:t>
            </a:r>
            <a:r>
              <a:rPr lang="en-US" sz="2400" dirty="0">
                <a:solidFill>
                  <a:schemeClr val="tx1"/>
                </a:solidFill>
                <a:latin typeface="UTM Avo" panose="02040603050506020204" pitchFamily="18" charset="0"/>
              </a:rPr>
              <a:t>.</a:t>
            </a:r>
          </a:p>
          <a:p>
            <a:pPr marL="285750" indent="-285750" algn="just">
              <a:lnSpc>
                <a:spcPct val="150000"/>
              </a:lnSpc>
              <a:buFontTx/>
              <a:buChar char="-"/>
            </a:pPr>
            <a:r>
              <a:rPr lang="en-US" sz="2400" dirty="0">
                <a:solidFill>
                  <a:schemeClr val="tx1"/>
                </a:solidFill>
                <a:latin typeface="UTM Avo" panose="02040603050506020204" pitchFamily="18" charset="0"/>
              </a:rPr>
              <a:t>Click </a:t>
            </a:r>
            <a:r>
              <a:rPr lang="en-US" sz="2400" dirty="0" err="1">
                <a:solidFill>
                  <a:schemeClr val="tx1"/>
                </a:solidFill>
                <a:latin typeface="UTM Avo" panose="02040603050506020204" pitchFamily="18" charset="0"/>
              </a:rPr>
              <a:t>vào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số</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rốt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để</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đến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câu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hỏi</a:t>
            </a:r>
            <a:r>
              <a:rPr lang="en-US" sz="2400" dirty="0">
                <a:solidFill>
                  <a:schemeClr val="tx1"/>
                </a:solidFill>
                <a:latin typeface="UTM Avo" panose="02040603050506020204" pitchFamily="18" charset="0"/>
              </a:rPr>
              <a:t>.</a:t>
            </a:r>
          </a:p>
          <a:p>
            <a:pPr marL="285750" indent="-285750" algn="just">
              <a:lnSpc>
                <a:spcPct val="150000"/>
              </a:lnSpc>
              <a:buFontTx/>
              <a:buChar char="-"/>
            </a:pPr>
            <a:r>
              <a:rPr lang="vi-VN" sz="2400" dirty="0">
                <a:solidFill>
                  <a:schemeClr val="tx1"/>
                </a:solidFill>
                <a:latin typeface="UTM Avo" panose="02040603050506020204" pitchFamily="18" charset="0"/>
              </a:rPr>
              <a:t>Chọn đáp án bằng cách </a:t>
            </a:r>
            <a:r>
              <a:rPr lang="vi-VN" sz="2400" dirty="0" err="1">
                <a:solidFill>
                  <a:schemeClr val="tx1"/>
                </a:solidFill>
                <a:latin typeface="UTM Avo" panose="02040603050506020204" pitchFamily="18" charset="0"/>
              </a:rPr>
              <a:t>click</a:t>
            </a:r>
            <a:r>
              <a:rPr lang="vi-VN" sz="2400" dirty="0">
                <a:solidFill>
                  <a:schemeClr val="tx1"/>
                </a:solidFill>
                <a:latin typeface="UTM Avo" panose="02040603050506020204" pitchFamily="18" charset="0"/>
              </a:rPr>
              <a:t> v</a:t>
            </a:r>
            <a:r>
              <a:rPr lang="en-US" sz="2400" dirty="0" err="1">
                <a:solidFill>
                  <a:schemeClr val="tx1"/>
                </a:solidFill>
                <a:latin typeface="UTM Avo"/>
              </a:rPr>
              <a:t>ào</a:t>
            </a:r>
            <a:r>
              <a:rPr lang="vi-VN" sz="2400" dirty="0">
                <a:solidFill>
                  <a:schemeClr val="tx1"/>
                </a:solidFill>
                <a:latin typeface="UTM Avo" panose="02040603050506020204" pitchFamily="18" charset="0"/>
              </a:rPr>
              <a:t> c</a:t>
            </a:r>
            <a:r>
              <a:rPr lang="en-US" sz="2400" dirty="0">
                <a:solidFill>
                  <a:schemeClr val="tx1"/>
                </a:solidFill>
                <a:latin typeface="UTM Avo"/>
              </a:rPr>
              <a:t>á</a:t>
            </a:r>
            <a:r>
              <a:rPr lang="vi-VN" sz="2400" dirty="0">
                <a:solidFill>
                  <a:schemeClr val="tx1"/>
                </a:solidFill>
                <a:latin typeface="UTM Avo" panose="02040603050506020204" pitchFamily="18" charset="0"/>
              </a:rPr>
              <a:t>c ô đáp án tương ứng.</a:t>
            </a:r>
            <a:endParaRPr lang="en-US" sz="2400" dirty="0">
              <a:solidFill>
                <a:schemeClr val="tx1"/>
              </a:solidFill>
              <a:latin typeface="UTM Avo"/>
            </a:endParaRPr>
          </a:p>
          <a:p>
            <a:pPr marL="285750" indent="-285750" algn="just">
              <a:lnSpc>
                <a:spcPct val="150000"/>
              </a:lnSpc>
              <a:buFontTx/>
              <a:buChar char="-"/>
            </a:pPr>
            <a:r>
              <a:rPr lang="en-US" sz="2400" dirty="0">
                <a:solidFill>
                  <a:schemeClr val="tx1"/>
                </a:solidFill>
                <a:latin typeface="UTM Avo" panose="02040603050506020204" pitchFamily="18" charset="0"/>
              </a:rPr>
              <a:t>Sau </a:t>
            </a:r>
            <a:r>
              <a:rPr lang="en-US" sz="2400" dirty="0" err="1">
                <a:solidFill>
                  <a:schemeClr val="tx1"/>
                </a:solidFill>
                <a:latin typeface="UTM Avo" panose="02040603050506020204" pitchFamily="18" charset="0"/>
              </a:rPr>
              <a:t>khi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chọn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đáp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án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đúng</a:t>
            </a:r>
            <a:r>
              <a:rPr lang="en-US" sz="2400" dirty="0">
                <a:solidFill>
                  <a:schemeClr val="tx1"/>
                </a:solidFill>
                <a:latin typeface="UTM Avo" panose="02040603050506020204" pitchFamily="18" charset="0"/>
              </a:rPr>
              <a:t> GV click </a:t>
            </a:r>
            <a:r>
              <a:rPr lang="en-US" sz="2400" dirty="0" err="1">
                <a:solidFill>
                  <a:schemeClr val="tx1"/>
                </a:solidFill>
                <a:latin typeface="UTM Avo" panose="02040603050506020204" pitchFamily="18" charset="0"/>
              </a:rPr>
              <a:t>vào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chú</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thỏ</a:t>
            </a:r>
            <a:r>
              <a:rPr lang="en-US" sz="2400" dirty="0">
                <a:solidFill>
                  <a:schemeClr val="tx1"/>
                </a:solidFill>
                <a:latin typeface="UTM Avo" panose="02040603050506020204" pitchFamily="18" charset="0"/>
              </a:rPr>
              <a:t> ở </a:t>
            </a:r>
            <a:r>
              <a:rPr lang="en-US" sz="2400" dirty="0" err="1">
                <a:solidFill>
                  <a:schemeClr val="tx1"/>
                </a:solidFill>
                <a:latin typeface="UTM Avo" panose="02040603050506020204" pitchFamily="18" charset="0"/>
              </a:rPr>
              <a:t>góc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phải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để</a:t>
            </a:r>
            <a:r>
              <a:rPr lang="en-US" sz="2400" dirty="0">
                <a:solidFill>
                  <a:schemeClr val="tx1"/>
                </a:solidFill>
                <a:latin typeface="UTM Avo" panose="02040603050506020204" pitchFamily="18" charset="0"/>
              </a:rPr>
              <a:t> quay </a:t>
            </a:r>
            <a:r>
              <a:rPr lang="en-US" sz="2400" dirty="0" err="1">
                <a:solidFill>
                  <a:schemeClr val="tx1"/>
                </a:solidFill>
                <a:latin typeface="UTM Avo" panose="02040603050506020204" pitchFamily="18" charset="0"/>
              </a:rPr>
              <a:t>về</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màn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hình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chính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thỏ</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ăn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rốt</a:t>
            </a:r>
            <a:r>
              <a:rPr lang="en-US" sz="2400" dirty="0">
                <a:solidFill>
                  <a:schemeClr val="tx1"/>
                </a:solidFill>
                <a:latin typeface="UTM Avo" panose="02040603050506020204" pitchFamily="18" charset="0"/>
              </a:rPr>
              <a:t>.</a:t>
            </a:r>
          </a:p>
          <a:p>
            <a:pPr marL="285750" indent="-285750" algn="just">
              <a:lnSpc>
                <a:spcPct val="150000"/>
              </a:lnSpc>
              <a:buFontTx/>
              <a:buChar char="-"/>
            </a:pPr>
            <a:r>
              <a:rPr lang="vi-VN" sz="2400" dirty="0">
                <a:solidFill>
                  <a:schemeClr val="tx1"/>
                </a:solidFill>
                <a:latin typeface="UTM Avo" panose="02040603050506020204" pitchFamily="18" charset="0"/>
              </a:rPr>
              <a:t>Click </a:t>
            </a:r>
            <a:r>
              <a:rPr lang="en-US" sz="2400" dirty="0" err="1">
                <a:solidFill>
                  <a:schemeClr val="tx1"/>
                </a:solidFill>
                <a:latin typeface="UTM Avo" panose="02040603050506020204" pitchFamily="18" charset="0"/>
              </a:rPr>
              <a:t>vào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rốt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để</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chú</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thỏ</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ăn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rốt</a:t>
            </a:r>
            <a:r>
              <a:rPr lang="en-US" sz="2400" dirty="0">
                <a:solidFill>
                  <a:schemeClr val="tx1"/>
                </a:solidFill>
                <a:latin typeface="UTM Avo" panose="02040603050506020204" pitchFamily="18" charset="0"/>
              </a:rPr>
              <a:t>.</a:t>
            </a:r>
          </a:p>
          <a:p>
            <a:pPr marL="285750" indent="-285750" algn="just">
              <a:lnSpc>
                <a:spcPct val="150000"/>
              </a:lnSpc>
              <a:buFontTx/>
              <a:buChar char="-"/>
            </a:pPr>
            <a:r>
              <a:rPr lang="en-US" sz="2400" dirty="0" err="1">
                <a:solidFill>
                  <a:schemeClr val="tx1"/>
                </a:solidFill>
                <a:latin typeface="UTM Avo" panose="02040603050506020204" pitchFamily="18" charset="0"/>
              </a:rPr>
              <a:t>Kết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thúc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trò</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chơi</a:t>
            </a:r>
            <a:r>
              <a:rPr lang="en-US" sz="2400" dirty="0">
                <a:solidFill>
                  <a:schemeClr val="tx1"/>
                </a:solidFill>
                <a:latin typeface="UTM Avo" panose="02040603050506020204" pitchFamily="18" charset="0"/>
              </a:rPr>
              <a:t>, GV click </a:t>
            </a:r>
            <a:r>
              <a:rPr lang="en-US" sz="2400" dirty="0" err="1">
                <a:solidFill>
                  <a:schemeClr val="tx1"/>
                </a:solidFill>
                <a:latin typeface="UTM Avo" panose="02040603050506020204" pitchFamily="18" charset="0"/>
              </a:rPr>
              <a:t>vào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ngôi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nhà</a:t>
            </a:r>
            <a:r>
              <a:rPr lang="en-US" sz="2400" dirty="0">
                <a:solidFill>
                  <a:schemeClr val="tx1"/>
                </a:solidFill>
                <a:latin typeface="UTM Avo" panose="02040603050506020204" pitchFamily="18" charset="0"/>
              </a:rPr>
              <a:t> ở </a:t>
            </a:r>
            <a:r>
              <a:rPr lang="en-US" sz="2400" dirty="0" err="1">
                <a:solidFill>
                  <a:schemeClr val="tx1"/>
                </a:solidFill>
                <a:latin typeface="UTM Avo" panose="02040603050506020204" pitchFamily="18" charset="0"/>
              </a:rPr>
              <a:t>bên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phải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để</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chuyển</a:t>
            </a:r>
            <a:r>
              <a:rPr lang="en-US" sz="2400" dirty="0">
                <a:solidFill>
                  <a:schemeClr val="tx1"/>
                </a:solidFill>
                <a:latin typeface="UTM Avo" panose="02040603050506020204" pitchFamily="18" charset="0"/>
              </a:rPr>
              <a:t> sang </a:t>
            </a:r>
            <a:r>
              <a:rPr lang="en-US" sz="2400" dirty="0" err="1">
                <a:solidFill>
                  <a:schemeClr val="tx1"/>
                </a:solidFill>
                <a:latin typeface="UTM Avo" panose="02040603050506020204" pitchFamily="18" charset="0"/>
              </a:rPr>
              <a:t>nội</a:t>
            </a:r>
            <a:r>
              <a:rPr lang="en-US" sz="2400" dirty="0">
                <a:solidFill>
                  <a:schemeClr val="tx1"/>
                </a:solidFill>
                <a:latin typeface="UTM Avo" panose="02040603050506020204" pitchFamily="18" charset="0"/>
              </a:rPr>
              <a:t> dung </a:t>
            </a:r>
            <a:r>
              <a:rPr lang="en-US" sz="2400" dirty="0" err="1">
                <a:solidFill>
                  <a:schemeClr val="tx1"/>
                </a:solidFill>
                <a:latin typeface="UTM Avo" panose="02040603050506020204" pitchFamily="18" charset="0"/>
              </a:rPr>
              <a:t>tiếp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theo.</a:t>
            </a:r>
            <a:endParaRPr lang="en-US" sz="2400" dirty="0">
              <a:solidFill>
                <a:schemeClr val="tx1"/>
              </a:solidFill>
              <a:latin typeface="UTM Avo" panose="02040603050506020204" pitchFamily="18" charset="0"/>
            </a:endParaRPr>
          </a:p>
        </p:txBody>
      </p:sp>
      <p:sp>
        <p:nvSpPr>
          <p:cNvPr id="13" name="Rectangle 12">
            <a:extLst>
              <a:ext uri="{FF2B5EF4-FFF2-40B4-BE49-F238E27FC236}">
                <a16:creationId xmlns:a16="http://schemas.microsoft.com/office/drawing/2014/main" id="{4FA920F3-D469-8382-8235-C46309DEB410}"/>
              </a:ext>
            </a:extLst>
          </p:cNvPr>
          <p:cNvSpPr/>
          <p:nvPr/>
        </p:nvSpPr>
        <p:spPr>
          <a:xfrm>
            <a:off x="4077683" y="339006"/>
            <a:ext cx="3969829" cy="523220"/>
          </a:xfrm>
          <a:prstGeom prst="rect">
            <a:avLst/>
          </a:prstGeom>
          <a:solidFill>
            <a:schemeClr val="bg1"/>
          </a:solid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2800" b="1" i="0" u="none" strike="noStrike" kern="1200" cap="none" spc="0" normalizeH="0" baseline="0" noProof="0" dirty="0">
                <a:ln w="6600">
                  <a:noFill/>
                  <a:prstDash val="solid"/>
                </a:ln>
                <a:solidFill>
                  <a:srgbClr val="FF5050"/>
                </a:solidFill>
                <a:uLnTx/>
                <a:uFillTx/>
                <a:latin typeface="UTM Avo" panose="02040603050506020204" pitchFamily="18"/>
                <a:ea typeface="+mn-ea"/>
                <a:cs typeface="Arial"/>
                <a:sym typeface="Arial"/>
              </a:rPr>
              <a:t>HƯỚNG</a:t>
            </a:r>
            <a:r>
              <a:rPr kumimoji="0" lang="en-US" sz="2800" b="1" i="0" u="none" strike="noStrike" kern="1200" cap="none" spc="0" normalizeH="0" noProof="0" dirty="0">
                <a:ln w="6600">
                  <a:noFill/>
                  <a:prstDash val="solid"/>
                </a:ln>
                <a:solidFill>
                  <a:srgbClr val="FF5050"/>
                </a:solidFill>
                <a:uLnTx/>
                <a:uFillTx/>
                <a:latin typeface="UTM Avo" panose="02040603050506020204" pitchFamily="18"/>
                <a:ea typeface="+mn-ea"/>
                <a:cs typeface="Arial"/>
                <a:sym typeface="Arial"/>
              </a:rPr>
              <a:t> DẪN</a:t>
            </a:r>
            <a:endParaRPr kumimoji="0" lang="en-US" sz="2800" b="1" i="0" u="none" strike="noStrike" kern="1200" cap="none" spc="0" normalizeH="0" baseline="0" noProof="0" dirty="0">
              <a:ln w="6600">
                <a:noFill/>
                <a:prstDash val="solid"/>
              </a:ln>
              <a:solidFill>
                <a:srgbClr val="FF5050"/>
              </a:solidFill>
              <a:uLnTx/>
              <a:uFillTx/>
              <a:latin typeface="UTM Avo" panose="02040603050506020204" pitchFamily="18"/>
              <a:ea typeface="+mn-ea"/>
              <a:cs typeface="Arial"/>
              <a:sym typeface="Arial"/>
            </a:endParaRPr>
          </a:p>
        </p:txBody>
      </p:sp>
      <p:pic>
        <p:nvPicPr>
          <p:cNvPr id="4" name="Picture 3" descr="6131d3148657a26e1bfe386e7ba65811.png"/>
          <p:cNvPicPr>
            <a:picLocks noChangeAspect="1"/>
          </p:cNvPicPr>
          <p:nvPr/>
        </p:nvPicPr>
        <p:blipFill>
          <a:blip r:embed="rId3" cstate="print"/>
          <a:stretch>
            <a:fillRect/>
          </a:stretch>
        </p:blipFill>
        <p:spPr>
          <a:xfrm>
            <a:off x="0" y="4409954"/>
            <a:ext cx="1894190" cy="2681103"/>
          </a:xfrm>
          <a:prstGeom prst="rect">
            <a:avLst/>
          </a:prstGeom>
        </p:spPr>
      </p:pic>
      <p:pic>
        <p:nvPicPr>
          <p:cNvPr id="5" name="Picture 4">
            <a:hlinkClick r:id="" action="ppaction://hlinkshowjump?jump=nextslide"/>
            <a:extLst>
              <a:ext uri="{FF2B5EF4-FFF2-40B4-BE49-F238E27FC236}">
                <a16:creationId xmlns:a16="http://schemas.microsoft.com/office/drawing/2014/main" id="{672CBEFC-1E51-EF3C-18B5-6DBC3BAA2F1E}"/>
              </a:ext>
            </a:extLst>
          </p:cNvPr>
          <p:cNvPicPr>
            <a:picLocks noChangeAspect="1"/>
          </p:cNvPicPr>
          <p:nvPr/>
        </p:nvPicPr>
        <p:blipFill>
          <a:blip r:embed="rId4"/>
          <a:stretch>
            <a:fillRect/>
          </a:stretch>
        </p:blipFill>
        <p:spPr>
          <a:xfrm>
            <a:off x="10427001" y="5163165"/>
            <a:ext cx="1828959" cy="1694835"/>
          </a:xfrm>
          <a:prstGeom prst="rect">
            <a:avLst/>
          </a:prstGeom>
        </p:spPr>
      </p:pic>
      <p:pic>
        <p:nvPicPr>
          <p:cNvPr id="6" name="Picture 5" descr="Logo, company name&#10;&#10;Description automatically generated">
            <a:extLst>
              <a:ext uri="{FF2B5EF4-FFF2-40B4-BE49-F238E27FC236}">
                <a16:creationId xmlns:a16="http://schemas.microsoft.com/office/drawing/2014/main" id="{F216F839-8FAB-E238-68F0-1B0A1F2E895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extLst>
      <p:ext uri="{BB962C8B-B14F-4D97-AF65-F5344CB8AC3E}">
        <p14:creationId xmlns:p14="http://schemas.microsoft.com/office/powerpoint/2010/main" val="195293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pic>
        <p:nvPicPr>
          <p:cNvPr id="15" name="Picture 14" descr="3f7e749c750b79cbde134e7bcf00a140.png">
            <a:hlinkClick r:id="rId3" action="ppaction://hlinksldjump"/>
          </p:cNvPr>
          <p:cNvPicPr>
            <a:picLocks noChangeAspect="1"/>
          </p:cNvPicPr>
          <p:nvPr/>
        </p:nvPicPr>
        <p:blipFill>
          <a:blip r:embed="rId4" cstate="print"/>
          <a:stretch>
            <a:fillRect/>
          </a:stretch>
        </p:blipFill>
        <p:spPr>
          <a:xfrm>
            <a:off x="7535092" y="778234"/>
            <a:ext cx="4739149" cy="7315200"/>
          </a:xfrm>
          <a:prstGeom prst="rect">
            <a:avLst/>
          </a:prstGeom>
        </p:spPr>
      </p:pic>
      <p:pic>
        <p:nvPicPr>
          <p:cNvPr id="7" name="Picture 6" descr="bd81bbb18139c6b7a3c3be45a0b5eaa8.png"/>
          <p:cNvPicPr>
            <a:picLocks noChangeAspect="1"/>
          </p:cNvPicPr>
          <p:nvPr/>
        </p:nvPicPr>
        <p:blipFill>
          <a:blip r:embed="rId5" cstate="print"/>
          <a:stretch>
            <a:fillRect/>
          </a:stretch>
        </p:blipFill>
        <p:spPr>
          <a:xfrm>
            <a:off x="3352800" y="5257800"/>
            <a:ext cx="1295400" cy="1295400"/>
          </a:xfrm>
          <a:prstGeom prst="rect">
            <a:avLst/>
          </a:prstGeom>
        </p:spPr>
      </p:pic>
      <p:pic>
        <p:nvPicPr>
          <p:cNvPr id="8" name="Picture 7" descr="bd81bbb18139c6b7a3c3be45a0b5eaa8.png"/>
          <p:cNvPicPr>
            <a:picLocks noChangeAspect="1"/>
          </p:cNvPicPr>
          <p:nvPr/>
        </p:nvPicPr>
        <p:blipFill>
          <a:blip r:embed="rId5" cstate="print"/>
          <a:stretch>
            <a:fillRect/>
          </a:stretch>
        </p:blipFill>
        <p:spPr>
          <a:xfrm>
            <a:off x="4572000" y="5334000"/>
            <a:ext cx="1295400" cy="1295400"/>
          </a:xfrm>
          <a:prstGeom prst="rect">
            <a:avLst/>
          </a:prstGeom>
        </p:spPr>
      </p:pic>
      <p:pic>
        <p:nvPicPr>
          <p:cNvPr id="9" name="Picture 8" descr="bd81bbb18139c6b7a3c3be45a0b5eaa8.png"/>
          <p:cNvPicPr>
            <a:picLocks noChangeAspect="1"/>
          </p:cNvPicPr>
          <p:nvPr/>
        </p:nvPicPr>
        <p:blipFill>
          <a:blip r:embed="rId5" cstate="print"/>
          <a:stretch>
            <a:fillRect/>
          </a:stretch>
        </p:blipFill>
        <p:spPr>
          <a:xfrm>
            <a:off x="5562600" y="5334000"/>
            <a:ext cx="1295400" cy="1295400"/>
          </a:xfrm>
          <a:prstGeom prst="rect">
            <a:avLst/>
          </a:prstGeom>
        </p:spPr>
      </p:pic>
      <p:pic>
        <p:nvPicPr>
          <p:cNvPr id="10" name="Picture 9" descr="bd81bbb18139c6b7a3c3be45a0b5eaa8.png"/>
          <p:cNvPicPr>
            <a:picLocks noChangeAspect="1"/>
          </p:cNvPicPr>
          <p:nvPr/>
        </p:nvPicPr>
        <p:blipFill>
          <a:blip r:embed="rId5" cstate="print"/>
          <a:stretch>
            <a:fillRect/>
          </a:stretch>
        </p:blipFill>
        <p:spPr>
          <a:xfrm>
            <a:off x="6629400" y="5334000"/>
            <a:ext cx="1295400" cy="1295400"/>
          </a:xfrm>
          <a:prstGeom prst="rect">
            <a:avLst/>
          </a:prstGeom>
        </p:spPr>
      </p:pic>
      <p:pic>
        <p:nvPicPr>
          <p:cNvPr id="5" name="Picture 4" descr="2ddded3c47508e0775bea75a55625106.png"/>
          <p:cNvPicPr>
            <a:picLocks noChangeAspect="1"/>
          </p:cNvPicPr>
          <p:nvPr/>
        </p:nvPicPr>
        <p:blipFill>
          <a:blip r:embed="rId6" cstate="print"/>
          <a:stretch>
            <a:fillRect/>
          </a:stretch>
        </p:blipFill>
        <p:spPr>
          <a:xfrm>
            <a:off x="1524000" y="6324600"/>
            <a:ext cx="9144000" cy="533400"/>
          </a:xfrm>
          <a:prstGeom prst="rect">
            <a:avLst/>
          </a:prstGeom>
        </p:spPr>
      </p:pic>
      <p:pic>
        <p:nvPicPr>
          <p:cNvPr id="16" name="Picture 15" descr="sun-309027_1280.png"/>
          <p:cNvPicPr>
            <a:picLocks noChangeAspect="1"/>
          </p:cNvPicPr>
          <p:nvPr/>
        </p:nvPicPr>
        <p:blipFill>
          <a:blip r:embed="rId7" cstate="print"/>
          <a:stretch>
            <a:fillRect/>
          </a:stretch>
        </p:blipFill>
        <p:spPr>
          <a:xfrm>
            <a:off x="1524000" y="0"/>
            <a:ext cx="1524000" cy="1524000"/>
          </a:xfrm>
          <a:prstGeom prst="rect">
            <a:avLst/>
          </a:prstGeom>
        </p:spPr>
      </p:pic>
      <p:pic>
        <p:nvPicPr>
          <p:cNvPr id="17" name="Picture 16" descr="cloud-303181_1280.png"/>
          <p:cNvPicPr>
            <a:picLocks noChangeAspect="1"/>
          </p:cNvPicPr>
          <p:nvPr/>
        </p:nvPicPr>
        <p:blipFill>
          <a:blip r:embed="rId8" cstate="print"/>
          <a:stretch>
            <a:fillRect/>
          </a:stretch>
        </p:blipFill>
        <p:spPr>
          <a:xfrm>
            <a:off x="1143000" y="304800"/>
            <a:ext cx="2743200" cy="1066800"/>
          </a:xfrm>
          <a:prstGeom prst="rect">
            <a:avLst/>
          </a:prstGeom>
        </p:spPr>
      </p:pic>
      <p:pic>
        <p:nvPicPr>
          <p:cNvPr id="19" name="Picture 18" descr="cloud-303181_1280.png"/>
          <p:cNvPicPr>
            <a:picLocks noChangeAspect="1"/>
          </p:cNvPicPr>
          <p:nvPr/>
        </p:nvPicPr>
        <p:blipFill>
          <a:blip r:embed="rId9" cstate="print"/>
          <a:stretch>
            <a:fillRect/>
          </a:stretch>
        </p:blipFill>
        <p:spPr>
          <a:xfrm>
            <a:off x="5943600" y="228600"/>
            <a:ext cx="2819400" cy="1143000"/>
          </a:xfrm>
          <a:prstGeom prst="rect">
            <a:avLst/>
          </a:prstGeom>
        </p:spPr>
      </p:pic>
      <p:pic>
        <p:nvPicPr>
          <p:cNvPr id="20" name="Picture 19" descr="6131d3148657a26e1bfe386e7ba65811.png"/>
          <p:cNvPicPr>
            <a:picLocks noChangeAspect="1"/>
          </p:cNvPicPr>
          <p:nvPr/>
        </p:nvPicPr>
        <p:blipFill>
          <a:blip r:embed="rId10" cstate="print"/>
          <a:stretch>
            <a:fillRect/>
          </a:stretch>
        </p:blipFill>
        <p:spPr>
          <a:xfrm>
            <a:off x="1828800" y="4435834"/>
            <a:ext cx="1524000" cy="2422167"/>
          </a:xfrm>
          <a:prstGeom prst="rect">
            <a:avLst/>
          </a:prstGeom>
        </p:spPr>
      </p:pic>
      <p:pic>
        <p:nvPicPr>
          <p:cNvPr id="12" name="Picture 11" descr="1.png"/>
          <p:cNvPicPr>
            <a:picLocks noChangeAspect="1"/>
          </p:cNvPicPr>
          <p:nvPr/>
        </p:nvPicPr>
        <p:blipFill>
          <a:blip r:embed="rId11" cstate="print"/>
          <a:stretch>
            <a:fillRect/>
          </a:stretch>
        </p:blipFill>
        <p:spPr>
          <a:xfrm>
            <a:off x="1524000" y="6248400"/>
            <a:ext cx="9144000" cy="609600"/>
          </a:xfrm>
          <a:prstGeom prst="rect">
            <a:avLst/>
          </a:prstGeom>
        </p:spPr>
      </p:pic>
      <p:pic>
        <p:nvPicPr>
          <p:cNvPr id="22" name="Picture 21" descr="trai tim nay.png"/>
          <p:cNvPicPr>
            <a:picLocks noChangeAspect="1"/>
          </p:cNvPicPr>
          <p:nvPr/>
        </p:nvPicPr>
        <p:blipFill>
          <a:blip r:embed="rId12" cstate="print"/>
          <a:stretch>
            <a:fillRect/>
          </a:stretch>
        </p:blipFill>
        <p:spPr>
          <a:xfrm flipH="1">
            <a:off x="343294" y="1447801"/>
            <a:ext cx="1180707" cy="786597"/>
          </a:xfrm>
          <a:prstGeom prst="rect">
            <a:avLst/>
          </a:prstGeom>
        </p:spPr>
      </p:pic>
      <p:sp>
        <p:nvSpPr>
          <p:cNvPr id="18" name="Oval 17">
            <a:hlinkClick r:id="rId13" action="ppaction://hlinksldjump"/>
            <a:extLst>
              <a:ext uri="{FF2B5EF4-FFF2-40B4-BE49-F238E27FC236}">
                <a16:creationId xmlns:a16="http://schemas.microsoft.com/office/drawing/2014/main" id="{CE254560-CD84-FCBA-C6D1-E648CB47646A}"/>
              </a:ext>
            </a:extLst>
          </p:cNvPr>
          <p:cNvSpPr/>
          <p:nvPr/>
        </p:nvSpPr>
        <p:spPr>
          <a:xfrm>
            <a:off x="3651813" y="4562187"/>
            <a:ext cx="732608" cy="732608"/>
          </a:xfrm>
          <a:prstGeom prst="ellipse">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1</a:t>
            </a:r>
          </a:p>
        </p:txBody>
      </p:sp>
      <p:sp>
        <p:nvSpPr>
          <p:cNvPr id="23" name="Oval 22">
            <a:hlinkClick r:id="rId14" action="ppaction://hlinksldjump"/>
            <a:extLst>
              <a:ext uri="{FF2B5EF4-FFF2-40B4-BE49-F238E27FC236}">
                <a16:creationId xmlns:a16="http://schemas.microsoft.com/office/drawing/2014/main" id="{02754637-5179-AF15-B9ED-3B34F7966A0C}"/>
              </a:ext>
            </a:extLst>
          </p:cNvPr>
          <p:cNvSpPr/>
          <p:nvPr/>
        </p:nvSpPr>
        <p:spPr>
          <a:xfrm>
            <a:off x="4849042" y="4562187"/>
            <a:ext cx="732608" cy="732608"/>
          </a:xfrm>
          <a:prstGeom prst="ellipse">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2</a:t>
            </a:r>
          </a:p>
        </p:txBody>
      </p:sp>
      <p:sp>
        <p:nvSpPr>
          <p:cNvPr id="24" name="Oval 23">
            <a:hlinkClick r:id="rId15" action="ppaction://hlinksldjump"/>
            <a:extLst>
              <a:ext uri="{FF2B5EF4-FFF2-40B4-BE49-F238E27FC236}">
                <a16:creationId xmlns:a16="http://schemas.microsoft.com/office/drawing/2014/main" id="{570EC777-0B8F-6171-0E3D-2B638CBEE8DC}"/>
              </a:ext>
            </a:extLst>
          </p:cNvPr>
          <p:cNvSpPr/>
          <p:nvPr/>
        </p:nvSpPr>
        <p:spPr>
          <a:xfrm>
            <a:off x="5839642" y="4562187"/>
            <a:ext cx="732608" cy="732608"/>
          </a:xfrm>
          <a:prstGeom prst="ellipse">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3</a:t>
            </a:r>
          </a:p>
        </p:txBody>
      </p:sp>
      <p:sp>
        <p:nvSpPr>
          <p:cNvPr id="25" name="Oval 24">
            <a:hlinkClick r:id="rId16" action="ppaction://hlinksldjump"/>
            <a:extLst>
              <a:ext uri="{FF2B5EF4-FFF2-40B4-BE49-F238E27FC236}">
                <a16:creationId xmlns:a16="http://schemas.microsoft.com/office/drawing/2014/main" id="{0D4BB605-2E93-05E7-A2F8-A793D8D56353}"/>
              </a:ext>
            </a:extLst>
          </p:cNvPr>
          <p:cNvSpPr/>
          <p:nvPr/>
        </p:nvSpPr>
        <p:spPr>
          <a:xfrm>
            <a:off x="6910796" y="4562187"/>
            <a:ext cx="732608" cy="732608"/>
          </a:xfrm>
          <a:prstGeom prst="ellipse">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4</a:t>
            </a:r>
          </a:p>
        </p:txBody>
      </p:sp>
      <p:pic>
        <p:nvPicPr>
          <p:cNvPr id="36" name="Picture 35" descr="Logo, company name&#10;&#10;Description automatically generated">
            <a:extLst>
              <a:ext uri="{FF2B5EF4-FFF2-40B4-BE49-F238E27FC236}">
                <a16:creationId xmlns:a16="http://schemas.microsoft.com/office/drawing/2014/main" id="{FFE40214-A58C-7643-3C4E-66B62985C614}"/>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3333 -0.00116 L 0.0625 0.00949 " pathEditMode="relative" rAng="0" ptsTypes="AA">
                                      <p:cBhvr>
                                        <p:cTn id="6" dur="500" fill="hold"/>
                                        <p:tgtEl>
                                          <p:spTgt spid="20"/>
                                        </p:tgtEl>
                                        <p:attrNameLst>
                                          <p:attrName>ppt_x</p:attrName>
                                          <p:attrName>ppt_y</p:attrName>
                                        </p:attrNameLst>
                                      </p:cBhvr>
                                      <p:rCtr x="2708" y="532"/>
                                    </p:animMotion>
                                  </p:childTnLst>
                                </p:cTn>
                              </p:par>
                              <p:par>
                                <p:cTn id="7" presetID="10" presetClass="exit" presetSubtype="0" fill="hold" nodeType="withEffect">
                                  <p:stCondLst>
                                    <p:cond delay="0"/>
                                  </p:stCondLst>
                                  <p:childTnLst>
                                    <p:animEffect transition="out" filter="fade">
                                      <p:cBhvr>
                                        <p:cTn id="8" dur="500"/>
                                        <p:tgtEl>
                                          <p:spTgt spid="7"/>
                                        </p:tgtEl>
                                      </p:cBhvr>
                                    </p:animEffect>
                                    <p:set>
                                      <p:cBhvr>
                                        <p:cTn id="9" dur="1" fill="hold">
                                          <p:stCondLst>
                                            <p:cond delay="499"/>
                                          </p:stCondLst>
                                        </p:cTn>
                                        <p:tgtEl>
                                          <p:spTgt spid="7"/>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13" restart="whenNotActive" fill="hold" evtFilter="cancelBubble" nodeType="interactiveSeq">
                <p:stCondLst>
                  <p:cond evt="onClick" delay="0">
                    <p:tgtEl>
                      <p:spTgt spid="8"/>
                    </p:tgtEl>
                  </p:cond>
                </p:stCondLst>
                <p:endSync evt="end" delay="0">
                  <p:rtn val="all"/>
                </p:endSync>
                <p:childTnLst>
                  <p:par>
                    <p:cTn id="14" fill="hold">
                      <p:stCondLst>
                        <p:cond delay="0"/>
                      </p:stCondLst>
                      <p:childTnLst>
                        <p:par>
                          <p:cTn id="15" fill="hold">
                            <p:stCondLst>
                              <p:cond delay="0"/>
                            </p:stCondLst>
                            <p:childTnLst>
                              <p:par>
                                <p:cTn id="16" presetID="63" presetClass="path" presetSubtype="0" accel="50000" decel="50000" fill="hold" nodeType="withEffect">
                                  <p:stCondLst>
                                    <p:cond delay="0"/>
                                  </p:stCondLst>
                                  <p:childTnLst>
                                    <p:animMotion origin="layout" path="M 0.0625 0.00949 L 0.20625 0.00949 " pathEditMode="relative" rAng="0" ptsTypes="AA">
                                      <p:cBhvr>
                                        <p:cTn id="17" dur="500" fill="hold"/>
                                        <p:tgtEl>
                                          <p:spTgt spid="20"/>
                                        </p:tgtEl>
                                        <p:attrNameLst>
                                          <p:attrName>ppt_x</p:attrName>
                                          <p:attrName>ppt_y</p:attrName>
                                        </p:attrNameLst>
                                      </p:cBhvr>
                                      <p:rCtr x="6133" y="301"/>
                                    </p:animMotion>
                                  </p:childTnLst>
                                </p:cTn>
                              </p:par>
                              <p:par>
                                <p:cTn id="18" presetID="10" presetClass="exit" presetSubtype="0" fill="hold" nodeType="withEffect">
                                  <p:stCondLst>
                                    <p:cond delay="0"/>
                                  </p:stCondLst>
                                  <p:childTnLst>
                                    <p:animEffect transition="out" filter="fade">
                                      <p:cBhvr>
                                        <p:cTn id="19" dur="500"/>
                                        <p:tgtEl>
                                          <p:spTgt spid="8"/>
                                        </p:tgtEl>
                                      </p:cBhvr>
                                    </p:animEffect>
                                    <p:set>
                                      <p:cBhvr>
                                        <p:cTn id="20" dur="1" fill="hold">
                                          <p:stCondLst>
                                            <p:cond delay="499"/>
                                          </p:stCondLst>
                                        </p:cTn>
                                        <p:tgtEl>
                                          <p:spTgt spid="8"/>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500"/>
                                        <p:tgtEl>
                                          <p:spTgt spid="23"/>
                                        </p:tgtEl>
                                      </p:cBhvr>
                                    </p:animEffect>
                                    <p:set>
                                      <p:cBhvr>
                                        <p:cTn id="23"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24" restart="whenNotActive" fill="hold" evtFilter="cancelBubble" nodeType="interactiveSeq">
                <p:stCondLst>
                  <p:cond evt="onClick" delay="0">
                    <p:tgtEl>
                      <p:spTgt spid="9"/>
                    </p:tgtEl>
                  </p:cond>
                </p:stCondLst>
                <p:endSync evt="end" delay="0">
                  <p:rtn val="all"/>
                </p:endSync>
                <p:childTnLst>
                  <p:par>
                    <p:cTn id="25" fill="hold">
                      <p:stCondLst>
                        <p:cond delay="0"/>
                      </p:stCondLst>
                      <p:childTnLst>
                        <p:par>
                          <p:cTn id="26" fill="hold">
                            <p:stCondLst>
                              <p:cond delay="0"/>
                            </p:stCondLst>
                            <p:childTnLst>
                              <p:par>
                                <p:cTn id="27" presetID="63" presetClass="path" presetSubtype="0" accel="50000" decel="50000" fill="hold" nodeType="withEffect">
                                  <p:stCondLst>
                                    <p:cond delay="0"/>
                                  </p:stCondLst>
                                  <p:childTnLst>
                                    <p:animMotion origin="layout" path="M 0.20625 0.00949 L 0.30625 0.00069 " pathEditMode="relative" rAng="0" ptsTypes="AA">
                                      <p:cBhvr>
                                        <p:cTn id="28" dur="500" fill="hold"/>
                                        <p:tgtEl>
                                          <p:spTgt spid="20"/>
                                        </p:tgtEl>
                                        <p:attrNameLst>
                                          <p:attrName>ppt_x</p:attrName>
                                          <p:attrName>ppt_y</p:attrName>
                                        </p:attrNameLst>
                                      </p:cBhvr>
                                      <p:rCtr x="5000" y="-440"/>
                                    </p:animMotion>
                                  </p:childTnLst>
                                </p:cTn>
                              </p:par>
                              <p:par>
                                <p:cTn id="29" presetID="10" presetClass="exit" presetSubtype="0" fill="hold" nodeType="withEffect">
                                  <p:stCondLst>
                                    <p:cond delay="0"/>
                                  </p:stCondLst>
                                  <p:childTnLst>
                                    <p:animEffect transition="out" filter="fade">
                                      <p:cBhvr>
                                        <p:cTn id="30" dur="500"/>
                                        <p:tgtEl>
                                          <p:spTgt spid="9"/>
                                        </p:tgtEl>
                                      </p:cBhvr>
                                    </p:animEffect>
                                    <p:set>
                                      <p:cBhvr>
                                        <p:cTn id="31" dur="1" fill="hold">
                                          <p:stCondLst>
                                            <p:cond delay="499"/>
                                          </p:stCondLst>
                                        </p:cTn>
                                        <p:tgtEl>
                                          <p:spTgt spid="9"/>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500"/>
                                        <p:tgtEl>
                                          <p:spTgt spid="24"/>
                                        </p:tgtEl>
                                      </p:cBhvr>
                                    </p:animEffect>
                                    <p:set>
                                      <p:cBhvr>
                                        <p:cTn id="34"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35" restart="whenNotActive" fill="hold" evtFilter="cancelBubble" nodeType="interactiveSeq">
                <p:stCondLst>
                  <p:cond evt="onClick" delay="0">
                    <p:tgtEl>
                      <p:spTgt spid="10"/>
                    </p:tgtEl>
                  </p:cond>
                </p:stCondLst>
                <p:endSync evt="end" delay="0">
                  <p:rtn val="all"/>
                </p:endSync>
                <p:childTnLst>
                  <p:par>
                    <p:cTn id="36" fill="hold">
                      <p:stCondLst>
                        <p:cond delay="0"/>
                      </p:stCondLst>
                      <p:childTnLst>
                        <p:par>
                          <p:cTn id="37" fill="hold">
                            <p:stCondLst>
                              <p:cond delay="0"/>
                            </p:stCondLst>
                            <p:childTnLst>
                              <p:par>
                                <p:cTn id="38" presetID="63" presetClass="path" presetSubtype="0" accel="50000" decel="50000" fill="hold" nodeType="withEffect">
                                  <p:stCondLst>
                                    <p:cond delay="0"/>
                                  </p:stCondLst>
                                  <p:childTnLst>
                                    <p:animMotion origin="layout" path="M 0.375 -0.00116 L 0.53021 0.00069 " pathEditMode="relative" rAng="0" ptsTypes="AA">
                                      <p:cBhvr>
                                        <p:cTn id="39" dur="500" fill="hold"/>
                                        <p:tgtEl>
                                          <p:spTgt spid="20"/>
                                        </p:tgtEl>
                                        <p:attrNameLst>
                                          <p:attrName>ppt_x</p:attrName>
                                          <p:attrName>ppt_y</p:attrName>
                                        </p:attrNameLst>
                                      </p:cBhvr>
                                      <p:rCtr x="7760" y="93"/>
                                    </p:animMotion>
                                  </p:childTnLst>
                                </p:cTn>
                              </p:par>
                              <p:par>
                                <p:cTn id="40" presetID="10" presetClass="exit" presetSubtype="0" fill="hold" nodeType="withEffect">
                                  <p:stCondLst>
                                    <p:cond delay="0"/>
                                  </p:stCondLst>
                                  <p:childTnLst>
                                    <p:animEffect transition="out" filter="fade">
                                      <p:cBhvr>
                                        <p:cTn id="41" dur="500"/>
                                        <p:tgtEl>
                                          <p:spTgt spid="10"/>
                                        </p:tgtEl>
                                      </p:cBhvr>
                                    </p:animEffect>
                                    <p:set>
                                      <p:cBhvr>
                                        <p:cTn id="42" dur="1" fill="hold">
                                          <p:stCondLst>
                                            <p:cond delay="499"/>
                                          </p:stCondLst>
                                        </p:cTn>
                                        <p:tgtEl>
                                          <p:spTgt spid="10"/>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500"/>
                                        <p:tgtEl>
                                          <p:spTgt spid="25"/>
                                        </p:tgtEl>
                                      </p:cBhvr>
                                    </p:animEffect>
                                    <p:set>
                                      <p:cBhvr>
                                        <p:cTn id="45" dur="1" fill="hold">
                                          <p:stCondLst>
                                            <p:cond delay="4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18" grpId="0" animBg="1"/>
      <p:bldP spid="23" grpId="0" animBg="1"/>
      <p:bldP spid="24"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pic>
        <p:nvPicPr>
          <p:cNvPr id="4" name="Picture 3" descr="3f7e749c750b79cbde134e7bcf00a140.png"/>
          <p:cNvPicPr>
            <a:picLocks noChangeAspect="1"/>
          </p:cNvPicPr>
          <p:nvPr/>
        </p:nvPicPr>
        <p:blipFill>
          <a:blip r:embed="rId3" cstate="print"/>
          <a:stretch>
            <a:fillRect/>
          </a:stretch>
        </p:blipFill>
        <p:spPr>
          <a:xfrm>
            <a:off x="-1451447" y="2317722"/>
            <a:ext cx="5217625" cy="5599402"/>
          </a:xfrm>
          <a:prstGeom prst="rect">
            <a:avLst/>
          </a:prstGeom>
        </p:spPr>
      </p:pic>
      <p:pic>
        <p:nvPicPr>
          <p:cNvPr id="6" name="Picture 5" descr="6131d3148657a26e1bfe386e7ba65811.png">
            <a:hlinkClick r:id="rId4" action="ppaction://hlinksldjump"/>
          </p:cNvPr>
          <p:cNvPicPr>
            <a:picLocks noChangeAspect="1"/>
          </p:cNvPicPr>
          <p:nvPr/>
        </p:nvPicPr>
        <p:blipFill>
          <a:blip r:embed="rId5" cstate="print"/>
          <a:stretch>
            <a:fillRect/>
          </a:stretch>
        </p:blipFill>
        <p:spPr>
          <a:xfrm>
            <a:off x="10852830" y="4818095"/>
            <a:ext cx="1394703" cy="2216725"/>
          </a:xfrm>
          <a:prstGeom prst="rect">
            <a:avLst/>
          </a:prstGeom>
        </p:spPr>
      </p:pic>
      <p:sp>
        <p:nvSpPr>
          <p:cNvPr id="2" name="Rectangle: Rounded Corners 13">
            <a:extLst>
              <a:ext uri="{FF2B5EF4-FFF2-40B4-BE49-F238E27FC236}">
                <a16:creationId xmlns:a16="http://schemas.microsoft.com/office/drawing/2014/main" id="{C575602C-9A64-45E9-FAF1-DA0C5752C2EC}"/>
              </a:ext>
            </a:extLst>
          </p:cNvPr>
          <p:cNvSpPr/>
          <p:nvPr/>
        </p:nvSpPr>
        <p:spPr>
          <a:xfrm>
            <a:off x="6395650" y="285952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bác</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sĩ</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3" name="Rectangle: Rounded Corners 14">
            <a:extLst>
              <a:ext uri="{FF2B5EF4-FFF2-40B4-BE49-F238E27FC236}">
                <a16:creationId xmlns:a16="http://schemas.microsoft.com/office/drawing/2014/main" id="{C013AE30-8E1D-AEBF-5558-F1422432E01C}"/>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nông</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0" name="Rectangle: Rounded Corners 15">
            <a:extLst>
              <a:ext uri="{FF2B5EF4-FFF2-40B4-BE49-F238E27FC236}">
                <a16:creationId xmlns:a16="http://schemas.microsoft.com/office/drawing/2014/main" id="{27F4F2BB-AA26-F4EF-0B41-213C48ECC264}"/>
              </a:ext>
            </a:extLst>
          </p:cNvPr>
          <p:cNvSpPr/>
          <p:nvPr/>
        </p:nvSpPr>
        <p:spPr>
          <a:xfrm>
            <a:off x="841150" y="285952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thợ</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xây</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2" name="Rectangle: Rounded Corners 16">
            <a:extLst>
              <a:ext uri="{FF2B5EF4-FFF2-40B4-BE49-F238E27FC236}">
                <a16:creationId xmlns:a16="http://schemas.microsoft.com/office/drawing/2014/main" id="{753EE228-D7EE-3A6B-52EC-BC6B4CBF9298}"/>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giáo</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viên</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14" name="Picture 18">
            <a:extLst>
              <a:ext uri="{FF2B5EF4-FFF2-40B4-BE49-F238E27FC236}">
                <a16:creationId xmlns:a16="http://schemas.microsoft.com/office/drawing/2014/main" id="{1D07B445-6C0A-7085-862C-B6B484A7A03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01347" y="3283881"/>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402EF323-5FE7-D3C3-D18D-57B25F1D1E5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74900" y="4818095"/>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7FFA7E36-C0C3-FB0C-E26C-21F176DEB8C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86904" y="3266527"/>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FF3CE9F4-C4CE-C1F9-1306-1DB62785F53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234488" y="481809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3" name="Rectangle: Rounded Corners 22">
            <a:extLst>
              <a:ext uri="{FF2B5EF4-FFF2-40B4-BE49-F238E27FC236}">
                <a16:creationId xmlns:a16="http://schemas.microsoft.com/office/drawing/2014/main" id="{A5B052D9-6930-A0A1-4940-5E6DB7B7FD92}"/>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defRPr/>
            </a:pP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1: </a:t>
            </a:r>
            <a:r>
              <a:rPr lang="vi-VN" sz="2400" b="1" dirty="0">
                <a:solidFill>
                  <a:srgbClr val="000000"/>
                </a:solidFill>
                <a:latin typeface="UTM Avo" panose="02040603050506020204" pitchFamily="18"/>
                <a:ea typeface="Times New Roman" panose="02020603050405020304" pitchFamily="18" charset="0"/>
                <a:cs typeface="Arial" panose="020B0604020202020204" pitchFamily="34" charset="0"/>
              </a:rPr>
              <a:t>Nghề gì chăm sóc bệnh nhân</a:t>
            </a:r>
          </a:p>
          <a:p>
            <a:pPr algn="ctr" defTabSz="495330">
              <a:lnSpc>
                <a:spcPct val="150000"/>
              </a:lnSpc>
              <a:defRPr/>
            </a:pPr>
            <a:r>
              <a:rPr lang="vi-VN" sz="2400" b="1" dirty="0">
                <a:solidFill>
                  <a:srgbClr val="000000"/>
                </a:solidFill>
                <a:latin typeface="UTM Avo" panose="02040603050506020204" pitchFamily="18"/>
                <a:ea typeface="Times New Roman" panose="02020603050405020304" pitchFamily="18" charset="0"/>
                <a:cs typeface="Arial" panose="020B0604020202020204" pitchFamily="34" charset="0"/>
              </a:rPr>
              <a:t>Cho ta khỏe mạnh, vui chơi học hành?</a:t>
            </a:r>
          </a:p>
        </p:txBody>
      </p:sp>
      <p:pic>
        <p:nvPicPr>
          <p:cNvPr id="24" name="Picture 23" descr="Logo, company name&#10;&#10;Description automatically generated">
            <a:extLst>
              <a:ext uri="{FF2B5EF4-FFF2-40B4-BE49-F238E27FC236}">
                <a16:creationId xmlns:a16="http://schemas.microsoft.com/office/drawing/2014/main" id="{B1472D02-6C77-8C25-4F36-4042DC500BB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childTnLst>
              </p:cTn>
              <p:nextCondLst>
                <p:cond evt="onClick" delay="0">
                  <p:tgtEl>
                    <p:spTgt spid="12"/>
                  </p:tgtEl>
                </p:cond>
              </p:nextCondLst>
            </p:seq>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childTnLst>
              </p:cTn>
              <p:nextCondLst>
                <p:cond evt="onClick" delay="0">
                  <p:tgtEl>
                    <p:spTgt spid="3"/>
                  </p:tgtEl>
                </p:cond>
              </p:nextCondLst>
            </p:seq>
            <p:seq concurrent="1" nextAc="seek">
              <p:cTn id="20" restart="whenNotActive" fill="hold" evtFilter="cancelBubble" nodeType="interactiveSeq">
                <p:stCondLst>
                  <p:cond evt="onClick" delay="0">
                    <p:tgtEl>
                      <p:spTgt spid="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nextCondLst>
                <p:cond evt="onClick" delay="0">
                  <p:tgtEl>
                    <p:spTgt spid="2"/>
                  </p:tgtEl>
                </p:cond>
              </p:nextCondLst>
            </p:seq>
            <p:seq concurrent="1" nextAc="seek">
              <p:cTn id="26" restart="whenNotActive" fill="hold" evtFilter="cancelBubble" nodeType="interactiveSeq">
                <p:stCondLst>
                  <p:cond evt="onClick" delay="0">
                    <p:tgtEl>
                      <p:spTgt spid="10"/>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childTnLst>
                    </p:cTn>
                  </p:par>
                </p:childTnLst>
              </p:cTn>
              <p:nextCondLst>
                <p:cond evt="onClick" delay="0">
                  <p:tgtEl>
                    <p:spTgt spid="10"/>
                  </p:tgtEl>
                </p:cond>
              </p:nextCondLst>
            </p:seq>
          </p:childTnLst>
        </p:cTn>
      </p:par>
    </p:tnLst>
    <p:bldLst>
      <p:bldP spid="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pic>
        <p:nvPicPr>
          <p:cNvPr id="2" name="Picture 1" descr="3f7e749c750b79cbde134e7bcf00a140.png">
            <a:extLst>
              <a:ext uri="{FF2B5EF4-FFF2-40B4-BE49-F238E27FC236}">
                <a16:creationId xmlns:a16="http://schemas.microsoft.com/office/drawing/2014/main" id="{F4495775-F277-DBBF-E8C8-9A6EF012A8EC}"/>
              </a:ext>
            </a:extLst>
          </p:cNvPr>
          <p:cNvPicPr>
            <a:picLocks noChangeAspect="1"/>
          </p:cNvPicPr>
          <p:nvPr/>
        </p:nvPicPr>
        <p:blipFill>
          <a:blip r:embed="rId3" cstate="print"/>
          <a:stretch>
            <a:fillRect/>
          </a:stretch>
        </p:blipFill>
        <p:spPr>
          <a:xfrm>
            <a:off x="-1451447" y="2317722"/>
            <a:ext cx="5217625" cy="5599402"/>
          </a:xfrm>
          <a:prstGeom prst="rect">
            <a:avLst/>
          </a:prstGeom>
        </p:spPr>
      </p:pic>
      <p:pic>
        <p:nvPicPr>
          <p:cNvPr id="3" name="Picture 2" descr="6131d3148657a26e1bfe386e7ba65811.png">
            <a:hlinkClick r:id="rId4" action="ppaction://hlinksldjump"/>
            <a:extLst>
              <a:ext uri="{FF2B5EF4-FFF2-40B4-BE49-F238E27FC236}">
                <a16:creationId xmlns:a16="http://schemas.microsoft.com/office/drawing/2014/main" id="{4B611506-A2C8-53BA-2122-54D192D198B7}"/>
              </a:ext>
            </a:extLst>
          </p:cNvPr>
          <p:cNvPicPr>
            <a:picLocks noChangeAspect="1"/>
          </p:cNvPicPr>
          <p:nvPr/>
        </p:nvPicPr>
        <p:blipFill>
          <a:blip r:embed="rId5" cstate="print"/>
          <a:stretch>
            <a:fillRect/>
          </a:stretch>
        </p:blipFill>
        <p:spPr>
          <a:xfrm>
            <a:off x="10852830" y="4818095"/>
            <a:ext cx="1394703" cy="2216725"/>
          </a:xfrm>
          <a:prstGeom prst="rect">
            <a:avLst/>
          </a:prstGeom>
        </p:spPr>
      </p:pic>
      <p:sp>
        <p:nvSpPr>
          <p:cNvPr id="7" name="Rectangle: Rounded Corners 13">
            <a:extLst>
              <a:ext uri="{FF2B5EF4-FFF2-40B4-BE49-F238E27FC236}">
                <a16:creationId xmlns:a16="http://schemas.microsoft.com/office/drawing/2014/main" id="{8749CB48-9494-8659-B852-91253EBC3C50}"/>
              </a:ext>
            </a:extLst>
          </p:cNvPr>
          <p:cNvSpPr/>
          <p:nvPr/>
        </p:nvSpPr>
        <p:spPr>
          <a:xfrm>
            <a:off x="6395650" y="2880995"/>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giáo</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8" name="Rectangle: Rounded Corners 14">
            <a:extLst>
              <a:ext uri="{FF2B5EF4-FFF2-40B4-BE49-F238E27FC236}">
                <a16:creationId xmlns:a16="http://schemas.microsoft.com/office/drawing/2014/main" id="{E55BD118-A744-A185-7D78-24C3FD3FC49F}"/>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bác</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sĩ</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9" name="Rectangle: Rounded Corners 15">
            <a:extLst>
              <a:ext uri="{FF2B5EF4-FFF2-40B4-BE49-F238E27FC236}">
                <a16:creationId xmlns:a16="http://schemas.microsoft.com/office/drawing/2014/main" id="{93EC3A5C-2536-B7B4-9D10-7C9236DE710E}"/>
              </a:ext>
            </a:extLst>
          </p:cNvPr>
          <p:cNvSpPr/>
          <p:nvPr/>
        </p:nvSpPr>
        <p:spPr>
          <a:xfrm>
            <a:off x="841150" y="2880995"/>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nông</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0" name="Rectangle: Rounded Corners 16">
            <a:extLst>
              <a:ext uri="{FF2B5EF4-FFF2-40B4-BE49-F238E27FC236}">
                <a16:creationId xmlns:a16="http://schemas.microsoft.com/office/drawing/2014/main" id="{19ADC264-62BD-36EE-9191-7CB253C9E2FA}"/>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kinh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doanh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11" name="Picture 18">
            <a:extLst>
              <a:ext uri="{FF2B5EF4-FFF2-40B4-BE49-F238E27FC236}">
                <a16:creationId xmlns:a16="http://schemas.microsoft.com/office/drawing/2014/main" id="{8771A53E-D98F-509E-77B1-98DF70ED0E4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6904" y="3243967"/>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8C1CD008-C81A-442A-04EE-F31C8BE571A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32374" y="4893361"/>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902A481-81D6-D318-84E7-4663F47435E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032374" y="3243967"/>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CFC24AEA-8BDD-8523-5A6A-3C75E77A048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02079" y="4870186"/>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5" name="Rectangle: Rounded Corners 24">
            <a:extLst>
              <a:ext uri="{FF2B5EF4-FFF2-40B4-BE49-F238E27FC236}">
                <a16:creationId xmlns:a16="http://schemas.microsoft.com/office/drawing/2014/main" id="{6494028A-3958-27D0-C648-14A09D5F511E}"/>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defRPr/>
            </a:pP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2: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gì</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chân</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lấm</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tay</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bùn</a:t>
            </a:r>
            <a:endPar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algn="ctr" defTabSz="495330">
              <a:lnSpc>
                <a:spcPct val="150000"/>
              </a:lnSpc>
              <a:defRPr/>
            </a:pP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Cho ta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hạt</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gạo</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ấm</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no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mỗi</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ngày</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pic>
        <p:nvPicPr>
          <p:cNvPr id="26" name="Picture 25" descr="Logo, company name&#10;&#10;Description automatically generated">
            <a:extLst>
              <a:ext uri="{FF2B5EF4-FFF2-40B4-BE49-F238E27FC236}">
                <a16:creationId xmlns:a16="http://schemas.microsoft.com/office/drawing/2014/main" id="{DC339B6E-BC9C-3A12-4399-74BD46285D5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extLst>
      <p:ext uri="{BB962C8B-B14F-4D97-AF65-F5344CB8AC3E}">
        <p14:creationId xmlns:p14="http://schemas.microsoft.com/office/powerpoint/2010/main" val="2177175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nextCondLst>
                <p:cond evt="onClick" delay="0">
                  <p:tgtEl>
                    <p:spTgt spid="10"/>
                  </p:tgtEl>
                </p:cond>
              </p:nextCondLst>
            </p:seq>
            <p:seq concurrent="1" nextAc="seek">
              <p:cTn id="26" restart="whenNotActive" fill="hold" evtFilter="cancelBubble" nodeType="interactiveSeq">
                <p:stCondLst>
                  <p:cond evt="onClick" delay="0">
                    <p:tgtEl>
                      <p:spTgt spid="8"/>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nextCondLst>
                <p:cond evt="onClick" delay="0">
                  <p:tgtEl>
                    <p:spTgt spid="8"/>
                  </p:tgtEl>
                </p:cond>
              </p:nextCondLst>
            </p:seq>
            <p:seq concurrent="1" nextAc="seek">
              <p:cTn id="32" restart="whenNotActive" fill="hold" evtFilter="cancelBubble" nodeType="interactiveSeq">
                <p:stCondLst>
                  <p:cond evt="onClick" delay="0">
                    <p:tgtEl>
                      <p:spTgt spid="7"/>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childTnLst>
              </p:cTn>
              <p:nextCondLst>
                <p:cond evt="onClick" delay="0">
                  <p:tgtEl>
                    <p:spTgt spid="7"/>
                  </p:tgtEl>
                </p:cond>
              </p:nextCondLst>
            </p:seq>
            <p:seq concurrent="1" nextAc="seek">
              <p:cTn id="38" restart="whenNotActive" fill="hold" evtFilter="cancelBubble" nodeType="interactiveSeq">
                <p:stCondLst>
                  <p:cond evt="onClick" delay="0">
                    <p:tgtEl>
                      <p:spTgt spid="9"/>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childTnLst>
                    </p:cTn>
                  </p:par>
                </p:childTnLst>
              </p:cTn>
              <p:nextCondLst>
                <p:cond evt="onClick" delay="0">
                  <p:tgtEl>
                    <p:spTgt spid="9"/>
                  </p:tgtEl>
                </p:cond>
              </p:nextCondLst>
            </p:seq>
          </p:childTnLst>
        </p:cTn>
      </p:par>
    </p:tnLst>
    <p:bldLst>
      <p:bldP spid="7" grpId="0" animBg="1"/>
      <p:bldP spid="8" grpId="0" animBg="1"/>
      <p:bldP spid="9" grpId="0" animBg="1"/>
      <p:bldP spid="10" grpId="0" animBg="1"/>
      <p:bldP spid="2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pic>
        <p:nvPicPr>
          <p:cNvPr id="10" name="Picture 9" descr="3f7e749c750b79cbde134e7bcf00a140.png">
            <a:extLst>
              <a:ext uri="{FF2B5EF4-FFF2-40B4-BE49-F238E27FC236}">
                <a16:creationId xmlns:a16="http://schemas.microsoft.com/office/drawing/2014/main" id="{5513C356-F80F-5E88-26A5-A01B9399C731}"/>
              </a:ext>
            </a:extLst>
          </p:cNvPr>
          <p:cNvPicPr>
            <a:picLocks noChangeAspect="1"/>
          </p:cNvPicPr>
          <p:nvPr/>
        </p:nvPicPr>
        <p:blipFill>
          <a:blip r:embed="rId3" cstate="print"/>
          <a:stretch>
            <a:fillRect/>
          </a:stretch>
        </p:blipFill>
        <p:spPr>
          <a:xfrm>
            <a:off x="-1451447" y="2317722"/>
            <a:ext cx="5217625" cy="5599402"/>
          </a:xfrm>
          <a:prstGeom prst="rect">
            <a:avLst/>
          </a:prstGeom>
        </p:spPr>
      </p:pic>
      <p:pic>
        <p:nvPicPr>
          <p:cNvPr id="11" name="Picture 10" descr="6131d3148657a26e1bfe386e7ba65811.png">
            <a:hlinkClick r:id="rId4" action="ppaction://hlinksldjump"/>
            <a:extLst>
              <a:ext uri="{FF2B5EF4-FFF2-40B4-BE49-F238E27FC236}">
                <a16:creationId xmlns:a16="http://schemas.microsoft.com/office/drawing/2014/main" id="{7553AA20-153C-BEEC-62B0-46030E020C93}"/>
              </a:ext>
            </a:extLst>
          </p:cNvPr>
          <p:cNvPicPr>
            <a:picLocks noChangeAspect="1"/>
          </p:cNvPicPr>
          <p:nvPr/>
        </p:nvPicPr>
        <p:blipFill>
          <a:blip r:embed="rId5" cstate="print"/>
          <a:stretch>
            <a:fillRect/>
          </a:stretch>
        </p:blipFill>
        <p:spPr>
          <a:xfrm>
            <a:off x="10852830" y="4818095"/>
            <a:ext cx="1394703" cy="2216725"/>
          </a:xfrm>
          <a:prstGeom prst="rect">
            <a:avLst/>
          </a:prstGeom>
        </p:spPr>
      </p:pic>
      <p:sp>
        <p:nvSpPr>
          <p:cNvPr id="12" name="a">
            <a:extLst>
              <a:ext uri="{FF2B5EF4-FFF2-40B4-BE49-F238E27FC236}">
                <a16:creationId xmlns:a16="http://schemas.microsoft.com/office/drawing/2014/main" id="{789751D2-E196-0A8E-CF1B-3156ED3F5760}"/>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nông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3" name="c">
            <a:extLst>
              <a:ext uri="{FF2B5EF4-FFF2-40B4-BE49-F238E27FC236}">
                <a16:creationId xmlns:a16="http://schemas.microsoft.com/office/drawing/2014/main" id="{1060B2DD-7A54-F810-04B2-BB88A979C1B3}"/>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thợ</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xây</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4" name="b">
            <a:extLst>
              <a:ext uri="{FF2B5EF4-FFF2-40B4-BE49-F238E27FC236}">
                <a16:creationId xmlns:a16="http://schemas.microsoft.com/office/drawing/2014/main" id="{28F8E172-D3CC-94DE-F41E-6DFC2941FCCA}"/>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may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20" name="d">
            <a:extLst>
              <a:ext uri="{FF2B5EF4-FFF2-40B4-BE49-F238E27FC236}">
                <a16:creationId xmlns:a16="http://schemas.microsoft.com/office/drawing/2014/main" id="{8EFF2771-34D7-1B59-1B82-D9CE5A1EA981}"/>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mộc</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21" name="Picture 18">
            <a:extLst>
              <a:ext uri="{FF2B5EF4-FFF2-40B4-BE49-F238E27FC236}">
                <a16:creationId xmlns:a16="http://schemas.microsoft.com/office/drawing/2014/main" id="{8D63A113-B1D5-DEDE-6F02-F167AF2B84A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891869" y="481809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20">
            <a:extLst>
              <a:ext uri="{FF2B5EF4-FFF2-40B4-BE49-F238E27FC236}">
                <a16:creationId xmlns:a16="http://schemas.microsoft.com/office/drawing/2014/main" id="{C19AF01E-5575-7DC3-776A-EE575C07013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52879" y="3179245"/>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0FE8542-7C24-B89C-FA0E-DA46044466A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969921" y="311482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B073D071-E9CB-ED21-1941-458285E4291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52879" y="485553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5" name="Rectangle: Rounded Corners 24">
            <a:extLst>
              <a:ext uri="{FF2B5EF4-FFF2-40B4-BE49-F238E27FC236}">
                <a16:creationId xmlns:a16="http://schemas.microsoft.com/office/drawing/2014/main" id="{2816DAE1-6A40-7D82-936C-7C4F4E0AACC9}"/>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3: </a:t>
            </a:r>
            <a:r>
              <a:rPr lang="vi-VN" sz="2400" b="1" dirty="0">
                <a:solidFill>
                  <a:srgbClr val="000000"/>
                </a:solidFill>
                <a:latin typeface="UTM Avo" panose="02040603050506020204" pitchFamily="18"/>
                <a:ea typeface="Times New Roman" panose="02020603050405020304" pitchFamily="18" charset="0"/>
                <a:cs typeface="Arial" panose="020B0604020202020204" pitchFamily="34" charset="0"/>
              </a:rPr>
              <a:t>Nghề gì cần đến đục, cưa</a:t>
            </a:r>
          </a:p>
          <a:p>
            <a:pPr algn="ctr" defTabSz="495330">
              <a:lnSpc>
                <a:spcPct val="150000"/>
              </a:lnSpc>
              <a:defRPr/>
            </a:pPr>
            <a:r>
              <a:rPr lang="vi-VN" sz="2400" b="1" dirty="0">
                <a:solidFill>
                  <a:srgbClr val="000000"/>
                </a:solidFill>
                <a:latin typeface="UTM Avo" panose="02040603050506020204" pitchFamily="18"/>
                <a:ea typeface="Times New Roman" panose="02020603050405020304" pitchFamily="18" charset="0"/>
                <a:cs typeface="Arial" panose="020B0604020202020204" pitchFamily="34" charset="0"/>
              </a:rPr>
              <a:t>Làm ra giường, tủ,...</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400" b="1" dirty="0">
                <a:solidFill>
                  <a:srgbClr val="000000"/>
                </a:solidFill>
                <a:latin typeface="UTM Avo" panose="02040603050506020204" pitchFamily="18"/>
                <a:ea typeface="Times New Roman" panose="02020603050405020304" pitchFamily="18" charset="0"/>
                <a:cs typeface="Arial" panose="020B0604020202020204" pitchFamily="34" charset="0"/>
              </a:rPr>
              <a:t>sớm trưa bé cần?</a:t>
            </a:r>
          </a:p>
        </p:txBody>
      </p:sp>
      <p:pic>
        <p:nvPicPr>
          <p:cNvPr id="26" name="Picture 25" descr="Logo, company name&#10;&#10;Description automatically generated">
            <a:extLst>
              <a:ext uri="{FF2B5EF4-FFF2-40B4-BE49-F238E27FC236}">
                <a16:creationId xmlns:a16="http://schemas.microsoft.com/office/drawing/2014/main" id="{9C8BD6D1-22F1-DE55-C2A4-E5533F4C614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extLst>
      <p:ext uri="{BB962C8B-B14F-4D97-AF65-F5344CB8AC3E}">
        <p14:creationId xmlns:p14="http://schemas.microsoft.com/office/powerpoint/2010/main" val="20797768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nextCondLst>
                <p:cond evt="onClick" delay="0">
                  <p:tgtEl>
                    <p:spTgt spid="20"/>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childTnLst>
              </p:cTn>
              <p:nextCondLst>
                <p:cond evt="onClick" delay="0">
                  <p:tgtEl>
                    <p:spTgt spid="12"/>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childTnLst>
              </p:cTn>
              <p:nextCondLst>
                <p:cond evt="onClick" delay="0">
                  <p:tgtEl>
                    <p:spTgt spid="1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pic>
        <p:nvPicPr>
          <p:cNvPr id="10" name="Picture 9" descr="3f7e749c750b79cbde134e7bcf00a140.png">
            <a:extLst>
              <a:ext uri="{FF2B5EF4-FFF2-40B4-BE49-F238E27FC236}">
                <a16:creationId xmlns:a16="http://schemas.microsoft.com/office/drawing/2014/main" id="{644E8453-2E9E-1792-A355-F50FB2AF48DE}"/>
              </a:ext>
            </a:extLst>
          </p:cNvPr>
          <p:cNvPicPr>
            <a:picLocks noChangeAspect="1"/>
          </p:cNvPicPr>
          <p:nvPr/>
        </p:nvPicPr>
        <p:blipFill>
          <a:blip r:embed="rId3" cstate="print"/>
          <a:stretch>
            <a:fillRect/>
          </a:stretch>
        </p:blipFill>
        <p:spPr>
          <a:xfrm>
            <a:off x="-1451447" y="2317722"/>
            <a:ext cx="5217625" cy="5599402"/>
          </a:xfrm>
          <a:prstGeom prst="rect">
            <a:avLst/>
          </a:prstGeom>
        </p:spPr>
      </p:pic>
      <p:pic>
        <p:nvPicPr>
          <p:cNvPr id="11" name="Picture 10" descr="6131d3148657a26e1bfe386e7ba65811.png">
            <a:hlinkClick r:id="rId4" action="ppaction://hlinksldjump"/>
            <a:extLst>
              <a:ext uri="{FF2B5EF4-FFF2-40B4-BE49-F238E27FC236}">
                <a16:creationId xmlns:a16="http://schemas.microsoft.com/office/drawing/2014/main" id="{BA4D4A9F-A61E-FCDD-BCD5-19D420F5EBD3}"/>
              </a:ext>
            </a:extLst>
          </p:cNvPr>
          <p:cNvPicPr>
            <a:picLocks noChangeAspect="1"/>
          </p:cNvPicPr>
          <p:nvPr/>
        </p:nvPicPr>
        <p:blipFill>
          <a:blip r:embed="rId5" cstate="print"/>
          <a:stretch>
            <a:fillRect/>
          </a:stretch>
        </p:blipFill>
        <p:spPr>
          <a:xfrm>
            <a:off x="10852830" y="4818095"/>
            <a:ext cx="1394703" cy="2216725"/>
          </a:xfrm>
          <a:prstGeom prst="rect">
            <a:avLst/>
          </a:prstGeom>
        </p:spPr>
      </p:pic>
      <p:sp>
        <p:nvSpPr>
          <p:cNvPr id="12" name="a">
            <a:extLst>
              <a:ext uri="{FF2B5EF4-FFF2-40B4-BE49-F238E27FC236}">
                <a16:creationId xmlns:a16="http://schemas.microsoft.com/office/drawing/2014/main" id="{A0BC025F-6A18-4BE6-ADF5-14A001BC92F1}"/>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giáo</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3" name="c">
            <a:extLst>
              <a:ext uri="{FF2B5EF4-FFF2-40B4-BE49-F238E27FC236}">
                <a16:creationId xmlns:a16="http://schemas.microsoft.com/office/drawing/2014/main" id="{ED7F4C52-16B7-C80D-5452-8E5C7DEDD095}"/>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thợ</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xây</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4" name="b">
            <a:extLst>
              <a:ext uri="{FF2B5EF4-FFF2-40B4-BE49-F238E27FC236}">
                <a16:creationId xmlns:a16="http://schemas.microsoft.com/office/drawing/2014/main" id="{F4E74532-E531-C65A-CC96-429183838A3C}"/>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lái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xe</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20" name="d">
            <a:extLst>
              <a:ext uri="{FF2B5EF4-FFF2-40B4-BE49-F238E27FC236}">
                <a16:creationId xmlns:a16="http://schemas.microsoft.com/office/drawing/2014/main" id="{549D0C47-78E2-33F5-E8DB-B8C3E26A1474}"/>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buôn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bán</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21" name="Picture 18">
            <a:extLst>
              <a:ext uri="{FF2B5EF4-FFF2-40B4-BE49-F238E27FC236}">
                <a16:creationId xmlns:a16="http://schemas.microsoft.com/office/drawing/2014/main" id="{7F12C5C5-3B39-B282-6CB8-F4D5F7D5415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09602" y="481362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20">
            <a:extLst>
              <a:ext uri="{FF2B5EF4-FFF2-40B4-BE49-F238E27FC236}">
                <a16:creationId xmlns:a16="http://schemas.microsoft.com/office/drawing/2014/main" id="{F655023E-EBFF-707C-1A4B-5DB1734AE2F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43474" y="493233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B225420-F609-82F5-4261-20543C847A2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969921" y="311606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A715CB4B-DBAD-7076-D32B-0A0343D98A2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83393" y="3120698"/>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5" name="Rectangle: Rounded Corners 24">
            <a:extLst>
              <a:ext uri="{FF2B5EF4-FFF2-40B4-BE49-F238E27FC236}">
                <a16:creationId xmlns:a16="http://schemas.microsoft.com/office/drawing/2014/main" id="{68DC3C0E-3092-FDEA-6706-822B80C368D6}"/>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defRPr/>
            </a:pP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4: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Nghề</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gì</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bạn</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với</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vữa</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vôi</a:t>
            </a:r>
            <a:endPar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algn="ctr" defTabSz="495330">
              <a:lnSpc>
                <a:spcPct val="150000"/>
              </a:lnSpc>
              <a:defRPr/>
            </a:pP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Xây</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nhà</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cao</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đẹp</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bạn</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tôi</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đều</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cần</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pic>
        <p:nvPicPr>
          <p:cNvPr id="26" name="Picture 25" descr="Logo, company name&#10;&#10;Description automatically generated">
            <a:extLst>
              <a:ext uri="{FF2B5EF4-FFF2-40B4-BE49-F238E27FC236}">
                <a16:creationId xmlns:a16="http://schemas.microsoft.com/office/drawing/2014/main" id="{DD9C0BDD-712C-CD45-7C36-03499367ECA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extLst>
      <p:ext uri="{BB962C8B-B14F-4D97-AF65-F5344CB8AC3E}">
        <p14:creationId xmlns:p14="http://schemas.microsoft.com/office/powerpoint/2010/main" val="2348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20"/>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childTnLst>
              </p:cTn>
              <p:nextCondLst>
                <p:cond evt="onClick" delay="0">
                  <p:tgtEl>
                    <p:spTgt spid="20"/>
                  </p:tgtEl>
                </p:cond>
              </p:nextCondLst>
            </p:seq>
            <p:seq concurrent="1" nextAc="seek">
              <p:cTn id="26" restart="whenNotActive" fill="hold" evtFilter="cancelBubble" nodeType="interactiveSeq">
                <p:stCondLst>
                  <p:cond evt="onClick" delay="0">
                    <p:tgtEl>
                      <p:spTgt spid="13"/>
                    </p:tgtEl>
                  </p:cond>
                </p:stCondLst>
                <p:endSync evt="end" delay="0">
                  <p:rtn val="all"/>
                </p:endSync>
                <p:childTnLst>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childTnLst>
                    </p:cTn>
                  </p:par>
                </p:childTnLst>
              </p:cTn>
              <p:nextCondLst>
                <p:cond evt="onClick" delay="0">
                  <p:tgtEl>
                    <p:spTgt spid="13"/>
                  </p:tgtEl>
                </p:cond>
              </p:nextCondLst>
            </p:seq>
            <p:seq concurrent="1" nextAc="seek">
              <p:cTn id="32" restart="whenNotActive" fill="hold" evtFilter="cancelBubble" nodeType="interactiveSeq">
                <p:stCondLst>
                  <p:cond evt="onClick" delay="0">
                    <p:tgtEl>
                      <p:spTgt spid="12"/>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childTnLst>
              </p:cTn>
              <p:nextCondLst>
                <p:cond evt="onClick" delay="0">
                  <p:tgtEl>
                    <p:spTgt spid="12"/>
                  </p:tgtEl>
                </p:cond>
              </p:nextCondLst>
            </p:seq>
            <p:seq concurrent="1" nextAc="seek">
              <p:cTn id="38" restart="whenNotActive" fill="hold" evtFilter="cancelBubble" nodeType="interactiveSeq">
                <p:stCondLst>
                  <p:cond evt="onClick" delay="0">
                    <p:tgtEl>
                      <p:spTgt spid="14"/>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childTnLst>
                    </p:cTn>
                  </p:par>
                </p:childTnLst>
              </p:cTn>
              <p:nextCondLst>
                <p:cond evt="onClick" delay="0">
                  <p:tgtEl>
                    <p:spTgt spid="14"/>
                  </p:tgtEl>
                </p:cond>
              </p:nextCondLst>
            </p:seq>
          </p:childTnLst>
        </p:cTn>
      </p:par>
    </p:tnLst>
    <p:bldLst>
      <p:bldP spid="12" grpId="0" animBg="1"/>
      <p:bldP spid="13" grpId="0" animBg="1"/>
      <p:bldP spid="14" grpId="0" animBg="1"/>
      <p:bldP spid="20" grpId="0" animBg="1"/>
      <p:bldP spid="2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7" name="组合 3">
            <a:extLst>
              <a:ext uri="{FF2B5EF4-FFF2-40B4-BE49-F238E27FC236}">
                <a16:creationId xmlns:a16="http://schemas.microsoft.com/office/drawing/2014/main" id="{11BD46FE-5711-517B-B403-95531169F071}"/>
              </a:ext>
            </a:extLst>
          </p:cNvPr>
          <p:cNvGrpSpPr/>
          <p:nvPr/>
        </p:nvGrpSpPr>
        <p:grpSpPr>
          <a:xfrm>
            <a:off x="605790" y="4768329"/>
            <a:ext cx="10985458" cy="2250864"/>
            <a:chOff x="732402" y="4768329"/>
            <a:chExt cx="10985458" cy="2250864"/>
          </a:xfrm>
        </p:grpSpPr>
        <p:pic>
          <p:nvPicPr>
            <p:cNvPr id="38" name="图片 2">
              <a:extLst>
                <a:ext uri="{FF2B5EF4-FFF2-40B4-BE49-F238E27FC236}">
                  <a16:creationId xmlns:a16="http://schemas.microsoft.com/office/drawing/2014/main" id="{156C6F2B-C37B-3C62-3DEC-AD416AA7E3ED}"/>
                </a:ext>
              </a:extLst>
            </p:cNvPr>
            <p:cNvPicPr>
              <a:picLocks noChangeAspect="1"/>
            </p:cNvPicPr>
            <p:nvPr/>
          </p:nvPicPr>
          <p:blipFill>
            <a:blip r:embed="rId3" cstate="screen"/>
            <a:stretch>
              <a:fillRect/>
            </a:stretch>
          </p:blipFill>
          <p:spPr>
            <a:xfrm>
              <a:off x="10357401" y="4902005"/>
              <a:ext cx="1360459" cy="2117188"/>
            </a:xfrm>
            <a:prstGeom prst="rect">
              <a:avLst/>
            </a:prstGeom>
          </p:spPr>
        </p:pic>
        <p:pic>
          <p:nvPicPr>
            <p:cNvPr id="39" name="图片 64">
              <a:extLst>
                <a:ext uri="{FF2B5EF4-FFF2-40B4-BE49-F238E27FC236}">
                  <a16:creationId xmlns:a16="http://schemas.microsoft.com/office/drawing/2014/main" id="{FAF85D3F-02B8-0304-0071-B7ABF853CDB7}"/>
                </a:ext>
              </a:extLst>
            </p:cNvPr>
            <p:cNvPicPr>
              <a:picLocks noChangeAspect="1"/>
            </p:cNvPicPr>
            <p:nvPr/>
          </p:nvPicPr>
          <p:blipFill rotWithShape="1">
            <a:blip r:embed="rId4" cstate="screen"/>
            <a:srcRect l="-14112"/>
            <a:stretch>
              <a:fillRect/>
            </a:stretch>
          </p:blipFill>
          <p:spPr>
            <a:xfrm>
              <a:off x="9478398" y="5976992"/>
              <a:ext cx="556319" cy="947995"/>
            </a:xfrm>
            <a:prstGeom prst="rect">
              <a:avLst/>
            </a:prstGeom>
          </p:spPr>
        </p:pic>
        <p:pic>
          <p:nvPicPr>
            <p:cNvPr id="40" name="图片 65">
              <a:extLst>
                <a:ext uri="{FF2B5EF4-FFF2-40B4-BE49-F238E27FC236}">
                  <a16:creationId xmlns:a16="http://schemas.microsoft.com/office/drawing/2014/main" id="{E5789440-84EB-EA42-CE13-B6497BC466FD}"/>
                </a:ext>
              </a:extLst>
            </p:cNvPr>
            <p:cNvPicPr>
              <a:picLocks noChangeAspect="1"/>
            </p:cNvPicPr>
            <p:nvPr/>
          </p:nvPicPr>
          <p:blipFill>
            <a:blip r:embed="rId5" cstate="screen"/>
            <a:stretch>
              <a:fillRect/>
            </a:stretch>
          </p:blipFill>
          <p:spPr>
            <a:xfrm flipH="1">
              <a:off x="732402" y="4768329"/>
              <a:ext cx="1337152" cy="2117188"/>
            </a:xfrm>
            <a:prstGeom prst="rect">
              <a:avLst/>
            </a:prstGeom>
          </p:spPr>
        </p:pic>
        <p:pic>
          <p:nvPicPr>
            <p:cNvPr id="41" name="图片 66">
              <a:extLst>
                <a:ext uri="{FF2B5EF4-FFF2-40B4-BE49-F238E27FC236}">
                  <a16:creationId xmlns:a16="http://schemas.microsoft.com/office/drawing/2014/main" id="{7D77A6C9-1040-FBD8-3F89-3B01FB6ACE66}"/>
                </a:ext>
              </a:extLst>
            </p:cNvPr>
            <p:cNvPicPr>
              <a:picLocks noChangeAspect="1"/>
            </p:cNvPicPr>
            <p:nvPr/>
          </p:nvPicPr>
          <p:blipFill>
            <a:blip r:embed="rId6" cstate="screen"/>
            <a:stretch>
              <a:fillRect/>
            </a:stretch>
          </p:blipFill>
          <p:spPr>
            <a:xfrm>
              <a:off x="8725587" y="5849056"/>
              <a:ext cx="687758" cy="1070310"/>
            </a:xfrm>
            <a:prstGeom prst="rect">
              <a:avLst/>
            </a:prstGeom>
          </p:spPr>
        </p:pic>
        <p:pic>
          <p:nvPicPr>
            <p:cNvPr id="42" name="图片 67">
              <a:extLst>
                <a:ext uri="{FF2B5EF4-FFF2-40B4-BE49-F238E27FC236}">
                  <a16:creationId xmlns:a16="http://schemas.microsoft.com/office/drawing/2014/main" id="{E50C195A-7F7E-9B8B-26A1-143E6C27DD24}"/>
                </a:ext>
              </a:extLst>
            </p:cNvPr>
            <p:cNvPicPr>
              <a:picLocks noChangeAspect="1"/>
            </p:cNvPicPr>
            <p:nvPr/>
          </p:nvPicPr>
          <p:blipFill rotWithShape="1">
            <a:blip r:embed="rId7" cstate="screen"/>
            <a:srcRect/>
            <a:stretch>
              <a:fillRect/>
            </a:stretch>
          </p:blipFill>
          <p:spPr>
            <a:xfrm>
              <a:off x="9981379" y="5845318"/>
              <a:ext cx="212440" cy="1070310"/>
            </a:xfrm>
            <a:prstGeom prst="rect">
              <a:avLst/>
            </a:prstGeom>
          </p:spPr>
        </p:pic>
        <p:pic>
          <p:nvPicPr>
            <p:cNvPr id="43" name="图片 68">
              <a:extLst>
                <a:ext uri="{FF2B5EF4-FFF2-40B4-BE49-F238E27FC236}">
                  <a16:creationId xmlns:a16="http://schemas.microsoft.com/office/drawing/2014/main" id="{6D9A923B-1B20-3A75-8F31-EF1B230DEB28}"/>
                </a:ext>
              </a:extLst>
            </p:cNvPr>
            <p:cNvPicPr>
              <a:picLocks noChangeAspect="1"/>
            </p:cNvPicPr>
            <p:nvPr/>
          </p:nvPicPr>
          <p:blipFill rotWithShape="1">
            <a:blip r:embed="rId4" cstate="screen"/>
            <a:srcRect l="-14112"/>
            <a:stretch>
              <a:fillRect/>
            </a:stretch>
          </p:blipFill>
          <p:spPr>
            <a:xfrm>
              <a:off x="7713310" y="6018515"/>
              <a:ext cx="556319" cy="947995"/>
            </a:xfrm>
            <a:prstGeom prst="rect">
              <a:avLst/>
            </a:prstGeom>
          </p:spPr>
        </p:pic>
        <p:pic>
          <p:nvPicPr>
            <p:cNvPr id="44" name="图片 69">
              <a:extLst>
                <a:ext uri="{FF2B5EF4-FFF2-40B4-BE49-F238E27FC236}">
                  <a16:creationId xmlns:a16="http://schemas.microsoft.com/office/drawing/2014/main" id="{A7B1388B-5BF1-60A8-0552-68E82BB1ED7B}"/>
                </a:ext>
              </a:extLst>
            </p:cNvPr>
            <p:cNvPicPr>
              <a:picLocks noChangeAspect="1"/>
            </p:cNvPicPr>
            <p:nvPr/>
          </p:nvPicPr>
          <p:blipFill>
            <a:blip r:embed="rId6" cstate="screen"/>
            <a:stretch>
              <a:fillRect/>
            </a:stretch>
          </p:blipFill>
          <p:spPr>
            <a:xfrm>
              <a:off x="7066589" y="5845974"/>
              <a:ext cx="687758" cy="1070310"/>
            </a:xfrm>
            <a:prstGeom prst="rect">
              <a:avLst/>
            </a:prstGeom>
          </p:spPr>
        </p:pic>
        <p:pic>
          <p:nvPicPr>
            <p:cNvPr id="45" name="图片 70">
              <a:extLst>
                <a:ext uri="{FF2B5EF4-FFF2-40B4-BE49-F238E27FC236}">
                  <a16:creationId xmlns:a16="http://schemas.microsoft.com/office/drawing/2014/main" id="{2E71FE75-C05E-9EB2-6CBE-EFC35E277642}"/>
                </a:ext>
              </a:extLst>
            </p:cNvPr>
            <p:cNvPicPr>
              <a:picLocks noChangeAspect="1"/>
            </p:cNvPicPr>
            <p:nvPr/>
          </p:nvPicPr>
          <p:blipFill rotWithShape="1">
            <a:blip r:embed="rId7" cstate="screen"/>
            <a:srcRect/>
            <a:stretch>
              <a:fillRect/>
            </a:stretch>
          </p:blipFill>
          <p:spPr>
            <a:xfrm>
              <a:off x="8139809" y="5843518"/>
              <a:ext cx="212440" cy="1070310"/>
            </a:xfrm>
            <a:prstGeom prst="rect">
              <a:avLst/>
            </a:prstGeom>
          </p:spPr>
        </p:pic>
        <p:pic>
          <p:nvPicPr>
            <p:cNvPr id="46" name="图片 71">
              <a:extLst>
                <a:ext uri="{FF2B5EF4-FFF2-40B4-BE49-F238E27FC236}">
                  <a16:creationId xmlns:a16="http://schemas.microsoft.com/office/drawing/2014/main" id="{4F470BA2-2626-629A-D9B5-EBADAFFAA1EF}"/>
                </a:ext>
              </a:extLst>
            </p:cNvPr>
            <p:cNvPicPr>
              <a:picLocks noChangeAspect="1"/>
            </p:cNvPicPr>
            <p:nvPr/>
          </p:nvPicPr>
          <p:blipFill rotWithShape="1">
            <a:blip r:embed="rId8" cstate="screen"/>
            <a:srcRect l="-14112"/>
            <a:stretch>
              <a:fillRect/>
            </a:stretch>
          </p:blipFill>
          <p:spPr>
            <a:xfrm>
              <a:off x="8290422" y="5558100"/>
              <a:ext cx="814638" cy="1388184"/>
            </a:xfrm>
            <a:prstGeom prst="rect">
              <a:avLst/>
            </a:prstGeom>
          </p:spPr>
        </p:pic>
        <p:pic>
          <p:nvPicPr>
            <p:cNvPr id="47" name="图片 72">
              <a:extLst>
                <a:ext uri="{FF2B5EF4-FFF2-40B4-BE49-F238E27FC236}">
                  <a16:creationId xmlns:a16="http://schemas.microsoft.com/office/drawing/2014/main" id="{873FF8B2-C6B9-C3D6-C35F-1A4EF29438C1}"/>
                </a:ext>
              </a:extLst>
            </p:cNvPr>
            <p:cNvPicPr>
              <a:picLocks noChangeAspect="1"/>
            </p:cNvPicPr>
            <p:nvPr/>
          </p:nvPicPr>
          <p:blipFill rotWithShape="1">
            <a:blip r:embed="rId9" cstate="screen"/>
            <a:srcRect l="-14112"/>
            <a:stretch>
              <a:fillRect/>
            </a:stretch>
          </p:blipFill>
          <p:spPr>
            <a:xfrm>
              <a:off x="5303324" y="6075839"/>
              <a:ext cx="498312" cy="849149"/>
            </a:xfrm>
            <a:prstGeom prst="rect">
              <a:avLst/>
            </a:prstGeom>
          </p:spPr>
        </p:pic>
        <p:pic>
          <p:nvPicPr>
            <p:cNvPr id="48" name="图片 73">
              <a:extLst>
                <a:ext uri="{FF2B5EF4-FFF2-40B4-BE49-F238E27FC236}">
                  <a16:creationId xmlns:a16="http://schemas.microsoft.com/office/drawing/2014/main" id="{D92E8B5F-A4B2-3A64-8CF2-98C22D3561B0}"/>
                </a:ext>
              </a:extLst>
            </p:cNvPr>
            <p:cNvPicPr>
              <a:picLocks noChangeAspect="1"/>
            </p:cNvPicPr>
            <p:nvPr/>
          </p:nvPicPr>
          <p:blipFill>
            <a:blip r:embed="rId10" cstate="screen"/>
            <a:stretch>
              <a:fillRect/>
            </a:stretch>
          </p:blipFill>
          <p:spPr>
            <a:xfrm>
              <a:off x="4670308" y="5916052"/>
              <a:ext cx="616046" cy="958710"/>
            </a:xfrm>
            <a:prstGeom prst="rect">
              <a:avLst/>
            </a:prstGeom>
          </p:spPr>
        </p:pic>
        <p:pic>
          <p:nvPicPr>
            <p:cNvPr id="49" name="图片 74">
              <a:extLst>
                <a:ext uri="{FF2B5EF4-FFF2-40B4-BE49-F238E27FC236}">
                  <a16:creationId xmlns:a16="http://schemas.microsoft.com/office/drawing/2014/main" id="{6387122A-DD02-A350-1444-ED8B9B0B6777}"/>
                </a:ext>
              </a:extLst>
            </p:cNvPr>
            <p:cNvPicPr>
              <a:picLocks noChangeAspect="1"/>
            </p:cNvPicPr>
            <p:nvPr/>
          </p:nvPicPr>
          <p:blipFill rotWithShape="1">
            <a:blip r:embed="rId11" cstate="screen"/>
            <a:srcRect/>
            <a:stretch>
              <a:fillRect/>
            </a:stretch>
          </p:blipFill>
          <p:spPr>
            <a:xfrm>
              <a:off x="5693966" y="5913596"/>
              <a:ext cx="190289" cy="958710"/>
            </a:xfrm>
            <a:prstGeom prst="rect">
              <a:avLst/>
            </a:prstGeom>
          </p:spPr>
        </p:pic>
        <p:pic>
          <p:nvPicPr>
            <p:cNvPr id="50" name="图片 75">
              <a:extLst>
                <a:ext uri="{FF2B5EF4-FFF2-40B4-BE49-F238E27FC236}">
                  <a16:creationId xmlns:a16="http://schemas.microsoft.com/office/drawing/2014/main" id="{CE7769C8-FA01-4B0B-1C21-778998EAADC4}"/>
                </a:ext>
              </a:extLst>
            </p:cNvPr>
            <p:cNvPicPr>
              <a:picLocks noChangeAspect="1"/>
            </p:cNvPicPr>
            <p:nvPr/>
          </p:nvPicPr>
          <p:blipFill rotWithShape="1">
            <a:blip r:embed="rId9" cstate="screen"/>
            <a:srcRect l="-14112"/>
            <a:stretch>
              <a:fillRect/>
            </a:stretch>
          </p:blipFill>
          <p:spPr>
            <a:xfrm>
              <a:off x="3995356" y="6075838"/>
              <a:ext cx="498312" cy="849149"/>
            </a:xfrm>
            <a:prstGeom prst="rect">
              <a:avLst/>
            </a:prstGeom>
          </p:spPr>
        </p:pic>
        <p:pic>
          <p:nvPicPr>
            <p:cNvPr id="51" name="图片 76">
              <a:extLst>
                <a:ext uri="{FF2B5EF4-FFF2-40B4-BE49-F238E27FC236}">
                  <a16:creationId xmlns:a16="http://schemas.microsoft.com/office/drawing/2014/main" id="{B013C6C1-D14E-8DC2-E7B4-E52EC16BDC6A}"/>
                </a:ext>
              </a:extLst>
            </p:cNvPr>
            <p:cNvPicPr>
              <a:picLocks noChangeAspect="1"/>
            </p:cNvPicPr>
            <p:nvPr/>
          </p:nvPicPr>
          <p:blipFill>
            <a:blip r:embed="rId10" cstate="screen"/>
            <a:stretch>
              <a:fillRect/>
            </a:stretch>
          </p:blipFill>
          <p:spPr>
            <a:xfrm>
              <a:off x="3296668" y="5899318"/>
              <a:ext cx="616046" cy="958710"/>
            </a:xfrm>
            <a:prstGeom prst="rect">
              <a:avLst/>
            </a:prstGeom>
          </p:spPr>
        </p:pic>
        <p:pic>
          <p:nvPicPr>
            <p:cNvPr id="52" name="图片 77">
              <a:extLst>
                <a:ext uri="{FF2B5EF4-FFF2-40B4-BE49-F238E27FC236}">
                  <a16:creationId xmlns:a16="http://schemas.microsoft.com/office/drawing/2014/main" id="{7B407495-A34E-6780-32F6-7F89C5D39EE8}"/>
                </a:ext>
              </a:extLst>
            </p:cNvPr>
            <p:cNvPicPr>
              <a:picLocks noChangeAspect="1"/>
            </p:cNvPicPr>
            <p:nvPr/>
          </p:nvPicPr>
          <p:blipFill rotWithShape="1">
            <a:blip r:embed="rId12" cstate="screen"/>
            <a:srcRect l="-14112"/>
            <a:stretch>
              <a:fillRect/>
            </a:stretch>
          </p:blipFill>
          <p:spPr>
            <a:xfrm>
              <a:off x="4334881" y="5658866"/>
              <a:ext cx="729697" cy="1243440"/>
            </a:xfrm>
            <a:prstGeom prst="rect">
              <a:avLst/>
            </a:prstGeom>
          </p:spPr>
        </p:pic>
        <p:pic>
          <p:nvPicPr>
            <p:cNvPr id="53" name="图片 78">
              <a:extLst>
                <a:ext uri="{FF2B5EF4-FFF2-40B4-BE49-F238E27FC236}">
                  <a16:creationId xmlns:a16="http://schemas.microsoft.com/office/drawing/2014/main" id="{593336A5-C8B7-79D3-9B91-A97C6640D9CA}"/>
                </a:ext>
              </a:extLst>
            </p:cNvPr>
            <p:cNvPicPr>
              <a:picLocks noChangeAspect="1"/>
            </p:cNvPicPr>
            <p:nvPr/>
          </p:nvPicPr>
          <p:blipFill>
            <a:blip r:embed="rId10" cstate="screen"/>
            <a:stretch>
              <a:fillRect/>
            </a:stretch>
          </p:blipFill>
          <p:spPr>
            <a:xfrm>
              <a:off x="6202402" y="5983915"/>
              <a:ext cx="616046" cy="958710"/>
            </a:xfrm>
            <a:prstGeom prst="rect">
              <a:avLst/>
            </a:prstGeom>
          </p:spPr>
        </p:pic>
        <p:pic>
          <p:nvPicPr>
            <p:cNvPr id="54" name="图片 79">
              <a:extLst>
                <a:ext uri="{FF2B5EF4-FFF2-40B4-BE49-F238E27FC236}">
                  <a16:creationId xmlns:a16="http://schemas.microsoft.com/office/drawing/2014/main" id="{FA1164F2-D78E-3680-6CD1-761D572B3EAC}"/>
                </a:ext>
              </a:extLst>
            </p:cNvPr>
            <p:cNvPicPr>
              <a:picLocks noChangeAspect="1"/>
            </p:cNvPicPr>
            <p:nvPr/>
          </p:nvPicPr>
          <p:blipFill rotWithShape="1">
            <a:blip r:embed="rId9" cstate="screen"/>
            <a:srcRect l="-14112"/>
            <a:stretch>
              <a:fillRect/>
            </a:stretch>
          </p:blipFill>
          <p:spPr>
            <a:xfrm>
              <a:off x="2715714" y="6031382"/>
              <a:ext cx="498312" cy="849149"/>
            </a:xfrm>
            <a:prstGeom prst="rect">
              <a:avLst/>
            </a:prstGeom>
          </p:spPr>
        </p:pic>
        <p:pic>
          <p:nvPicPr>
            <p:cNvPr id="55" name="图片 80">
              <a:extLst>
                <a:ext uri="{FF2B5EF4-FFF2-40B4-BE49-F238E27FC236}">
                  <a16:creationId xmlns:a16="http://schemas.microsoft.com/office/drawing/2014/main" id="{BD36FC23-506A-7C04-64AD-4A3585C775B6}"/>
                </a:ext>
              </a:extLst>
            </p:cNvPr>
            <p:cNvPicPr>
              <a:picLocks noChangeAspect="1"/>
            </p:cNvPicPr>
            <p:nvPr/>
          </p:nvPicPr>
          <p:blipFill>
            <a:blip r:embed="rId10" cstate="screen"/>
            <a:stretch>
              <a:fillRect/>
            </a:stretch>
          </p:blipFill>
          <p:spPr>
            <a:xfrm>
              <a:off x="2096958" y="5955118"/>
              <a:ext cx="616046" cy="958710"/>
            </a:xfrm>
            <a:prstGeom prst="rect">
              <a:avLst/>
            </a:prstGeom>
          </p:spPr>
        </p:pic>
      </p:grpSp>
      <p:pic>
        <p:nvPicPr>
          <p:cNvPr id="56" name="图片 30">
            <a:extLst>
              <a:ext uri="{FF2B5EF4-FFF2-40B4-BE49-F238E27FC236}">
                <a16:creationId xmlns:a16="http://schemas.microsoft.com/office/drawing/2014/main" id="{22C40639-C0E4-9CDD-F69F-08D1805CAA1C}"/>
              </a:ext>
            </a:extLst>
          </p:cNvPr>
          <p:cNvPicPr>
            <a:picLocks noChangeAspect="1"/>
          </p:cNvPicPr>
          <p:nvPr/>
        </p:nvPicPr>
        <p:blipFill>
          <a:blip r:embed="rId13" cstate="screen"/>
          <a:stretch>
            <a:fillRect/>
          </a:stretch>
        </p:blipFill>
        <p:spPr>
          <a:xfrm>
            <a:off x="-991357" y="2354768"/>
            <a:ext cx="3373729" cy="4470961"/>
          </a:xfrm>
          <a:prstGeom prst="rect">
            <a:avLst/>
          </a:prstGeom>
        </p:spPr>
      </p:pic>
      <p:sp>
        <p:nvSpPr>
          <p:cNvPr id="57" name="TextBox 56">
            <a:extLst>
              <a:ext uri="{FF2B5EF4-FFF2-40B4-BE49-F238E27FC236}">
                <a16:creationId xmlns:a16="http://schemas.microsoft.com/office/drawing/2014/main" id="{1D007893-A938-9510-54A3-FC8E3223C2F9}"/>
              </a:ext>
            </a:extLst>
          </p:cNvPr>
          <p:cNvSpPr txBox="1"/>
          <p:nvPr/>
        </p:nvSpPr>
        <p:spPr>
          <a:xfrm>
            <a:off x="3006386" y="1112492"/>
            <a:ext cx="6465775" cy="769441"/>
          </a:xfrm>
          <a:prstGeom prst="rect">
            <a:avLst/>
          </a:prstGeom>
          <a:noFill/>
        </p:spPr>
        <p:txBody>
          <a:bodyPr wrap="square" rtlCol="0">
            <a:spAutoFit/>
          </a:bodyPr>
          <a:lstStyle/>
          <a:p>
            <a:pPr algn="ctr"/>
            <a:r>
              <a:rPr lang="en-US" sz="4400" b="1" dirty="0">
                <a:solidFill>
                  <a:srgbClr val="FF0000"/>
                </a:solidFill>
                <a:latin typeface="UTM Avo" panose="02040603050506020204" pitchFamily="18" charset="0"/>
                <a:cs typeface="Arial" panose="020B0604020202020204" pitchFamily="34" charset="0"/>
              </a:rPr>
              <a:t>HƯỚNG DẪN VỀ NHÀ</a:t>
            </a:r>
          </a:p>
        </p:txBody>
      </p:sp>
      <p:sp>
        <p:nvSpPr>
          <p:cNvPr id="58" name="Oval 57">
            <a:extLst>
              <a:ext uri="{FF2B5EF4-FFF2-40B4-BE49-F238E27FC236}">
                <a16:creationId xmlns:a16="http://schemas.microsoft.com/office/drawing/2014/main" id="{89C54DC5-E74A-F7D4-D4EE-1EE0B690C85E}"/>
              </a:ext>
            </a:extLst>
          </p:cNvPr>
          <p:cNvSpPr/>
          <p:nvPr/>
        </p:nvSpPr>
        <p:spPr>
          <a:xfrm>
            <a:off x="2358089" y="2479435"/>
            <a:ext cx="835906" cy="835906"/>
          </a:xfrm>
          <a:prstGeom prst="ellipse">
            <a:avLst/>
          </a:prstGeom>
          <a:solidFill>
            <a:schemeClr val="accent2"/>
          </a:solidFill>
          <a:ln>
            <a:solidFill>
              <a:schemeClr val="accent2"/>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UTM Avo" panose="02040603050506020204" pitchFamily="18" charset="0"/>
                <a:cs typeface="Arial" panose="020B0604020202020204" pitchFamily="34" charset="0"/>
              </a:rPr>
              <a:t>01</a:t>
            </a:r>
          </a:p>
        </p:txBody>
      </p:sp>
      <p:sp>
        <p:nvSpPr>
          <p:cNvPr id="59" name="Oval 58">
            <a:extLst>
              <a:ext uri="{FF2B5EF4-FFF2-40B4-BE49-F238E27FC236}">
                <a16:creationId xmlns:a16="http://schemas.microsoft.com/office/drawing/2014/main" id="{6742B802-8F2D-EFD1-4B4E-8156B991E189}"/>
              </a:ext>
            </a:extLst>
          </p:cNvPr>
          <p:cNvSpPr/>
          <p:nvPr/>
        </p:nvSpPr>
        <p:spPr>
          <a:xfrm>
            <a:off x="2328668" y="4078491"/>
            <a:ext cx="835906" cy="835906"/>
          </a:xfrm>
          <a:prstGeom prst="ellipse">
            <a:avLst/>
          </a:prstGeom>
          <a:solidFill>
            <a:schemeClr val="accent6"/>
          </a:solidFill>
          <a:ln>
            <a:solidFill>
              <a:schemeClr val="accent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UTM Avo" panose="02040603050506020204" pitchFamily="18" charset="0"/>
                <a:cs typeface="Arial" panose="020B0604020202020204" pitchFamily="34" charset="0"/>
              </a:rPr>
              <a:t>02</a:t>
            </a:r>
          </a:p>
        </p:txBody>
      </p:sp>
      <p:sp>
        <p:nvSpPr>
          <p:cNvPr id="60" name="Rectangle 59">
            <a:extLst>
              <a:ext uri="{FF2B5EF4-FFF2-40B4-BE49-F238E27FC236}">
                <a16:creationId xmlns:a16="http://schemas.microsoft.com/office/drawing/2014/main" id="{E57D4BAF-F46B-2524-0DB4-E170393D4EFC}"/>
              </a:ext>
            </a:extLst>
          </p:cNvPr>
          <p:cNvSpPr/>
          <p:nvPr/>
        </p:nvSpPr>
        <p:spPr>
          <a:xfrm>
            <a:off x="3416923" y="2187639"/>
            <a:ext cx="7105650" cy="1293496"/>
          </a:xfrm>
          <a:prstGeom prst="rect">
            <a:avLst/>
          </a:prstGeom>
        </p:spPr>
        <p:txBody>
          <a:bodyPr wrap="square">
            <a:spAutoFit/>
          </a:bodyPr>
          <a:lstStyle/>
          <a:p>
            <a:pPr algn="just">
              <a:lnSpc>
                <a:spcPct val="150000"/>
              </a:lnSpc>
            </a:pPr>
            <a:r>
              <a:rPr lang="en-US" sz="2800" dirty="0" err="1">
                <a:latin typeface="UTM Avo" panose="02040603050506020204" pitchFamily="18" charset="0"/>
              </a:rPr>
              <a:t>Sưu</a:t>
            </a:r>
            <a:r>
              <a:rPr lang="en-US" sz="2800" dirty="0">
                <a:latin typeface="UTM Avo" panose="02040603050506020204" pitchFamily="18" charset="0"/>
              </a:rPr>
              <a:t> </a:t>
            </a:r>
            <a:r>
              <a:rPr lang="en-US" sz="2800" dirty="0" err="1">
                <a:latin typeface="UTM Avo" panose="02040603050506020204" pitchFamily="18" charset="0"/>
              </a:rPr>
              <a:t>tầm</a:t>
            </a:r>
            <a:r>
              <a:rPr lang="en-US" sz="2800" dirty="0">
                <a:latin typeface="UTM Avo" panose="02040603050506020204" pitchFamily="18" charset="0"/>
              </a:rPr>
              <a:t> </a:t>
            </a:r>
            <a:r>
              <a:rPr lang="en-US" sz="2800" dirty="0" err="1">
                <a:latin typeface="UTM Avo" panose="02040603050506020204" pitchFamily="18" charset="0"/>
              </a:rPr>
              <a:t>các</a:t>
            </a:r>
            <a:r>
              <a:rPr lang="en-US" sz="2800" dirty="0">
                <a:latin typeface="UTM Avo" panose="02040603050506020204" pitchFamily="18" charset="0"/>
              </a:rPr>
              <a:t> </a:t>
            </a:r>
            <a:r>
              <a:rPr lang="en-US" sz="2800" dirty="0" err="1">
                <a:latin typeface="UTM Avo" panose="02040603050506020204" pitchFamily="18" charset="0"/>
              </a:rPr>
              <a:t>bài</a:t>
            </a:r>
            <a:r>
              <a:rPr lang="en-US" sz="2800" dirty="0">
                <a:latin typeface="UTM Avo" panose="02040603050506020204" pitchFamily="18" charset="0"/>
              </a:rPr>
              <a:t> </a:t>
            </a:r>
            <a:r>
              <a:rPr lang="en-US" sz="2800" dirty="0" err="1">
                <a:latin typeface="UTM Avo" panose="02040603050506020204" pitchFamily="18" charset="0"/>
              </a:rPr>
              <a:t>hát</a:t>
            </a:r>
            <a:r>
              <a:rPr lang="en-US" sz="2800" dirty="0">
                <a:latin typeface="UTM Avo" panose="02040603050506020204" pitchFamily="18" charset="0"/>
              </a:rPr>
              <a:t>, </a:t>
            </a:r>
            <a:r>
              <a:rPr lang="en-US" sz="2800" dirty="0" err="1">
                <a:latin typeface="UTM Avo" panose="02040603050506020204" pitchFamily="18" charset="0"/>
              </a:rPr>
              <a:t>bài</a:t>
            </a:r>
            <a:r>
              <a:rPr lang="en-US" sz="2800" dirty="0">
                <a:latin typeface="UTM Avo" panose="02040603050506020204" pitchFamily="18" charset="0"/>
              </a:rPr>
              <a:t> </a:t>
            </a:r>
            <a:r>
              <a:rPr lang="en-US" sz="2800" dirty="0" err="1">
                <a:latin typeface="UTM Avo" panose="02040603050506020204" pitchFamily="18" charset="0"/>
              </a:rPr>
              <a:t>thơ</a:t>
            </a:r>
            <a:r>
              <a:rPr lang="en-US" sz="2800" dirty="0">
                <a:latin typeface="UTM Avo" panose="02040603050506020204" pitchFamily="18" charset="0"/>
              </a:rPr>
              <a:t>, </a:t>
            </a:r>
            <a:r>
              <a:rPr lang="en-US" sz="2800" dirty="0" err="1">
                <a:latin typeface="UTM Avo" panose="02040603050506020204" pitchFamily="18" charset="0"/>
              </a:rPr>
              <a:t>câu</a:t>
            </a:r>
            <a:r>
              <a:rPr lang="en-US" sz="2800" dirty="0">
                <a:latin typeface="UTM Avo" panose="02040603050506020204" pitchFamily="18" charset="0"/>
              </a:rPr>
              <a:t> </a:t>
            </a:r>
            <a:r>
              <a:rPr lang="en-US" sz="2800" dirty="0" err="1">
                <a:latin typeface="UTM Avo" panose="02040603050506020204" pitchFamily="18" charset="0"/>
              </a:rPr>
              <a:t>chuyện</a:t>
            </a:r>
            <a:r>
              <a:rPr lang="en-US" sz="2800" dirty="0">
                <a:latin typeface="UTM Avo" panose="02040603050506020204" pitchFamily="18" charset="0"/>
              </a:rPr>
              <a:t>,... </a:t>
            </a:r>
            <a:r>
              <a:rPr lang="en-US" sz="2800" dirty="0" err="1">
                <a:latin typeface="UTM Avo" panose="02040603050506020204" pitchFamily="18" charset="0"/>
              </a:rPr>
              <a:t>về</a:t>
            </a:r>
            <a:r>
              <a:rPr lang="en-US" sz="2800" dirty="0">
                <a:latin typeface="UTM Avo" panose="02040603050506020204" pitchFamily="18" charset="0"/>
              </a:rPr>
              <a:t> </a:t>
            </a:r>
            <a:r>
              <a:rPr lang="en-US" sz="2800" dirty="0" err="1">
                <a:latin typeface="UTM Avo" panose="02040603050506020204" pitchFamily="18" charset="0"/>
              </a:rPr>
              <a:t>nghề</a:t>
            </a:r>
            <a:r>
              <a:rPr lang="en-US" sz="2800" dirty="0">
                <a:latin typeface="UTM Avo" panose="02040603050506020204" pitchFamily="18" charset="0"/>
              </a:rPr>
              <a:t> </a:t>
            </a:r>
            <a:r>
              <a:rPr lang="en-US" sz="2800" dirty="0" err="1">
                <a:latin typeface="UTM Avo" panose="02040603050506020204" pitchFamily="18" charset="0"/>
              </a:rPr>
              <a:t>nghiệp</a:t>
            </a:r>
            <a:r>
              <a:rPr lang="en-US" sz="2800" dirty="0">
                <a:latin typeface="UTM Avo" panose="02040603050506020204" pitchFamily="18" charset="0"/>
              </a:rPr>
              <a:t> </a:t>
            </a:r>
            <a:r>
              <a:rPr lang="en-US" sz="2800" dirty="0" err="1">
                <a:latin typeface="UTM Avo" panose="02040603050506020204" pitchFamily="18" charset="0"/>
              </a:rPr>
              <a:t>trong</a:t>
            </a:r>
            <a:r>
              <a:rPr lang="en-US" sz="2800" dirty="0">
                <a:latin typeface="UTM Avo" panose="02040603050506020204" pitchFamily="18" charset="0"/>
              </a:rPr>
              <a:t> </a:t>
            </a:r>
            <a:r>
              <a:rPr lang="en-US" sz="2800" dirty="0" err="1">
                <a:latin typeface="UTM Avo" panose="02040603050506020204" pitchFamily="18" charset="0"/>
              </a:rPr>
              <a:t>xã</a:t>
            </a:r>
            <a:r>
              <a:rPr lang="en-US" sz="2800" dirty="0">
                <a:latin typeface="UTM Avo" panose="02040603050506020204" pitchFamily="18" charset="0"/>
              </a:rPr>
              <a:t> </a:t>
            </a:r>
            <a:r>
              <a:rPr lang="en-US" sz="2800" dirty="0" err="1">
                <a:latin typeface="UTM Avo" panose="02040603050506020204" pitchFamily="18" charset="0"/>
              </a:rPr>
              <a:t>hội</a:t>
            </a:r>
            <a:endParaRPr lang="en-US" sz="2800" dirty="0">
              <a:latin typeface="UTM Avo" panose="02040603050506020204" pitchFamily="18" charset="0"/>
            </a:endParaRPr>
          </a:p>
        </p:txBody>
      </p:sp>
      <p:sp>
        <p:nvSpPr>
          <p:cNvPr id="61" name="Rectangle 60">
            <a:extLst>
              <a:ext uri="{FF2B5EF4-FFF2-40B4-BE49-F238E27FC236}">
                <a16:creationId xmlns:a16="http://schemas.microsoft.com/office/drawing/2014/main" id="{DDCA5B9B-EE15-CB6D-717C-D06945F5065A}"/>
              </a:ext>
            </a:extLst>
          </p:cNvPr>
          <p:cNvSpPr/>
          <p:nvPr/>
        </p:nvSpPr>
        <p:spPr>
          <a:xfrm>
            <a:off x="3422569" y="3847763"/>
            <a:ext cx="6046205" cy="1315425"/>
          </a:xfrm>
          <a:prstGeom prst="rect">
            <a:avLst/>
          </a:prstGeom>
        </p:spPr>
        <p:txBody>
          <a:bodyPr wrap="square">
            <a:spAutoFit/>
          </a:bodyPr>
          <a:lstStyle/>
          <a:p>
            <a:pPr algn="just">
              <a:lnSpc>
                <a:spcPct val="150000"/>
              </a:lnSpc>
            </a:pPr>
            <a:r>
              <a:rPr lang="en-US" sz="2800" dirty="0" err="1">
                <a:latin typeface="UTM Avo" panose="02040603050506020204" pitchFamily="18" charset="0"/>
              </a:rPr>
              <a:t>Chuẩn</a:t>
            </a:r>
            <a:r>
              <a:rPr lang="en-US" sz="2800" dirty="0">
                <a:latin typeface="UTM Avo" panose="02040603050506020204" pitchFamily="18" charset="0"/>
              </a:rPr>
              <a:t> </a:t>
            </a:r>
            <a:r>
              <a:rPr lang="en-US" sz="2800" dirty="0" err="1">
                <a:latin typeface="UTM Avo" panose="02040603050506020204" pitchFamily="18" charset="0"/>
              </a:rPr>
              <a:t>bị</a:t>
            </a:r>
            <a:r>
              <a:rPr lang="en-US" sz="2800" dirty="0">
                <a:latin typeface="UTM Avo" panose="02040603050506020204" pitchFamily="18" charset="0"/>
              </a:rPr>
              <a:t> </a:t>
            </a:r>
            <a:r>
              <a:rPr lang="en-US" sz="2800" dirty="0" err="1">
                <a:latin typeface="UTM Avo" panose="02040603050506020204" pitchFamily="18" charset="0"/>
              </a:rPr>
              <a:t>nội</a:t>
            </a:r>
            <a:r>
              <a:rPr lang="en-US" sz="2800" dirty="0">
                <a:latin typeface="UTM Avo" panose="02040603050506020204" pitchFamily="18" charset="0"/>
              </a:rPr>
              <a:t> dung </a:t>
            </a:r>
            <a:r>
              <a:rPr lang="en-US" sz="2800" dirty="0" err="1">
                <a:latin typeface="UTM Avo" panose="02040603050506020204" pitchFamily="18" charset="0"/>
              </a:rPr>
              <a:t>tiết</a:t>
            </a:r>
            <a:r>
              <a:rPr lang="en-US" sz="2800" dirty="0">
                <a:latin typeface="UTM Avo" panose="02040603050506020204" pitchFamily="18" charset="0"/>
              </a:rPr>
              <a:t> </a:t>
            </a:r>
            <a:r>
              <a:rPr lang="en-US" sz="2800" dirty="0" err="1">
                <a:latin typeface="UTM Avo" panose="02040603050506020204" pitchFamily="18" charset="0"/>
              </a:rPr>
              <a:t>sinh</a:t>
            </a:r>
            <a:r>
              <a:rPr lang="en-US" sz="2800" dirty="0">
                <a:latin typeface="UTM Avo" panose="02040603050506020204" pitchFamily="18" charset="0"/>
              </a:rPr>
              <a:t> </a:t>
            </a:r>
            <a:r>
              <a:rPr lang="en-US" sz="2800" dirty="0" err="1">
                <a:latin typeface="UTM Avo" panose="02040603050506020204" pitchFamily="18" charset="0"/>
              </a:rPr>
              <a:t>hoạt</a:t>
            </a:r>
            <a:r>
              <a:rPr lang="en-US" sz="2800" dirty="0">
                <a:latin typeface="UTM Avo" panose="02040603050506020204" pitchFamily="18" charset="0"/>
              </a:rPr>
              <a:t> </a:t>
            </a:r>
            <a:r>
              <a:rPr lang="en-US" sz="2800" dirty="0" err="1">
                <a:latin typeface="UTM Avo" panose="02040603050506020204" pitchFamily="18" charset="0"/>
              </a:rPr>
              <a:t>theo</a:t>
            </a:r>
            <a:r>
              <a:rPr lang="en-US" sz="2800" dirty="0">
                <a:latin typeface="UTM Avo" panose="02040603050506020204" pitchFamily="18" charset="0"/>
              </a:rPr>
              <a:t> </a:t>
            </a:r>
            <a:r>
              <a:rPr lang="en-US" sz="2800" dirty="0" err="1">
                <a:latin typeface="UTM Avo" panose="02040603050506020204" pitchFamily="18" charset="0"/>
              </a:rPr>
              <a:t>hướng</a:t>
            </a:r>
            <a:r>
              <a:rPr lang="en-US" sz="2800" dirty="0">
                <a:latin typeface="UTM Avo" panose="02040603050506020204" pitchFamily="18" charset="0"/>
              </a:rPr>
              <a:t> </a:t>
            </a:r>
            <a:r>
              <a:rPr lang="en-US" sz="2800" dirty="0" err="1">
                <a:latin typeface="UTM Avo" panose="02040603050506020204" pitchFamily="18" charset="0"/>
              </a:rPr>
              <a:t>dẫn</a:t>
            </a:r>
            <a:r>
              <a:rPr lang="en-US" sz="2800" dirty="0">
                <a:latin typeface="UTM Avo" panose="02040603050506020204" pitchFamily="18" charset="0"/>
              </a:rPr>
              <a:t> </a:t>
            </a:r>
            <a:r>
              <a:rPr lang="en-US" sz="2800" dirty="0" err="1">
                <a:latin typeface="UTM Avo" panose="02040603050506020204" pitchFamily="18" charset="0"/>
              </a:rPr>
              <a:t>của</a:t>
            </a:r>
            <a:r>
              <a:rPr lang="en-US" sz="2800" dirty="0">
                <a:latin typeface="UTM Avo" panose="02040603050506020204" pitchFamily="18" charset="0"/>
              </a:rPr>
              <a:t> </a:t>
            </a:r>
            <a:r>
              <a:rPr lang="en-US" sz="2800" dirty="0" err="1">
                <a:latin typeface="UTM Avo" panose="02040603050506020204" pitchFamily="18" charset="0"/>
              </a:rPr>
              <a:t>giáo</a:t>
            </a:r>
            <a:r>
              <a:rPr lang="en-US" sz="2800" dirty="0">
                <a:latin typeface="UTM Avo" panose="02040603050506020204" pitchFamily="18" charset="0"/>
              </a:rPr>
              <a:t> </a:t>
            </a:r>
            <a:r>
              <a:rPr lang="en-US" sz="2800" dirty="0" err="1">
                <a:latin typeface="UTM Avo" panose="02040603050506020204" pitchFamily="18" charset="0"/>
              </a:rPr>
              <a:t>viên</a:t>
            </a:r>
            <a:r>
              <a:rPr lang="vi-VN" sz="2800" dirty="0"/>
              <a:t>.</a:t>
            </a:r>
            <a:endParaRPr lang="en-US" sz="2800" dirty="0">
              <a:latin typeface="UTM Avo" panose="02040603050506020204" pitchFamily="18" charset="0"/>
            </a:endParaRPr>
          </a:p>
        </p:txBody>
      </p:sp>
    </p:spTree>
    <p:extLst>
      <p:ext uri="{BB962C8B-B14F-4D97-AF65-F5344CB8AC3E}">
        <p14:creationId xmlns:p14="http://schemas.microsoft.com/office/powerpoint/2010/main" val="36780634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wipe(left)">
                                      <p:cBhvr>
                                        <p:cTn id="10" dur="500"/>
                                        <p:tgtEl>
                                          <p:spTgt spid="6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wipe(left)">
                                      <p:cBhvr>
                                        <p:cTn id="15" dur="500"/>
                                        <p:tgtEl>
                                          <p:spTgt spid="59"/>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wipe(left)">
                                      <p:cBhvr>
                                        <p:cTn id="1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p:bldP spid="6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516</TotalTime>
  <Words>809</Words>
  <Application>Microsoft Office PowerPoint</Application>
  <PresentationFormat>Widescreen</PresentationFormat>
  <Paragraphs>82</Paragraphs>
  <Slides>30</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Wingdings</vt:lpstr>
      <vt:lpstr>Arial</vt:lpstr>
      <vt:lpstr>Calibri</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lamqu</dc:creator>
  <dc:description>9Slide.vn</dc:description>
  <cp:lastModifiedBy>nt Hoa</cp:lastModifiedBy>
  <cp:revision>20</cp:revision>
  <dcterms:created xsi:type="dcterms:W3CDTF">2023-05-08T02:27:45Z</dcterms:created>
  <dcterms:modified xsi:type="dcterms:W3CDTF">2024-12-09T09:10:14Z</dcterms:modified>
  <cp:category>9Slide.vn</cp:category>
</cp:coreProperties>
</file>