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  <p:sldMasterId id="2147483723" r:id="rId2"/>
    <p:sldMasterId id="2147483735" r:id="rId3"/>
    <p:sldMasterId id="2147483747" r:id="rId4"/>
  </p:sldMasterIdLst>
  <p:notesMasterIdLst>
    <p:notesMasterId r:id="rId25"/>
  </p:notesMasterIdLst>
  <p:sldIdLst>
    <p:sldId id="468" r:id="rId5"/>
    <p:sldId id="467" r:id="rId6"/>
    <p:sldId id="400" r:id="rId7"/>
    <p:sldId id="262" r:id="rId8"/>
    <p:sldId id="395" r:id="rId9"/>
    <p:sldId id="398" r:id="rId10"/>
    <p:sldId id="470" r:id="rId11"/>
    <p:sldId id="471" r:id="rId12"/>
    <p:sldId id="472" r:id="rId13"/>
    <p:sldId id="328" r:id="rId14"/>
    <p:sldId id="257" r:id="rId15"/>
    <p:sldId id="259" r:id="rId16"/>
    <p:sldId id="329" r:id="rId17"/>
    <p:sldId id="330" r:id="rId18"/>
    <p:sldId id="331" r:id="rId19"/>
    <p:sldId id="332" r:id="rId20"/>
    <p:sldId id="374" r:id="rId21"/>
    <p:sldId id="281" r:id="rId22"/>
    <p:sldId id="473" r:id="rId23"/>
    <p:sldId id="269" r:id="rId24"/>
  </p:sldIdLst>
  <p:sldSz cx="12192000" cy="6858000"/>
  <p:notesSz cx="6858000" cy="9144000"/>
  <p:embeddedFontLst>
    <p:embeddedFont>
      <p:font typeface="UTM Avo" panose="02040603050506020204" pitchFamily="18" charset="0"/>
      <p:regular r:id="rId26"/>
      <p:bold r:id="rId27"/>
      <p:italic r:id="rId28"/>
      <p:boldItalic r:id="rId29"/>
    </p:embeddedFont>
  </p:embeddedFontLst>
  <p:custDataLst>
    <p:tags r:id="rId30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1" roundtripDataSignature="AMtx7miAYYJ+CqvYrdf855CZJbdxdgcPU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AE9D"/>
    <a:srgbClr val="00B050"/>
    <a:srgbClr val="0000CC"/>
    <a:srgbClr val="FFFF99"/>
    <a:srgbClr val="0000FF"/>
    <a:srgbClr val="00CC00"/>
    <a:srgbClr val="00FF00"/>
    <a:srgbClr val="51B416"/>
    <a:srgbClr val="F8CBAD"/>
    <a:srgbClr val="C1F4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250" autoAdjust="0"/>
    <p:restoredTop sz="94660"/>
  </p:normalViewPr>
  <p:slideViewPr>
    <p:cSldViewPr snapToGrid="0">
      <p:cViewPr varScale="1">
        <p:scale>
          <a:sx n="87" d="100"/>
          <a:sy n="87" d="100"/>
        </p:scale>
        <p:origin x="87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1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font" Target="fonts/font3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customschemas.google.com/relationships/presentationmetadata" Target="meta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font" Target="fonts/font2.fntdata"/><Relationship Id="rId30" Type="http://schemas.openxmlformats.org/officeDocument/2006/relationships/tags" Target="tags/tag1.xml"/><Relationship Id="rId35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6" name="Google Shape;186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" name="Google Shape;28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E33D04-5173-415E-A591-1DAAB0736C8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99583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E33D04-5173-415E-A591-1DAAB0736C8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https://www.youtube.com/@hoc1biet10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4C9BC2-C9DC-46E9-89FE-D9A19A127D3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307494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>
          <a:extLst>
            <a:ext uri="{FF2B5EF4-FFF2-40B4-BE49-F238E27FC236}">
              <a16:creationId xmlns:a16="http://schemas.microsoft.com/office/drawing/2014/main" id="{AC589BD1-7B02-404A-570E-2A2DF82D20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>
            <a:extLst>
              <a:ext uri="{FF2B5EF4-FFF2-40B4-BE49-F238E27FC236}">
                <a16:creationId xmlns:a16="http://schemas.microsoft.com/office/drawing/2014/main" id="{F5BFC1D9-6D1A-868F-BE5B-06AE9D32CA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>
            <a:extLst>
              <a:ext uri="{FF2B5EF4-FFF2-40B4-BE49-F238E27FC236}">
                <a16:creationId xmlns:a16="http://schemas.microsoft.com/office/drawing/2014/main" id="{23188737-B2B2-46D3-1262-281F12AE9AA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548616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59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12/10/2024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31E34DD2-2732-4809-874B-D59E2A8A1A81}"/>
              </a:ext>
            </a:extLst>
          </p:cNvPr>
          <p:cNvSpPr/>
          <p:nvPr userDrawn="1"/>
        </p:nvSpPr>
        <p:spPr>
          <a:xfrm>
            <a:off x="11238807" y="108065"/>
            <a:ext cx="1054642" cy="1288473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8370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" y="2064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12/10/2024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5123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12/10/2024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859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361843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6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12/10/2024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42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54" lvl="0" indent="-228577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309" lvl="1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463" lvl="2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617" lvl="3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771" lvl="4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2926" lvl="5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080" lvl="6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234" lvl="7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389" lvl="8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54" lvl="0" indent="-34286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09" lvl="1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63" lvl="2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617" lvl="3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71" lvl="4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926" lvl="5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80" lvl="6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234" lvl="7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389" lvl="8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54" lvl="0" indent="-228577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309" lvl="1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463" lvl="2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617" lvl="3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771" lvl="4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2926" lvl="5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080" lvl="6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234" lvl="7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389" lvl="8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54" lvl="0" indent="-34286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09" lvl="1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63" lvl="2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617" lvl="3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71" lvl="4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926" lvl="5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80" lvl="6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234" lvl="7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389" lvl="8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12/10/2024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18651"/>
            <a:ext cx="12191999" cy="682069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C076ECE4-4833-449D-9128-309DCA772345}"/>
              </a:ext>
            </a:extLst>
          </p:cNvPr>
          <p:cNvSpPr/>
          <p:nvPr userDrawn="1"/>
        </p:nvSpPr>
        <p:spPr>
          <a:xfrm>
            <a:off x="10972800" y="241069"/>
            <a:ext cx="1014153" cy="1273405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7607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39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3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3" name="Google Shape;33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76509" y="-3763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8E595ACD-0818-48BA-AF80-0522B3ECC743}"/>
              </a:ext>
            </a:extLst>
          </p:cNvPr>
          <p:cNvSpPr/>
          <p:nvPr userDrawn="1"/>
        </p:nvSpPr>
        <p:spPr>
          <a:xfrm>
            <a:off x="11172305" y="74815"/>
            <a:ext cx="1205346" cy="1413163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066463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1FD98-34FE-4F50-BF5D-8EF7C19B916F}" type="datetimeFigureOut">
              <a:rPr lang="en-US" smtClean="0"/>
              <a:pPr/>
              <a:t>12/10/2024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B503-154D-464A-8D41-8B8112C927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494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1FD98-34FE-4F50-BF5D-8EF7C19B916F}" type="datetimeFigureOut">
              <a:rPr lang="en-US" smtClean="0"/>
              <a:pPr/>
              <a:t>12/10/2024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B503-154D-464A-8D41-8B8112C927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3725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1FD98-34FE-4F50-BF5D-8EF7C19B916F}" type="datetimeFigureOut">
              <a:rPr lang="en-US" smtClean="0"/>
              <a:pPr/>
              <a:t>12/10/2024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B503-154D-464A-8D41-8B8112C927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2238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1FD98-34FE-4F50-BF5D-8EF7C19B916F}" type="datetimeFigureOut">
              <a:rPr lang="en-US" smtClean="0"/>
              <a:pPr/>
              <a:t>12/10/2024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B503-154D-464A-8D41-8B8112C927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0864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1FD98-34FE-4F50-BF5D-8EF7C19B916F}" type="datetimeFigureOut">
              <a:rPr lang="en-US" smtClean="0"/>
              <a:pPr/>
              <a:t>12/10/2024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B503-154D-464A-8D41-8B8112C927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1467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1FD98-34FE-4F50-BF5D-8EF7C19B916F}" type="datetimeFigureOut">
              <a:rPr lang="en-US" smtClean="0"/>
              <a:pPr/>
              <a:t>12/10/2024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B503-154D-464A-8D41-8B8112C927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6686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1FD98-34FE-4F50-BF5D-8EF7C19B916F}" type="datetimeFigureOut">
              <a:rPr lang="en-US" smtClean="0"/>
              <a:pPr/>
              <a:t>12/10/2024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B503-154D-464A-8D41-8B8112C927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2606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1FD98-34FE-4F50-BF5D-8EF7C19B916F}" type="datetimeFigureOut">
              <a:rPr lang="en-US" smtClean="0"/>
              <a:pPr/>
              <a:t>12/10/2024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B503-154D-464A-8D41-8B8112C927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9558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1FD98-34FE-4F50-BF5D-8EF7C19B916F}" type="datetimeFigureOut">
              <a:rPr lang="en-US" smtClean="0"/>
              <a:pPr/>
              <a:t>12/10/2024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B503-154D-464A-8D41-8B8112C927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0225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1FD98-34FE-4F50-BF5D-8EF7C19B916F}" type="datetimeFigureOut">
              <a:rPr lang="en-US" smtClean="0"/>
              <a:pPr/>
              <a:t>12/10/2024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B503-154D-464A-8D41-8B8112C927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7036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1FD98-34FE-4F50-BF5D-8EF7C19B916F}" type="datetimeFigureOut">
              <a:rPr lang="en-US" smtClean="0"/>
              <a:pPr/>
              <a:t>12/10/2024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0DB503-154D-464A-8D41-8B8112C927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0082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4F0F8-FDAF-CD05-8CB8-53A1339186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963212-7B3F-F9B3-50CB-BE41745E57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C57CE4-2362-65FB-7BB5-FBA0B4633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18BEC-E65D-C58A-282E-164FA25C8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D889B9-942F-7FCA-6E43-F81B2F34E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0882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C1BF3-57F1-21BC-8AB4-7096EB806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65EA6-00FE-189D-A6A2-DA005E7E14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D43E4-9470-95FB-C57F-3E01C7991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078FC-61A4-1480-3449-42671351C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757D9-7F5D-D1CA-7761-5A13A8574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13269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06C6E-6C2E-51AA-AFE8-D976DC2B6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7D4075-66F1-B93B-9336-E0D7C1AD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C0DF4-EE4A-A5F6-0D78-763EE2541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C687E-9A0F-68CA-2674-DE41E22EB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ED94E5-9EE3-42CE-E708-70A24BF6D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85023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7E39D-AD05-D9E3-ACF1-085EE9676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8273A-2420-B3E1-9E42-9A13B1468D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8ECE24-FA8F-587A-9B58-E7F69E4355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9F670D-C151-81BE-7D91-F7D80E8B7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179E4E-04CC-E9AB-A6E4-0EABA139D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A05289-E8C5-03C4-A127-CC4DEAE43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80977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C4146-313F-CFA0-1806-EFC97A9CA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D18E4-3711-2E71-FCCE-6D31F2AE8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334387-4406-F381-80E8-CDB3D6B58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FC03B1-FCB1-E07C-BF5D-088987459C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A40BCE-98BF-7430-9762-EBE08EE960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369BCF-0B28-70D1-B470-2E89C3D71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B2AD1A-6BBE-8E53-8A92-42F4FE5A7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333F1F-4B57-7470-669C-4C72BE1EC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34556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5E35D-1334-7507-9CFB-20750AA8A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D0DCEE-09A7-2A09-29E4-ED3898406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9A3EB9-979E-201D-5EBA-ABE8A3174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CDDC01-FF54-F1BF-D6F5-BE0F3C84E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6888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2C3F72-A9C3-9620-4F36-D2192953B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AA531F-274F-EDB9-C976-2C6B954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8C9475-EE37-2FC5-8F24-8385DE167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1012931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7A974-C381-1251-EA3D-2805A64B6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C28F7-7ACF-FAC9-C324-8EF2D0694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CAF5B-2BD0-0230-A83B-AF490C6F45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284FB7-C497-90EC-AB03-C88E2F3E8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82BB8F-9F97-310E-E200-713B453C3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013373-2D55-AED3-D773-DF93B5CFE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65553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98DAE-D94C-AF5F-2FF5-71866D14A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1DD39B-196C-54B0-3FB9-768E177AAF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F2A17E-3282-F500-A08B-0497AF3D00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7A3C32-F4FC-E9F9-7502-FF0711CE6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3DF649-38F5-9807-D64E-F1BE5CA4C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45B632-EDCE-D463-4E51-68C25C85D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58242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0EA2E-FCE0-11AD-7AAD-9603806A3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EDBA6E-30C9-FF67-4197-A4E8BE4DE5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DD9540-580F-C6CD-A393-75F4A19EF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CD53C5-A5B7-50BD-5B1F-5DB0BF5A6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BE3B2-A15F-F793-1F8D-5F29336C8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59660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000913-5D8E-FFE7-D299-593BCA09A5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734522-6381-8281-A20A-123CF26525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B4AFF1-C43B-2809-2E8F-4CED7DD37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D5490-1AB9-E7A1-A5B3-84790423B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C150A-4599-4DED-BFF5-71428221F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27579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7183178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9812308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249965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4325630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3778500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2096047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6908779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0527604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1837041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0416580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09123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tags" Target="../tags/tag2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41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652" r:id="rId7"/>
    <p:sldLayoutId id="2147483656" r:id="rId8"/>
    <p:sldLayoutId id="2147483722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91FD98-34FE-4F50-BF5D-8EF7C19B916F}" type="datetimeFigureOut">
              <a:rPr lang="en-US" smtClean="0"/>
              <a:pPr/>
              <a:t>12/10/2024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0DB503-154D-464A-8D41-8B8112C927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4184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2D0527-997C-14A9-BFF0-408166306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936630-6411-2164-2EB2-3C4D34ACE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ED3C4-270B-A2E3-2F77-010112A65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EDCC34-66BF-4147-AE1C-B6130A559FC2}" type="datetimeFigureOut">
              <a:rPr lang="en-US" smtClean="0"/>
              <a:t>12/10/2024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61155-52BE-40F5-7DF2-FD0D3F3603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82322-FC2B-705E-9D15-85325C19B2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custDataLst>
      <p:tags r:id="rId13"/>
    </p:custDataLst>
    <p:extLst>
      <p:ext uri="{BB962C8B-B14F-4D97-AF65-F5344CB8AC3E}">
        <p14:creationId xmlns:p14="http://schemas.microsoft.com/office/powerpoint/2010/main" val="24364300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2953932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hyperlink" Target="https://www.hoc10.vn/doc-sach/toan-2-1/1/13/97/" TargetMode="Externa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.png"/><Relationship Id="rId4" Type="http://schemas.openxmlformats.org/officeDocument/2006/relationships/hyperlink" Target="https://www.hoc10.vn/doc-sach/toan-2-1/1/13/97/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gif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2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2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23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23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microsoft.com/office/2007/relationships/hdphoto" Target="../media/hdphoto5.wdp"/><Relationship Id="rId18" Type="http://schemas.microsoft.com/office/2007/relationships/hdphoto" Target="../media/hdphoto7.wdp"/><Relationship Id="rId3" Type="http://schemas.openxmlformats.org/officeDocument/2006/relationships/slideLayout" Target="../slideLayouts/slideLayout10.xml"/><Relationship Id="rId7" Type="http://schemas.microsoft.com/office/2007/relationships/hdphoto" Target="../media/hdphoto2.wdp"/><Relationship Id="rId12" Type="http://schemas.openxmlformats.org/officeDocument/2006/relationships/image" Target="../media/image29.png"/><Relationship Id="rId17" Type="http://schemas.openxmlformats.org/officeDocument/2006/relationships/image" Target="../media/image32.png"/><Relationship Id="rId2" Type="http://schemas.openxmlformats.org/officeDocument/2006/relationships/audio" Target="../media/media1.mp3"/><Relationship Id="rId16" Type="http://schemas.openxmlformats.org/officeDocument/2006/relationships/image" Target="../media/image31.png"/><Relationship Id="rId20" Type="http://schemas.openxmlformats.org/officeDocument/2006/relationships/image" Target="../media/image34.png"/><Relationship Id="rId1" Type="http://schemas.microsoft.com/office/2007/relationships/media" Target="../media/media1.mp3"/><Relationship Id="rId6" Type="http://schemas.openxmlformats.org/officeDocument/2006/relationships/image" Target="../media/image26.png"/><Relationship Id="rId11" Type="http://schemas.microsoft.com/office/2007/relationships/hdphoto" Target="../media/hdphoto4.wdp"/><Relationship Id="rId5" Type="http://schemas.openxmlformats.org/officeDocument/2006/relationships/image" Target="../media/image25.png"/><Relationship Id="rId15" Type="http://schemas.microsoft.com/office/2007/relationships/hdphoto" Target="../media/hdphoto6.wdp"/><Relationship Id="rId10" Type="http://schemas.openxmlformats.org/officeDocument/2006/relationships/image" Target="../media/image28.png"/><Relationship Id="rId19" Type="http://schemas.openxmlformats.org/officeDocument/2006/relationships/image" Target="../media/image33.png"/><Relationship Id="rId4" Type="http://schemas.openxmlformats.org/officeDocument/2006/relationships/notesSlide" Target="../notesSlides/notesSlide4.xml"/><Relationship Id="rId9" Type="http://schemas.microsoft.com/office/2007/relationships/hdphoto" Target="../media/hdphoto3.wdp"/><Relationship Id="rId1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microsoft.com/office/2007/relationships/hdphoto" Target="../media/hdphoto6.wdp"/><Relationship Id="rId18" Type="http://schemas.openxmlformats.org/officeDocument/2006/relationships/slide" Target="slide12.xml"/><Relationship Id="rId26" Type="http://schemas.openxmlformats.org/officeDocument/2006/relationships/slide" Target="slide16.xml"/><Relationship Id="rId3" Type="http://schemas.openxmlformats.org/officeDocument/2006/relationships/image" Target="../media/image25.png"/><Relationship Id="rId21" Type="http://schemas.openxmlformats.org/officeDocument/2006/relationships/image" Target="../media/image37.png"/><Relationship Id="rId7" Type="http://schemas.microsoft.com/office/2007/relationships/hdphoto" Target="../media/hdphoto3.wdp"/><Relationship Id="rId12" Type="http://schemas.openxmlformats.org/officeDocument/2006/relationships/image" Target="../media/image30.png"/><Relationship Id="rId17" Type="http://schemas.openxmlformats.org/officeDocument/2006/relationships/image" Target="../media/image35.png"/><Relationship Id="rId25" Type="http://schemas.openxmlformats.org/officeDocument/2006/relationships/image" Target="../media/image39.png"/><Relationship Id="rId2" Type="http://schemas.openxmlformats.org/officeDocument/2006/relationships/notesSlide" Target="../notesSlides/notesSlide5.xml"/><Relationship Id="rId16" Type="http://schemas.openxmlformats.org/officeDocument/2006/relationships/slide" Target="slide17.xml"/><Relationship Id="rId20" Type="http://schemas.openxmlformats.org/officeDocument/2006/relationships/slide" Target="slide13.xml"/><Relationship Id="rId29" Type="http://schemas.openxmlformats.org/officeDocument/2006/relationships/image" Target="../media/image42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7.png"/><Relationship Id="rId11" Type="http://schemas.microsoft.com/office/2007/relationships/hdphoto" Target="../media/hdphoto5.wdp"/><Relationship Id="rId24" Type="http://schemas.openxmlformats.org/officeDocument/2006/relationships/slide" Target="slide15.xml"/><Relationship Id="rId5" Type="http://schemas.microsoft.com/office/2007/relationships/hdphoto" Target="../media/hdphoto2.wdp"/><Relationship Id="rId15" Type="http://schemas.microsoft.com/office/2007/relationships/hdphoto" Target="../media/hdphoto7.wdp"/><Relationship Id="rId23" Type="http://schemas.openxmlformats.org/officeDocument/2006/relationships/image" Target="../media/image38.png"/><Relationship Id="rId28" Type="http://schemas.openxmlformats.org/officeDocument/2006/relationships/image" Target="../media/image41.png"/><Relationship Id="rId10" Type="http://schemas.openxmlformats.org/officeDocument/2006/relationships/image" Target="../media/image29.png"/><Relationship Id="rId19" Type="http://schemas.openxmlformats.org/officeDocument/2006/relationships/image" Target="../media/image36.png"/><Relationship Id="rId31" Type="http://schemas.openxmlformats.org/officeDocument/2006/relationships/image" Target="../media/image31.png"/><Relationship Id="rId4" Type="http://schemas.openxmlformats.org/officeDocument/2006/relationships/image" Target="../media/image26.png"/><Relationship Id="rId9" Type="http://schemas.microsoft.com/office/2007/relationships/hdphoto" Target="../media/hdphoto4.wdp"/><Relationship Id="rId14" Type="http://schemas.openxmlformats.org/officeDocument/2006/relationships/image" Target="../media/image32.png"/><Relationship Id="rId22" Type="http://schemas.openxmlformats.org/officeDocument/2006/relationships/slide" Target="slide14.xml"/><Relationship Id="rId27" Type="http://schemas.openxmlformats.org/officeDocument/2006/relationships/image" Target="../media/image40.png"/><Relationship Id="rId30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33.png"/><Relationship Id="rId7" Type="http://schemas.openxmlformats.org/officeDocument/2006/relationships/image" Target="../media/image4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0.xml"/><Relationship Id="rId6" Type="http://schemas.microsoft.com/office/2007/relationships/hdphoto" Target="../media/hdphoto8.wdp"/><Relationship Id="rId5" Type="http://schemas.openxmlformats.org/officeDocument/2006/relationships/image" Target="../media/image43.png"/><Relationship Id="rId4" Type="http://schemas.openxmlformats.org/officeDocument/2006/relationships/slide" Target="slide1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33.png"/><Relationship Id="rId7" Type="http://schemas.openxmlformats.org/officeDocument/2006/relationships/image" Target="../media/image4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0.xml"/><Relationship Id="rId6" Type="http://schemas.microsoft.com/office/2007/relationships/hdphoto" Target="../media/hdphoto8.wdp"/><Relationship Id="rId5" Type="http://schemas.openxmlformats.org/officeDocument/2006/relationships/image" Target="../media/image43.png"/><Relationship Id="rId4" Type="http://schemas.openxmlformats.org/officeDocument/2006/relationships/slide" Target="slide1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33.png"/><Relationship Id="rId7" Type="http://schemas.openxmlformats.org/officeDocument/2006/relationships/image" Target="../media/image4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0.xml"/><Relationship Id="rId6" Type="http://schemas.microsoft.com/office/2007/relationships/hdphoto" Target="../media/hdphoto8.wdp"/><Relationship Id="rId5" Type="http://schemas.openxmlformats.org/officeDocument/2006/relationships/image" Target="../media/image43.png"/><Relationship Id="rId4" Type="http://schemas.openxmlformats.org/officeDocument/2006/relationships/slide" Target="slide1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33.png"/><Relationship Id="rId7" Type="http://schemas.openxmlformats.org/officeDocument/2006/relationships/image" Target="../media/image4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0.xml"/><Relationship Id="rId6" Type="http://schemas.microsoft.com/office/2007/relationships/hdphoto" Target="../media/hdphoto8.wdp"/><Relationship Id="rId5" Type="http://schemas.openxmlformats.org/officeDocument/2006/relationships/image" Target="../media/image43.png"/><Relationship Id="rId4" Type="http://schemas.openxmlformats.org/officeDocument/2006/relationships/slide" Target="slide1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33.png"/><Relationship Id="rId7" Type="http://schemas.openxmlformats.org/officeDocument/2006/relationships/image" Target="../media/image4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0.xml"/><Relationship Id="rId6" Type="http://schemas.microsoft.com/office/2007/relationships/hdphoto" Target="../media/hdphoto8.wdp"/><Relationship Id="rId5" Type="http://schemas.openxmlformats.org/officeDocument/2006/relationships/image" Target="../media/image43.png"/><Relationship Id="rId4" Type="http://schemas.openxmlformats.org/officeDocument/2006/relationships/slide" Target="slide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8.png"/><Relationship Id="rId7" Type="http://schemas.openxmlformats.org/officeDocument/2006/relationships/hyperlink" Target="https://www.hoc10.vn/doc-sach/toan-2-1/1/13/97/" TargetMode="External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49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@hoc1biet10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50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10299916" y="153246"/>
            <a:ext cx="166584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Toán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0897093" y="687687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0890098-F63A-8A99-E35F-BA8D90DFAB32}"/>
              </a:ext>
            </a:extLst>
          </p:cNvPr>
          <p:cNvSpPr/>
          <p:nvPr/>
        </p:nvSpPr>
        <p:spPr>
          <a:xfrm>
            <a:off x="533680" y="1658131"/>
            <a:ext cx="11354390" cy="33738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17</a:t>
            </a:r>
          </a:p>
          <a:p>
            <a:pPr algn="ctr" defTabSz="914377">
              <a:lnSpc>
                <a:spcPct val="150000"/>
              </a:lnSpc>
              <a:defRPr/>
            </a:pP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48: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Ôn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về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phép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cộng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,</a:t>
            </a:r>
          </a:p>
          <a:p>
            <a:pPr algn="ctr" defTabSz="914377">
              <a:lnSpc>
                <a:spcPct val="150000"/>
              </a:lnSpc>
              <a:defRPr/>
            </a:pP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phép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trừ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trong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phạm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vi 100 –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Tiết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 </a:t>
            </a:r>
          </a:p>
        </p:txBody>
      </p:sp>
    </p:spTree>
    <p:extLst>
      <p:ext uri="{BB962C8B-B14F-4D97-AF65-F5344CB8AC3E}">
        <p14:creationId xmlns:p14="http://schemas.microsoft.com/office/powerpoint/2010/main" val="191116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EEEC573-5C6B-DF6F-D29D-5EA1D3E4CE7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5655" y="-258085"/>
            <a:ext cx="7487444" cy="860506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C70CFC7-2985-BDD4-18E3-7BB37F6A4D6F}"/>
              </a:ext>
            </a:extLst>
          </p:cNvPr>
          <p:cNvSpPr txBox="1"/>
          <p:nvPr/>
        </p:nvSpPr>
        <p:spPr>
          <a:xfrm>
            <a:off x="5342389" y="2459504"/>
            <a:ext cx="388035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latin typeface="UTM Avo" panose="02040603050506020204" pitchFamily="18" charset="0"/>
                <a:ea typeface="UD Digi Kyokasho N-B" panose="02020700000000000000" pitchFamily="18" charset="-128"/>
              </a:rPr>
              <a:t>KHỞI ĐỘNG </a:t>
            </a:r>
          </a:p>
        </p:txBody>
      </p:sp>
      <p:pic>
        <p:nvPicPr>
          <p:cNvPr id="7" name="55">
            <a:extLst>
              <a:ext uri="{FF2B5EF4-FFF2-40B4-BE49-F238E27FC236}">
                <a16:creationId xmlns:a16="http://schemas.microsoft.com/office/drawing/2014/main" id="{3FFDD82E-4046-721A-0945-7391A96727C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414" y="1822580"/>
            <a:ext cx="4249241" cy="4653116"/>
          </a:xfrm>
          <a:prstGeom prst="rect">
            <a:avLst/>
          </a:prstGeom>
        </p:spPr>
      </p:pic>
      <p:pic>
        <p:nvPicPr>
          <p:cNvPr id="8" name="Picture 7">
            <a:hlinkClick r:id="rId5"/>
            <a:extLst>
              <a:ext uri="{FF2B5EF4-FFF2-40B4-BE49-F238E27FC236}">
                <a16:creationId xmlns:a16="http://schemas.microsoft.com/office/drawing/2014/main" id="{3A64CEFB-7503-01E9-96F8-155808FD60B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7805" y="5172450"/>
            <a:ext cx="2169519" cy="12002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C1E12FA-C1AE-F1BA-9408-D147333FBD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86" b="90000" l="10000" r="94167">
                        <a14:foregroundMark x1="86563" y1="51429" x2="86563" y2="51429"/>
                        <a14:foregroundMark x1="83542" y1="24857" x2="83542" y2="24857"/>
                        <a14:foregroundMark x1="77083" y1="286" x2="77083" y2="286"/>
                        <a14:foregroundMark x1="90938" y1="28857" x2="90938" y2="28857"/>
                        <a14:foregroundMark x1="94167" y1="35429" x2="94167" y2="35429"/>
                        <a14:foregroundMark x1="83229" y1="42000" x2="82917" y2="49429"/>
                        <a14:foregroundMark x1="80104" y1="36286" x2="78021" y2="49429"/>
                        <a14:foregroundMark x1="88125" y1="54000" x2="88125" y2="54000"/>
                        <a14:foregroundMark x1="14896" y1="41429" x2="14896" y2="41429"/>
                        <a14:foregroundMark x1="14792" y1="36286" x2="14792" y2="36286"/>
                        <a14:foregroundMark x1="14375" y1="23143" x2="14375" y2="23143"/>
                        <a14:foregroundMark x1="16563" y1="20286" x2="16563" y2="20286"/>
                        <a14:foregroundMark x1="13646" y1="28000" x2="13646" y2="28000"/>
                        <a14:foregroundMark x1="14583" y1="45429" x2="14583" y2="45429"/>
                        <a14:foregroundMark x1="13958" y1="47143" x2="13958" y2="47143"/>
                        <a14:foregroundMark x1="14479" y1="53429" x2="14479" y2="53429"/>
                        <a14:foregroundMark x1="15417" y1="60286" x2="15417" y2="60286"/>
                        <a14:foregroundMark x1="15417" y1="63143" x2="15417" y2="63143"/>
                        <a14:foregroundMark x1="14792" y1="66571" x2="14792" y2="66571"/>
                        <a14:foregroundMark x1="14479" y1="71143" x2="14479" y2="71143"/>
                        <a14:foregroundMark x1="14479" y1="76000" x2="14479" y2="76000"/>
                        <a14:foregroundMark x1="15313" y1="79143" x2="15313" y2="79143"/>
                        <a14:foregroundMark x1="16667" y1="81714" x2="16667" y2="81714"/>
                        <a14:foregroundMark x1="17500" y1="82286" x2="17500" y2="82286"/>
                        <a14:foregroundMark x1="18438" y1="83714" x2="18438" y2="83714"/>
                        <a14:foregroundMark x1="20833" y1="83143" x2="20833" y2="83143"/>
                        <a14:foregroundMark x1="20729" y1="84857" x2="20729" y2="84857"/>
                        <a14:foregroundMark x1="22083" y1="84857" x2="22083" y2="84857"/>
                        <a14:foregroundMark x1="23958" y1="83429" x2="23958" y2="83429"/>
                        <a14:foregroundMark x1="27187" y1="81429" x2="27187" y2="81429"/>
                        <a14:foregroundMark x1="26667" y1="81143" x2="26667" y2="81143"/>
                        <a14:foregroundMark x1="29375" y1="80571" x2="29375" y2="80571"/>
                        <a14:foregroundMark x1="30312" y1="80286" x2="30312" y2="80286"/>
                        <a14:foregroundMark x1="32083" y1="81429" x2="32083" y2="81429"/>
                        <a14:foregroundMark x1="32813" y1="82857" x2="32813" y2="82857"/>
                        <a14:foregroundMark x1="33125" y1="83429" x2="33125" y2="83429"/>
                        <a14:foregroundMark x1="34688" y1="84571" x2="34688" y2="84571"/>
                        <a14:foregroundMark x1="35625" y1="84571" x2="35625" y2="84571"/>
                        <a14:foregroundMark x1="36458" y1="84857" x2="36458" y2="84857"/>
                        <a14:foregroundMark x1="38854" y1="85714" x2="38854" y2="85714"/>
                        <a14:foregroundMark x1="40208" y1="84571" x2="40208" y2="84571"/>
                        <a14:foregroundMark x1="42083" y1="84571" x2="42083" y2="84571"/>
                        <a14:foregroundMark x1="44063" y1="83714" x2="44063" y2="83714"/>
                        <a14:foregroundMark x1="47500" y1="81143" x2="47500" y2="81143"/>
                        <a14:foregroundMark x1="50104" y1="80571" x2="50104" y2="80571"/>
                        <a14:foregroundMark x1="52188" y1="81143" x2="52188" y2="81143"/>
                        <a14:foregroundMark x1="55625" y1="81143" x2="55625" y2="81143"/>
                        <a14:foregroundMark x1="56667" y1="82000" x2="56667" y2="82000"/>
                        <a14:foregroundMark x1="54375" y1="80571" x2="54375" y2="80571"/>
                        <a14:foregroundMark x1="27187" y1="18286" x2="27187" y2="18286"/>
                        <a14:foregroundMark x1="25313" y1="18000" x2="25313" y2="18000"/>
                        <a14:foregroundMark x1="25000" y1="17714" x2="25417" y2="17143"/>
                        <a14:foregroundMark x1="66146" y1="18000" x2="66146" y2="18000"/>
                        <a14:foregroundMark x1="88125" y1="65714" x2="88125" y2="65714"/>
                        <a14:foregroundMark x1="88646" y1="73143" x2="88646" y2="73143"/>
                        <a14:foregroundMark x1="81563" y1="86000" x2="81563" y2="86000"/>
                        <a14:foregroundMark x1="76771" y1="84857" x2="76771" y2="84857"/>
                        <a14:foregroundMark x1="75625" y1="84571" x2="75625" y2="84571"/>
                        <a14:foregroundMark x1="74167" y1="84571" x2="74167" y2="84571"/>
                        <a14:foregroundMark x1="71250" y1="81714" x2="71250" y2="81714"/>
                        <a14:foregroundMark x1="70417" y1="80857" x2="70417" y2="80857"/>
                        <a14:foregroundMark x1="66458" y1="81143" x2="66458" y2="81143"/>
                        <a14:foregroundMark x1="63542" y1="84000" x2="63542" y2="84000"/>
                        <a14:foregroundMark x1="40104" y1="22857" x2="40104" y2="22857"/>
                        <a14:foregroundMark x1="15208" y1="57429" x2="15208" y2="57429"/>
                        <a14:foregroundMark x1="14271" y1="53429" x2="14271" y2="53429"/>
                        <a14:foregroundMark x1="13646" y1="50571" x2="13646" y2="50571"/>
                        <a14:foregroundMark x1="14063" y1="45714" x2="14063" y2="45714"/>
                        <a14:foregroundMark x1="14792" y1="44000" x2="14792" y2="44000"/>
                        <a14:foregroundMark x1="14792" y1="42857" x2="14792" y2="42857"/>
                        <a14:foregroundMark x1="13542" y1="30571" x2="13542" y2="30571"/>
                        <a14:foregroundMark x1="13438" y1="26857" x2="13438" y2="26857"/>
                        <a14:foregroundMark x1="13438" y1="26000" x2="13438" y2="26000"/>
                        <a14:foregroundMark x1="14896" y1="36286" x2="14896" y2="36286"/>
                        <a14:foregroundMark x1="14479" y1="34286" x2="14479" y2="34286"/>
                        <a14:foregroundMark x1="18229" y1="18571" x2="18229" y2="18571"/>
                        <a14:foregroundMark x1="92604" y1="24571" x2="92604" y2="24571"/>
                        <a14:foregroundMark x1="91875" y1="21714" x2="91875" y2="21714"/>
                        <a14:foregroundMark x1="90625" y1="19714" x2="90625" y2="19714"/>
                        <a14:foregroundMark x1="75729" y1="2571" x2="75729" y2="2571"/>
                        <a14:foregroundMark x1="75521" y1="6857" x2="75521" y2="6857"/>
                        <a14:foregroundMark x1="89063" y1="42857" x2="89063" y2="42857"/>
                        <a14:foregroundMark x1="88750" y1="42571" x2="88750" y2="42571"/>
                        <a14:foregroundMark x1="88854" y1="49143" x2="88854" y2="49143"/>
                        <a14:foregroundMark x1="88333" y1="44286" x2="88333" y2="44286"/>
                        <a14:foregroundMark x1="14479" y1="35429" x2="14479" y2="35429"/>
                        <a14:foregroundMark x1="14479" y1="69429" x2="14479" y2="69429"/>
                        <a14:foregroundMark x1="15208" y1="80286" x2="15208" y2="802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4652" y="657088"/>
            <a:ext cx="13988343" cy="499028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302408A-34D9-53A5-4B6E-780FBEDAD98F}"/>
              </a:ext>
            </a:extLst>
          </p:cNvPr>
          <p:cNvSpPr txBox="1"/>
          <p:nvPr/>
        </p:nvSpPr>
        <p:spPr>
          <a:xfrm>
            <a:off x="1378226" y="2630933"/>
            <a:ext cx="8136835" cy="13010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Em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hãy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nêu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lại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cách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thực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hiện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đặt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tính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rồi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tính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cộng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</a:rPr>
              <a:t>,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trừ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</a:rPr>
              <a:t> (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có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nhớ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</a:rPr>
              <a:t>)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trong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phạm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</a:rPr>
              <a:t> vi 100.</a:t>
            </a:r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66D8097C-9FD6-8CCC-8CB6-6E905A27C7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585377" y="828212"/>
            <a:ext cx="1585698" cy="1173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979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C185E96-9BC6-0C33-D059-606876A6DEA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878"/>
          <a:stretch/>
        </p:blipFill>
        <p:spPr>
          <a:xfrm>
            <a:off x="3175" y="-1"/>
            <a:ext cx="12185650" cy="6458857"/>
          </a:xfrm>
          <a:prstGeom prst="rect">
            <a:avLst/>
          </a:prstGeom>
        </p:spPr>
      </p:pic>
      <p:sp>
        <p:nvSpPr>
          <p:cNvPr id="4" name="Google Shape;290;p7">
            <a:extLst>
              <a:ext uri="{FF2B5EF4-FFF2-40B4-BE49-F238E27FC236}">
                <a16:creationId xmlns:a16="http://schemas.microsoft.com/office/drawing/2014/main" id="{0F4BE16A-ED12-57A8-659D-4317431C34EB}"/>
              </a:ext>
            </a:extLst>
          </p:cNvPr>
          <p:cNvSpPr txBox="1"/>
          <p:nvPr/>
        </p:nvSpPr>
        <p:spPr>
          <a:xfrm>
            <a:off x="2978338" y="2343824"/>
            <a:ext cx="8855721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Times New Roman"/>
              <a:buNone/>
            </a:pPr>
            <a:r>
              <a:rPr lang="en-US" sz="5400" b="1" dirty="0">
                <a:ln w="22225">
                  <a:noFill/>
                  <a:prstDash val="solid"/>
                </a:ln>
                <a:solidFill>
                  <a:schemeClr val="bg1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LUYỆN TẬP THỰC HÀNH</a:t>
            </a:r>
            <a:endParaRPr lang="en-US" sz="4800" b="1" dirty="0">
              <a:ln w="22225">
                <a:noFill/>
                <a:prstDash val="solid"/>
              </a:ln>
              <a:solidFill>
                <a:schemeClr val="bg1"/>
              </a:solidFill>
              <a:latin typeface="UTM Avo" panose="02040603050506020204" pitchFamily="18" charset="0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5" name="Picture 4">
            <a:hlinkClick r:id="rId4"/>
            <a:extLst>
              <a:ext uri="{FF2B5EF4-FFF2-40B4-BE49-F238E27FC236}">
                <a16:creationId xmlns:a16="http://schemas.microsoft.com/office/drawing/2014/main" id="{A65EC19D-4839-EE82-BABE-6BDA5649F0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1438" y="3429000"/>
            <a:ext cx="2169519" cy="12002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56F73F6-FFD2-4925-BE6D-953A340D4FA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601"/>
          <a:stretch/>
        </p:blipFill>
        <p:spPr>
          <a:xfrm>
            <a:off x="0" y="6350"/>
            <a:ext cx="12192000" cy="6393395"/>
          </a:xfrm>
          <a:prstGeom prst="rect">
            <a:avLst/>
          </a:prstGeom>
        </p:spPr>
      </p:pic>
      <p:grpSp>
        <p:nvGrpSpPr>
          <p:cNvPr id="63" name="Group 62">
            <a:extLst>
              <a:ext uri="{FF2B5EF4-FFF2-40B4-BE49-F238E27FC236}">
                <a16:creationId xmlns:a16="http://schemas.microsoft.com/office/drawing/2014/main" id="{34A4632C-2FC5-45D2-82E4-F3E37F0EB38E}"/>
              </a:ext>
            </a:extLst>
          </p:cNvPr>
          <p:cNvGrpSpPr/>
          <p:nvPr/>
        </p:nvGrpSpPr>
        <p:grpSpPr>
          <a:xfrm>
            <a:off x="949279" y="787869"/>
            <a:ext cx="2270894" cy="523220"/>
            <a:chOff x="-3369816" y="382607"/>
            <a:chExt cx="2603989" cy="778644"/>
          </a:xfrm>
        </p:grpSpPr>
        <p:sp>
          <p:nvSpPr>
            <p:cNvPr id="64" name="Rectangle: Rounded Corners 63">
              <a:extLst>
                <a:ext uri="{FF2B5EF4-FFF2-40B4-BE49-F238E27FC236}">
                  <a16:creationId xmlns:a16="http://schemas.microsoft.com/office/drawing/2014/main" id="{BFB75F37-EA2C-4A95-9D77-510DA0696E03}"/>
                </a:ext>
              </a:extLst>
            </p:cNvPr>
            <p:cNvSpPr/>
            <p:nvPr/>
          </p:nvSpPr>
          <p:spPr>
            <a:xfrm>
              <a:off x="-3369816" y="382607"/>
              <a:ext cx="2603989" cy="778644"/>
            </a:xfrm>
            <a:prstGeom prst="roundRect">
              <a:avLst>
                <a:gd name="adj" fmla="val 49773"/>
              </a:avLst>
            </a:prstGeom>
            <a:solidFill>
              <a:srgbClr val="002060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Tính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:</a:t>
              </a:r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D9837275-3A6D-4138-A805-95B55BFFD89A}"/>
                </a:ext>
              </a:extLst>
            </p:cNvPr>
            <p:cNvSpPr/>
            <p:nvPr/>
          </p:nvSpPr>
          <p:spPr>
            <a:xfrm>
              <a:off x="-3288618" y="435376"/>
              <a:ext cx="524871" cy="653661"/>
            </a:xfrm>
            <a:prstGeom prst="ellipse">
              <a:avLst/>
            </a:prstGeom>
            <a:solidFill>
              <a:srgbClr val="FFC000"/>
            </a:solidFill>
            <a:ln w="38100">
              <a:solidFill>
                <a:srgbClr val="0070C0"/>
              </a:solidFill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C00000"/>
                  </a:solidFill>
                  <a:latin typeface="UTM Avo" panose="02040603050506020204" pitchFamily="18" charset="0"/>
                </a:rPr>
                <a:t>4</a:t>
              </a:r>
            </a:p>
          </p:txBody>
        </p: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BBE6D912-DD03-46A7-9CE5-E60C32E6EC86}"/>
              </a:ext>
            </a:extLst>
          </p:cNvPr>
          <p:cNvGrpSpPr/>
          <p:nvPr/>
        </p:nvGrpSpPr>
        <p:grpSpPr>
          <a:xfrm>
            <a:off x="824097" y="1802685"/>
            <a:ext cx="4932970" cy="2878449"/>
            <a:chOff x="1181718" y="3525230"/>
            <a:chExt cx="4932978" cy="2370868"/>
          </a:xfrm>
        </p:grpSpPr>
        <p:sp>
          <p:nvSpPr>
            <p:cNvPr id="133" name="Rectangle: Rounded Corners 132">
              <a:extLst>
                <a:ext uri="{FF2B5EF4-FFF2-40B4-BE49-F238E27FC236}">
                  <a16:creationId xmlns:a16="http://schemas.microsoft.com/office/drawing/2014/main" id="{CDF28F64-9CF7-416C-B0F1-611891318FB1}"/>
                </a:ext>
              </a:extLst>
            </p:cNvPr>
            <p:cNvSpPr/>
            <p:nvPr/>
          </p:nvSpPr>
          <p:spPr>
            <a:xfrm>
              <a:off x="1369285" y="3739393"/>
              <a:ext cx="4596518" cy="1976625"/>
            </a:xfrm>
            <a:prstGeom prst="roundRect">
              <a:avLst/>
            </a:prstGeom>
            <a:solidFill>
              <a:schemeClr val="bg1"/>
            </a:solidFill>
            <a:ln w="3810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lnSpc>
                  <a:spcPct val="200000"/>
                </a:lnSpc>
              </a:pPr>
              <a:r>
                <a:rPr lang="en-US" sz="2800" b="1" dirty="0">
                  <a:latin typeface="UTM Avo" panose="02040603050506020204" pitchFamily="18" charset="0"/>
                </a:rPr>
                <a:t>    50 + 10 + 40 =</a:t>
              </a:r>
            </a:p>
            <a:p>
              <a:pPr>
                <a:lnSpc>
                  <a:spcPct val="200000"/>
                </a:lnSpc>
              </a:pPr>
              <a:r>
                <a:rPr lang="en-US" sz="2800" b="1" dirty="0">
                  <a:latin typeface="UTM Avo" panose="02040603050506020204" pitchFamily="18" charset="0"/>
                </a:rPr>
                <a:t>   100 – 80 + 70 = </a:t>
              </a:r>
            </a:p>
          </p:txBody>
        </p:sp>
        <p:pic>
          <p:nvPicPr>
            <p:cNvPr id="134" name="Picture 133">
              <a:extLst>
                <a:ext uri="{FF2B5EF4-FFF2-40B4-BE49-F238E27FC236}">
                  <a16:creationId xmlns:a16="http://schemas.microsoft.com/office/drawing/2014/main" id="{7119AF79-3503-4931-98DF-9B03868FD0A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413343" y="5301502"/>
              <a:ext cx="701353" cy="594596"/>
            </a:xfrm>
            <a:prstGeom prst="rect">
              <a:avLst/>
            </a:prstGeom>
          </p:spPr>
        </p:pic>
        <p:pic>
          <p:nvPicPr>
            <p:cNvPr id="135" name="Picture 134">
              <a:extLst>
                <a:ext uri="{FF2B5EF4-FFF2-40B4-BE49-F238E27FC236}">
                  <a16:creationId xmlns:a16="http://schemas.microsoft.com/office/drawing/2014/main" id="{2235CEFF-E784-45B8-9D75-192A6F57FC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57421" t="53580" r="2212" b="10109"/>
            <a:stretch/>
          </p:blipFill>
          <p:spPr>
            <a:xfrm>
              <a:off x="1181718" y="3525230"/>
              <a:ext cx="701353" cy="630882"/>
            </a:xfrm>
            <a:prstGeom prst="rect">
              <a:avLst/>
            </a:prstGeom>
          </p:spPr>
        </p:pic>
      </p:grp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DDDCAC0F-587C-4FDC-AD87-69BFF94FA037}"/>
              </a:ext>
            </a:extLst>
          </p:cNvPr>
          <p:cNvGrpSpPr/>
          <p:nvPr/>
        </p:nvGrpSpPr>
        <p:grpSpPr>
          <a:xfrm>
            <a:off x="6432737" y="1805019"/>
            <a:ext cx="4888601" cy="2907683"/>
            <a:chOff x="6332028" y="1216473"/>
            <a:chExt cx="4888601" cy="2907683"/>
          </a:xfrm>
        </p:grpSpPr>
        <p:sp>
          <p:nvSpPr>
            <p:cNvPr id="142" name="Rectangle: Rounded Corners 141">
              <a:extLst>
                <a:ext uri="{FF2B5EF4-FFF2-40B4-BE49-F238E27FC236}">
                  <a16:creationId xmlns:a16="http://schemas.microsoft.com/office/drawing/2014/main" id="{9705574F-574B-4E88-8B05-1557BAF4BA08}"/>
                </a:ext>
              </a:extLst>
            </p:cNvPr>
            <p:cNvSpPr/>
            <p:nvPr/>
          </p:nvSpPr>
          <p:spPr>
            <a:xfrm>
              <a:off x="6670904" y="1472662"/>
              <a:ext cx="4311669" cy="2395305"/>
            </a:xfrm>
            <a:prstGeom prst="roundRect">
              <a:avLst/>
            </a:prstGeom>
            <a:solidFill>
              <a:schemeClr val="bg1"/>
            </a:solidFill>
            <a:ln w="38100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lvl="1">
                <a:lnSpc>
                  <a:spcPct val="200000"/>
                </a:lnSpc>
              </a:pPr>
              <a:r>
                <a:rPr lang="en-US" sz="2800" b="1" dirty="0">
                  <a:latin typeface="UTM Avo" panose="02040603050506020204" pitchFamily="18" charset="0"/>
                </a:rPr>
                <a:t>     </a:t>
              </a:r>
              <a:r>
                <a:rPr lang="en-US" sz="2800" b="1" dirty="0">
                  <a:solidFill>
                    <a:schemeClr val="dk1"/>
                  </a:solidFill>
                  <a:latin typeface="UTM Avo" panose="02040603050506020204" pitchFamily="18" charset="0"/>
                  <a:ea typeface="+mn-ea"/>
                  <a:cs typeface="+mn-cs"/>
                </a:rPr>
                <a:t>34 + 8 – 12 = </a:t>
              </a:r>
            </a:p>
            <a:p>
              <a:pPr>
                <a:lnSpc>
                  <a:spcPct val="200000"/>
                </a:lnSpc>
              </a:pPr>
              <a:r>
                <a:rPr lang="en-US" sz="2800" b="1" dirty="0">
                  <a:solidFill>
                    <a:schemeClr val="dk1"/>
                  </a:solidFill>
                  <a:latin typeface="UTM Avo" panose="02040603050506020204" pitchFamily="18" charset="0"/>
                  <a:ea typeface="+mn-ea"/>
                  <a:cs typeface="+mn-cs"/>
                </a:rPr>
                <a:t>     51 – 6 + 35 = </a:t>
              </a:r>
            </a:p>
          </p:txBody>
        </p:sp>
        <p:pic>
          <p:nvPicPr>
            <p:cNvPr id="143" name="Picture 142">
              <a:extLst>
                <a:ext uri="{FF2B5EF4-FFF2-40B4-BE49-F238E27FC236}">
                  <a16:creationId xmlns:a16="http://schemas.microsoft.com/office/drawing/2014/main" id="{E6939BEA-8314-4713-9A60-C3B0B954E5F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1595" t="50000" r="46111" b="6477"/>
            <a:stretch/>
          </p:blipFill>
          <p:spPr>
            <a:xfrm>
              <a:off x="6332028" y="1216473"/>
              <a:ext cx="727502" cy="605481"/>
            </a:xfrm>
            <a:prstGeom prst="rect">
              <a:avLst/>
            </a:prstGeom>
          </p:spPr>
        </p:pic>
        <p:pic>
          <p:nvPicPr>
            <p:cNvPr id="144" name="Picture 143">
              <a:extLst>
                <a:ext uri="{FF2B5EF4-FFF2-40B4-BE49-F238E27FC236}">
                  <a16:creationId xmlns:a16="http://schemas.microsoft.com/office/drawing/2014/main" id="{FE1E5335-F781-4826-B969-F0441E3A469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0258459" y="3269095"/>
              <a:ext cx="962170" cy="855061"/>
            </a:xfrm>
            <a:prstGeom prst="rect">
              <a:avLst/>
            </a:prstGeom>
          </p:spPr>
        </p:pic>
      </p:grpSp>
      <p:pic>
        <p:nvPicPr>
          <p:cNvPr id="149" name="Picture 148">
            <a:extLst>
              <a:ext uri="{FF2B5EF4-FFF2-40B4-BE49-F238E27FC236}">
                <a16:creationId xmlns:a16="http://schemas.microsoft.com/office/drawing/2014/main" id="{46B60E53-957F-47ED-94DB-AEB759A7FBC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39019" y="503200"/>
            <a:ext cx="1068091" cy="1087116"/>
          </a:xfrm>
          <a:prstGeom prst="rect">
            <a:avLst/>
          </a:prstGeom>
        </p:spPr>
      </p:pic>
      <p:pic>
        <p:nvPicPr>
          <p:cNvPr id="150" name="Picture 149">
            <a:extLst>
              <a:ext uri="{FF2B5EF4-FFF2-40B4-BE49-F238E27FC236}">
                <a16:creationId xmlns:a16="http://schemas.microsoft.com/office/drawing/2014/main" id="{E6097989-4652-4533-B207-D485712191D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3381" y="4969780"/>
            <a:ext cx="1216262" cy="142996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21D0397-EB74-4C3B-8438-0BE3052E8B44}"/>
              </a:ext>
            </a:extLst>
          </p:cNvPr>
          <p:cNvSpPr txBox="1"/>
          <p:nvPr/>
        </p:nvSpPr>
        <p:spPr>
          <a:xfrm>
            <a:off x="4187957" y="2429448"/>
            <a:ext cx="839726" cy="1678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800" b="1" dirty="0">
                <a:solidFill>
                  <a:srgbClr val="C00000"/>
                </a:solidFill>
                <a:latin typeface="UTM Avo" panose="02040603050506020204" pitchFamily="18" charset="0"/>
              </a:rPr>
              <a:t>60</a:t>
            </a:r>
          </a:p>
          <a:p>
            <a:pPr>
              <a:lnSpc>
                <a:spcPct val="200000"/>
              </a:lnSpc>
            </a:pPr>
            <a:r>
              <a:rPr lang="en-US" sz="2800" b="1" dirty="0">
                <a:solidFill>
                  <a:srgbClr val="C00000"/>
                </a:solidFill>
                <a:latin typeface="UTM Avo" panose="02040603050506020204" pitchFamily="18" charset="0"/>
              </a:rPr>
              <a:t> 20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0356948-67AB-4E58-E1FD-73FD175A038E}"/>
              </a:ext>
            </a:extLst>
          </p:cNvPr>
          <p:cNvSpPr txBox="1"/>
          <p:nvPr/>
        </p:nvSpPr>
        <p:spPr>
          <a:xfrm>
            <a:off x="9858232" y="2429448"/>
            <a:ext cx="839726" cy="1678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800" b="1" dirty="0">
                <a:solidFill>
                  <a:srgbClr val="C00000"/>
                </a:solidFill>
                <a:latin typeface="UTM Avo" panose="02040603050506020204" pitchFamily="18" charset="0"/>
              </a:rPr>
              <a:t>42</a:t>
            </a:r>
          </a:p>
          <a:p>
            <a:pPr>
              <a:lnSpc>
                <a:spcPct val="200000"/>
              </a:lnSpc>
            </a:pPr>
            <a:r>
              <a:rPr lang="en-US" sz="2800" b="1" dirty="0">
                <a:solidFill>
                  <a:srgbClr val="C00000"/>
                </a:solidFill>
                <a:latin typeface="UTM Avo" panose="02040603050506020204" pitchFamily="18" charset="0"/>
              </a:rPr>
              <a:t>45</a:t>
            </a:r>
          </a:p>
        </p:txBody>
      </p:sp>
    </p:spTree>
    <p:extLst>
      <p:ext uri="{BB962C8B-B14F-4D97-AF65-F5344CB8AC3E}">
        <p14:creationId xmlns:p14="http://schemas.microsoft.com/office/powerpoint/2010/main" val="1925691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BFFC399E-F50D-418D-B07A-D5165DD3765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601"/>
          <a:stretch/>
        </p:blipFill>
        <p:spPr>
          <a:xfrm>
            <a:off x="0" y="6350"/>
            <a:ext cx="12192000" cy="6393395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116EE423-5B08-09B5-DD47-009E890E56AE}"/>
              </a:ext>
            </a:extLst>
          </p:cNvPr>
          <p:cNvGrpSpPr/>
          <p:nvPr/>
        </p:nvGrpSpPr>
        <p:grpSpPr>
          <a:xfrm>
            <a:off x="474734" y="290926"/>
            <a:ext cx="11226010" cy="1236735"/>
            <a:chOff x="-354852" y="383944"/>
            <a:chExt cx="10062052" cy="1236735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0C276BC6-A941-5738-17C6-0949CAC46B31}"/>
                </a:ext>
              </a:extLst>
            </p:cNvPr>
            <p:cNvGrpSpPr/>
            <p:nvPr/>
          </p:nvGrpSpPr>
          <p:grpSpPr>
            <a:xfrm>
              <a:off x="-354852" y="409629"/>
              <a:ext cx="10062052" cy="1211050"/>
              <a:chOff x="-3775278" y="125793"/>
              <a:chExt cx="10002719" cy="1477242"/>
            </a:xfrm>
          </p:grpSpPr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295DEF48-9808-E287-4D35-A37BD3D9393E}"/>
                  </a:ext>
                </a:extLst>
              </p:cNvPr>
              <p:cNvSpPr/>
              <p:nvPr/>
            </p:nvSpPr>
            <p:spPr>
              <a:xfrm>
                <a:off x="-3775278" y="125793"/>
                <a:ext cx="10002719" cy="1477242"/>
              </a:xfrm>
              <a:prstGeom prst="roundRect">
                <a:avLst>
                  <a:gd name="adj" fmla="val 49773"/>
                </a:avLst>
              </a:prstGeom>
              <a:ln w="38100"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  </a:t>
                </a:r>
                <a:r>
                  <a:rPr lang="en-US" sz="2800" b="1" dirty="0" err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Tính</a:t>
                </a:r>
                <a:endPara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D57AC43A-4A24-D35E-47E5-4CCCACDE398E}"/>
                  </a:ext>
                </a:extLst>
              </p:cNvPr>
              <p:cNvSpPr/>
              <p:nvPr/>
            </p:nvSpPr>
            <p:spPr>
              <a:xfrm>
                <a:off x="-3636794" y="548564"/>
                <a:ext cx="537741" cy="732532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0070C0"/>
                </a:solidFill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rgbClr val="C00000"/>
                    </a:solidFill>
                    <a:latin typeface="UTM Avo" panose="02040603050506020204" pitchFamily="18" charset="0"/>
                  </a:rPr>
                  <a:t>5</a:t>
                </a: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F51DBCF-BC52-E570-644A-AB3104049F79}"/>
                </a:ext>
              </a:extLst>
            </p:cNvPr>
            <p:cNvSpPr txBox="1"/>
            <p:nvPr/>
          </p:nvSpPr>
          <p:spPr>
            <a:xfrm>
              <a:off x="464689" y="383944"/>
              <a:ext cx="8777866" cy="11283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vi-VN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a. Mẹ Nam cần hái 95 quả xoài để biếu họ hàng, mẹ đã hái được 36 quả. Hỏi mẹ còn phải hái bao nhiêu quả xoài?</a:t>
              </a:r>
            </a:p>
          </p:txBody>
        </p:sp>
      </p:grp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26529E46-681A-4263-B6E5-DC218DB10910}"/>
              </a:ext>
            </a:extLst>
          </p:cNvPr>
          <p:cNvSpPr/>
          <p:nvPr/>
        </p:nvSpPr>
        <p:spPr>
          <a:xfrm>
            <a:off x="6826200" y="2584164"/>
            <a:ext cx="4694964" cy="2065526"/>
          </a:xfrm>
          <a:prstGeom prst="roundRect">
            <a:avLst>
              <a:gd name="adj" fmla="val 11404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Cần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hái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        95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quả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xoài</a:t>
            </a:r>
            <a:endParaRPr lang="en-US" sz="2400" b="1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Đã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hái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được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 36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quả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xoài</a:t>
            </a:r>
            <a:endParaRPr lang="en-US" sz="2400" b="1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Còn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phải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hái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      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quả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xoài</a:t>
            </a:r>
            <a:endParaRPr lang="en-US" sz="2400" b="1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7C99910-81ED-4101-9707-BC146D8B8C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464" y="4913617"/>
            <a:ext cx="1293354" cy="1520602"/>
          </a:xfrm>
          <a:prstGeom prst="rect">
            <a:avLst/>
          </a:prstGeom>
        </p:spPr>
      </p:pic>
      <p:pic>
        <p:nvPicPr>
          <p:cNvPr id="21" name="Picture 4">
            <a:extLst>
              <a:ext uri="{FF2B5EF4-FFF2-40B4-BE49-F238E27FC236}">
                <a16:creationId xmlns:a16="http://schemas.microsoft.com/office/drawing/2014/main" id="{3DEE2313-7D05-4ACE-A21C-FB321826BE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65439">
            <a:off x="10472358" y="5763644"/>
            <a:ext cx="1637326" cy="788893"/>
          </a:xfrm>
          <a:prstGeom prst="rect">
            <a:avLst/>
          </a:prstGeom>
        </p:spPr>
      </p:pic>
      <p:pic>
        <p:nvPicPr>
          <p:cNvPr id="23" name="Picture 22" descr="A cartoon of two people picking fruit from a tree&#10;&#10;Description automatically generated">
            <a:extLst>
              <a:ext uri="{FF2B5EF4-FFF2-40B4-BE49-F238E27FC236}">
                <a16:creationId xmlns:a16="http://schemas.microsoft.com/office/drawing/2014/main" id="{ACB9E06D-DCDA-90A1-644C-94BF5E80A778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6011" t="10508" r="4905" b="56888"/>
          <a:stretch/>
        </p:blipFill>
        <p:spPr>
          <a:xfrm>
            <a:off x="664015" y="2282263"/>
            <a:ext cx="5556931" cy="2669327"/>
          </a:xfrm>
          <a:prstGeom prst="rect">
            <a:avLst/>
          </a:prstGeom>
        </p:spPr>
      </p:pic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4035293C-DCC6-E108-6400-1F6709957D97}"/>
              </a:ext>
            </a:extLst>
          </p:cNvPr>
          <p:cNvSpPr/>
          <p:nvPr/>
        </p:nvSpPr>
        <p:spPr>
          <a:xfrm>
            <a:off x="9227241" y="4013404"/>
            <a:ext cx="576072" cy="502920"/>
          </a:xfrm>
          <a:prstGeom prst="roundRect">
            <a:avLst/>
          </a:prstGeom>
          <a:ln>
            <a:solidFill>
              <a:srgbClr val="E3067E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147569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5FA680-A76A-804D-BC15-3644075BB0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A48B3080-EA7F-9757-6A8A-0AB33BA980A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601"/>
          <a:stretch/>
        </p:blipFill>
        <p:spPr>
          <a:xfrm>
            <a:off x="0" y="6350"/>
            <a:ext cx="12192000" cy="6393395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7CE69EB3-5E39-28A4-D621-32844D9B5170}"/>
              </a:ext>
            </a:extLst>
          </p:cNvPr>
          <p:cNvGrpSpPr/>
          <p:nvPr/>
        </p:nvGrpSpPr>
        <p:grpSpPr>
          <a:xfrm>
            <a:off x="474734" y="290926"/>
            <a:ext cx="11226010" cy="1236735"/>
            <a:chOff x="-354852" y="383944"/>
            <a:chExt cx="10062052" cy="1236735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7AB596F2-2EBF-AA3C-739E-1307F67C3963}"/>
                </a:ext>
              </a:extLst>
            </p:cNvPr>
            <p:cNvGrpSpPr/>
            <p:nvPr/>
          </p:nvGrpSpPr>
          <p:grpSpPr>
            <a:xfrm>
              <a:off x="-354852" y="409629"/>
              <a:ext cx="10062052" cy="1211050"/>
              <a:chOff x="-3775278" y="125793"/>
              <a:chExt cx="10002719" cy="1477242"/>
            </a:xfrm>
          </p:grpSpPr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7DE396BE-4DC7-9C78-2681-40BDB16506AA}"/>
                  </a:ext>
                </a:extLst>
              </p:cNvPr>
              <p:cNvSpPr/>
              <p:nvPr/>
            </p:nvSpPr>
            <p:spPr>
              <a:xfrm>
                <a:off x="-3775278" y="125793"/>
                <a:ext cx="10002719" cy="1477242"/>
              </a:xfrm>
              <a:prstGeom prst="roundRect">
                <a:avLst>
                  <a:gd name="adj" fmla="val 49773"/>
                </a:avLst>
              </a:prstGeom>
              <a:ln w="38100"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  </a:t>
                </a:r>
                <a:r>
                  <a:rPr lang="en-US" sz="2800" b="1" dirty="0" err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Tính</a:t>
                </a:r>
                <a:endPara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5192BC7B-E790-BCB3-AD80-F32870207F68}"/>
                  </a:ext>
                </a:extLst>
              </p:cNvPr>
              <p:cNvSpPr/>
              <p:nvPr/>
            </p:nvSpPr>
            <p:spPr>
              <a:xfrm>
                <a:off x="-3636794" y="548564"/>
                <a:ext cx="537741" cy="732532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0070C0"/>
                </a:solidFill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rgbClr val="C00000"/>
                    </a:solidFill>
                    <a:latin typeface="UTM Avo" panose="02040603050506020204" pitchFamily="18" charset="0"/>
                  </a:rPr>
                  <a:t>5</a:t>
                </a: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0314B199-9E19-8891-D8E0-CF1A314551A5}"/>
                </a:ext>
              </a:extLst>
            </p:cNvPr>
            <p:cNvSpPr txBox="1"/>
            <p:nvPr/>
          </p:nvSpPr>
          <p:spPr>
            <a:xfrm>
              <a:off x="464689" y="383944"/>
              <a:ext cx="8777866" cy="11283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vi-VN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a. Mẹ Nam cần hái 95 quả xoài để biếu họ hàng, mẹ đã hái được 36 quả. Hỏi mẹ còn phải hái bao nhiêu quả xoài?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3C1321D5-B557-019F-9D00-03CAC7B302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464" y="4913617"/>
            <a:ext cx="1293354" cy="1520602"/>
          </a:xfrm>
          <a:prstGeom prst="rect">
            <a:avLst/>
          </a:prstGeom>
        </p:spPr>
      </p:pic>
      <p:pic>
        <p:nvPicPr>
          <p:cNvPr id="21" name="Picture 4">
            <a:extLst>
              <a:ext uri="{FF2B5EF4-FFF2-40B4-BE49-F238E27FC236}">
                <a16:creationId xmlns:a16="http://schemas.microsoft.com/office/drawing/2014/main" id="{E74D57C0-27E9-3ADA-C3BA-08F27C6997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65439">
            <a:off x="10472358" y="5763644"/>
            <a:ext cx="1637326" cy="788893"/>
          </a:xfrm>
          <a:prstGeom prst="rect">
            <a:avLst/>
          </a:prstGeom>
        </p:spPr>
      </p:pic>
      <p:pic>
        <p:nvPicPr>
          <p:cNvPr id="23" name="Picture 22" descr="A cartoon of two people picking fruit from a tree&#10;&#10;Description automatically generated">
            <a:extLst>
              <a:ext uri="{FF2B5EF4-FFF2-40B4-BE49-F238E27FC236}">
                <a16:creationId xmlns:a16="http://schemas.microsoft.com/office/drawing/2014/main" id="{A2CEB9AE-E325-5C84-C7B9-9B0804054A98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6011" t="10508" r="4905" b="56888"/>
          <a:stretch/>
        </p:blipFill>
        <p:spPr>
          <a:xfrm>
            <a:off x="664015" y="2282263"/>
            <a:ext cx="5556931" cy="266932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F428473-FB81-EEDF-36CF-0FDF5E891584}"/>
              </a:ext>
            </a:extLst>
          </p:cNvPr>
          <p:cNvSpPr txBox="1"/>
          <p:nvPr/>
        </p:nvSpPr>
        <p:spPr>
          <a:xfrm>
            <a:off x="6220946" y="2559241"/>
            <a:ext cx="5536789" cy="22363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giải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</a:p>
          <a:p>
            <a:pPr algn="ctr">
              <a:lnSpc>
                <a:spcPct val="150000"/>
              </a:lnSpc>
            </a:pPr>
            <a:r>
              <a:rPr lang="vi-VN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Mẹ còn phải hái số quả xoài là:</a:t>
            </a:r>
            <a:endParaRPr lang="en-US" sz="2400" b="1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it-IT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95 – 36 = 59 (quả)</a:t>
            </a:r>
          </a:p>
          <a:p>
            <a:pPr algn="ctr">
              <a:lnSpc>
                <a:spcPct val="150000"/>
              </a:lnSpc>
            </a:pP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Đáp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số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59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quả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xoài</a:t>
            </a:r>
            <a:endParaRPr lang="en-US" sz="2400" b="1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0272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AA025F2-94EB-62D8-1CB7-85038FD448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93E44550-D4D9-6617-8689-CD65B6C0086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601"/>
          <a:stretch/>
        </p:blipFill>
        <p:spPr>
          <a:xfrm>
            <a:off x="0" y="6350"/>
            <a:ext cx="12192000" cy="6393395"/>
          </a:xfrm>
          <a:prstGeom prst="rect">
            <a:avLst/>
          </a:prstGeom>
        </p:spPr>
      </p:pic>
      <p:pic>
        <p:nvPicPr>
          <p:cNvPr id="23" name="Picture 22" descr="A cartoon of two people picking fruit from a tree&#10;&#10;Description automatically generated">
            <a:extLst>
              <a:ext uri="{FF2B5EF4-FFF2-40B4-BE49-F238E27FC236}">
                <a16:creationId xmlns:a16="http://schemas.microsoft.com/office/drawing/2014/main" id="{102FDA8E-F383-A1FF-BBBD-10816FA1F28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039" t="52926" r="4987" b="2353"/>
          <a:stretch/>
        </p:blipFill>
        <p:spPr>
          <a:xfrm>
            <a:off x="1115554" y="2086758"/>
            <a:ext cx="4443418" cy="2931266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4BAD4E4B-22E6-8FF1-63A5-DDA0DD68260A}"/>
              </a:ext>
            </a:extLst>
          </p:cNvPr>
          <p:cNvGrpSpPr/>
          <p:nvPr/>
        </p:nvGrpSpPr>
        <p:grpSpPr>
          <a:xfrm>
            <a:off x="474734" y="290926"/>
            <a:ext cx="11226010" cy="1236735"/>
            <a:chOff x="-354852" y="383944"/>
            <a:chExt cx="10062052" cy="1236735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C3319615-A8A5-B162-C752-CDB642CCBA9A}"/>
                </a:ext>
              </a:extLst>
            </p:cNvPr>
            <p:cNvGrpSpPr/>
            <p:nvPr/>
          </p:nvGrpSpPr>
          <p:grpSpPr>
            <a:xfrm>
              <a:off x="-354852" y="409629"/>
              <a:ext cx="10062052" cy="1211050"/>
              <a:chOff x="-3775278" y="125793"/>
              <a:chExt cx="10002719" cy="1477242"/>
            </a:xfrm>
          </p:grpSpPr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11F5277E-12FB-3D61-93E9-537119D084BA}"/>
                  </a:ext>
                </a:extLst>
              </p:cNvPr>
              <p:cNvSpPr/>
              <p:nvPr/>
            </p:nvSpPr>
            <p:spPr>
              <a:xfrm>
                <a:off x="-3775278" y="125793"/>
                <a:ext cx="10002719" cy="1477242"/>
              </a:xfrm>
              <a:prstGeom prst="roundRect">
                <a:avLst>
                  <a:gd name="adj" fmla="val 49773"/>
                </a:avLst>
              </a:prstGeom>
              <a:ln w="38100"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  </a:t>
                </a:r>
                <a:r>
                  <a:rPr lang="en-US" sz="2800" b="1" dirty="0" err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Tính</a:t>
                </a:r>
                <a:endPara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A69119B2-A149-9F2F-AFC8-D241E54E5576}"/>
                  </a:ext>
                </a:extLst>
              </p:cNvPr>
              <p:cNvSpPr/>
              <p:nvPr/>
            </p:nvSpPr>
            <p:spPr>
              <a:xfrm>
                <a:off x="-3636794" y="548564"/>
                <a:ext cx="537741" cy="732532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0070C0"/>
                </a:solidFill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rgbClr val="C00000"/>
                    </a:solidFill>
                    <a:latin typeface="UTM Avo" panose="02040603050506020204" pitchFamily="18" charset="0"/>
                  </a:rPr>
                  <a:t>5</a:t>
                </a: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B5A3D426-4778-8305-B809-FA59FA77828F}"/>
                </a:ext>
              </a:extLst>
            </p:cNvPr>
            <p:cNvSpPr txBox="1"/>
            <p:nvPr/>
          </p:nvSpPr>
          <p:spPr>
            <a:xfrm>
              <a:off x="464689" y="383944"/>
              <a:ext cx="8777866" cy="11283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vi-VN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b. Vườn nhà Thanh có 27 cây nhãn, số cây vải nhiều hơn số cây nhãn 18 cây. Hỏi vườn nhà Thanh có bao nhiêu cây vải?</a:t>
              </a:r>
            </a:p>
          </p:txBody>
        </p:sp>
      </p:grp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A20C0C3A-6E8C-06F8-31CC-913D346C4325}"/>
              </a:ext>
            </a:extLst>
          </p:cNvPr>
          <p:cNvSpPr/>
          <p:nvPr/>
        </p:nvSpPr>
        <p:spPr>
          <a:xfrm>
            <a:off x="6197601" y="2584164"/>
            <a:ext cx="5323564" cy="2065526"/>
          </a:xfrm>
          <a:prstGeom prst="roundRect">
            <a:avLst>
              <a:gd name="adj" fmla="val 11404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vi-VN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Nhãn có:                      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: </a:t>
            </a:r>
            <a:r>
              <a:rPr lang="vi-VN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27 cây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vi-VN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Vải có nhiều hơn nhãn: 18 cây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vi-VN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Vải có:                          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</a:t>
            </a:r>
            <a:r>
              <a:rPr lang="vi-VN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     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vi-VN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cây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0D82FD8-0138-6B95-C183-AAE2C90927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8464" y="4913617"/>
            <a:ext cx="1293354" cy="1520602"/>
          </a:xfrm>
          <a:prstGeom prst="rect">
            <a:avLst/>
          </a:prstGeom>
        </p:spPr>
      </p:pic>
      <p:pic>
        <p:nvPicPr>
          <p:cNvPr id="21" name="Picture 4">
            <a:extLst>
              <a:ext uri="{FF2B5EF4-FFF2-40B4-BE49-F238E27FC236}">
                <a16:creationId xmlns:a16="http://schemas.microsoft.com/office/drawing/2014/main" id="{340B762C-451C-1474-2953-6B20566E4CA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165439">
            <a:off x="10472358" y="5763644"/>
            <a:ext cx="1637326" cy="788893"/>
          </a:xfrm>
          <a:prstGeom prst="rect">
            <a:avLst/>
          </a:prstGeom>
        </p:spPr>
      </p:pic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1ED45569-11B1-686D-91D1-14AFC6B4C5C5}"/>
              </a:ext>
            </a:extLst>
          </p:cNvPr>
          <p:cNvSpPr/>
          <p:nvPr/>
        </p:nvSpPr>
        <p:spPr>
          <a:xfrm>
            <a:off x="10058600" y="3991169"/>
            <a:ext cx="576072" cy="502920"/>
          </a:xfrm>
          <a:prstGeom prst="roundRect">
            <a:avLst/>
          </a:prstGeom>
          <a:ln>
            <a:solidFill>
              <a:srgbClr val="E3067E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733776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4C62731-7367-C59C-C73D-294CF57E41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8679617C-D60B-43C1-1DB7-45E969DFD29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601"/>
          <a:stretch/>
        </p:blipFill>
        <p:spPr>
          <a:xfrm>
            <a:off x="0" y="6350"/>
            <a:ext cx="12192000" cy="6393395"/>
          </a:xfrm>
          <a:prstGeom prst="rect">
            <a:avLst/>
          </a:prstGeom>
        </p:spPr>
      </p:pic>
      <p:pic>
        <p:nvPicPr>
          <p:cNvPr id="23" name="Picture 22" descr="A cartoon of two people picking fruit from a tree&#10;&#10;Description automatically generated">
            <a:extLst>
              <a:ext uri="{FF2B5EF4-FFF2-40B4-BE49-F238E27FC236}">
                <a16:creationId xmlns:a16="http://schemas.microsoft.com/office/drawing/2014/main" id="{3B3F7137-27AF-9601-2C87-3D715147A86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039" t="52926" r="4987" b="2353"/>
          <a:stretch/>
        </p:blipFill>
        <p:spPr>
          <a:xfrm>
            <a:off x="1115554" y="2086758"/>
            <a:ext cx="4443418" cy="2931266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95784E49-AEDC-030B-D392-2516445D9836}"/>
              </a:ext>
            </a:extLst>
          </p:cNvPr>
          <p:cNvGrpSpPr/>
          <p:nvPr/>
        </p:nvGrpSpPr>
        <p:grpSpPr>
          <a:xfrm>
            <a:off x="474734" y="290926"/>
            <a:ext cx="11226010" cy="1236735"/>
            <a:chOff x="-354852" y="383944"/>
            <a:chExt cx="10062052" cy="1236735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04E2264A-774C-2B97-89E7-84C00DF749BB}"/>
                </a:ext>
              </a:extLst>
            </p:cNvPr>
            <p:cNvGrpSpPr/>
            <p:nvPr/>
          </p:nvGrpSpPr>
          <p:grpSpPr>
            <a:xfrm>
              <a:off x="-354852" y="409629"/>
              <a:ext cx="10062052" cy="1211050"/>
              <a:chOff x="-3775278" y="125793"/>
              <a:chExt cx="10002719" cy="1477242"/>
            </a:xfrm>
          </p:grpSpPr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862AD4B7-1524-9681-B00F-01F5D5BA5206}"/>
                  </a:ext>
                </a:extLst>
              </p:cNvPr>
              <p:cNvSpPr/>
              <p:nvPr/>
            </p:nvSpPr>
            <p:spPr>
              <a:xfrm>
                <a:off x="-3775278" y="125793"/>
                <a:ext cx="10002719" cy="1477242"/>
              </a:xfrm>
              <a:prstGeom prst="roundRect">
                <a:avLst>
                  <a:gd name="adj" fmla="val 49773"/>
                </a:avLst>
              </a:prstGeom>
              <a:ln w="38100"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  </a:t>
                </a:r>
                <a:r>
                  <a:rPr lang="en-US" sz="2800" b="1" dirty="0" err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Tính</a:t>
                </a:r>
                <a:endPara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06713630-BDBE-DB80-B2EC-FF4AA63CD290}"/>
                  </a:ext>
                </a:extLst>
              </p:cNvPr>
              <p:cNvSpPr/>
              <p:nvPr/>
            </p:nvSpPr>
            <p:spPr>
              <a:xfrm>
                <a:off x="-3636794" y="548564"/>
                <a:ext cx="537741" cy="732532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0070C0"/>
                </a:solidFill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rgbClr val="C00000"/>
                    </a:solidFill>
                    <a:latin typeface="UTM Avo" panose="02040603050506020204" pitchFamily="18" charset="0"/>
                  </a:rPr>
                  <a:t>5</a:t>
                </a: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BCC00E9B-2804-0E11-CA15-F0788BB707E6}"/>
                </a:ext>
              </a:extLst>
            </p:cNvPr>
            <p:cNvSpPr txBox="1"/>
            <p:nvPr/>
          </p:nvSpPr>
          <p:spPr>
            <a:xfrm>
              <a:off x="464689" y="383944"/>
              <a:ext cx="8777866" cy="11283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vi-VN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b. Vườn nhà Thanh có 27 cây nhãn, số cây vải nhiều hơn số cây nhãn 18 cây. Hỏi vườn nhà Thanh có bao nhiêu cây vải?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F077D08C-3638-F9DB-92EE-B0D6E617BB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8464" y="4913617"/>
            <a:ext cx="1293354" cy="1520602"/>
          </a:xfrm>
          <a:prstGeom prst="rect">
            <a:avLst/>
          </a:prstGeom>
        </p:spPr>
      </p:pic>
      <p:pic>
        <p:nvPicPr>
          <p:cNvPr id="21" name="Picture 4">
            <a:extLst>
              <a:ext uri="{FF2B5EF4-FFF2-40B4-BE49-F238E27FC236}">
                <a16:creationId xmlns:a16="http://schemas.microsoft.com/office/drawing/2014/main" id="{43B62ED5-1598-F590-D631-F7AD410EBB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165439">
            <a:off x="10472358" y="5763644"/>
            <a:ext cx="1637326" cy="78889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3919E5C-80E6-695C-E8AC-7BB599F1D4A2}"/>
              </a:ext>
            </a:extLst>
          </p:cNvPr>
          <p:cNvSpPr txBox="1"/>
          <p:nvPr/>
        </p:nvSpPr>
        <p:spPr>
          <a:xfrm>
            <a:off x="6220946" y="2559241"/>
            <a:ext cx="5536789" cy="22363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giải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</a:p>
          <a:p>
            <a:pPr algn="ctr">
              <a:lnSpc>
                <a:spcPct val="150000"/>
              </a:lnSpc>
            </a:pPr>
            <a:r>
              <a:rPr lang="vi-VN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Vườn nhà Thanh có số cây vải là:</a:t>
            </a:r>
            <a:endParaRPr lang="en-US" sz="2400" b="1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it-IT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27 + 18 = 45 (cây)</a:t>
            </a:r>
          </a:p>
          <a:p>
            <a:pPr algn="ctr">
              <a:lnSpc>
                <a:spcPct val="150000"/>
              </a:lnSpc>
            </a:pP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Đáp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số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45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cây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vải</a:t>
            </a:r>
            <a:endParaRPr lang="en-US" sz="2400" b="1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6884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2" descr="C:\Users\ADMIN\Desktop\Nong trai\dep-of-vector-farm-animals (5)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36290" y1="85824" x2="63306" y2="942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3701" y="1215185"/>
            <a:ext cx="1075099" cy="1131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Kết quả hình ảnh cho tree apple cartoon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25240" y1="8836" x2="7348" y2="27209"/>
                        <a14:foregroundMark x1="15176" y1="15708" x2="5112" y2="26087"/>
                        <a14:foregroundMark x1="6869" y1="31136" x2="1597" y2="39972"/>
                        <a14:foregroundMark x1="7348" y1="43338" x2="7348" y2="49930"/>
                        <a14:foregroundMark x1="33067" y1="7714" x2="70128" y2="5470"/>
                        <a14:foregroundMark x1="40415" y1="4628" x2="53994" y2="3506"/>
                        <a14:foregroundMark x1="79393" y1="10379" x2="90256" y2="25386"/>
                        <a14:foregroundMark x1="91054" y1="20757" x2="96326" y2="457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8801" y="720025"/>
            <a:ext cx="1194103" cy="1360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Kết quả hình ảnh cho tree apple cartoon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foregroundMark x1="25240" y1="8836" x2="7348" y2="27209"/>
                        <a14:foregroundMark x1="15176" y1="15708" x2="5112" y2="26087"/>
                        <a14:foregroundMark x1="6869" y1="31136" x2="1597" y2="39972"/>
                        <a14:foregroundMark x1="7348" y1="43338" x2="7348" y2="49930"/>
                        <a14:foregroundMark x1="33067" y1="7714" x2="70128" y2="5470"/>
                        <a14:foregroundMark x1="40415" y1="4628" x2="53994" y2="3506"/>
                        <a14:foregroundMark x1="79393" y1="10379" x2="90256" y2="25386"/>
                        <a14:foregroundMark x1="91054" y1="20757" x2="96326" y2="457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755488" y="654878"/>
            <a:ext cx="2106877" cy="2479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15" descr="C:\Users\ADMIN\Desktop\Nong trai\bauernhof-gegenstände-43016029 (2)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4211" b="100000" l="0" r="10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673512" y="2880024"/>
            <a:ext cx="1965109" cy="699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5" descr="C:\Users\ADMIN\Desktop\Nong trai\barn-clipart-old-macdonald-2a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100000" l="0" r="100000">
                        <a14:foregroundMark x1="33832" y1="71453" x2="7065" y2="88205"/>
                        <a14:foregroundMark x1="92527" y1="76581" x2="32745" y2="93333"/>
                        <a14:foregroundMark x1="11957" y1="84444" x2="41304" y2="95385"/>
                        <a14:foregroundMark x1="11277" y1="94530" x2="38587" y2="95043"/>
                        <a14:foregroundMark x1="90761" y1="78632" x2="49049" y2="95897"/>
                        <a14:foregroundMark x1="28397" y1="47009" x2="28940" y2="73162"/>
                        <a14:foregroundMark x1="30842" y1="57094" x2="49321" y2="57436"/>
                        <a14:foregroundMark x1="49457" y1="58462" x2="45652" y2="84103"/>
                        <a14:foregroundMark x1="79891" y1="61026" x2="52310" y2="80342"/>
                        <a14:foregroundMark x1="58832" y1="57436" x2="77174" y2="75214"/>
                        <a14:foregroundMark x1="69158" y1="57436" x2="59375" y2="64444"/>
                      </a14:backgroundRemoval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7354" y="1040001"/>
            <a:ext cx="4095939" cy="3255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15" descr="C:\Users\ADMIN\Desktop\Nong trai\bauernhof-gegenstände-43016029 (2)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4211" b="100000" l="0" r="10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1248" y="2901605"/>
            <a:ext cx="2332553" cy="699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5" descr="C:\Users\ADMIN\Desktop\Nong trai\bauernhof-gegenstände-43016029 (2)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4211" b="100000" l="0" r="10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023617" y="2875773"/>
            <a:ext cx="1965109" cy="699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15" descr="C:\Users\ADMIN\Desktop\Nong trai\bauernhof-gegenstände-43016029 (2)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4211" b="100000" l="0" r="10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383581" y="4980493"/>
            <a:ext cx="2098888" cy="699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15" descr="C:\Users\ADMIN\Desktop\Nong trai\bauernhof-gegenstände-43016029 (2)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4211" b="100000" l="0" r="10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700557" y="4940736"/>
            <a:ext cx="1965109" cy="699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" descr="Kết quả hình ảnh cho tree apple cartoon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foregroundMark x1="25240" y1="8836" x2="7348" y2="27209"/>
                        <a14:foregroundMark x1="15176" y1="15708" x2="5112" y2="26087"/>
                        <a14:foregroundMark x1="6869" y1="31136" x2="1597" y2="39972"/>
                        <a14:foregroundMark x1="7348" y1="43338" x2="7348" y2="49930"/>
                        <a14:foregroundMark x1="33067" y1="7714" x2="70128" y2="5470"/>
                        <a14:foregroundMark x1="40415" y1="4628" x2="53994" y2="3506"/>
                        <a14:foregroundMark x1="79393" y1="10379" x2="90256" y2="25386"/>
                        <a14:foregroundMark x1="91054" y1="20757" x2="96326" y2="457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527660" y="900043"/>
            <a:ext cx="2106877" cy="2479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 descr="6a47e323f607fd7081d27d819f0cd3d1.pn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10057060" y="4874770"/>
            <a:ext cx="1809585" cy="1775791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6A54AD61-C00E-B9CF-BF8D-6B06680D1796}"/>
              </a:ext>
            </a:extLst>
          </p:cNvPr>
          <p:cNvGrpSpPr/>
          <p:nvPr/>
        </p:nvGrpSpPr>
        <p:grpSpPr>
          <a:xfrm>
            <a:off x="1499036" y="455552"/>
            <a:ext cx="2894525" cy="2036417"/>
            <a:chOff x="1499036" y="455552"/>
            <a:chExt cx="2894525" cy="2036417"/>
          </a:xfrm>
        </p:grpSpPr>
        <p:pic>
          <p:nvPicPr>
            <p:cNvPr id="3" name="Picture 7" descr="C:\Users\ADMIN\Desktop\Tai nguyen thiet ke tro choi\Bảng gỗ\canstock6432558.jpg">
              <a:extLst>
                <a:ext uri="{FF2B5EF4-FFF2-40B4-BE49-F238E27FC236}">
                  <a16:creationId xmlns:a16="http://schemas.microsoft.com/office/drawing/2014/main" id="{4F8DE760-2E6E-A90B-793B-6FE6F3F3F2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BEBA8EAE-BF5A-486C-A8C5-ECC9F3942E4B}">
                  <a14:imgProps xmlns:a14="http://schemas.microsoft.com/office/drawing/2010/main">
                    <a14:imgLayer r:embed="rId18">
                      <a14:imgEffect>
                        <a14:backgroundRemoval t="0" b="100000" l="0" r="100000">
                          <a14:foregroundMark x1="42000" y1="88732" x2="45333" y2="93662"/>
                          <a14:foregroundMark x1="36000" y1="91549" x2="38000" y2="93662"/>
                          <a14:foregroundMark x1="32667" y1="83803" x2="36000" y2="87324"/>
                          <a14:backgroundMark x1="35333" y1="88732" x2="40000" y2="92254"/>
                          <a14:backgroundMark x1="33333" y1="80986" x2="36667" y2="86620"/>
                          <a14:backgroundMark x1="42000" y1="97887" x2="44000" y2="99296"/>
                          <a14:backgroundMark x1="30667" y1="80986" x2="32667" y2="83099"/>
                        </a14:backgroundRemoval>
                      </a14:imgEffect>
                      <a14:imgEffect>
                        <a14:sharpenSoften amount="50000"/>
                      </a14:imgEffect>
                      <a14:imgEffect>
                        <a14:colorTemperature colorTemp="7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5190" y="455552"/>
              <a:ext cx="2148311" cy="20364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756D6A1C-4DC6-C7F5-1B87-2BC10BBA7177}"/>
                </a:ext>
              </a:extLst>
            </p:cNvPr>
            <p:cNvSpPr txBox="1"/>
            <p:nvPr/>
          </p:nvSpPr>
          <p:spPr>
            <a:xfrm>
              <a:off x="1499036" y="900043"/>
              <a:ext cx="289452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haroni" panose="02010803020104030203" pitchFamily="2" charset="-79"/>
                </a:rPr>
                <a:t>CHÓ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haroni" panose="02010803020104030203" pitchFamily="2" charset="-79"/>
                </a:rPr>
                <a:t>CHĂN CỪU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84B4A5C-8F21-02BC-75F9-B44CD1E1E95F}"/>
              </a:ext>
            </a:extLst>
          </p:cNvPr>
          <p:cNvGrpSpPr/>
          <p:nvPr/>
        </p:nvGrpSpPr>
        <p:grpSpPr>
          <a:xfrm>
            <a:off x="939497" y="2028221"/>
            <a:ext cx="9039389" cy="4728925"/>
            <a:chOff x="939498" y="2028221"/>
            <a:chExt cx="8277856" cy="4728925"/>
          </a:xfrm>
        </p:grpSpPr>
        <p:sp>
          <p:nvSpPr>
            <p:cNvPr id="10" name="Scroll: Horizontal 9">
              <a:extLst>
                <a:ext uri="{FF2B5EF4-FFF2-40B4-BE49-F238E27FC236}">
                  <a16:creationId xmlns:a16="http://schemas.microsoft.com/office/drawing/2014/main" id="{07EF4D81-A550-3E29-CE33-828E940B1568}"/>
                </a:ext>
              </a:extLst>
            </p:cNvPr>
            <p:cNvSpPr/>
            <p:nvPr/>
          </p:nvSpPr>
          <p:spPr>
            <a:xfrm>
              <a:off x="939498" y="2028221"/>
              <a:ext cx="8277856" cy="4728925"/>
            </a:xfrm>
            <a:prstGeom prst="horizontalScroll">
              <a:avLst>
                <a:gd name="adj" fmla="val 10204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38100"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" name="Title 1">
              <a:extLst>
                <a:ext uri="{FF2B5EF4-FFF2-40B4-BE49-F238E27FC236}">
                  <a16:creationId xmlns:a16="http://schemas.microsoft.com/office/drawing/2014/main" id="{30273B8E-114E-79CA-B1D2-0A0DF91FE5FE}"/>
                </a:ext>
              </a:extLst>
            </p:cNvPr>
            <p:cNvSpPr txBox="1">
              <a:spLocks/>
            </p:cNvSpPr>
            <p:nvPr/>
          </p:nvSpPr>
          <p:spPr>
            <a:xfrm>
              <a:off x="3941261" y="2500287"/>
              <a:ext cx="2960248" cy="501340"/>
            </a:xfrm>
            <a:prstGeom prst="rect">
              <a:avLst/>
            </a:prstGeom>
          </p:spPr>
          <p:txBody>
            <a:bodyPr vert="horz" lIns="74295" tIns="37148" rIns="74295" bIns="37148" rtlCol="0" anchor="ctr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j-ea"/>
                  <a:cs typeface="Arial" panose="020B0604020202020204" pitchFamily="34" charset="0"/>
                </a:rPr>
                <a:t>Hướng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j-ea"/>
                  <a:cs typeface="Arial" panose="020B0604020202020204" pitchFamily="34" charset="0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j-ea"/>
                  <a:cs typeface="Arial" panose="020B0604020202020204" pitchFamily="34" charset="0"/>
                </a:rPr>
                <a:t>dẫn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j-ea"/>
                <a:cs typeface="Arial" panose="020B0604020202020204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F1A859F-93F1-7950-9F53-422BE63F0BC9}"/>
                </a:ext>
              </a:extLst>
            </p:cNvPr>
            <p:cNvSpPr txBox="1"/>
            <p:nvPr/>
          </p:nvSpPr>
          <p:spPr>
            <a:xfrm>
              <a:off x="1451898" y="2901605"/>
              <a:ext cx="7498463" cy="32586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536387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- Mỗi c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on</a:t>
              </a:r>
              <a:r>
                <a:rPr kumimoji="0" lang="vi-V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cừu tương ứng với 1 câu hỏi. </a:t>
              </a:r>
            </a:p>
            <a:p>
              <a:pPr marL="0" marR="0" lvl="0" indent="0" algn="just" defTabSz="536387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- GV click vào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từng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con </a:t>
              </a:r>
              <a:r>
                <a:rPr kumimoji="0" lang="vi-V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cừu để hiển thị câu hỏi tương ứng. </a:t>
              </a:r>
            </a:p>
            <a:p>
              <a:pPr marL="0" marR="0" lvl="0" indent="0" algn="just" defTabSz="536387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- Click vào ô đáp án để chọn đáp án đúng. </a:t>
              </a:r>
            </a:p>
            <a:p>
              <a:pPr marL="0" marR="0" lvl="0" indent="0" algn="just" defTabSz="536387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- Sau khi chọn đáp án đúng, GV click vào mũi tên "Quay về" để về màn hình chọn cừu. 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endParaRPr>
            </a:p>
            <a:p>
              <a:pPr marL="0" marR="0" lvl="0" indent="0" algn="just" defTabSz="536387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- Click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vào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con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sói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để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chú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chó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chăn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cừu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xuất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hiện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và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đuổi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sói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đi</a:t>
              </a:r>
              <a:endParaRPr kumimoji="0" lang="vi-V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endParaRPr>
            </a:p>
            <a:p>
              <a:pPr marL="0" marR="0" lvl="0" indent="0" algn="just" defTabSz="536387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rPr>
                <a:t>- Click vào chú cừu tiếp theo để tiếp tục trò chơi.</a:t>
              </a:r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FAE6B384-84FA-60B5-88CC-5BB02C5DD284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p:pic>
        <p:nvPicPr>
          <p:cNvPr id="31" name="Bed_(No_Drums)-2024-05-21_-_A_Slight_Mix-up_-_www.FesliyanStudios.com">
            <a:hlinkClick r:id="" action="ppaction://media"/>
            <a:extLst>
              <a:ext uri="{FF2B5EF4-FFF2-40B4-BE49-F238E27FC236}">
                <a16:creationId xmlns:a16="http://schemas.microsoft.com/office/drawing/2014/main" id="{3504CA3A-3952-C924-3E58-25CD21EF83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17098645" y="-640143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598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2" descr="C:\Users\ADMIN\Desktop\Nong trai\dep-of-vector-farm-animals (5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36290" y1="85824" x2="63306" y2="942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3701" y="1215185"/>
            <a:ext cx="1075099" cy="1131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Kết quả hình ảnh cho tree apple cartoon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25240" y1="8836" x2="7348" y2="27209"/>
                        <a14:foregroundMark x1="15176" y1="15708" x2="5112" y2="26087"/>
                        <a14:foregroundMark x1="6869" y1="31136" x2="1597" y2="39972"/>
                        <a14:foregroundMark x1="7348" y1="43338" x2="7348" y2="49930"/>
                        <a14:foregroundMark x1="33067" y1="7714" x2="70128" y2="5470"/>
                        <a14:foregroundMark x1="40415" y1="4628" x2="53994" y2="3506"/>
                        <a14:foregroundMark x1="79393" y1="10379" x2="90256" y2="25386"/>
                        <a14:foregroundMark x1="91054" y1="20757" x2="96326" y2="457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8801" y="720025"/>
            <a:ext cx="1194103" cy="1360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Kết quả hình ảnh cho tree apple cartoon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25240" y1="8836" x2="7348" y2="27209"/>
                        <a14:foregroundMark x1="15176" y1="15708" x2="5112" y2="26087"/>
                        <a14:foregroundMark x1="6869" y1="31136" x2="1597" y2="39972"/>
                        <a14:foregroundMark x1="7348" y1="43338" x2="7348" y2="49930"/>
                        <a14:foregroundMark x1="33067" y1="7714" x2="70128" y2="5470"/>
                        <a14:foregroundMark x1="40415" y1="4628" x2="53994" y2="3506"/>
                        <a14:foregroundMark x1="79393" y1="10379" x2="90256" y2="25386"/>
                        <a14:foregroundMark x1="91054" y1="20757" x2="96326" y2="457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755488" y="654878"/>
            <a:ext cx="2106877" cy="2479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15" descr="C:\Users\ADMIN\Desktop\Nong trai\bauernhof-gegenstände-43016029 (2)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4211" b="100000" l="0" r="10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673512" y="2880024"/>
            <a:ext cx="1965109" cy="699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5" descr="C:\Users\ADMIN\Desktop\Nong trai\barn-clipart-old-macdonald-2a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>
                        <a14:foregroundMark x1="33832" y1="71453" x2="7065" y2="88205"/>
                        <a14:foregroundMark x1="92527" y1="76581" x2="32745" y2="93333"/>
                        <a14:foregroundMark x1="11957" y1="84444" x2="41304" y2="95385"/>
                        <a14:foregroundMark x1="11277" y1="94530" x2="38587" y2="95043"/>
                        <a14:foregroundMark x1="90761" y1="78632" x2="49049" y2="95897"/>
                        <a14:foregroundMark x1="28397" y1="47009" x2="28940" y2="73162"/>
                        <a14:foregroundMark x1="30842" y1="57094" x2="49321" y2="57436"/>
                        <a14:foregroundMark x1="49457" y1="58462" x2="45652" y2="84103"/>
                        <a14:foregroundMark x1="79891" y1="61026" x2="52310" y2="80342"/>
                        <a14:foregroundMark x1="58832" y1="57436" x2="77174" y2="75214"/>
                        <a14:foregroundMark x1="69158" y1="57436" x2="59375" y2="64444"/>
                      </a14:backgroundRemoval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7354" y="1040001"/>
            <a:ext cx="4095939" cy="3255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15" descr="C:\Users\ADMIN\Desktop\Nong trai\bauernhof-gegenstände-43016029 (2)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4211" b="100000" l="0" r="10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1248" y="2901605"/>
            <a:ext cx="2332553" cy="699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5" descr="C:\Users\ADMIN\Desktop\Nong trai\bauernhof-gegenstände-43016029 (2)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4211" b="100000" l="0" r="10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023617" y="2875773"/>
            <a:ext cx="1965109" cy="699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15" descr="C:\Users\ADMIN\Desktop\Nong trai\bauernhof-gegenstände-43016029 (2)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4211" b="100000" l="0" r="10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226891" y="4953989"/>
            <a:ext cx="1965109" cy="699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15" descr="C:\Users\ADMIN\Desktop\Nong trai\bauernhof-gegenstände-43016029 (2)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4211" b="100000" l="0" r="10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383581" y="4980493"/>
            <a:ext cx="2098888" cy="699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15" descr="C:\Users\ADMIN\Desktop\Nong trai\bauernhof-gegenstände-43016029 (2)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4211" b="100000" l="0" r="100000"/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700557" y="4940736"/>
            <a:ext cx="1965109" cy="699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" descr="Kết quả hình ảnh cho tree apple cartoon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25240" y1="8836" x2="7348" y2="27209"/>
                        <a14:foregroundMark x1="15176" y1="15708" x2="5112" y2="26087"/>
                        <a14:foregroundMark x1="6869" y1="31136" x2="1597" y2="39972"/>
                        <a14:foregroundMark x1="7348" y1="43338" x2="7348" y2="49930"/>
                        <a14:foregroundMark x1="33067" y1="7714" x2="70128" y2="5470"/>
                        <a14:foregroundMark x1="40415" y1="4628" x2="53994" y2="3506"/>
                        <a14:foregroundMark x1="79393" y1="10379" x2="90256" y2="25386"/>
                        <a14:foregroundMark x1="91054" y1="20757" x2="96326" y2="457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527660" y="900043"/>
            <a:ext cx="2106877" cy="2479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7" descr="C:\Users\ADMIN\Desktop\Tai nguyen thiet ke tro choi\Bảng gỗ\canstock6432558.jpg">
            <a:extLst>
              <a:ext uri="{FF2B5EF4-FFF2-40B4-BE49-F238E27FC236}">
                <a16:creationId xmlns:a16="http://schemas.microsoft.com/office/drawing/2014/main" id="{4F8DE760-2E6E-A90B-793B-6FE6F3F3F2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100000" l="0" r="100000">
                        <a14:foregroundMark x1="42000" y1="88732" x2="45333" y2="93662"/>
                        <a14:foregroundMark x1="36000" y1="91549" x2="38000" y2="93662"/>
                        <a14:foregroundMark x1="32667" y1="83803" x2="36000" y2="87324"/>
                        <a14:backgroundMark x1="35333" y1="88732" x2="40000" y2="92254"/>
                        <a14:backgroundMark x1="33333" y1="80986" x2="36667" y2="86620"/>
                        <a14:backgroundMark x1="42000" y1="97887" x2="44000" y2="99296"/>
                        <a14:backgroundMark x1="30667" y1="80986" x2="32667" y2="83099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5190" y="455552"/>
            <a:ext cx="2148311" cy="2036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56D6A1C-4DC6-C7F5-1B87-2BC10BBA7177}"/>
              </a:ext>
            </a:extLst>
          </p:cNvPr>
          <p:cNvSpPr txBox="1"/>
          <p:nvPr/>
        </p:nvSpPr>
        <p:spPr>
          <a:xfrm>
            <a:off x="1499036" y="900043"/>
            <a:ext cx="28945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haroni" panose="02010803020104030203" pitchFamily="2" charset="-79"/>
              </a:rPr>
              <a:t>CHÓ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haroni" panose="02010803020104030203" pitchFamily="2" charset="-79"/>
              </a:rPr>
              <a:t>CHĂN CỪU</a:t>
            </a:r>
          </a:p>
        </p:txBody>
      </p:sp>
      <p:pic>
        <p:nvPicPr>
          <p:cNvPr id="2" name="Picture 1">
            <a:hlinkClick r:id="rId16" action="ppaction://hlinksldjump"/>
            <a:extLst>
              <a:ext uri="{FF2B5EF4-FFF2-40B4-BE49-F238E27FC236}">
                <a16:creationId xmlns:a16="http://schemas.microsoft.com/office/drawing/2014/main" id="{E480AB04-64A7-3953-2A9D-6AF161EA7DA5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290119" y="5378055"/>
            <a:ext cx="1634631" cy="1253218"/>
          </a:xfrm>
          <a:prstGeom prst="rect">
            <a:avLst/>
          </a:prstGeom>
        </p:spPr>
      </p:pic>
      <p:pic>
        <p:nvPicPr>
          <p:cNvPr id="14" name="1">
            <a:hlinkClick r:id="rId18" action="ppaction://hlinksldjump"/>
            <a:extLst>
              <a:ext uri="{FF2B5EF4-FFF2-40B4-BE49-F238E27FC236}">
                <a16:creationId xmlns:a16="http://schemas.microsoft.com/office/drawing/2014/main" id="{C733AC3D-DF40-9B39-CAF0-827A6AE73F46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465621" y="4203259"/>
            <a:ext cx="1140051" cy="774259"/>
          </a:xfrm>
          <a:prstGeom prst="rect">
            <a:avLst/>
          </a:prstGeom>
        </p:spPr>
      </p:pic>
      <p:pic>
        <p:nvPicPr>
          <p:cNvPr id="17" name="2">
            <a:hlinkClick r:id="rId20" action="ppaction://hlinksldjump"/>
            <a:extLst>
              <a:ext uri="{FF2B5EF4-FFF2-40B4-BE49-F238E27FC236}">
                <a16:creationId xmlns:a16="http://schemas.microsoft.com/office/drawing/2014/main" id="{1C1DA2D4-B427-E4A5-27FA-B6B811885154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051848" y="3002360"/>
            <a:ext cx="1140051" cy="774259"/>
          </a:xfrm>
          <a:prstGeom prst="rect">
            <a:avLst/>
          </a:prstGeom>
        </p:spPr>
      </p:pic>
      <p:pic>
        <p:nvPicPr>
          <p:cNvPr id="18" name="3">
            <a:hlinkClick r:id="rId22" action="ppaction://hlinksldjump"/>
            <a:extLst>
              <a:ext uri="{FF2B5EF4-FFF2-40B4-BE49-F238E27FC236}">
                <a16:creationId xmlns:a16="http://schemas.microsoft.com/office/drawing/2014/main" id="{A34B08A5-47CD-EF3B-0A28-EE34D5A784C4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697882" y="5790927"/>
            <a:ext cx="1140051" cy="774259"/>
          </a:xfrm>
          <a:prstGeom prst="rect">
            <a:avLst/>
          </a:prstGeom>
        </p:spPr>
      </p:pic>
      <p:pic>
        <p:nvPicPr>
          <p:cNvPr id="22" name="4">
            <a:hlinkClick r:id="rId24" action="ppaction://hlinksldjump"/>
            <a:extLst>
              <a:ext uri="{FF2B5EF4-FFF2-40B4-BE49-F238E27FC236}">
                <a16:creationId xmlns:a16="http://schemas.microsoft.com/office/drawing/2014/main" id="{E4FDF9B5-4859-97A6-8FEE-9D7B3DB77386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6831222" y="3676918"/>
            <a:ext cx="1140051" cy="774259"/>
          </a:xfrm>
          <a:prstGeom prst="rect">
            <a:avLst/>
          </a:prstGeom>
        </p:spPr>
      </p:pic>
      <p:pic>
        <p:nvPicPr>
          <p:cNvPr id="23" name="5">
            <a:hlinkClick r:id="rId26" action="ppaction://hlinksldjump"/>
            <a:extLst>
              <a:ext uri="{FF2B5EF4-FFF2-40B4-BE49-F238E27FC236}">
                <a16:creationId xmlns:a16="http://schemas.microsoft.com/office/drawing/2014/main" id="{CF206DC5-44EA-CE12-CDE9-819228214B59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7893699" y="5016668"/>
            <a:ext cx="1140051" cy="774259"/>
          </a:xfrm>
          <a:prstGeom prst="rect">
            <a:avLst/>
          </a:prstGeom>
        </p:spPr>
      </p:pic>
      <p:pic>
        <p:nvPicPr>
          <p:cNvPr id="38" name="s1" descr="153.png"/>
          <p:cNvPicPr>
            <a:picLocks noChangeAspect="1"/>
          </p:cNvPicPr>
          <p:nvPr/>
        </p:nvPicPr>
        <p:blipFill>
          <a:blip r:embed="rId28" cstate="print"/>
          <a:stretch>
            <a:fillRect/>
          </a:stretch>
        </p:blipFill>
        <p:spPr>
          <a:xfrm flipH="1">
            <a:off x="-527660" y="3769421"/>
            <a:ext cx="2023098" cy="1247247"/>
          </a:xfrm>
          <a:prstGeom prst="rect">
            <a:avLst/>
          </a:prstGeom>
        </p:spPr>
      </p:pic>
      <p:pic>
        <p:nvPicPr>
          <p:cNvPr id="21" name="s5" descr="153.png"/>
          <p:cNvPicPr>
            <a:picLocks noChangeAspect="1"/>
          </p:cNvPicPr>
          <p:nvPr/>
        </p:nvPicPr>
        <p:blipFill>
          <a:blip r:embed="rId29" cstate="print"/>
          <a:stretch>
            <a:fillRect/>
          </a:stretch>
        </p:blipFill>
        <p:spPr>
          <a:xfrm flipH="1">
            <a:off x="6076058" y="4737024"/>
            <a:ext cx="1821226" cy="953974"/>
          </a:xfrm>
          <a:prstGeom prst="rect">
            <a:avLst/>
          </a:prstGeom>
        </p:spPr>
      </p:pic>
      <p:pic>
        <p:nvPicPr>
          <p:cNvPr id="10" name="s3" descr="153.png">
            <a:extLst>
              <a:ext uri="{FF2B5EF4-FFF2-40B4-BE49-F238E27FC236}">
                <a16:creationId xmlns:a16="http://schemas.microsoft.com/office/drawing/2014/main" id="{EE15C152-1F62-9F07-6230-5801F37B4776}"/>
              </a:ext>
            </a:extLst>
          </p:cNvPr>
          <p:cNvPicPr>
            <a:picLocks noChangeAspect="1"/>
          </p:cNvPicPr>
          <p:nvPr/>
        </p:nvPicPr>
        <p:blipFill>
          <a:blip r:embed="rId28" cstate="print"/>
          <a:stretch>
            <a:fillRect/>
          </a:stretch>
        </p:blipFill>
        <p:spPr>
          <a:xfrm flipH="1">
            <a:off x="2570858" y="5214011"/>
            <a:ext cx="2023098" cy="1247247"/>
          </a:xfrm>
          <a:prstGeom prst="rect">
            <a:avLst/>
          </a:prstGeom>
        </p:spPr>
      </p:pic>
      <p:pic>
        <p:nvPicPr>
          <p:cNvPr id="11" name="s4" descr="153.png">
            <a:extLst>
              <a:ext uri="{FF2B5EF4-FFF2-40B4-BE49-F238E27FC236}">
                <a16:creationId xmlns:a16="http://schemas.microsoft.com/office/drawing/2014/main" id="{1E6F062F-464D-C0BF-B20B-A4AFBE1A251A}"/>
              </a:ext>
            </a:extLst>
          </p:cNvPr>
          <p:cNvPicPr>
            <a:picLocks noChangeAspect="1"/>
          </p:cNvPicPr>
          <p:nvPr/>
        </p:nvPicPr>
        <p:blipFill>
          <a:blip r:embed="rId28" cstate="print"/>
          <a:stretch>
            <a:fillRect/>
          </a:stretch>
        </p:blipFill>
        <p:spPr>
          <a:xfrm flipH="1">
            <a:off x="4721742" y="3251518"/>
            <a:ext cx="2023098" cy="1247247"/>
          </a:xfrm>
          <a:prstGeom prst="rect">
            <a:avLst/>
          </a:prstGeom>
        </p:spPr>
      </p:pic>
      <p:pic>
        <p:nvPicPr>
          <p:cNvPr id="12" name="s2" descr="153.png">
            <a:extLst>
              <a:ext uri="{FF2B5EF4-FFF2-40B4-BE49-F238E27FC236}">
                <a16:creationId xmlns:a16="http://schemas.microsoft.com/office/drawing/2014/main" id="{D61344F9-B939-DA1E-58AA-EA897B3FA82B}"/>
              </a:ext>
            </a:extLst>
          </p:cNvPr>
          <p:cNvPicPr>
            <a:picLocks noChangeAspect="1"/>
          </p:cNvPicPr>
          <p:nvPr/>
        </p:nvPicPr>
        <p:blipFill>
          <a:blip r:embed="rId28" cstate="print"/>
          <a:stretch>
            <a:fillRect/>
          </a:stretch>
        </p:blipFill>
        <p:spPr>
          <a:xfrm flipH="1">
            <a:off x="1126102" y="2580020"/>
            <a:ext cx="2023098" cy="1247247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BBAC4983-FA6D-CF89-5892-CABD6F5BD400}"/>
              </a:ext>
            </a:extLst>
          </p:cNvPr>
          <p:cNvPicPr>
            <a:picLocks noChangeAspect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p:pic>
        <p:nvPicPr>
          <p:cNvPr id="20" name="Picture 19" descr="6a47e323f607fd7081d27d819f0cd3d1.png"/>
          <p:cNvPicPr>
            <a:picLocks noChangeAspect="1"/>
          </p:cNvPicPr>
          <p:nvPr/>
        </p:nvPicPr>
        <p:blipFill>
          <a:blip r:embed="rId31" cstate="print"/>
          <a:stretch>
            <a:fillRect/>
          </a:stretch>
        </p:blipFill>
        <p:spPr>
          <a:xfrm>
            <a:off x="2087209" y="3438220"/>
            <a:ext cx="1809585" cy="1775791"/>
          </a:xfrm>
          <a:prstGeom prst="rect">
            <a:avLst/>
          </a:prstGeom>
        </p:spPr>
      </p:pic>
      <p:pic>
        <p:nvPicPr>
          <p:cNvPr id="32" name="Picture 31" descr="6a47e323f607fd7081d27d819f0cd3d1.png">
            <a:extLst>
              <a:ext uri="{FF2B5EF4-FFF2-40B4-BE49-F238E27FC236}">
                <a16:creationId xmlns:a16="http://schemas.microsoft.com/office/drawing/2014/main" id="{32C069AF-DDC4-7588-69D8-FFE0C6BB0A43}"/>
              </a:ext>
            </a:extLst>
          </p:cNvPr>
          <p:cNvPicPr>
            <a:picLocks noChangeAspect="1"/>
          </p:cNvPicPr>
          <p:nvPr/>
        </p:nvPicPr>
        <p:blipFill>
          <a:blip r:embed="rId31" cstate="print"/>
          <a:stretch>
            <a:fillRect/>
          </a:stretch>
        </p:blipFill>
        <p:spPr>
          <a:xfrm>
            <a:off x="3789049" y="2041522"/>
            <a:ext cx="1809585" cy="1775791"/>
          </a:xfrm>
          <a:prstGeom prst="rect">
            <a:avLst/>
          </a:prstGeom>
        </p:spPr>
      </p:pic>
      <p:pic>
        <p:nvPicPr>
          <p:cNvPr id="39" name="Picture 38" descr="6a47e323f607fd7081d27d819f0cd3d1.png">
            <a:extLst>
              <a:ext uri="{FF2B5EF4-FFF2-40B4-BE49-F238E27FC236}">
                <a16:creationId xmlns:a16="http://schemas.microsoft.com/office/drawing/2014/main" id="{2C146059-DD33-07B0-F1FC-A6B428CD653E}"/>
              </a:ext>
            </a:extLst>
          </p:cNvPr>
          <p:cNvPicPr>
            <a:picLocks noChangeAspect="1"/>
          </p:cNvPicPr>
          <p:nvPr/>
        </p:nvPicPr>
        <p:blipFill>
          <a:blip r:embed="rId31" cstate="print"/>
          <a:stretch>
            <a:fillRect/>
          </a:stretch>
        </p:blipFill>
        <p:spPr>
          <a:xfrm>
            <a:off x="5354086" y="4784612"/>
            <a:ext cx="1809585" cy="1775791"/>
          </a:xfrm>
          <a:prstGeom prst="rect">
            <a:avLst/>
          </a:prstGeom>
        </p:spPr>
      </p:pic>
      <p:pic>
        <p:nvPicPr>
          <p:cNvPr id="41" name="Picture 40" descr="6a47e323f607fd7081d27d819f0cd3d1.png">
            <a:extLst>
              <a:ext uri="{FF2B5EF4-FFF2-40B4-BE49-F238E27FC236}">
                <a16:creationId xmlns:a16="http://schemas.microsoft.com/office/drawing/2014/main" id="{416159EB-F4A5-F26A-645C-9333D3599218}"/>
              </a:ext>
            </a:extLst>
          </p:cNvPr>
          <p:cNvPicPr>
            <a:picLocks noChangeAspect="1"/>
          </p:cNvPicPr>
          <p:nvPr/>
        </p:nvPicPr>
        <p:blipFill>
          <a:blip r:embed="rId31" cstate="print"/>
          <a:stretch>
            <a:fillRect/>
          </a:stretch>
        </p:blipFill>
        <p:spPr>
          <a:xfrm>
            <a:off x="7529816" y="2759266"/>
            <a:ext cx="1809585" cy="1775791"/>
          </a:xfrm>
          <a:prstGeom prst="rect">
            <a:avLst/>
          </a:prstGeom>
        </p:spPr>
      </p:pic>
      <p:pic>
        <p:nvPicPr>
          <p:cNvPr id="42" name="Picture 41" descr="6a47e323f607fd7081d27d819f0cd3d1.png">
            <a:extLst>
              <a:ext uri="{FF2B5EF4-FFF2-40B4-BE49-F238E27FC236}">
                <a16:creationId xmlns:a16="http://schemas.microsoft.com/office/drawing/2014/main" id="{98B9D1AF-DCEF-BFF3-92BF-BF005659A1E0}"/>
              </a:ext>
            </a:extLst>
          </p:cNvPr>
          <p:cNvPicPr>
            <a:picLocks noChangeAspect="1"/>
          </p:cNvPicPr>
          <p:nvPr/>
        </p:nvPicPr>
        <p:blipFill>
          <a:blip r:embed="rId31" cstate="print"/>
          <a:stretch>
            <a:fillRect/>
          </a:stretch>
        </p:blipFill>
        <p:spPr>
          <a:xfrm>
            <a:off x="8534300" y="4089622"/>
            <a:ext cx="1809585" cy="1775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797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00"/>
                            </p:stCondLst>
                            <p:childTnLst>
                              <p:par>
                                <p:cTn id="7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00"/>
                            </p:stCondLst>
                            <p:childTnLst>
                              <p:par>
                                <p:cTn id="8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3">
            <a:extLst>
              <a:ext uri="{FF2B5EF4-FFF2-40B4-BE49-F238E27FC236}">
                <a16:creationId xmlns:a16="http://schemas.microsoft.com/office/drawing/2014/main" id="{6CC4913D-05CD-A96B-3C82-BE9188D6927A}"/>
              </a:ext>
            </a:extLst>
          </p:cNvPr>
          <p:cNvSpPr/>
          <p:nvPr/>
        </p:nvSpPr>
        <p:spPr>
          <a:xfrm>
            <a:off x="1532854" y="416625"/>
            <a:ext cx="9725593" cy="2201276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buClrTx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Câu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1:</a:t>
            </a:r>
            <a:r>
              <a:rPr lang="en-US" sz="2800" b="1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57 – 8 = ?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722A2F76-CCEE-8EE6-7CD2-4ACB751C922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p:pic>
        <p:nvPicPr>
          <p:cNvPr id="3" name="Picture 4" descr="C:\Users\ADMIN\Desktop\Tai nguyen thiet ke tro choi\Bảng gỗ\1a.png">
            <a:hlinkClick r:id="rId4" action="ppaction://hlinksldjump"/>
            <a:extLst>
              <a:ext uri="{FF2B5EF4-FFF2-40B4-BE49-F238E27FC236}">
                <a16:creationId xmlns:a16="http://schemas.microsoft.com/office/drawing/2014/main" id="{91E19285-749A-3619-3993-06D162F415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97063" y1="54909" x2="81607" y2="92727"/>
                        <a14:foregroundMark x1="80835" y1="78545" x2="24575" y2="78545"/>
                        <a14:foregroundMark x1="24266" y1="77455" x2="13447" y2="938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2720" y="6105892"/>
            <a:ext cx="1769508" cy="752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: Rounded Corners 13">
            <a:extLst>
              <a:ext uri="{FF2B5EF4-FFF2-40B4-BE49-F238E27FC236}">
                <a16:creationId xmlns:a16="http://schemas.microsoft.com/office/drawing/2014/main" id="{A2F87BFF-E05A-BE9B-0FE8-E8D8C6931AD9}"/>
              </a:ext>
            </a:extLst>
          </p:cNvPr>
          <p:cNvSpPr/>
          <p:nvPr/>
        </p:nvSpPr>
        <p:spPr>
          <a:xfrm>
            <a:off x="1561715" y="2966534"/>
            <a:ext cx="4142232" cy="1426464"/>
          </a:xfrm>
          <a:prstGeom prst="roundRect">
            <a:avLst/>
          </a:prstGeom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95330">
              <a:defRPr/>
            </a:pPr>
            <a:r>
              <a:rPr lang="en-US" sz="280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A. 41</a:t>
            </a:r>
            <a:endParaRPr lang="en-US" sz="2800" dirty="0">
              <a:solidFill>
                <a:srgbClr val="000000"/>
              </a:solidFill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5" name="Rectangle: Rounded Corners 14">
            <a:extLst>
              <a:ext uri="{FF2B5EF4-FFF2-40B4-BE49-F238E27FC236}">
                <a16:creationId xmlns:a16="http://schemas.microsoft.com/office/drawing/2014/main" id="{9C9E2092-ADFD-867F-F2A2-AE778E132010}"/>
              </a:ext>
            </a:extLst>
          </p:cNvPr>
          <p:cNvSpPr/>
          <p:nvPr/>
        </p:nvSpPr>
        <p:spPr>
          <a:xfrm>
            <a:off x="1561715" y="4612355"/>
            <a:ext cx="4142232" cy="1426464"/>
          </a:xfrm>
          <a:prstGeom prst="roundRect">
            <a:avLst/>
          </a:prstGeom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95330">
              <a:defRPr/>
            </a:pPr>
            <a:r>
              <a:rPr lang="en-US" sz="280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C. 48</a:t>
            </a:r>
            <a:endParaRPr lang="en-US" sz="2800" dirty="0">
              <a:solidFill>
                <a:srgbClr val="000000"/>
              </a:solidFill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4" name="Rectangle: Rounded Corners 15">
            <a:extLst>
              <a:ext uri="{FF2B5EF4-FFF2-40B4-BE49-F238E27FC236}">
                <a16:creationId xmlns:a16="http://schemas.microsoft.com/office/drawing/2014/main" id="{F04C2B06-734E-E90B-1512-FB9121F266D0}"/>
              </a:ext>
            </a:extLst>
          </p:cNvPr>
          <p:cNvSpPr/>
          <p:nvPr/>
        </p:nvSpPr>
        <p:spPr>
          <a:xfrm>
            <a:off x="7116215" y="2966534"/>
            <a:ext cx="4142232" cy="1426464"/>
          </a:xfrm>
          <a:prstGeom prst="roundRect">
            <a:avLst/>
          </a:prstGeom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95330">
              <a:lnSpc>
                <a:spcPct val="150000"/>
              </a:lnSpc>
              <a:defRPr/>
            </a:pPr>
            <a:r>
              <a:rPr lang="en-US" sz="280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B. 51</a:t>
            </a:r>
            <a:endParaRPr lang="en-US" sz="2800" dirty="0">
              <a:solidFill>
                <a:srgbClr val="000000"/>
              </a:solidFill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5" name="Rectangle: Rounded Corners 16">
            <a:extLst>
              <a:ext uri="{FF2B5EF4-FFF2-40B4-BE49-F238E27FC236}">
                <a16:creationId xmlns:a16="http://schemas.microsoft.com/office/drawing/2014/main" id="{4E0BE760-6ADA-F0E5-D45C-D5BD4A2260A5}"/>
              </a:ext>
            </a:extLst>
          </p:cNvPr>
          <p:cNvSpPr/>
          <p:nvPr/>
        </p:nvSpPr>
        <p:spPr>
          <a:xfrm>
            <a:off x="7116215" y="4612355"/>
            <a:ext cx="4142232" cy="1426464"/>
          </a:xfrm>
          <a:prstGeom prst="roundRect">
            <a:avLst/>
          </a:prstGeom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95330">
              <a:defRPr/>
            </a:pPr>
            <a:r>
              <a:rPr lang="en-US" sz="280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D. 49</a:t>
            </a:r>
            <a:endParaRPr lang="en-US" sz="2800" dirty="0">
              <a:solidFill>
                <a:srgbClr val="000000"/>
              </a:solidFill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6" name="Picture 18">
            <a:extLst>
              <a:ext uri="{FF2B5EF4-FFF2-40B4-BE49-F238E27FC236}">
                <a16:creationId xmlns:a16="http://schemas.microsoft.com/office/drawing/2014/main" id="{1602B1A4-CF7E-023C-E9D4-C0B29A160F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7991" y="5059522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0">
            <a:extLst>
              <a:ext uri="{FF2B5EF4-FFF2-40B4-BE49-F238E27FC236}">
                <a16:creationId xmlns:a16="http://schemas.microsoft.com/office/drawing/2014/main" id="{E516ADCC-473A-7298-B85B-6328152FAA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7991" y="3412763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0">
            <a:extLst>
              <a:ext uri="{FF2B5EF4-FFF2-40B4-BE49-F238E27FC236}">
                <a16:creationId xmlns:a16="http://schemas.microsoft.com/office/drawing/2014/main" id="{7C6DA97F-EB80-0E53-87E5-0AC4C6CF1C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6953" y="3412763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63CCB57-8AE1-1437-A4D8-702AA7746A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0745" y="5065448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7634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14" grpId="0" animBg="1"/>
      <p:bldP spid="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8F395F4-DAF7-8392-1F72-D7E948910A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3">
            <a:extLst>
              <a:ext uri="{FF2B5EF4-FFF2-40B4-BE49-F238E27FC236}">
                <a16:creationId xmlns:a16="http://schemas.microsoft.com/office/drawing/2014/main" id="{67791B18-9911-B854-48F4-F23687072874}"/>
              </a:ext>
            </a:extLst>
          </p:cNvPr>
          <p:cNvSpPr/>
          <p:nvPr/>
        </p:nvSpPr>
        <p:spPr>
          <a:xfrm>
            <a:off x="1532854" y="416625"/>
            <a:ext cx="9725593" cy="2201276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buClrTx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Câu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2:</a:t>
            </a:r>
            <a:r>
              <a:rPr lang="en-US" sz="2800" b="1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88 + 12 = ?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39A46F8D-FFB2-8D07-2B97-B5516BADAC6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p:pic>
        <p:nvPicPr>
          <p:cNvPr id="3" name="Picture 4" descr="C:\Users\ADMIN\Desktop\Tai nguyen thiet ke tro choi\Bảng gỗ\1a.png">
            <a:hlinkClick r:id="rId4" action="ppaction://hlinksldjump"/>
            <a:extLst>
              <a:ext uri="{FF2B5EF4-FFF2-40B4-BE49-F238E27FC236}">
                <a16:creationId xmlns:a16="http://schemas.microsoft.com/office/drawing/2014/main" id="{005A63D8-B839-5715-CF94-42E363052B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97063" y1="54909" x2="81607" y2="92727"/>
                        <a14:foregroundMark x1="80835" y1="78545" x2="24575" y2="78545"/>
                        <a14:foregroundMark x1="24266" y1="77455" x2="13447" y2="938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2720" y="6105892"/>
            <a:ext cx="1769508" cy="752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: Rounded Corners 13">
            <a:extLst>
              <a:ext uri="{FF2B5EF4-FFF2-40B4-BE49-F238E27FC236}">
                <a16:creationId xmlns:a16="http://schemas.microsoft.com/office/drawing/2014/main" id="{8ADE3A87-8B2D-A895-E2E0-7AC9F9060863}"/>
              </a:ext>
            </a:extLst>
          </p:cNvPr>
          <p:cNvSpPr/>
          <p:nvPr/>
        </p:nvSpPr>
        <p:spPr>
          <a:xfrm>
            <a:off x="1561715" y="2966534"/>
            <a:ext cx="4142232" cy="1426464"/>
          </a:xfrm>
          <a:prstGeom prst="roundRect">
            <a:avLst/>
          </a:prstGeom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95330">
              <a:defRPr/>
            </a:pPr>
            <a:r>
              <a:rPr lang="en-US" sz="280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A. 100</a:t>
            </a:r>
            <a:endParaRPr lang="en-US" sz="2800" dirty="0">
              <a:solidFill>
                <a:srgbClr val="000000"/>
              </a:solidFill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5" name="Rectangle: Rounded Corners 14">
            <a:extLst>
              <a:ext uri="{FF2B5EF4-FFF2-40B4-BE49-F238E27FC236}">
                <a16:creationId xmlns:a16="http://schemas.microsoft.com/office/drawing/2014/main" id="{FDBBC97E-BFAE-6FF5-EEC5-55E7A0E279D8}"/>
              </a:ext>
            </a:extLst>
          </p:cNvPr>
          <p:cNvSpPr/>
          <p:nvPr/>
        </p:nvSpPr>
        <p:spPr>
          <a:xfrm>
            <a:off x="1561715" y="4612355"/>
            <a:ext cx="4142232" cy="1426464"/>
          </a:xfrm>
          <a:prstGeom prst="roundRect">
            <a:avLst/>
          </a:prstGeom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95330">
              <a:defRPr/>
            </a:pPr>
            <a:r>
              <a:rPr lang="en-US" sz="280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C. 96</a:t>
            </a:r>
            <a:endParaRPr lang="en-US" sz="2800" dirty="0">
              <a:solidFill>
                <a:srgbClr val="000000"/>
              </a:solidFill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4" name="Rectangle: Rounded Corners 15">
            <a:extLst>
              <a:ext uri="{FF2B5EF4-FFF2-40B4-BE49-F238E27FC236}">
                <a16:creationId xmlns:a16="http://schemas.microsoft.com/office/drawing/2014/main" id="{17542383-1F3A-1522-C85A-1059219AA345}"/>
              </a:ext>
            </a:extLst>
          </p:cNvPr>
          <p:cNvSpPr/>
          <p:nvPr/>
        </p:nvSpPr>
        <p:spPr>
          <a:xfrm>
            <a:off x="7116215" y="2966534"/>
            <a:ext cx="4142232" cy="1426464"/>
          </a:xfrm>
          <a:prstGeom prst="roundRect">
            <a:avLst/>
          </a:prstGeom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95330">
              <a:lnSpc>
                <a:spcPct val="150000"/>
              </a:lnSpc>
              <a:defRPr/>
            </a:pPr>
            <a:r>
              <a:rPr lang="en-US" sz="280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B. 90</a:t>
            </a:r>
            <a:endParaRPr lang="en-US" sz="2800" dirty="0">
              <a:solidFill>
                <a:srgbClr val="000000"/>
              </a:solidFill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5" name="Rectangle: Rounded Corners 16">
            <a:extLst>
              <a:ext uri="{FF2B5EF4-FFF2-40B4-BE49-F238E27FC236}">
                <a16:creationId xmlns:a16="http://schemas.microsoft.com/office/drawing/2014/main" id="{40479177-7157-5F57-ED1A-606746CE103E}"/>
              </a:ext>
            </a:extLst>
          </p:cNvPr>
          <p:cNvSpPr/>
          <p:nvPr/>
        </p:nvSpPr>
        <p:spPr>
          <a:xfrm>
            <a:off x="7116215" y="4612355"/>
            <a:ext cx="4142232" cy="1426464"/>
          </a:xfrm>
          <a:prstGeom prst="roundRect">
            <a:avLst/>
          </a:prstGeom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95330">
              <a:defRPr/>
            </a:pPr>
            <a:r>
              <a:rPr lang="en-US" sz="280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D. 76</a:t>
            </a:r>
            <a:endParaRPr lang="en-US" sz="2800" dirty="0">
              <a:solidFill>
                <a:srgbClr val="000000"/>
              </a:solidFill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6" name="Picture 18">
            <a:extLst>
              <a:ext uri="{FF2B5EF4-FFF2-40B4-BE49-F238E27FC236}">
                <a16:creationId xmlns:a16="http://schemas.microsoft.com/office/drawing/2014/main" id="{5D1A78E2-FCDB-256E-8D73-28B0BD1F79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3389" y="3303087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0">
            <a:extLst>
              <a:ext uri="{FF2B5EF4-FFF2-40B4-BE49-F238E27FC236}">
                <a16:creationId xmlns:a16="http://schemas.microsoft.com/office/drawing/2014/main" id="{8D01202F-9EC3-1C8F-9F9D-833A163002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3984" y="5046756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0">
            <a:extLst>
              <a:ext uri="{FF2B5EF4-FFF2-40B4-BE49-F238E27FC236}">
                <a16:creationId xmlns:a16="http://schemas.microsoft.com/office/drawing/2014/main" id="{6A3DC8FB-7BD5-6FC3-5C7A-633A3B2E41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2720" y="3439730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5216CEA1-4D7C-E786-D68E-D2C1CF7226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3389" y="5046756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9305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14" grpId="0" animBg="1"/>
      <p:bldP spid="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B790746-50FB-40BA-640B-BC0F20FA48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3">
            <a:extLst>
              <a:ext uri="{FF2B5EF4-FFF2-40B4-BE49-F238E27FC236}">
                <a16:creationId xmlns:a16="http://schemas.microsoft.com/office/drawing/2014/main" id="{46B722B0-3440-B035-088C-099031230715}"/>
              </a:ext>
            </a:extLst>
          </p:cNvPr>
          <p:cNvSpPr/>
          <p:nvPr/>
        </p:nvSpPr>
        <p:spPr>
          <a:xfrm>
            <a:off x="1532854" y="416625"/>
            <a:ext cx="9725593" cy="2201276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buClrTx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Câu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3:</a:t>
            </a:r>
            <a:r>
              <a:rPr lang="en-US" sz="2800" b="1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29 + 5 + 20 = ?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E61B757A-3364-43F6-D4D2-158C0835633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p:pic>
        <p:nvPicPr>
          <p:cNvPr id="3" name="Picture 4" descr="C:\Users\ADMIN\Desktop\Tai nguyen thiet ke tro choi\Bảng gỗ\1a.png">
            <a:hlinkClick r:id="rId4" action="ppaction://hlinksldjump"/>
            <a:extLst>
              <a:ext uri="{FF2B5EF4-FFF2-40B4-BE49-F238E27FC236}">
                <a16:creationId xmlns:a16="http://schemas.microsoft.com/office/drawing/2014/main" id="{DBB23DD4-0F01-D3CE-CC8C-A5D1378A5E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97063" y1="54909" x2="81607" y2="92727"/>
                        <a14:foregroundMark x1="80835" y1="78545" x2="24575" y2="78545"/>
                        <a14:foregroundMark x1="24266" y1="77455" x2="13447" y2="938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2720" y="6105892"/>
            <a:ext cx="1769508" cy="752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: Rounded Corners 13">
            <a:extLst>
              <a:ext uri="{FF2B5EF4-FFF2-40B4-BE49-F238E27FC236}">
                <a16:creationId xmlns:a16="http://schemas.microsoft.com/office/drawing/2014/main" id="{4AC1DCB2-D67E-0F67-A9AB-AB233745A8F9}"/>
              </a:ext>
            </a:extLst>
          </p:cNvPr>
          <p:cNvSpPr/>
          <p:nvPr/>
        </p:nvSpPr>
        <p:spPr>
          <a:xfrm>
            <a:off x="1561715" y="2966534"/>
            <a:ext cx="4142232" cy="1426464"/>
          </a:xfrm>
          <a:prstGeom prst="roundRect">
            <a:avLst/>
          </a:prstGeom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95330">
              <a:defRPr/>
            </a:pPr>
            <a:r>
              <a:rPr lang="en-US" sz="280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A. 34</a:t>
            </a:r>
            <a:endParaRPr lang="en-US" sz="2800" dirty="0">
              <a:solidFill>
                <a:srgbClr val="000000"/>
              </a:solidFill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5" name="Rectangle: Rounded Corners 14">
            <a:extLst>
              <a:ext uri="{FF2B5EF4-FFF2-40B4-BE49-F238E27FC236}">
                <a16:creationId xmlns:a16="http://schemas.microsoft.com/office/drawing/2014/main" id="{51EF7D90-278F-94B7-C02D-62D4DA6BA0A1}"/>
              </a:ext>
            </a:extLst>
          </p:cNvPr>
          <p:cNvSpPr/>
          <p:nvPr/>
        </p:nvSpPr>
        <p:spPr>
          <a:xfrm>
            <a:off x="1561715" y="4612355"/>
            <a:ext cx="4142232" cy="1426464"/>
          </a:xfrm>
          <a:prstGeom prst="roundRect">
            <a:avLst/>
          </a:prstGeom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95330">
              <a:defRPr/>
            </a:pPr>
            <a:r>
              <a:rPr lang="en-US" sz="280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C. 44</a:t>
            </a:r>
            <a:endParaRPr lang="en-US" sz="2800" dirty="0">
              <a:solidFill>
                <a:srgbClr val="000000"/>
              </a:solidFill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4" name="Rectangle: Rounded Corners 15">
            <a:extLst>
              <a:ext uri="{FF2B5EF4-FFF2-40B4-BE49-F238E27FC236}">
                <a16:creationId xmlns:a16="http://schemas.microsoft.com/office/drawing/2014/main" id="{6D866CDA-BEE9-71B1-2B5C-E99D49FF27B3}"/>
              </a:ext>
            </a:extLst>
          </p:cNvPr>
          <p:cNvSpPr/>
          <p:nvPr/>
        </p:nvSpPr>
        <p:spPr>
          <a:xfrm>
            <a:off x="7116215" y="2966534"/>
            <a:ext cx="4142232" cy="1426464"/>
          </a:xfrm>
          <a:prstGeom prst="roundRect">
            <a:avLst/>
          </a:prstGeom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95330">
              <a:lnSpc>
                <a:spcPct val="150000"/>
              </a:lnSpc>
              <a:defRPr/>
            </a:pPr>
            <a:r>
              <a:rPr lang="en-US" sz="280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B. 54</a:t>
            </a:r>
          </a:p>
        </p:txBody>
      </p:sp>
      <p:sp>
        <p:nvSpPr>
          <p:cNvPr id="15" name="Rectangle: Rounded Corners 16">
            <a:extLst>
              <a:ext uri="{FF2B5EF4-FFF2-40B4-BE49-F238E27FC236}">
                <a16:creationId xmlns:a16="http://schemas.microsoft.com/office/drawing/2014/main" id="{5EB5C700-B2E5-5F6C-3FC1-9C34A3FDD1CE}"/>
              </a:ext>
            </a:extLst>
          </p:cNvPr>
          <p:cNvSpPr/>
          <p:nvPr/>
        </p:nvSpPr>
        <p:spPr>
          <a:xfrm>
            <a:off x="7116215" y="4612355"/>
            <a:ext cx="4142232" cy="1426464"/>
          </a:xfrm>
          <a:prstGeom prst="roundRect">
            <a:avLst/>
          </a:prstGeom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95330">
              <a:defRPr/>
            </a:pPr>
            <a:r>
              <a:rPr lang="en-US" sz="280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D. 59</a:t>
            </a:r>
            <a:endParaRPr lang="en-US" sz="2800" dirty="0">
              <a:solidFill>
                <a:srgbClr val="000000"/>
              </a:solidFill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6" name="Picture 18">
            <a:extLst>
              <a:ext uri="{FF2B5EF4-FFF2-40B4-BE49-F238E27FC236}">
                <a16:creationId xmlns:a16="http://schemas.microsoft.com/office/drawing/2014/main" id="{DC2F8800-66F7-4BCE-8148-CCB759519A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2720" y="3461327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0">
            <a:extLst>
              <a:ext uri="{FF2B5EF4-FFF2-40B4-BE49-F238E27FC236}">
                <a16:creationId xmlns:a16="http://schemas.microsoft.com/office/drawing/2014/main" id="{0269E637-E3E7-86C8-2FAE-4B1C299B7C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3132" y="5198815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0">
            <a:extLst>
              <a:ext uri="{FF2B5EF4-FFF2-40B4-BE49-F238E27FC236}">
                <a16:creationId xmlns:a16="http://schemas.microsoft.com/office/drawing/2014/main" id="{9462E436-C5FC-56ED-BBF1-06C091B413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9938" y="3439730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E3B5E3A-9F28-2EB7-A609-F5BDD151FD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521" y="5134330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3625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14" grpId="0" animBg="1"/>
      <p:bldP spid="1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381AB9-B222-D95C-C0D6-E1D3B605F0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3">
            <a:extLst>
              <a:ext uri="{FF2B5EF4-FFF2-40B4-BE49-F238E27FC236}">
                <a16:creationId xmlns:a16="http://schemas.microsoft.com/office/drawing/2014/main" id="{F1031A86-6BCB-7422-9969-EDD07270A869}"/>
              </a:ext>
            </a:extLst>
          </p:cNvPr>
          <p:cNvSpPr/>
          <p:nvPr/>
        </p:nvSpPr>
        <p:spPr>
          <a:xfrm>
            <a:off x="1532854" y="416625"/>
            <a:ext cx="9725593" cy="2201276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lnSpc>
                <a:spcPct val="150000"/>
              </a:lnSpc>
              <a:buClrTx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Câu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4:</a:t>
            </a:r>
            <a:r>
              <a:rPr lang="en-US" sz="2800" b="1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Điền</a:t>
            </a:r>
            <a:r>
              <a:rPr lang="en-US" sz="28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dấu</a:t>
            </a:r>
            <a:r>
              <a:rPr lang="en-US" sz="28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thích</a:t>
            </a:r>
            <a:r>
              <a:rPr lang="en-US" sz="28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hợp</a:t>
            </a:r>
            <a:endParaRPr lang="en-US" sz="2800" kern="1200" dirty="0">
              <a:solidFill>
                <a:srgbClr val="000000"/>
              </a:solidFill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 algn="ctr" defTabSz="495330">
              <a:lnSpc>
                <a:spcPct val="150000"/>
              </a:lnSpc>
              <a:buClrTx/>
              <a:defRPr/>
            </a:pPr>
            <a:r>
              <a:rPr lang="en-US" sz="2800" b="1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45 + 25 … 45 + 52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B4E935D2-DDCF-6BA7-4138-D0D8A62FA5D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p:pic>
        <p:nvPicPr>
          <p:cNvPr id="3" name="Picture 4" descr="C:\Users\ADMIN\Desktop\Tai nguyen thiet ke tro choi\Bảng gỗ\1a.png">
            <a:hlinkClick r:id="rId4" action="ppaction://hlinksldjump"/>
            <a:extLst>
              <a:ext uri="{FF2B5EF4-FFF2-40B4-BE49-F238E27FC236}">
                <a16:creationId xmlns:a16="http://schemas.microsoft.com/office/drawing/2014/main" id="{BE24AAE3-17D1-6F1C-1EC5-F04EEBA661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97063" y1="54909" x2="81607" y2="92727"/>
                        <a14:foregroundMark x1="80835" y1="78545" x2="24575" y2="78545"/>
                        <a14:foregroundMark x1="24266" y1="77455" x2="13447" y2="938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2720" y="6105892"/>
            <a:ext cx="1769508" cy="752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: Rounded Corners 13">
            <a:extLst>
              <a:ext uri="{FF2B5EF4-FFF2-40B4-BE49-F238E27FC236}">
                <a16:creationId xmlns:a16="http://schemas.microsoft.com/office/drawing/2014/main" id="{587834AC-F499-BD08-B8C2-1F7959333548}"/>
              </a:ext>
            </a:extLst>
          </p:cNvPr>
          <p:cNvSpPr/>
          <p:nvPr/>
        </p:nvSpPr>
        <p:spPr>
          <a:xfrm>
            <a:off x="1561715" y="2966534"/>
            <a:ext cx="4142232" cy="1426464"/>
          </a:xfrm>
          <a:prstGeom prst="roundRect">
            <a:avLst/>
          </a:prstGeom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95330">
              <a:defRPr/>
            </a:pPr>
            <a:r>
              <a:rPr lang="en-US" sz="280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A. =</a:t>
            </a:r>
            <a:endParaRPr lang="en-US" sz="2800" dirty="0">
              <a:solidFill>
                <a:srgbClr val="000000"/>
              </a:solidFill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5" name="Rectangle: Rounded Corners 14">
            <a:extLst>
              <a:ext uri="{FF2B5EF4-FFF2-40B4-BE49-F238E27FC236}">
                <a16:creationId xmlns:a16="http://schemas.microsoft.com/office/drawing/2014/main" id="{CAB5282F-C836-F671-C05D-8ADE301779FC}"/>
              </a:ext>
            </a:extLst>
          </p:cNvPr>
          <p:cNvSpPr/>
          <p:nvPr/>
        </p:nvSpPr>
        <p:spPr>
          <a:xfrm>
            <a:off x="4024884" y="4654198"/>
            <a:ext cx="4142232" cy="1426464"/>
          </a:xfrm>
          <a:prstGeom prst="roundRect">
            <a:avLst/>
          </a:prstGeom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95330">
              <a:defRPr/>
            </a:pPr>
            <a:r>
              <a:rPr lang="en-US" sz="280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C. &lt;</a:t>
            </a:r>
            <a:endParaRPr lang="en-US" sz="2800" dirty="0">
              <a:solidFill>
                <a:srgbClr val="000000"/>
              </a:solidFill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4" name="Rectangle: Rounded Corners 15">
            <a:extLst>
              <a:ext uri="{FF2B5EF4-FFF2-40B4-BE49-F238E27FC236}">
                <a16:creationId xmlns:a16="http://schemas.microsoft.com/office/drawing/2014/main" id="{E7DD0A01-68A2-998E-8DEB-921CD8665D70}"/>
              </a:ext>
            </a:extLst>
          </p:cNvPr>
          <p:cNvSpPr/>
          <p:nvPr/>
        </p:nvSpPr>
        <p:spPr>
          <a:xfrm>
            <a:off x="7116215" y="2966534"/>
            <a:ext cx="4142232" cy="1426464"/>
          </a:xfrm>
          <a:prstGeom prst="roundRect">
            <a:avLst/>
          </a:prstGeom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95330">
              <a:lnSpc>
                <a:spcPct val="150000"/>
              </a:lnSpc>
              <a:defRPr/>
            </a:pPr>
            <a:r>
              <a:rPr lang="en-US" sz="280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B. &gt;</a:t>
            </a:r>
            <a:endParaRPr lang="en-US" sz="2800" dirty="0">
              <a:solidFill>
                <a:srgbClr val="000000"/>
              </a:solidFill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6" name="Picture 18">
            <a:extLst>
              <a:ext uri="{FF2B5EF4-FFF2-40B4-BE49-F238E27FC236}">
                <a16:creationId xmlns:a16="http://schemas.microsoft.com/office/drawing/2014/main" id="{CB92FFBD-22E8-95E3-9C93-31EFEE0F02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9337" y="5235834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0">
            <a:extLst>
              <a:ext uri="{FF2B5EF4-FFF2-40B4-BE49-F238E27FC236}">
                <a16:creationId xmlns:a16="http://schemas.microsoft.com/office/drawing/2014/main" id="{A2236F19-6D4B-B9C0-BC77-B67F66BA24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1412" y="3429000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59AFF79-33BE-C45A-F102-4448BDA0EB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521" y="3429000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4123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1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1321FBC-9D8C-7FCE-445E-E9E7BA4F44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3">
            <a:extLst>
              <a:ext uri="{FF2B5EF4-FFF2-40B4-BE49-F238E27FC236}">
                <a16:creationId xmlns:a16="http://schemas.microsoft.com/office/drawing/2014/main" id="{3EDD70AC-59CF-FB1F-A749-F50E123632A6}"/>
              </a:ext>
            </a:extLst>
          </p:cNvPr>
          <p:cNvSpPr/>
          <p:nvPr/>
        </p:nvSpPr>
        <p:spPr>
          <a:xfrm>
            <a:off x="1532854" y="416625"/>
            <a:ext cx="9725593" cy="2201276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lnSpc>
                <a:spcPct val="150000"/>
              </a:lnSpc>
              <a:buClrTx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Câu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5:</a:t>
            </a:r>
            <a:r>
              <a:rPr lang="en-US" sz="2800" b="1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Điền</a:t>
            </a:r>
            <a:r>
              <a:rPr lang="en-US" sz="28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dấu</a:t>
            </a:r>
            <a:r>
              <a:rPr lang="en-US" sz="28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thích</a:t>
            </a:r>
            <a:r>
              <a:rPr lang="en-US" sz="28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8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hợp</a:t>
            </a:r>
            <a:endParaRPr lang="en-US" sz="2800" kern="1200" dirty="0">
              <a:solidFill>
                <a:srgbClr val="000000"/>
              </a:solidFill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 algn="ctr" defTabSz="495330">
              <a:lnSpc>
                <a:spcPct val="150000"/>
              </a:lnSpc>
              <a:buClrTx/>
              <a:defRPr/>
            </a:pPr>
            <a:r>
              <a:rPr lang="en-US" sz="2800" b="1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60 – 25 …. 70 - 25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CA871489-A651-166B-3089-89CF3149A97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p:pic>
        <p:nvPicPr>
          <p:cNvPr id="3" name="Picture 4" descr="C:\Users\ADMIN\Desktop\Tai nguyen thiet ke tro choi\Bảng gỗ\1a.png">
            <a:hlinkClick r:id="rId4" action="ppaction://hlinksldjump"/>
            <a:extLst>
              <a:ext uri="{FF2B5EF4-FFF2-40B4-BE49-F238E27FC236}">
                <a16:creationId xmlns:a16="http://schemas.microsoft.com/office/drawing/2014/main" id="{A908B1DA-04B3-0D20-562E-BC6C7390EC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97063" y1="54909" x2="81607" y2="92727"/>
                        <a14:foregroundMark x1="80835" y1="78545" x2="24575" y2="78545"/>
                        <a14:foregroundMark x1="24266" y1="77455" x2="13447" y2="938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2720" y="6105892"/>
            <a:ext cx="1769508" cy="752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: Rounded Corners 13">
            <a:extLst>
              <a:ext uri="{FF2B5EF4-FFF2-40B4-BE49-F238E27FC236}">
                <a16:creationId xmlns:a16="http://schemas.microsoft.com/office/drawing/2014/main" id="{D1DA5F09-B444-40EB-0EC3-B159F96A61D0}"/>
              </a:ext>
            </a:extLst>
          </p:cNvPr>
          <p:cNvSpPr/>
          <p:nvPr/>
        </p:nvSpPr>
        <p:spPr>
          <a:xfrm>
            <a:off x="1561715" y="2966534"/>
            <a:ext cx="4142232" cy="1426464"/>
          </a:xfrm>
          <a:prstGeom prst="roundRect">
            <a:avLst/>
          </a:prstGeom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95330">
              <a:defRPr/>
            </a:pPr>
            <a:r>
              <a:rPr lang="en-US" sz="280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A. &lt;</a:t>
            </a:r>
          </a:p>
        </p:txBody>
      </p:sp>
      <p:sp>
        <p:nvSpPr>
          <p:cNvPr id="5" name="Rectangle: Rounded Corners 14">
            <a:extLst>
              <a:ext uri="{FF2B5EF4-FFF2-40B4-BE49-F238E27FC236}">
                <a16:creationId xmlns:a16="http://schemas.microsoft.com/office/drawing/2014/main" id="{007DB72C-90BE-73AD-1625-5F17BB5480E8}"/>
              </a:ext>
            </a:extLst>
          </p:cNvPr>
          <p:cNvSpPr/>
          <p:nvPr/>
        </p:nvSpPr>
        <p:spPr>
          <a:xfrm>
            <a:off x="4024884" y="4654198"/>
            <a:ext cx="4142232" cy="1426464"/>
          </a:xfrm>
          <a:prstGeom prst="roundRect">
            <a:avLst/>
          </a:prstGeom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95330">
              <a:defRPr/>
            </a:pPr>
            <a:r>
              <a:rPr lang="en-US" sz="280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C. &gt;</a:t>
            </a:r>
          </a:p>
        </p:txBody>
      </p:sp>
      <p:sp>
        <p:nvSpPr>
          <p:cNvPr id="14" name="Rectangle: Rounded Corners 15">
            <a:extLst>
              <a:ext uri="{FF2B5EF4-FFF2-40B4-BE49-F238E27FC236}">
                <a16:creationId xmlns:a16="http://schemas.microsoft.com/office/drawing/2014/main" id="{82A34DF0-B18E-A654-0936-4E1355185BEE}"/>
              </a:ext>
            </a:extLst>
          </p:cNvPr>
          <p:cNvSpPr/>
          <p:nvPr/>
        </p:nvSpPr>
        <p:spPr>
          <a:xfrm>
            <a:off x="7116215" y="2966534"/>
            <a:ext cx="4142232" cy="1426464"/>
          </a:xfrm>
          <a:prstGeom prst="roundRect">
            <a:avLst/>
          </a:prstGeom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495330">
              <a:lnSpc>
                <a:spcPct val="150000"/>
              </a:lnSpc>
              <a:defRPr/>
            </a:pPr>
            <a:r>
              <a:rPr lang="en-US" sz="280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B. =</a:t>
            </a:r>
          </a:p>
        </p:txBody>
      </p:sp>
      <p:pic>
        <p:nvPicPr>
          <p:cNvPr id="15" name="Picture 18">
            <a:extLst>
              <a:ext uri="{FF2B5EF4-FFF2-40B4-BE49-F238E27FC236}">
                <a16:creationId xmlns:a16="http://schemas.microsoft.com/office/drawing/2014/main" id="{E133BC58-9D6F-C651-4F86-588FD69FAF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7625" y="3486683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0">
            <a:extLst>
              <a:ext uri="{FF2B5EF4-FFF2-40B4-BE49-F238E27FC236}">
                <a16:creationId xmlns:a16="http://schemas.microsoft.com/office/drawing/2014/main" id="{FBC51200-A10F-386A-A3C4-7347462DC6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2720" y="3486683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C3F91E7-2A27-443A-3B83-8B3D856E9D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0690" y="5017312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4196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1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B4687F5-C615-9EF5-D572-40EFFBBA72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1680"/>
            <a:ext cx="12192000" cy="677463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AC193D5-BE2D-EA67-FE59-FB77B61BB629}"/>
              </a:ext>
            </a:extLst>
          </p:cNvPr>
          <p:cNvSpPr txBox="1"/>
          <p:nvPr/>
        </p:nvSpPr>
        <p:spPr>
          <a:xfrm>
            <a:off x="1889736" y="2990849"/>
            <a:ext cx="8412528" cy="1531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spcAft>
                <a:spcPts val="1800"/>
              </a:spcAft>
            </a:pP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 charset="0"/>
              </a:rPr>
              <a:t>Em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 charset="0"/>
              </a:rPr>
              <a:t>hãy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</a:rPr>
              <a:t> chia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 charset="0"/>
              </a:rPr>
              <a:t>sẻ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 charset="0"/>
              </a:rPr>
              <a:t>những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 charset="0"/>
              </a:rPr>
              <a:t>việc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</a:p>
          <a:p>
            <a:pPr algn="ctr">
              <a:lnSpc>
                <a:spcPct val="150000"/>
              </a:lnSpc>
              <a:spcAft>
                <a:spcPts val="1800"/>
              </a:spcAft>
            </a:pP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 charset="0"/>
              </a:rPr>
              <a:t>đã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 charset="0"/>
              </a:rPr>
              <a:t>thực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 charset="0"/>
              </a:rPr>
              <a:t>hiện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 charset="0"/>
              </a:rPr>
              <a:t>được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 charset="0"/>
              </a:rPr>
              <a:t>trong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 charset="0"/>
              </a:rPr>
              <a:t>bài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 charset="0"/>
              </a:rPr>
              <a:t>học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 charset="0"/>
              </a:rPr>
              <a:t>hôm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</a:rPr>
              <a:t> nay.</a:t>
            </a:r>
          </a:p>
        </p:txBody>
      </p:sp>
    </p:spTree>
    <p:extLst>
      <p:ext uri="{BB962C8B-B14F-4D97-AF65-F5344CB8AC3E}">
        <p14:creationId xmlns:p14="http://schemas.microsoft.com/office/powerpoint/2010/main" val="3250743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00982ECA-754D-E39C-48C9-6FC8B77A83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593442" y="581096"/>
            <a:ext cx="9368472" cy="5804463"/>
          </a:xfrm>
          <a:prstGeom prst="rect">
            <a:avLst/>
          </a:prstGeom>
        </p:spPr>
      </p:pic>
      <p:sp>
        <p:nvSpPr>
          <p:cNvPr id="6" name="Google Shape;290;p7">
            <a:extLst>
              <a:ext uri="{FF2B5EF4-FFF2-40B4-BE49-F238E27FC236}">
                <a16:creationId xmlns:a16="http://schemas.microsoft.com/office/drawing/2014/main" id="{B37FAEAF-EBB0-FB60-5030-15A332C57C7C}"/>
              </a:ext>
            </a:extLst>
          </p:cNvPr>
          <p:cNvSpPr txBox="1"/>
          <p:nvPr/>
        </p:nvSpPr>
        <p:spPr>
          <a:xfrm>
            <a:off x="3368171" y="2630552"/>
            <a:ext cx="5455657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Times New Roman"/>
              <a:buNone/>
            </a:pPr>
            <a:r>
              <a:rPr lang="en-US" sz="7200" b="1" dirty="0">
                <a:ln w="22225">
                  <a:noFill/>
                  <a:prstDash val="solid"/>
                </a:ln>
                <a:solidFill>
                  <a:schemeClr val="tx1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DẶN DÒ</a:t>
            </a:r>
            <a:endParaRPr lang="en-US" sz="6600" b="1" dirty="0">
              <a:ln w="22225">
                <a:noFill/>
                <a:prstDash val="solid"/>
              </a:ln>
              <a:solidFill>
                <a:schemeClr val="tx1"/>
              </a:solidFill>
              <a:latin typeface="UTM Avo" panose="02040603050506020204" pitchFamily="18" charset="0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F47662F2-50FD-61E4-CD70-CD1811FC4F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65439">
            <a:off x="833474" y="4683561"/>
            <a:ext cx="3151436" cy="1518419"/>
          </a:xfrm>
          <a:prstGeom prst="rect">
            <a:avLst/>
          </a:prstGeom>
        </p:spPr>
      </p:pic>
      <p:pic>
        <p:nvPicPr>
          <p:cNvPr id="8" name="Picture 7">
            <a:hlinkClick r:id="rId7"/>
            <a:extLst>
              <a:ext uri="{FF2B5EF4-FFF2-40B4-BE49-F238E27FC236}">
                <a16:creationId xmlns:a16="http://schemas.microsoft.com/office/drawing/2014/main" id="{61A1C1EA-0ADB-FEAD-7BDF-95F707554F1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11239" y="3907911"/>
            <a:ext cx="2169519" cy="1200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421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creenshot of a qr code&#10;&#10;Description automatically generated">
            <a:hlinkClick r:id="rId3"/>
            <a:extLst>
              <a:ext uri="{FF2B5EF4-FFF2-40B4-BE49-F238E27FC236}">
                <a16:creationId xmlns:a16="http://schemas.microsoft.com/office/drawing/2014/main" id="{343DE31A-F937-679E-1D1C-2449DBA2CDC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613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9">
          <a:extLst>
            <a:ext uri="{FF2B5EF4-FFF2-40B4-BE49-F238E27FC236}">
              <a16:creationId xmlns:a16="http://schemas.microsoft.com/office/drawing/2014/main" id="{00CCC50A-AB54-1791-A198-B978C96E8B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6447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KNOELEADERBOARD" val="-147168071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1_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4097779F-E8BC-486A-B819-0292E604E70F}" vid="{4DC8568B-4BA0-4F21-A01E-F1C82C7A139D}"/>
    </a:ext>
  </a:extLst>
</a:theme>
</file>

<file path=ppt/theme/theme4.xml><?xml version="1.0" encoding="utf-8"?>
<a:theme xmlns:a="http://schemas.openxmlformats.org/drawingml/2006/main" name="3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2853</TotalTime>
  <Words>559</Words>
  <Application>Microsoft Office PowerPoint</Application>
  <PresentationFormat>Widescreen</PresentationFormat>
  <Paragraphs>91</Paragraphs>
  <Slides>20</Slides>
  <Notes>7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20</vt:i4>
      </vt:variant>
    </vt:vector>
  </HeadingPairs>
  <TitlesOfParts>
    <vt:vector size="30" baseType="lpstr">
      <vt:lpstr>Times New Roman</vt:lpstr>
      <vt:lpstr>Calibri Light</vt:lpstr>
      <vt:lpstr>UTM Avo</vt:lpstr>
      <vt:lpstr>Calibri</vt:lpstr>
      <vt:lpstr>Arial</vt:lpstr>
      <vt:lpstr>Aptos</vt:lpstr>
      <vt:lpstr>1_Office Theme</vt:lpstr>
      <vt:lpstr>2_Office Theme</vt:lpstr>
      <vt:lpstr>Theme1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BENR-</dc:creator>
  <cp:lastModifiedBy>nt Hoa</cp:lastModifiedBy>
  <cp:revision>593</cp:revision>
  <dcterms:created xsi:type="dcterms:W3CDTF">2021-02-20T02:56:00Z</dcterms:created>
  <dcterms:modified xsi:type="dcterms:W3CDTF">2024-12-10T01:47:30Z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1033-11.2.0.10132</vt:lpwstr>
  </property>
</Properties>
</file>